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7"/>
  </p:notesMasterIdLst>
  <p:sldIdLst>
    <p:sldId id="433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8" r:id="rId19"/>
    <p:sldId id="281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0" r:id="rId31"/>
    <p:sldId id="292" r:id="rId32"/>
    <p:sldId id="293" r:id="rId33"/>
    <p:sldId id="313" r:id="rId34"/>
    <p:sldId id="294" r:id="rId35"/>
    <p:sldId id="300" r:id="rId36"/>
    <p:sldId id="295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4" r:id="rId51"/>
    <p:sldId id="312" r:id="rId52"/>
    <p:sldId id="315" r:id="rId53"/>
    <p:sldId id="316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7" r:id="rId63"/>
    <p:sldId id="330" r:id="rId64"/>
    <p:sldId id="328" r:id="rId65"/>
    <p:sldId id="331" r:id="rId66"/>
    <p:sldId id="332" r:id="rId67"/>
    <p:sldId id="333" r:id="rId68"/>
    <p:sldId id="334" r:id="rId69"/>
    <p:sldId id="336" r:id="rId70"/>
    <p:sldId id="337" r:id="rId71"/>
    <p:sldId id="338" r:id="rId72"/>
    <p:sldId id="339" r:id="rId73"/>
    <p:sldId id="340" r:id="rId74"/>
    <p:sldId id="341" r:id="rId75"/>
    <p:sldId id="39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6" r:id="rId88"/>
    <p:sldId id="354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72" r:id="rId100"/>
    <p:sldId id="367" r:id="rId101"/>
    <p:sldId id="368" r:id="rId102"/>
    <p:sldId id="378" r:id="rId103"/>
    <p:sldId id="379" r:id="rId104"/>
    <p:sldId id="380" r:id="rId105"/>
    <p:sldId id="381" r:id="rId106"/>
    <p:sldId id="382" r:id="rId107"/>
    <p:sldId id="383" r:id="rId108"/>
    <p:sldId id="394" r:id="rId109"/>
    <p:sldId id="385" r:id="rId110"/>
    <p:sldId id="395" r:id="rId111"/>
    <p:sldId id="396" r:id="rId112"/>
    <p:sldId id="389" r:id="rId113"/>
    <p:sldId id="397" r:id="rId114"/>
    <p:sldId id="375" r:id="rId115"/>
    <p:sldId id="398" r:id="rId116"/>
    <p:sldId id="376" r:id="rId117"/>
    <p:sldId id="399" r:id="rId118"/>
    <p:sldId id="393" r:id="rId119"/>
    <p:sldId id="432" r:id="rId120"/>
    <p:sldId id="390" r:id="rId121"/>
    <p:sldId id="391" r:id="rId122"/>
    <p:sldId id="401" r:id="rId123"/>
    <p:sldId id="402" r:id="rId124"/>
    <p:sldId id="403" r:id="rId125"/>
    <p:sldId id="404" r:id="rId126"/>
    <p:sldId id="406" r:id="rId127"/>
    <p:sldId id="408" r:id="rId128"/>
    <p:sldId id="405" r:id="rId129"/>
    <p:sldId id="407" r:id="rId130"/>
    <p:sldId id="409" r:id="rId131"/>
    <p:sldId id="434" r:id="rId132"/>
    <p:sldId id="435" r:id="rId133"/>
    <p:sldId id="436" r:id="rId134"/>
    <p:sldId id="437" r:id="rId135"/>
    <p:sldId id="438" r:id="rId136"/>
    <p:sldId id="410" r:id="rId137"/>
    <p:sldId id="411" r:id="rId138"/>
    <p:sldId id="412" r:id="rId139"/>
    <p:sldId id="413" r:id="rId140"/>
    <p:sldId id="415" r:id="rId141"/>
    <p:sldId id="416" r:id="rId142"/>
    <p:sldId id="417" r:id="rId143"/>
    <p:sldId id="418" r:id="rId144"/>
    <p:sldId id="419" r:id="rId145"/>
    <p:sldId id="426" r:id="rId146"/>
    <p:sldId id="420" r:id="rId147"/>
    <p:sldId id="421" r:id="rId148"/>
    <p:sldId id="422" r:id="rId149"/>
    <p:sldId id="423" r:id="rId150"/>
    <p:sldId id="424" r:id="rId151"/>
    <p:sldId id="425" r:id="rId152"/>
    <p:sldId id="427" r:id="rId153"/>
    <p:sldId id="429" r:id="rId154"/>
    <p:sldId id="430" r:id="rId155"/>
    <p:sldId id="431" r:id="rId1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80" d="100"/>
          <a:sy n="80" d="100"/>
        </p:scale>
        <p:origin x="507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Revzin" userId="281c6b04d751b769" providerId="LiveId" clId="{A11C0AF4-71D7-4FAA-A66F-CC6641DB3323}"/>
    <pc:docChg chg="undo redo custSel addSld delSld modSld sldOrd addSection delSection">
      <pc:chgData name="Barry Revzin" userId="281c6b04d751b769" providerId="LiveId" clId="{A11C0AF4-71D7-4FAA-A66F-CC6641DB3323}" dt="2023-05-03T12:35:35.503" v="4261" actId="167"/>
      <pc:docMkLst>
        <pc:docMk/>
      </pc:docMkLst>
      <pc:sldChg chg="modSp del mod">
        <pc:chgData name="Barry Revzin" userId="281c6b04d751b769" providerId="LiveId" clId="{A11C0AF4-71D7-4FAA-A66F-CC6641DB3323}" dt="2023-05-03T02:37:44.973" v="4111" actId="47"/>
        <pc:sldMkLst>
          <pc:docMk/>
          <pc:sldMk cId="2346613648" sldId="256"/>
        </pc:sldMkLst>
        <pc:spChg chg="mod">
          <ac:chgData name="Barry Revzin" userId="281c6b04d751b769" providerId="LiveId" clId="{A11C0AF4-71D7-4FAA-A66F-CC6641DB3323}" dt="2023-04-29T19:19:27.398" v="2599" actId="122"/>
          <ac:spMkLst>
            <pc:docMk/>
            <pc:sldMk cId="2346613648" sldId="256"/>
            <ac:spMk id="2" creationId="{B3E10914-C225-4B8E-68A3-B5D36402D1BD}"/>
          </ac:spMkLst>
        </pc:spChg>
        <pc:spChg chg="mod">
          <ac:chgData name="Barry Revzin" userId="281c6b04d751b769" providerId="LiveId" clId="{A11C0AF4-71D7-4FAA-A66F-CC6641DB3323}" dt="2023-04-29T19:19:28.035" v="2600" actId="122"/>
          <ac:spMkLst>
            <pc:docMk/>
            <pc:sldMk cId="2346613648" sldId="256"/>
            <ac:spMk id="3" creationId="{07954362-5763-1729-EDF8-949E7B87EBE8}"/>
          </ac:spMkLst>
        </pc:spChg>
      </pc:sldChg>
      <pc:sldChg chg="modSp mod">
        <pc:chgData name="Barry Revzin" userId="281c6b04d751b769" providerId="LiveId" clId="{A11C0AF4-71D7-4FAA-A66F-CC6641DB3323}" dt="2023-04-30T04:24:22.965" v="4077" actId="207"/>
        <pc:sldMkLst>
          <pc:docMk/>
          <pc:sldMk cId="796252229" sldId="257"/>
        </pc:sldMkLst>
        <pc:spChg chg="mod">
          <ac:chgData name="Barry Revzin" userId="281c6b04d751b769" providerId="LiveId" clId="{A11C0AF4-71D7-4FAA-A66F-CC6641DB3323}" dt="2023-04-30T04:24:22.965" v="4077" actId="207"/>
          <ac:spMkLst>
            <pc:docMk/>
            <pc:sldMk cId="796252229" sldId="257"/>
            <ac:spMk id="2" creationId="{1F158B18-CAA2-D009-67A3-42643F63CBB0}"/>
          </ac:spMkLst>
        </pc:spChg>
      </pc:sldChg>
      <pc:sldChg chg="modSp mod modClrScheme chgLayout">
        <pc:chgData name="Barry Revzin" userId="281c6b04d751b769" providerId="LiveId" clId="{A11C0AF4-71D7-4FAA-A66F-CC6641DB3323}" dt="2023-04-30T04:24:26.200" v="4078" actId="207"/>
        <pc:sldMkLst>
          <pc:docMk/>
          <pc:sldMk cId="802755821" sldId="259"/>
        </pc:sldMkLst>
        <pc:spChg chg="mod ord">
          <ac:chgData name="Barry Revzin" userId="281c6b04d751b769" providerId="LiveId" clId="{A11C0AF4-71D7-4FAA-A66F-CC6641DB3323}" dt="2023-04-30T04:24:26.200" v="4078" actId="207"/>
          <ac:spMkLst>
            <pc:docMk/>
            <pc:sldMk cId="802755821" sldId="259"/>
            <ac:spMk id="2" creationId="{1F158B18-CAA2-D009-67A3-42643F63CBB0}"/>
          </ac:spMkLst>
        </pc:spChg>
      </pc:sldChg>
      <pc:sldChg chg="modSp">
        <pc:chgData name="Barry Revzin" userId="281c6b04d751b769" providerId="LiveId" clId="{A11C0AF4-71D7-4FAA-A66F-CC6641DB3323}" dt="2023-04-30T04:24:28.811" v="4079" actId="207"/>
        <pc:sldMkLst>
          <pc:docMk/>
          <pc:sldMk cId="3084620821" sldId="260"/>
        </pc:sldMkLst>
        <pc:spChg chg="mod">
          <ac:chgData name="Barry Revzin" userId="281c6b04d751b769" providerId="LiveId" clId="{A11C0AF4-71D7-4FAA-A66F-CC6641DB3323}" dt="2023-04-30T04:24:28.811" v="4079" actId="207"/>
          <ac:spMkLst>
            <pc:docMk/>
            <pc:sldMk cId="3084620821" sldId="260"/>
            <ac:spMk id="2" creationId="{1F158B18-CAA2-D009-67A3-42643F63CBB0}"/>
          </ac:spMkLst>
        </pc:spChg>
      </pc:sldChg>
      <pc:sldChg chg="modSp">
        <pc:chgData name="Barry Revzin" userId="281c6b04d751b769" providerId="LiveId" clId="{A11C0AF4-71D7-4FAA-A66F-CC6641DB3323}" dt="2023-04-30T04:24:32.548" v="4080" actId="207"/>
        <pc:sldMkLst>
          <pc:docMk/>
          <pc:sldMk cId="2334076035" sldId="261"/>
        </pc:sldMkLst>
        <pc:spChg chg="mod">
          <ac:chgData name="Barry Revzin" userId="281c6b04d751b769" providerId="LiveId" clId="{A11C0AF4-71D7-4FAA-A66F-CC6641DB3323}" dt="2023-04-30T04:24:32.548" v="4080" actId="207"/>
          <ac:spMkLst>
            <pc:docMk/>
            <pc:sldMk cId="2334076035" sldId="261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42.793" v="4082" actId="207"/>
        <pc:sldMkLst>
          <pc:docMk/>
          <pc:sldMk cId="3546961305" sldId="262"/>
        </pc:sldMkLst>
        <pc:spChg chg="mod">
          <ac:chgData name="Barry Revzin" userId="281c6b04d751b769" providerId="LiveId" clId="{A11C0AF4-71D7-4FAA-A66F-CC6641DB3323}" dt="2023-04-30T04:24:42.793" v="4082" actId="207"/>
          <ac:spMkLst>
            <pc:docMk/>
            <pc:sldMk cId="3546961305" sldId="262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46.344" v="4083" actId="207"/>
        <pc:sldMkLst>
          <pc:docMk/>
          <pc:sldMk cId="2048688958" sldId="263"/>
        </pc:sldMkLst>
        <pc:spChg chg="mod">
          <ac:chgData name="Barry Revzin" userId="281c6b04d751b769" providerId="LiveId" clId="{A11C0AF4-71D7-4FAA-A66F-CC6641DB3323}" dt="2023-04-30T04:24:46.344" v="4083" actId="207"/>
          <ac:spMkLst>
            <pc:docMk/>
            <pc:sldMk cId="2048688958" sldId="263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51.400" v="4084" actId="207"/>
        <pc:sldMkLst>
          <pc:docMk/>
          <pc:sldMk cId="715261044" sldId="264"/>
        </pc:sldMkLst>
        <pc:spChg chg="mod">
          <ac:chgData name="Barry Revzin" userId="281c6b04d751b769" providerId="LiveId" clId="{A11C0AF4-71D7-4FAA-A66F-CC6641DB3323}" dt="2023-04-30T04:24:51.400" v="4084" actId="207"/>
          <ac:spMkLst>
            <pc:docMk/>
            <pc:sldMk cId="715261044" sldId="264"/>
            <ac:spMk id="2" creationId="{1F158B18-CAA2-D009-67A3-42643F63CBB0}"/>
          </ac:spMkLst>
        </pc:spChg>
      </pc:sldChg>
      <pc:sldChg chg="modSp">
        <pc:chgData name="Barry Revzin" userId="281c6b04d751b769" providerId="LiveId" clId="{A11C0AF4-71D7-4FAA-A66F-CC6641DB3323}" dt="2023-04-30T04:24:39.402" v="4081" actId="207"/>
        <pc:sldMkLst>
          <pc:docMk/>
          <pc:sldMk cId="4078470964" sldId="265"/>
        </pc:sldMkLst>
        <pc:spChg chg="mod">
          <ac:chgData name="Barry Revzin" userId="281c6b04d751b769" providerId="LiveId" clId="{A11C0AF4-71D7-4FAA-A66F-CC6641DB3323}" dt="2023-04-30T04:24:39.402" v="4081" actId="207"/>
          <ac:spMkLst>
            <pc:docMk/>
            <pc:sldMk cId="4078470964" sldId="265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55.261" v="4085" actId="207"/>
        <pc:sldMkLst>
          <pc:docMk/>
          <pc:sldMk cId="893587575" sldId="266"/>
        </pc:sldMkLst>
        <pc:spChg chg="mod">
          <ac:chgData name="Barry Revzin" userId="281c6b04d751b769" providerId="LiveId" clId="{A11C0AF4-71D7-4FAA-A66F-CC6641DB3323}" dt="2023-04-30T04:24:55.261" v="4085" actId="207"/>
          <ac:spMkLst>
            <pc:docMk/>
            <pc:sldMk cId="893587575" sldId="266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59.144" v="4086" actId="207"/>
        <pc:sldMkLst>
          <pc:docMk/>
          <pc:sldMk cId="3607303476" sldId="267"/>
        </pc:sldMkLst>
        <pc:spChg chg="mod">
          <ac:chgData name="Barry Revzin" userId="281c6b04d751b769" providerId="LiveId" clId="{A11C0AF4-71D7-4FAA-A66F-CC6641DB3323}" dt="2023-04-30T04:24:59.144" v="4086" actId="207"/>
          <ac:spMkLst>
            <pc:docMk/>
            <pc:sldMk cId="3607303476" sldId="267"/>
            <ac:spMk id="2" creationId="{1F158B18-CAA2-D009-67A3-42643F63CBB0}"/>
          </ac:spMkLst>
        </pc:spChg>
      </pc:sldChg>
      <pc:sldChg chg="addSp delSp modSp mod">
        <pc:chgData name="Barry Revzin" userId="281c6b04d751b769" providerId="LiveId" clId="{A11C0AF4-71D7-4FAA-A66F-CC6641DB3323}" dt="2023-04-30T04:25:02.924" v="4087" actId="207"/>
        <pc:sldMkLst>
          <pc:docMk/>
          <pc:sldMk cId="1369578864" sldId="268"/>
        </pc:sldMkLst>
        <pc:spChg chg="mod">
          <ac:chgData name="Barry Revzin" userId="281c6b04d751b769" providerId="LiveId" clId="{A11C0AF4-71D7-4FAA-A66F-CC6641DB3323}" dt="2023-04-30T04:25:02.924" v="4087" actId="207"/>
          <ac:spMkLst>
            <pc:docMk/>
            <pc:sldMk cId="1369578864" sldId="268"/>
            <ac:spMk id="2" creationId="{1F158B18-CAA2-D009-67A3-42643F63CBB0}"/>
          </ac:spMkLst>
        </pc:spChg>
        <pc:picChg chg="add del mod">
          <ac:chgData name="Barry Revzin" userId="281c6b04d751b769" providerId="LiveId" clId="{A11C0AF4-71D7-4FAA-A66F-CC6641DB3323}" dt="2023-04-30T03:50:45.324" v="3996" actId="21"/>
          <ac:picMkLst>
            <pc:docMk/>
            <pc:sldMk cId="1369578864" sldId="268"/>
            <ac:picMk id="16" creationId="{1D3A5463-7FD4-8AC6-63A1-DF90C90BE52B}"/>
          </ac:picMkLst>
        </pc:picChg>
      </pc:sldChg>
      <pc:sldChg chg="addSp delSp modSp mod">
        <pc:chgData name="Barry Revzin" userId="281c6b04d751b769" providerId="LiveId" clId="{A11C0AF4-71D7-4FAA-A66F-CC6641DB3323}" dt="2023-04-30T03:51:50.378" v="4002" actId="478"/>
        <pc:sldMkLst>
          <pc:docMk/>
          <pc:sldMk cId="2135495724" sldId="270"/>
        </pc:sldMkLst>
        <pc:spChg chg="mod">
          <ac:chgData name="Barry Revzin" userId="281c6b04d751b769" providerId="LiveId" clId="{A11C0AF4-71D7-4FAA-A66F-CC6641DB3323}" dt="2023-04-29T19:19:19.362" v="2598" actId="122"/>
          <ac:spMkLst>
            <pc:docMk/>
            <pc:sldMk cId="2135495724" sldId="270"/>
            <ac:spMk id="2" creationId="{1F158B18-CAA2-D009-67A3-42643F63CBB0}"/>
          </ac:spMkLst>
        </pc:spChg>
        <pc:picChg chg="add del mod">
          <ac:chgData name="Barry Revzin" userId="281c6b04d751b769" providerId="LiveId" clId="{A11C0AF4-71D7-4FAA-A66F-CC6641DB3323}" dt="2023-04-30T03:50:49.269" v="3999" actId="478"/>
          <ac:picMkLst>
            <pc:docMk/>
            <pc:sldMk cId="2135495724" sldId="270"/>
            <ac:picMk id="12" creationId="{0E8C24F9-E63B-4F79-6F16-1CEC47F6B021}"/>
          </ac:picMkLst>
        </pc:picChg>
        <pc:picChg chg="add del mod">
          <ac:chgData name="Barry Revzin" userId="281c6b04d751b769" providerId="LiveId" clId="{A11C0AF4-71D7-4FAA-A66F-CC6641DB3323}" dt="2023-04-30T03:51:50.378" v="4002" actId="478"/>
          <ac:picMkLst>
            <pc:docMk/>
            <pc:sldMk cId="2135495724" sldId="270"/>
            <ac:picMk id="14" creationId="{62677572-FF8C-C864-EEE7-556623B3A620}"/>
          </ac:picMkLst>
        </pc:picChg>
        <pc:picChg chg="add del mod">
          <ac:chgData name="Barry Revzin" userId="281c6b04d751b769" providerId="LiveId" clId="{A11C0AF4-71D7-4FAA-A66F-CC6641DB3323}" dt="2023-04-22T21:45:54.886" v="8" actId="478"/>
          <ac:picMkLst>
            <pc:docMk/>
            <pc:sldMk cId="2135495724" sldId="270"/>
            <ac:picMk id="4098" creationId="{AF351FC8-0C79-BB76-8FBD-06B0D7B97563}"/>
          </ac:picMkLst>
        </pc:picChg>
      </pc:sldChg>
      <pc:sldChg chg="modSp mod modAnim">
        <pc:chgData name="Barry Revzin" userId="281c6b04d751b769" providerId="LiveId" clId="{A11C0AF4-71D7-4FAA-A66F-CC6641DB3323}" dt="2023-04-23T01:23:46.215" v="220"/>
        <pc:sldMkLst>
          <pc:docMk/>
          <pc:sldMk cId="2734752275" sldId="271"/>
        </pc:sldMkLst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4" creationId="{64444A0D-7A75-982A-8BBE-A319CC7A0E62}"/>
          </ac:spMkLst>
        </pc:spChg>
        <pc:spChg chg="mod">
          <ac:chgData name="Barry Revzin" userId="281c6b04d751b769" providerId="LiveId" clId="{A11C0AF4-71D7-4FAA-A66F-CC6641DB3323}" dt="2023-04-23T01:23:04.733" v="218" actId="408"/>
          <ac:spMkLst>
            <pc:docMk/>
            <pc:sldMk cId="2734752275" sldId="271"/>
            <ac:spMk id="5" creationId="{D6AA71F1-DF61-4AC6-4B2E-17BB65DF9ACB}"/>
          </ac:spMkLst>
        </pc:spChg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14" creationId="{666F17F8-B406-0874-9815-D44D8FA7E7A1}"/>
          </ac:spMkLst>
        </pc:spChg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15" creationId="{CB19A58F-5A9B-DB69-1C75-82FE2674A588}"/>
          </ac:spMkLst>
        </pc:sp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7" creationId="{0650B574-F81D-A08B-06A3-D8785102823F}"/>
          </ac:cxnSpMkLst>
        </pc:cxn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12" creationId="{9F737CDF-F35A-9F2D-D367-70146F950287}"/>
          </ac:cxnSpMkLst>
        </pc:cxn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13" creationId="{842A1831-E53F-F5BE-DA81-E97127E14041}"/>
          </ac:cxnSpMkLst>
        </pc:cxnChg>
      </pc:sldChg>
      <pc:sldChg chg="addSp delSp modSp add mod modTransition delAnim modAnim">
        <pc:chgData name="Barry Revzin" userId="281c6b04d751b769" providerId="LiveId" clId="{A11C0AF4-71D7-4FAA-A66F-CC6641DB3323}" dt="2023-04-22T22:50:47.083" v="138" actId="1076"/>
        <pc:sldMkLst>
          <pc:docMk/>
          <pc:sldMk cId="2631115883" sldId="274"/>
        </pc:sldMkLst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3" creationId="{84B47093-EF20-4324-910C-D405C9D5B4CE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4" creationId="{64444A0D-7A75-982A-8BBE-A319CC7A0E62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5" creationId="{D6AA71F1-DF61-4AC6-4B2E-17BB65DF9ACB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6" creationId="{C3000ED5-7139-DBC0-0CBB-5C5B3FE988AA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8" creationId="{A4F2FBC6-1F72-685C-A079-9EEB19C25289}"/>
          </ac:spMkLst>
        </pc:spChg>
        <pc:spChg chg="add mod">
          <ac:chgData name="Barry Revzin" userId="281c6b04d751b769" providerId="LiveId" clId="{A11C0AF4-71D7-4FAA-A66F-CC6641DB3323}" dt="2023-04-22T22:50:47.083" v="138" actId="1076"/>
          <ac:spMkLst>
            <pc:docMk/>
            <pc:sldMk cId="2631115883" sldId="274"/>
            <ac:spMk id="9" creationId="{8C130455-1DE0-A843-C952-0AE852019005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15" creationId="{CB19A58F-5A9B-DB69-1C75-82FE2674A588}"/>
          </ac:spMkLst>
        </pc:spChg>
        <pc:grpChg chg="add del mod">
          <ac:chgData name="Barry Revzin" userId="281c6b04d751b769" providerId="LiveId" clId="{A11C0AF4-71D7-4FAA-A66F-CC6641DB3323}" dt="2023-04-22T22:39:22.875" v="18" actId="165"/>
          <ac:grpSpMkLst>
            <pc:docMk/>
            <pc:sldMk cId="2631115883" sldId="274"/>
            <ac:grpSpMk id="2" creationId="{13C1AC98-B17F-2EA3-45D2-BABC36FE871C}"/>
          </ac:grpSpMkLst>
        </pc:grpChg>
        <pc:cxnChg chg="del mod topLvl">
          <ac:chgData name="Barry Revzin" userId="281c6b04d751b769" providerId="LiveId" clId="{A11C0AF4-71D7-4FAA-A66F-CC6641DB3323}" dt="2023-04-22T22:43:05" v="36" actId="478"/>
          <ac:cxnSpMkLst>
            <pc:docMk/>
            <pc:sldMk cId="2631115883" sldId="274"/>
            <ac:cxnSpMk id="7" creationId="{0650B574-F81D-A08B-06A3-D8785102823F}"/>
          </ac:cxnSpMkLst>
        </pc:cxnChg>
        <pc:cxnChg chg="add del mod">
          <ac:chgData name="Barry Revzin" userId="281c6b04d751b769" providerId="LiveId" clId="{A11C0AF4-71D7-4FAA-A66F-CC6641DB3323}" dt="2023-04-22T22:50:06.168" v="135" actId="478"/>
          <ac:cxnSpMkLst>
            <pc:docMk/>
            <pc:sldMk cId="2631115883" sldId="274"/>
            <ac:cxnSpMk id="10" creationId="{47CA039C-E0A7-2BCA-8D5B-0045B3388F62}"/>
          </ac:cxnSpMkLst>
        </pc:cxnChg>
        <pc:cxnChg chg="del mod topLvl">
          <ac:chgData name="Barry Revzin" userId="281c6b04d751b769" providerId="LiveId" clId="{A11C0AF4-71D7-4FAA-A66F-CC6641DB3323}" dt="2023-04-22T22:43:04.114" v="35" actId="478"/>
          <ac:cxnSpMkLst>
            <pc:docMk/>
            <pc:sldMk cId="2631115883" sldId="274"/>
            <ac:cxnSpMk id="12" creationId="{9F737CDF-F35A-9F2D-D367-70146F950287}"/>
          </ac:cxnSpMkLst>
        </pc:cxnChg>
        <pc:cxnChg chg="del mod topLvl">
          <ac:chgData name="Barry Revzin" userId="281c6b04d751b769" providerId="LiveId" clId="{A11C0AF4-71D7-4FAA-A66F-CC6641DB3323}" dt="2023-04-22T22:43:05.844" v="37" actId="478"/>
          <ac:cxnSpMkLst>
            <pc:docMk/>
            <pc:sldMk cId="2631115883" sldId="274"/>
            <ac:cxnSpMk id="13" creationId="{842A1831-E53F-F5BE-DA81-E97127E14041}"/>
          </ac:cxnSpMkLst>
        </pc:cxnChg>
        <pc:cxnChg chg="add del mod">
          <ac:chgData name="Barry Revzin" userId="281c6b04d751b769" providerId="LiveId" clId="{A11C0AF4-71D7-4FAA-A66F-CC6641DB3323}" dt="2023-04-22T22:50:07.207" v="136" actId="478"/>
          <ac:cxnSpMkLst>
            <pc:docMk/>
            <pc:sldMk cId="2631115883" sldId="274"/>
            <ac:cxnSpMk id="14" creationId="{3A77044F-B798-270D-0CB7-BAA71AB201BD}"/>
          </ac:cxnSpMkLst>
        </pc:cxnChg>
      </pc:sldChg>
      <pc:sldChg chg="delSp modSp add del mod modAnim">
        <pc:chgData name="Barry Revzin" userId="281c6b04d751b769" providerId="LiveId" clId="{A11C0AF4-71D7-4FAA-A66F-CC6641DB3323}" dt="2023-04-22T22:51:20.470" v="141" actId="47"/>
        <pc:sldMkLst>
          <pc:docMk/>
          <pc:sldMk cId="985593617" sldId="275"/>
        </pc:sldMkLst>
        <pc:spChg chg="mod">
          <ac:chgData name="Barry Revzin" userId="281c6b04d751b769" providerId="LiveId" clId="{A11C0AF4-71D7-4FAA-A66F-CC6641DB3323}" dt="2023-04-22T22:49:52.096" v="131" actId="1076"/>
          <ac:spMkLst>
            <pc:docMk/>
            <pc:sldMk cId="985593617" sldId="275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9:54.030" v="132" actId="478"/>
          <ac:cxnSpMkLst>
            <pc:docMk/>
            <pc:sldMk cId="985593617" sldId="275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9:56.640" v="133" actId="478"/>
          <ac:cxnSpMkLst>
            <pc:docMk/>
            <pc:sldMk cId="985593617" sldId="275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51:29.893" v="144" actId="47"/>
        <pc:sldMkLst>
          <pc:docMk/>
          <pc:sldMk cId="3962844586" sldId="276"/>
        </pc:sldMkLst>
        <pc:spChg chg="mod">
          <ac:chgData name="Barry Revzin" userId="281c6b04d751b769" providerId="LiveId" clId="{A11C0AF4-71D7-4FAA-A66F-CC6641DB3323}" dt="2023-04-22T22:49:43.256" v="128" actId="1076"/>
          <ac:spMkLst>
            <pc:docMk/>
            <pc:sldMk cId="3962844586" sldId="276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9:45.541" v="129" actId="478"/>
          <ac:cxnSpMkLst>
            <pc:docMk/>
            <pc:sldMk cId="3962844586" sldId="276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9:46.239" v="130" actId="478"/>
          <ac:cxnSpMkLst>
            <pc:docMk/>
            <pc:sldMk cId="3962844586" sldId="276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51:34.101" v="145" actId="47"/>
        <pc:sldMkLst>
          <pc:docMk/>
          <pc:sldMk cId="1593989516" sldId="277"/>
        </pc:sldMkLst>
        <pc:spChg chg="mod">
          <ac:chgData name="Barry Revzin" userId="281c6b04d751b769" providerId="LiveId" clId="{A11C0AF4-71D7-4FAA-A66F-CC6641DB3323}" dt="2023-04-22T22:49:25.288" v="127" actId="1076"/>
          <ac:spMkLst>
            <pc:docMk/>
            <pc:sldMk cId="1593989516" sldId="277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8:17.423" v="86" actId="478"/>
          <ac:cxnSpMkLst>
            <pc:docMk/>
            <pc:sldMk cId="1593989516" sldId="277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8:17.888" v="87" actId="478"/>
          <ac:cxnSpMkLst>
            <pc:docMk/>
            <pc:sldMk cId="1593989516" sldId="277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48:12.917" v="84" actId="47"/>
        <pc:sldMkLst>
          <pc:docMk/>
          <pc:sldMk cId="3422345257" sldId="277"/>
        </pc:sldMkLst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3" creationId="{84B47093-EF20-4324-910C-D405C9D5B4CE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4" creationId="{64444A0D-7A75-982A-8BBE-A319CC7A0E62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5" creationId="{D6AA71F1-DF61-4AC6-4B2E-17BB65DF9ACB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6" creationId="{C3000ED5-7139-DBC0-0CBB-5C5B3FE988AA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8" creationId="{A4F2FBC6-1F72-685C-A079-9EEB19C25289}"/>
          </ac:spMkLst>
        </pc:spChg>
        <pc:spChg chg="mod">
          <ac:chgData name="Barry Revzin" userId="281c6b04d751b769" providerId="LiveId" clId="{A11C0AF4-71D7-4FAA-A66F-CC6641DB3323}" dt="2023-04-22T22:48:01.958" v="83" actId="1076"/>
          <ac:spMkLst>
            <pc:docMk/>
            <pc:sldMk cId="3422345257" sldId="277"/>
            <ac:spMk id="9" creationId="{8C130455-1DE0-A843-C952-0AE852019005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15" creationId="{CB19A58F-5A9B-DB69-1C75-82FE2674A588}"/>
          </ac:spMkLst>
        </pc:spChg>
        <pc:cxnChg chg="del">
          <ac:chgData name="Barry Revzin" userId="281c6b04d751b769" providerId="LiveId" clId="{A11C0AF4-71D7-4FAA-A66F-CC6641DB3323}" dt="2023-04-22T22:47:31.696" v="78" actId="478"/>
          <ac:cxnSpMkLst>
            <pc:docMk/>
            <pc:sldMk cId="3422345257" sldId="277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7:32.498" v="79" actId="478"/>
          <ac:cxnSpMkLst>
            <pc:docMk/>
            <pc:sldMk cId="3422345257" sldId="277"/>
            <ac:cxnSpMk id="14" creationId="{3A77044F-B798-270D-0CB7-BAA71AB201BD}"/>
          </ac:cxnSpMkLst>
        </pc:cxnChg>
      </pc:sldChg>
      <pc:sldChg chg="addSp modSp add mod modAnim">
        <pc:chgData name="Barry Revzin" userId="281c6b04d751b769" providerId="LiveId" clId="{A11C0AF4-71D7-4FAA-A66F-CC6641DB3323}" dt="2023-04-22T22:57:21.242" v="155"/>
        <pc:sldMkLst>
          <pc:docMk/>
          <pc:sldMk cId="2736091478" sldId="278"/>
        </pc:sldMkLst>
        <pc:spChg chg="mod">
          <ac:chgData name="Barry Revzin" userId="281c6b04d751b769" providerId="LiveId" clId="{A11C0AF4-71D7-4FAA-A66F-CC6641DB3323}" dt="2023-04-22T22:51:16.439" v="140"/>
          <ac:spMkLst>
            <pc:docMk/>
            <pc:sldMk cId="2736091478" sldId="278"/>
            <ac:spMk id="9" creationId="{8C130455-1DE0-A843-C952-0AE852019005}"/>
          </ac:spMkLst>
        </pc:spChg>
        <pc:picChg chg="add mod">
          <ac:chgData name="Barry Revzin" userId="281c6b04d751b769" providerId="LiveId" clId="{A11C0AF4-71D7-4FAA-A66F-CC6641DB3323}" dt="2023-04-22T22:56:46.969" v="152" actId="1076"/>
          <ac:picMkLst>
            <pc:docMk/>
            <pc:sldMk cId="2736091478" sldId="278"/>
            <ac:picMk id="7" creationId="{0A533E8F-8006-A752-AC9C-943E98913507}"/>
          </ac:picMkLst>
        </pc:picChg>
        <pc:picChg chg="add mod">
          <ac:chgData name="Barry Revzin" userId="281c6b04d751b769" providerId="LiveId" clId="{A11C0AF4-71D7-4FAA-A66F-CC6641DB3323}" dt="2023-04-22T22:57:05.929" v="154" actId="1076"/>
          <ac:picMkLst>
            <pc:docMk/>
            <pc:sldMk cId="2736091478" sldId="278"/>
            <ac:picMk id="11" creationId="{BEFC1DE6-CD69-A70F-8648-C85BF29F1466}"/>
          </ac:picMkLst>
        </pc:picChg>
      </pc:sldChg>
      <pc:sldChg chg="modSp add del modAnim">
        <pc:chgData name="Barry Revzin" userId="281c6b04d751b769" providerId="LiveId" clId="{A11C0AF4-71D7-4FAA-A66F-CC6641DB3323}" dt="2023-04-22T22:58:16.838" v="158" actId="47"/>
        <pc:sldMkLst>
          <pc:docMk/>
          <pc:sldMk cId="2275439738" sldId="279"/>
        </pc:sldMkLst>
        <pc:spChg chg="mod">
          <ac:chgData name="Barry Revzin" userId="281c6b04d751b769" providerId="LiveId" clId="{A11C0AF4-71D7-4FAA-A66F-CC6641DB3323}" dt="2023-04-22T22:51:26.991" v="143"/>
          <ac:spMkLst>
            <pc:docMk/>
            <pc:sldMk cId="2275439738" sldId="279"/>
            <ac:spMk id="9" creationId="{8C130455-1DE0-A843-C952-0AE852019005}"/>
          </ac:spMkLst>
        </pc:spChg>
      </pc:sldChg>
      <pc:sldChg chg="modSp add modAnim">
        <pc:chgData name="Barry Revzin" userId="281c6b04d751b769" providerId="LiveId" clId="{A11C0AF4-71D7-4FAA-A66F-CC6641DB3323}" dt="2023-04-22T22:59:06.719" v="163" actId="20577"/>
        <pc:sldMkLst>
          <pc:docMk/>
          <pc:sldMk cId="1163430528" sldId="280"/>
        </pc:sldMkLst>
        <pc:spChg chg="mod">
          <ac:chgData name="Barry Revzin" userId="281c6b04d751b769" providerId="LiveId" clId="{A11C0AF4-71D7-4FAA-A66F-CC6641DB3323}" dt="2023-04-22T22:59:06.719" v="163" actId="20577"/>
          <ac:spMkLst>
            <pc:docMk/>
            <pc:sldMk cId="1163430528" sldId="280"/>
            <ac:spMk id="9" creationId="{8C130455-1DE0-A843-C952-0AE852019005}"/>
          </ac:spMkLst>
        </pc:spChg>
      </pc:sldChg>
      <pc:sldChg chg="modSp add mod modAnim">
        <pc:chgData name="Barry Revzin" userId="281c6b04d751b769" providerId="LiveId" clId="{A11C0AF4-71D7-4FAA-A66F-CC6641DB3323}" dt="2023-04-22T22:58:20.109" v="159"/>
        <pc:sldMkLst>
          <pc:docMk/>
          <pc:sldMk cId="1608080097" sldId="281"/>
        </pc:sldMkLst>
        <pc:spChg chg="mod">
          <ac:chgData name="Barry Revzin" userId="281c6b04d751b769" providerId="LiveId" clId="{A11C0AF4-71D7-4FAA-A66F-CC6641DB3323}" dt="2023-04-22T22:58:13.648" v="157"/>
          <ac:spMkLst>
            <pc:docMk/>
            <pc:sldMk cId="1608080097" sldId="281"/>
            <ac:spMk id="9" creationId="{8C130455-1DE0-A843-C952-0AE852019005}"/>
          </ac:spMkLst>
        </pc:spChg>
      </pc:sldChg>
      <pc:sldChg chg="modSp add mod">
        <pc:chgData name="Barry Revzin" userId="281c6b04d751b769" providerId="LiveId" clId="{A11C0AF4-71D7-4FAA-A66F-CC6641DB3323}" dt="2023-04-22T23:00:17.068" v="167"/>
        <pc:sldMkLst>
          <pc:docMk/>
          <pc:sldMk cId="4077616564" sldId="282"/>
        </pc:sldMkLst>
        <pc:spChg chg="mod">
          <ac:chgData name="Barry Revzin" userId="281c6b04d751b769" providerId="LiveId" clId="{A11C0AF4-71D7-4FAA-A66F-CC6641DB3323}" dt="2023-04-22T23:00:17.068" v="167"/>
          <ac:spMkLst>
            <pc:docMk/>
            <pc:sldMk cId="4077616564" sldId="282"/>
            <ac:spMk id="9" creationId="{8C130455-1DE0-A843-C952-0AE852019005}"/>
          </ac:spMkLst>
        </pc:spChg>
      </pc:sldChg>
      <pc:sldChg chg="addSp delSp modSp add mod modAnim">
        <pc:chgData name="Barry Revzin" userId="281c6b04d751b769" providerId="LiveId" clId="{A11C0AF4-71D7-4FAA-A66F-CC6641DB3323}" dt="2023-04-23T00:57:55.688" v="189"/>
        <pc:sldMkLst>
          <pc:docMk/>
          <pc:sldMk cId="389506695" sldId="283"/>
        </pc:sldMkLst>
        <pc:spChg chg="add mod">
          <ac:chgData name="Barry Revzin" userId="281c6b04d751b769" providerId="LiveId" clId="{A11C0AF4-71D7-4FAA-A66F-CC6641DB3323}" dt="2023-04-23T00:57:06.806" v="175" actId="1038"/>
          <ac:spMkLst>
            <pc:docMk/>
            <pc:sldMk cId="389506695" sldId="283"/>
            <ac:spMk id="2" creationId="{FC4D7B88-BB24-FC24-83AF-47694F485D46}"/>
          </ac:spMkLst>
        </pc:spChg>
        <pc:spChg chg="add del mod">
          <ac:chgData name="Barry Revzin" userId="281c6b04d751b769" providerId="LiveId" clId="{A11C0AF4-71D7-4FAA-A66F-CC6641DB3323}" dt="2023-04-23T00:57:08.681" v="177"/>
          <ac:spMkLst>
            <pc:docMk/>
            <pc:sldMk cId="389506695" sldId="283"/>
            <ac:spMk id="7" creationId="{4591E2B7-30D9-06C5-EE74-4F9599FB64B2}"/>
          </ac:spMkLst>
        </pc:spChg>
        <pc:spChg chg="mod">
          <ac:chgData name="Barry Revzin" userId="281c6b04d751b769" providerId="LiveId" clId="{A11C0AF4-71D7-4FAA-A66F-CC6641DB3323}" dt="2023-04-22T23:01:19.608" v="170" actId="20577"/>
          <ac:spMkLst>
            <pc:docMk/>
            <pc:sldMk cId="389506695" sldId="283"/>
            <ac:spMk id="9" creationId="{8C130455-1DE0-A843-C952-0AE852019005}"/>
          </ac:spMkLst>
        </pc:spChg>
        <pc:spChg chg="add mod">
          <ac:chgData name="Barry Revzin" userId="281c6b04d751b769" providerId="LiveId" clId="{A11C0AF4-71D7-4FAA-A66F-CC6641DB3323}" dt="2023-04-23T00:57:16.549" v="179" actId="1076"/>
          <ac:spMkLst>
            <pc:docMk/>
            <pc:sldMk cId="389506695" sldId="283"/>
            <ac:spMk id="10" creationId="{5B3BCAB1-1AFB-02B8-6E8F-310A3E84C019}"/>
          </ac:spMkLst>
        </pc:spChg>
        <pc:spChg chg="add mod">
          <ac:chgData name="Barry Revzin" userId="281c6b04d751b769" providerId="LiveId" clId="{A11C0AF4-71D7-4FAA-A66F-CC6641DB3323}" dt="2023-04-23T00:57:28.313" v="185" actId="1076"/>
          <ac:spMkLst>
            <pc:docMk/>
            <pc:sldMk cId="389506695" sldId="283"/>
            <ac:spMk id="11" creationId="{287F1621-1050-1EFA-6978-6DA942C00202}"/>
          </ac:spMkLst>
        </pc:spChg>
      </pc:sldChg>
      <pc:sldChg chg="addSp delSp modSp add mod delAnim modAnim">
        <pc:chgData name="Barry Revzin" userId="281c6b04d751b769" providerId="LiveId" clId="{A11C0AF4-71D7-4FAA-A66F-CC6641DB3323}" dt="2023-04-23T01:02:00.094" v="211"/>
        <pc:sldMkLst>
          <pc:docMk/>
          <pc:sldMk cId="28099226" sldId="284"/>
        </pc:sldMkLst>
        <pc:spChg chg="del">
          <ac:chgData name="Barry Revzin" userId="281c6b04d751b769" providerId="LiveId" clId="{A11C0AF4-71D7-4FAA-A66F-CC6641DB3323}" dt="2023-04-23T00:58:36.855" v="192" actId="478"/>
          <ac:spMkLst>
            <pc:docMk/>
            <pc:sldMk cId="28099226" sldId="284"/>
            <ac:spMk id="2" creationId="{FC4D7B88-BB24-FC24-83AF-47694F485D46}"/>
          </ac:spMkLst>
        </pc:spChg>
        <pc:spChg chg="add mod">
          <ac:chgData name="Barry Revzin" userId="281c6b04d751b769" providerId="LiveId" clId="{A11C0AF4-71D7-4FAA-A66F-CC6641DB3323}" dt="2023-04-23T01:00:44.352" v="206" actId="197"/>
          <ac:spMkLst>
            <pc:docMk/>
            <pc:sldMk cId="28099226" sldId="284"/>
            <ac:spMk id="7" creationId="{EF4864B0-A0B9-B32B-7161-810F307009D6}"/>
          </ac:spMkLst>
        </pc:spChg>
        <pc:spChg chg="mod">
          <ac:chgData name="Barry Revzin" userId="281c6b04d751b769" providerId="LiveId" clId="{A11C0AF4-71D7-4FAA-A66F-CC6641DB3323}" dt="2023-04-23T00:58:34.649" v="191"/>
          <ac:spMkLst>
            <pc:docMk/>
            <pc:sldMk cId="28099226" sldId="284"/>
            <ac:spMk id="9" creationId="{8C130455-1DE0-A843-C952-0AE852019005}"/>
          </ac:spMkLst>
        </pc:spChg>
        <pc:spChg chg="del">
          <ac:chgData name="Barry Revzin" userId="281c6b04d751b769" providerId="LiveId" clId="{A11C0AF4-71D7-4FAA-A66F-CC6641DB3323}" dt="2023-04-23T00:58:38.403" v="193" actId="478"/>
          <ac:spMkLst>
            <pc:docMk/>
            <pc:sldMk cId="28099226" sldId="284"/>
            <ac:spMk id="10" creationId="{5B3BCAB1-1AFB-02B8-6E8F-310A3E84C019}"/>
          </ac:spMkLst>
        </pc:spChg>
        <pc:spChg chg="del">
          <ac:chgData name="Barry Revzin" userId="281c6b04d751b769" providerId="LiveId" clId="{A11C0AF4-71D7-4FAA-A66F-CC6641DB3323}" dt="2023-04-23T00:58:40.163" v="194" actId="478"/>
          <ac:spMkLst>
            <pc:docMk/>
            <pc:sldMk cId="28099226" sldId="284"/>
            <ac:spMk id="11" creationId="{287F1621-1050-1EFA-6978-6DA942C00202}"/>
          </ac:spMkLst>
        </pc:spChg>
        <pc:spChg chg="add mod">
          <ac:chgData name="Barry Revzin" userId="281c6b04d751b769" providerId="LiveId" clId="{A11C0AF4-71D7-4FAA-A66F-CC6641DB3323}" dt="2023-04-23T01:01:48.742" v="209" actId="688"/>
          <ac:spMkLst>
            <pc:docMk/>
            <pc:sldMk cId="28099226" sldId="284"/>
            <ac:spMk id="12" creationId="{41BDABA9-CCA7-17FB-FAC7-047292289AA6}"/>
          </ac:spMkLst>
        </pc:spChg>
      </pc:sldChg>
      <pc:sldChg chg="modSp add mod modAnim">
        <pc:chgData name="Barry Revzin" userId="281c6b04d751b769" providerId="LiveId" clId="{A11C0AF4-71D7-4FAA-A66F-CC6641DB3323}" dt="2023-04-23T01:03:11.131" v="215" actId="208"/>
        <pc:sldMkLst>
          <pc:docMk/>
          <pc:sldMk cId="2490806940" sldId="285"/>
        </pc:sldMkLst>
        <pc:spChg chg="mod">
          <ac:chgData name="Barry Revzin" userId="281c6b04d751b769" providerId="LiveId" clId="{A11C0AF4-71D7-4FAA-A66F-CC6641DB3323}" dt="2023-04-23T01:03:11.131" v="215" actId="208"/>
          <ac:spMkLst>
            <pc:docMk/>
            <pc:sldMk cId="2490806940" sldId="285"/>
            <ac:spMk id="7" creationId="{EF4864B0-A0B9-B32B-7161-810F307009D6}"/>
          </ac:spMkLst>
        </pc:spChg>
      </pc:sldChg>
      <pc:sldChg chg="addSp modSp new mod">
        <pc:chgData name="Barry Revzin" userId="281c6b04d751b769" providerId="LiveId" clId="{A11C0AF4-71D7-4FAA-A66F-CC6641DB3323}" dt="2023-04-23T01:26:48.914" v="261" actId="12788"/>
        <pc:sldMkLst>
          <pc:docMk/>
          <pc:sldMk cId="557680053" sldId="286"/>
        </pc:sldMkLst>
        <pc:spChg chg="add mod">
          <ac:chgData name="Barry Revzin" userId="281c6b04d751b769" providerId="LiveId" clId="{A11C0AF4-71D7-4FAA-A66F-CC6641DB3323}" dt="2023-04-23T01:26:48.914" v="261" actId="12788"/>
          <ac:spMkLst>
            <pc:docMk/>
            <pc:sldMk cId="557680053" sldId="286"/>
            <ac:spMk id="2" creationId="{26100775-B4B1-1FA5-9C48-1E5F910EB62E}"/>
          </ac:spMkLst>
        </pc:spChg>
      </pc:sldChg>
      <pc:sldChg chg="addSp delSp modSp new mod modTransition modClrScheme chgLayout">
        <pc:chgData name="Barry Revzin" userId="281c6b04d751b769" providerId="LiveId" clId="{A11C0AF4-71D7-4FAA-A66F-CC6641DB3323}" dt="2023-04-23T15:07:22.838" v="935" actId="1076"/>
        <pc:sldMkLst>
          <pc:docMk/>
          <pc:sldMk cId="2131096697" sldId="287"/>
        </pc:sldMkLst>
        <pc:spChg chg="add del mod">
          <ac:chgData name="Barry Revzin" userId="281c6b04d751b769" providerId="LiveId" clId="{A11C0AF4-71D7-4FAA-A66F-CC6641DB3323}" dt="2023-04-23T01:29:05.504" v="284" actId="478"/>
          <ac:spMkLst>
            <pc:docMk/>
            <pc:sldMk cId="2131096697" sldId="287"/>
            <ac:spMk id="2" creationId="{398D38B6-83AB-7C5E-BA05-6BC352DAB2B4}"/>
          </ac:spMkLst>
        </pc:spChg>
        <pc:spChg chg="add del mod">
          <ac:chgData name="Barry Revzin" userId="281c6b04d751b769" providerId="LiveId" clId="{A11C0AF4-71D7-4FAA-A66F-CC6641DB3323}" dt="2023-04-23T01:29:09.169" v="285" actId="700"/>
          <ac:spMkLst>
            <pc:docMk/>
            <pc:sldMk cId="2131096697" sldId="287"/>
            <ac:spMk id="3" creationId="{6FEA4530-1D18-6E35-D724-AEA8CEE3F439}"/>
          </ac:spMkLst>
        </pc:spChg>
        <pc:spChg chg="add del mod">
          <ac:chgData name="Barry Revzin" userId="281c6b04d751b769" providerId="LiveId" clId="{A11C0AF4-71D7-4FAA-A66F-CC6641DB3323}" dt="2023-04-23T01:29:09.169" v="285" actId="700"/>
          <ac:spMkLst>
            <pc:docMk/>
            <pc:sldMk cId="2131096697" sldId="287"/>
            <ac:spMk id="5" creationId="{F71A60FA-7F37-ABC5-48F6-48356B761895}"/>
          </ac:spMkLst>
        </pc:spChg>
        <pc:spChg chg="add mod">
          <ac:chgData name="Barry Revzin" userId="281c6b04d751b769" providerId="LiveId" clId="{A11C0AF4-71D7-4FAA-A66F-CC6641DB3323}" dt="2023-04-23T15:07:22.838" v="935" actId="1076"/>
          <ac:spMkLst>
            <pc:docMk/>
            <pc:sldMk cId="2131096697" sldId="28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07:18.031" v="934" actId="1076"/>
        <pc:sldMkLst>
          <pc:docMk/>
          <pc:sldMk cId="2928286690" sldId="288"/>
        </pc:sldMkLst>
        <pc:spChg chg="mod">
          <ac:chgData name="Barry Revzin" userId="281c6b04d751b769" providerId="LiveId" clId="{A11C0AF4-71D7-4FAA-A66F-CC6641DB3323}" dt="2023-04-23T15:07:18.031" v="934" actId="1076"/>
          <ac:spMkLst>
            <pc:docMk/>
            <pc:sldMk cId="2928286690" sldId="288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07:06.887" v="932" actId="1076"/>
        <pc:sldMkLst>
          <pc:docMk/>
          <pc:sldMk cId="1486534504" sldId="289"/>
        </pc:sldMkLst>
        <pc:spChg chg="mod">
          <ac:chgData name="Barry Revzin" userId="281c6b04d751b769" providerId="LiveId" clId="{A11C0AF4-71D7-4FAA-A66F-CC6641DB3323}" dt="2023-04-23T15:07:06.887" v="932" actId="1076"/>
          <ac:spMkLst>
            <pc:docMk/>
            <pc:sldMk cId="1486534504" sldId="289"/>
            <ac:spMk id="6" creationId="{E4110F1C-0156-D6CE-0931-DD5B6C7C9F71}"/>
          </ac:spMkLst>
        </pc:spChg>
      </pc:sldChg>
      <pc:sldChg chg="addSp modSp add mod modAnim">
        <pc:chgData name="Barry Revzin" userId="281c6b04d751b769" providerId="LiveId" clId="{A11C0AF4-71D7-4FAA-A66F-CC6641DB3323}" dt="2023-04-23T15:07:01.990" v="931" actId="1036"/>
        <pc:sldMkLst>
          <pc:docMk/>
          <pc:sldMk cId="2651005318" sldId="290"/>
        </pc:sldMkLst>
        <pc:spChg chg="add mod">
          <ac:chgData name="Barry Revzin" userId="281c6b04d751b769" providerId="LiveId" clId="{A11C0AF4-71D7-4FAA-A66F-CC6641DB3323}" dt="2023-04-23T15:07:01.990" v="931" actId="1036"/>
          <ac:spMkLst>
            <pc:docMk/>
            <pc:sldMk cId="2651005318" sldId="290"/>
            <ac:spMk id="2" creationId="{28094C2B-45BF-9409-F600-56259B6CD95A}"/>
          </ac:spMkLst>
        </pc:spChg>
        <pc:spChg chg="mod">
          <ac:chgData name="Barry Revzin" userId="281c6b04d751b769" providerId="LiveId" clId="{A11C0AF4-71D7-4FAA-A66F-CC6641DB3323}" dt="2023-04-23T15:06:55.715" v="913" actId="1076"/>
          <ac:spMkLst>
            <pc:docMk/>
            <pc:sldMk cId="2651005318" sldId="290"/>
            <ac:spMk id="6" creationId="{E4110F1C-0156-D6CE-0931-DD5B6C7C9F71}"/>
          </ac:spMkLst>
        </pc:spChg>
        <pc:cxnChg chg="add mod">
          <ac:chgData name="Barry Revzin" userId="281c6b04d751b769" providerId="LiveId" clId="{A11C0AF4-71D7-4FAA-A66F-CC6641DB3323}" dt="2023-04-23T15:07:01.990" v="931" actId="1036"/>
          <ac:cxnSpMkLst>
            <pc:docMk/>
            <pc:sldMk cId="2651005318" sldId="290"/>
            <ac:cxnSpMk id="4" creationId="{893D6960-9302-C984-2282-70BAA564863E}"/>
          </ac:cxnSpMkLst>
        </pc:cxnChg>
      </pc:sldChg>
      <pc:sldChg chg="modSp add mod">
        <pc:chgData name="Barry Revzin" userId="281c6b04d751b769" providerId="LiveId" clId="{A11C0AF4-71D7-4FAA-A66F-CC6641DB3323}" dt="2023-04-23T15:07:13.727" v="933" actId="1076"/>
        <pc:sldMkLst>
          <pc:docMk/>
          <pc:sldMk cId="4125128554" sldId="291"/>
        </pc:sldMkLst>
        <pc:spChg chg="mod">
          <ac:chgData name="Barry Revzin" userId="281c6b04d751b769" providerId="LiveId" clId="{A11C0AF4-71D7-4FAA-A66F-CC6641DB3323}" dt="2023-04-23T15:07:13.727" v="933" actId="1076"/>
          <ac:spMkLst>
            <pc:docMk/>
            <pc:sldMk cId="4125128554" sldId="291"/>
            <ac:spMk id="6" creationId="{E4110F1C-0156-D6CE-0931-DD5B6C7C9F71}"/>
          </ac:spMkLst>
        </pc:spChg>
      </pc:sldChg>
      <pc:sldChg chg="delSp modSp add mod delAnim">
        <pc:chgData name="Barry Revzin" userId="281c6b04d751b769" providerId="LiveId" clId="{A11C0AF4-71D7-4FAA-A66F-CC6641DB3323}" dt="2023-04-23T15:06:49.315" v="912" actId="1076"/>
        <pc:sldMkLst>
          <pc:docMk/>
          <pc:sldMk cId="187916555" sldId="292"/>
        </pc:sldMkLst>
        <pc:spChg chg="del">
          <ac:chgData name="Barry Revzin" userId="281c6b04d751b769" providerId="LiveId" clId="{A11C0AF4-71D7-4FAA-A66F-CC6641DB3323}" dt="2023-04-23T01:37:01.957" v="348" actId="478"/>
          <ac:spMkLst>
            <pc:docMk/>
            <pc:sldMk cId="187916555" sldId="292"/>
            <ac:spMk id="2" creationId="{28094C2B-45BF-9409-F600-56259B6CD95A}"/>
          </ac:spMkLst>
        </pc:spChg>
        <pc:spChg chg="mod">
          <ac:chgData name="Barry Revzin" userId="281c6b04d751b769" providerId="LiveId" clId="{A11C0AF4-71D7-4FAA-A66F-CC6641DB3323}" dt="2023-04-23T15:06:49.315" v="912" actId="1076"/>
          <ac:spMkLst>
            <pc:docMk/>
            <pc:sldMk cId="187916555" sldId="292"/>
            <ac:spMk id="6" creationId="{E4110F1C-0156-D6CE-0931-DD5B6C7C9F71}"/>
          </ac:spMkLst>
        </pc:spChg>
        <pc:cxnChg chg="del mod">
          <ac:chgData name="Barry Revzin" userId="281c6b04d751b769" providerId="LiveId" clId="{A11C0AF4-71D7-4FAA-A66F-CC6641DB3323}" dt="2023-04-23T01:37:04.764" v="349" actId="478"/>
          <ac:cxnSpMkLst>
            <pc:docMk/>
            <pc:sldMk cId="187916555" sldId="292"/>
            <ac:cxnSpMk id="4" creationId="{893D6960-9302-C984-2282-70BAA564863E}"/>
          </ac:cxnSpMkLst>
        </pc:cxnChg>
      </pc:sldChg>
      <pc:sldChg chg="modSp add mod">
        <pc:chgData name="Barry Revzin" userId="281c6b04d751b769" providerId="LiveId" clId="{A11C0AF4-71D7-4FAA-A66F-CC6641DB3323}" dt="2023-04-23T15:06:43.946" v="911" actId="1076"/>
        <pc:sldMkLst>
          <pc:docMk/>
          <pc:sldMk cId="2477922885" sldId="293"/>
        </pc:sldMkLst>
        <pc:spChg chg="mod">
          <ac:chgData name="Barry Revzin" userId="281c6b04d751b769" providerId="LiveId" clId="{A11C0AF4-71D7-4FAA-A66F-CC6641DB3323}" dt="2023-04-23T15:06:43.946" v="911" actId="1076"/>
          <ac:spMkLst>
            <pc:docMk/>
            <pc:sldMk cId="2477922885" sldId="293"/>
            <ac:spMk id="6" creationId="{E4110F1C-0156-D6CE-0931-DD5B6C7C9F71}"/>
          </ac:spMkLst>
        </pc:spChg>
      </pc:sldChg>
      <pc:sldChg chg="new add del">
        <pc:chgData name="Barry Revzin" userId="281c6b04d751b769" providerId="LiveId" clId="{A11C0AF4-71D7-4FAA-A66F-CC6641DB3323}" dt="2023-04-23T01:41:15.182" v="373" actId="47"/>
        <pc:sldMkLst>
          <pc:docMk/>
          <pc:sldMk cId="1411696182" sldId="294"/>
        </pc:sldMkLst>
      </pc:sldChg>
      <pc:sldChg chg="addSp delSp modSp add mod delAnim modAnim">
        <pc:chgData name="Barry Revzin" userId="281c6b04d751b769" providerId="LiveId" clId="{A11C0AF4-71D7-4FAA-A66F-CC6641DB3323}" dt="2023-04-29T14:53:35.321" v="2546"/>
        <pc:sldMkLst>
          <pc:docMk/>
          <pc:sldMk cId="2424774042" sldId="294"/>
        </pc:sldMkLst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3" creationId="{66D86E6F-BFD1-831A-A7DE-DC17F952439A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4" creationId="{CCCFD084-8B1E-9797-C001-5AE6D2E471B5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5" creationId="{EBEF8738-6850-FB9E-DE77-CEE66925FC81}"/>
          </ac:spMkLst>
        </pc:spChg>
        <pc:spChg chg="mod">
          <ac:chgData name="Barry Revzin" userId="281c6b04d751b769" providerId="LiveId" clId="{A11C0AF4-71D7-4FAA-A66F-CC6641DB3323}" dt="2023-04-23T14:06:37.700" v="556" actId="1076"/>
          <ac:spMkLst>
            <pc:docMk/>
            <pc:sldMk cId="2424774042" sldId="294"/>
            <ac:spMk id="6" creationId="{E4110F1C-0156-D6CE-0931-DD5B6C7C9F71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7" creationId="{A45B09D0-3361-1DED-091B-B4ADD499503F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8" creationId="{5BEC83D1-E14E-D642-807C-4930A5DD2437}"/>
          </ac:spMkLst>
        </pc:spChg>
        <pc:spChg chg="add mod topLvl">
          <ac:chgData name="Barry Revzin" userId="281c6b04d751b769" providerId="LiveId" clId="{A11C0AF4-71D7-4FAA-A66F-CC6641DB3323}" dt="2023-04-23T15:00:20.795" v="885" actId="20577"/>
          <ac:spMkLst>
            <pc:docMk/>
            <pc:sldMk cId="2424774042" sldId="294"/>
            <ac:spMk id="9" creationId="{7514F858-C42B-4FA3-4B6F-5EC235E540C0}"/>
          </ac:spMkLst>
        </pc:spChg>
        <pc:spChg chg="add mod topLvl">
          <ac:chgData name="Barry Revzin" userId="281c6b04d751b769" providerId="LiveId" clId="{A11C0AF4-71D7-4FAA-A66F-CC6641DB3323}" dt="2023-04-23T15:00:22.024" v="886" actId="20577"/>
          <ac:spMkLst>
            <pc:docMk/>
            <pc:sldMk cId="2424774042" sldId="294"/>
            <ac:spMk id="10" creationId="{25BC5C59-5332-F69C-B371-A6C159FE5D31}"/>
          </ac:spMkLst>
        </pc:spChg>
        <pc:spChg chg="add mod topLvl">
          <ac:chgData name="Barry Revzin" userId="281c6b04d751b769" providerId="LiveId" clId="{A11C0AF4-71D7-4FAA-A66F-CC6641DB3323}" dt="2023-04-23T15:00:23.510" v="887" actId="20577"/>
          <ac:spMkLst>
            <pc:docMk/>
            <pc:sldMk cId="2424774042" sldId="294"/>
            <ac:spMk id="11" creationId="{97FE70AC-EB9F-5F43-3087-487607642393}"/>
          </ac:spMkLst>
        </pc:spChg>
        <pc:spChg chg="add del mod">
          <ac:chgData name="Barry Revzin" userId="281c6b04d751b769" providerId="LiveId" clId="{A11C0AF4-71D7-4FAA-A66F-CC6641DB3323}" dt="2023-04-23T14:05:04.356" v="536" actId="478"/>
          <ac:spMkLst>
            <pc:docMk/>
            <pc:sldMk cId="2424774042" sldId="294"/>
            <ac:spMk id="13" creationId="{A4FB89E9-3A2E-2D8E-C4B8-FF623C34C95F}"/>
          </ac:spMkLst>
        </pc:spChg>
        <pc:spChg chg="add mod">
          <ac:chgData name="Barry Revzin" userId="281c6b04d751b769" providerId="LiveId" clId="{A11C0AF4-71D7-4FAA-A66F-CC6641DB3323}" dt="2023-04-23T14:05:13.625" v="539" actId="20577"/>
          <ac:spMkLst>
            <pc:docMk/>
            <pc:sldMk cId="2424774042" sldId="294"/>
            <ac:spMk id="14" creationId="{D6143FBA-2F8D-CA51-AEAC-24B64B3EE599}"/>
          </ac:spMkLst>
        </pc:spChg>
        <pc:spChg chg="add mod">
          <ac:chgData name="Barry Revzin" userId="281c6b04d751b769" providerId="LiveId" clId="{A11C0AF4-71D7-4FAA-A66F-CC6641DB3323}" dt="2023-04-23T14:05:21.453" v="545" actId="20577"/>
          <ac:spMkLst>
            <pc:docMk/>
            <pc:sldMk cId="2424774042" sldId="294"/>
            <ac:spMk id="15" creationId="{07727B13-E1D1-8614-BCDF-0E9ED567E02A}"/>
          </ac:spMkLst>
        </pc:spChg>
        <pc:spChg chg="add mod">
          <ac:chgData name="Barry Revzin" userId="281c6b04d751b769" providerId="LiveId" clId="{A11C0AF4-71D7-4FAA-A66F-CC6641DB3323}" dt="2023-04-23T14:05:22.648" v="546" actId="20577"/>
          <ac:spMkLst>
            <pc:docMk/>
            <pc:sldMk cId="2424774042" sldId="294"/>
            <ac:spMk id="16" creationId="{7EC52E30-C8FE-EA90-DC62-A15E95A6C98F}"/>
          </ac:spMkLst>
        </pc:spChg>
        <pc:spChg chg="add del mod">
          <ac:chgData name="Barry Revzin" userId="281c6b04d751b769" providerId="LiveId" clId="{A11C0AF4-71D7-4FAA-A66F-CC6641DB3323}" dt="2023-04-23T14:06:34.588" v="553" actId="478"/>
          <ac:spMkLst>
            <pc:docMk/>
            <pc:sldMk cId="2424774042" sldId="294"/>
            <ac:spMk id="17" creationId="{B03EEC6F-02C7-0C19-A3D9-7B7843C33115}"/>
          </ac:spMkLst>
        </pc:spChg>
        <pc:spChg chg="add mod">
          <ac:chgData name="Barry Revzin" userId="281c6b04d751b769" providerId="LiveId" clId="{A11C0AF4-71D7-4FAA-A66F-CC6641DB3323}" dt="2023-04-23T14:07:48.727" v="565" actId="14100"/>
          <ac:spMkLst>
            <pc:docMk/>
            <pc:sldMk cId="2424774042" sldId="294"/>
            <ac:spMk id="18" creationId="{803B447F-D7D6-F7ED-C26D-6103D52BF3C9}"/>
          </ac:spMkLst>
        </pc:spChg>
        <pc:spChg chg="add mod">
          <ac:chgData name="Barry Revzin" userId="281c6b04d751b769" providerId="LiveId" clId="{A11C0AF4-71D7-4FAA-A66F-CC6641DB3323}" dt="2023-04-23T14:07:51.575" v="566" actId="14100"/>
          <ac:spMkLst>
            <pc:docMk/>
            <pc:sldMk cId="2424774042" sldId="294"/>
            <ac:spMk id="19" creationId="{57F3629E-06C2-DEB2-B1A2-C63E2D5EFC18}"/>
          </ac:spMkLst>
        </pc:spChg>
        <pc:spChg chg="add mod">
          <ac:chgData name="Barry Revzin" userId="281c6b04d751b769" providerId="LiveId" clId="{A11C0AF4-71D7-4FAA-A66F-CC6641DB3323}" dt="2023-04-23T14:06:54.543" v="560" actId="207"/>
          <ac:spMkLst>
            <pc:docMk/>
            <pc:sldMk cId="2424774042" sldId="294"/>
            <ac:spMk id="20" creationId="{72B157A6-B679-7E50-F19B-F50DF564D28F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1" creationId="{5E4291A1-8514-2B93-8269-AB5D2927AC47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2" creationId="{935F0618-A04E-70A9-1C16-2E57DB344EAF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3" creationId="{2A127DE4-1A5B-D9A3-79E9-ACACCA7FA83A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4" creationId="{E97168B7-1B71-825A-45EA-A1049BE71163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5" creationId="{ED11CB41-1FB4-3897-7BBE-049981BDB9F6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6" creationId="{B5CF15F5-925E-59C4-6198-86D1CF5689C9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7" creationId="{3C42C1E0-6196-689E-3F97-D51CEC5A861D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8" creationId="{88102F8C-A03A-C4CB-53EC-94F7CDFDEDF7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9" creationId="{393957AF-4493-1075-E3C6-70111E538866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0" creationId="{2FC4677E-0E95-7889-504C-658ABEDD7590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1" creationId="{234FABD8-2809-17FC-7B6F-80DD67831CBC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2" creationId="{790AD465-AE2E-FCBA-E38C-631B50D19248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3" creationId="{A4AC1862-C6A3-D5F8-49D6-C1218FBC2E2B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4" creationId="{685F7C5E-DE0E-C030-8337-56AA7ED7D5E2}"/>
          </ac:spMkLst>
        </pc:spChg>
        <pc:grpChg chg="add del mod">
          <ac:chgData name="Barry Revzin" userId="281c6b04d751b769" providerId="LiveId" clId="{A11C0AF4-71D7-4FAA-A66F-CC6641DB3323}" dt="2023-04-23T14:04:29.652" v="532" actId="165"/>
          <ac:grpSpMkLst>
            <pc:docMk/>
            <pc:sldMk cId="2424774042" sldId="294"/>
            <ac:grpSpMk id="12" creationId="{2EA24F4C-07E2-927E-9C4C-11540C4CC1AF}"/>
          </ac:grpSpMkLst>
        </pc:grpChg>
      </pc:sldChg>
      <pc:sldChg chg="addSp modSp add mod modAnim">
        <pc:chgData name="Barry Revzin" userId="281c6b04d751b769" providerId="LiveId" clId="{A11C0AF4-71D7-4FAA-A66F-CC6641DB3323}" dt="2023-04-23T14:09:45.983" v="575"/>
        <pc:sldMkLst>
          <pc:docMk/>
          <pc:sldMk cId="2552124509" sldId="295"/>
        </pc:sldMkLst>
        <pc:spChg chg="add mod">
          <ac:chgData name="Barry Revzin" userId="281c6b04d751b769" providerId="LiveId" clId="{A11C0AF4-71D7-4FAA-A66F-CC6641DB3323}" dt="2023-04-23T01:48:47.757" v="467" actId="14100"/>
          <ac:spMkLst>
            <pc:docMk/>
            <pc:sldMk cId="2552124509" sldId="295"/>
            <ac:spMk id="3" creationId="{1F1240F3-B9E7-BE71-AFD1-89109B63D2AB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4" creationId="{EAAE24FD-2652-9037-3844-5B5543BBB21D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5" creationId="{A8392FE4-0C52-FECD-0C81-9C5A44F14380}"/>
          </ac:spMkLst>
        </pc:spChg>
        <pc:spChg chg="mod">
          <ac:chgData name="Barry Revzin" userId="281c6b04d751b769" providerId="LiveId" clId="{A11C0AF4-71D7-4FAA-A66F-CC6641DB3323}" dt="2023-04-23T01:44:06.073" v="429"/>
          <ac:spMkLst>
            <pc:docMk/>
            <pc:sldMk cId="2552124509" sldId="295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7" creationId="{50EF8D7F-5F06-F799-1F7C-6E5FA1F3E9F5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8" creationId="{34A2C352-5E0A-EECA-33AA-6556EF81F32B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9" creationId="{3B090557-0478-C471-26B1-42F9C97BDC3D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0" creationId="{BF624D16-949B-B868-7EB3-FC0DFA0BC33F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1" creationId="{786A879B-F359-AE42-C98C-829FCFF19C9C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2" creationId="{662FFE57-EE5F-C563-4FD9-3076212A2255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3" creationId="{094CEDC4-62FA-AFEE-19F2-A2FC2DD42CBE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4" creationId="{D4B4C1AD-F83E-A10F-030E-CC7CA071626F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5" creationId="{FFB71293-D5DD-0E5B-94C4-DB7D776DACA2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6" creationId="{DBE262F7-BC8D-F73D-497E-D112040F4626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7" creationId="{87C83B7F-BAAE-BAA9-6F4A-F02157937630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8" creationId="{D47D2B9F-DE26-E923-B3FA-E43B46915A54}"/>
          </ac:spMkLst>
        </pc:spChg>
      </pc:sldChg>
      <pc:sldChg chg="addSp delSp modSp add del mod delAnim modAnim">
        <pc:chgData name="Barry Revzin" userId="281c6b04d751b769" providerId="LiveId" clId="{A11C0AF4-71D7-4FAA-A66F-CC6641DB3323}" dt="2023-04-23T14:02:19.923" v="505" actId="47"/>
        <pc:sldMkLst>
          <pc:docMk/>
          <pc:sldMk cId="3941096281" sldId="296"/>
        </pc:sldMkLst>
        <pc:spChg chg="del">
          <ac:chgData name="Barry Revzin" userId="281c6b04d751b769" providerId="LiveId" clId="{A11C0AF4-71D7-4FAA-A66F-CC6641DB3323}" dt="2023-04-23T01:45:13.839" v="431" actId="478"/>
          <ac:spMkLst>
            <pc:docMk/>
            <pc:sldMk cId="3941096281" sldId="296"/>
            <ac:spMk id="2" creationId="{28094C2B-45BF-9409-F600-56259B6CD95A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3" creationId="{010A4470-E4B3-05C8-C8BA-065CD43F621D}"/>
          </ac:spMkLst>
        </pc:spChg>
        <pc:spChg chg="mod">
          <ac:chgData name="Barry Revzin" userId="281c6b04d751b769" providerId="LiveId" clId="{A11C0AF4-71D7-4FAA-A66F-CC6641DB3323}" dt="2023-04-23T01:47:08.132" v="456" actId="1076"/>
          <ac:spMkLst>
            <pc:docMk/>
            <pc:sldMk cId="3941096281" sldId="296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7" creationId="{66AE53A4-3AA5-CFF8-4F2C-D04102468E6C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8" creationId="{16B6DA8B-E69D-6F40-7823-CE8F9AD626C2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9" creationId="{34E8D3AC-5EBF-2372-2D0D-103ADA271B8F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10" creationId="{E6D756D2-0674-91C8-5A87-9817C2E79A92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11" creationId="{F4A689E8-1EB7-DE7E-A867-5925B52C7AC6}"/>
          </ac:spMkLst>
        </pc:spChg>
        <pc:grpChg chg="add mod">
          <ac:chgData name="Barry Revzin" userId="281c6b04d751b769" providerId="LiveId" clId="{A11C0AF4-71D7-4FAA-A66F-CC6641DB3323}" dt="2023-04-23T01:47:48.398" v="464" actId="1076"/>
          <ac:grpSpMkLst>
            <pc:docMk/>
            <pc:sldMk cId="3941096281" sldId="296"/>
            <ac:grpSpMk id="12" creationId="{B743FFAC-AF69-7542-94C5-C36533CF0B87}"/>
          </ac:grpSpMkLst>
        </pc:grpChg>
        <pc:cxnChg chg="del mod">
          <ac:chgData name="Barry Revzin" userId="281c6b04d751b769" providerId="LiveId" clId="{A11C0AF4-71D7-4FAA-A66F-CC6641DB3323}" dt="2023-04-23T01:45:15.179" v="432" actId="478"/>
          <ac:cxnSpMkLst>
            <pc:docMk/>
            <pc:sldMk cId="3941096281" sldId="296"/>
            <ac:cxnSpMk id="4" creationId="{893D6960-9302-C984-2282-70BAA564863E}"/>
          </ac:cxnSpMkLst>
        </pc:cxnChg>
      </pc:sldChg>
      <pc:sldChg chg="addSp modSp add mod modAnim">
        <pc:chgData name="Barry Revzin" userId="281c6b04d751b769" providerId="LiveId" clId="{A11C0AF4-71D7-4FAA-A66F-CC6641DB3323}" dt="2023-04-23T14:09:47.469" v="576"/>
        <pc:sldMkLst>
          <pc:docMk/>
          <pc:sldMk cId="883460000" sldId="297"/>
        </pc:sldMkLst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4" creationId="{9D80580D-AA65-62E2-C96D-0C99D2780B49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5" creationId="{EE4306E0-F983-4A98-F72D-C4F39933D0BD}"/>
          </ac:spMkLst>
        </pc:spChg>
        <pc:spChg chg="mod">
          <ac:chgData name="Barry Revzin" userId="281c6b04d751b769" providerId="LiveId" clId="{A11C0AF4-71D7-4FAA-A66F-CC6641DB3323}" dt="2023-04-23T01:49:16.709" v="470"/>
          <ac:spMkLst>
            <pc:docMk/>
            <pc:sldMk cId="883460000" sldId="297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7" creationId="{EEAFE2B8-4047-A8D5-2F1C-47AA4CBB706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8" creationId="{FC725C36-B14C-6964-8E4F-32ECE48BBE5B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9" creationId="{631A5DA9-E5DD-A7F3-1670-04591BDD612E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0" creationId="{B8F4066F-7FF0-5F9A-330D-FEB78C3CED04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1" creationId="{24AD5B7A-8621-4EA1-9B81-89BEE4E3B569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2" creationId="{FE89CE41-E1A6-D6BC-8835-35A6E88EC77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3" creationId="{F3F882D2-F3EB-55FC-01A0-A23275713C34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4" creationId="{9582E6F7-1C7B-35D4-B368-B64960FBE230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5" creationId="{C1E82D7B-B85B-845C-FC00-AF2013CE46D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6" creationId="{031C50BC-3B74-8F74-D94F-B78B83BB51A7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7" creationId="{64E3FBD9-5E89-C9B9-275E-5856F99C187B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8" creationId="{9A1B5E21-BF95-4E1E-887F-EB6F23AC8EE9}"/>
          </ac:spMkLst>
        </pc:spChg>
      </pc:sldChg>
      <pc:sldChg chg="addSp modSp add mod">
        <pc:chgData name="Barry Revzin" userId="281c6b04d751b769" providerId="LiveId" clId="{A11C0AF4-71D7-4FAA-A66F-CC6641DB3323}" dt="2023-04-23T14:09:49.062" v="577"/>
        <pc:sldMkLst>
          <pc:docMk/>
          <pc:sldMk cId="1645516006" sldId="298"/>
        </pc:sldMkLst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4" creationId="{E9D37871-95CA-7228-0DDF-94DB633B12EE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5" creationId="{0F96834B-DA26-38F4-BA0A-AD2ED872A5A9}"/>
          </ac:spMkLst>
        </pc:spChg>
        <pc:spChg chg="mod">
          <ac:chgData name="Barry Revzin" userId="281c6b04d751b769" providerId="LiveId" clId="{A11C0AF4-71D7-4FAA-A66F-CC6641DB3323}" dt="2023-04-23T01:50:12.437" v="475" actId="20577"/>
          <ac:spMkLst>
            <pc:docMk/>
            <pc:sldMk cId="1645516006" sldId="298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7" creationId="{AB8889C0-225B-06CD-134D-62A56BD51A78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8" creationId="{D1C9A28A-9F00-0CCA-2E60-B11D1EC91247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9" creationId="{E6175A77-98D2-465F-94B9-1E047A1EC9CD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0" creationId="{5E423BD7-B29D-1994-3575-06E8F67DE91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1" creationId="{CE13BDBE-B49D-D8D6-7E50-6577DFF6DDE0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2" creationId="{42A4845C-E0A5-9A23-9655-9496702148EF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3" creationId="{9BE34DFC-F11C-73C7-D090-E74692B6E57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4" creationId="{D0B305AB-86AE-9F24-55AA-6E5A98333023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5" creationId="{A3FC1721-0860-DAAE-A56D-EAEFE90ABDD9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6" creationId="{CD74AD2D-E3BF-2458-CD2F-0760C31A435F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7" creationId="{67FF3127-E330-EE49-6A15-12FC26B2DDE8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8" creationId="{98016D95-939E-EA9A-3018-5D29CDB18D01}"/>
          </ac:spMkLst>
        </pc:spChg>
      </pc:sldChg>
      <pc:sldChg chg="addSp modSp add mod">
        <pc:chgData name="Barry Revzin" userId="281c6b04d751b769" providerId="LiveId" clId="{A11C0AF4-71D7-4FAA-A66F-CC6641DB3323}" dt="2023-04-23T14:09:50.656" v="578"/>
        <pc:sldMkLst>
          <pc:docMk/>
          <pc:sldMk cId="4210223211" sldId="299"/>
        </pc:sldMkLst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4" creationId="{F8C92170-67E5-3DD4-02EE-EBC664EDA40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5" creationId="{D29D039F-503A-97D4-EFEA-42D1FA9B86D8}"/>
          </ac:spMkLst>
        </pc:spChg>
        <pc:spChg chg="mod">
          <ac:chgData name="Barry Revzin" userId="281c6b04d751b769" providerId="LiveId" clId="{A11C0AF4-71D7-4FAA-A66F-CC6641DB3323}" dt="2023-04-23T01:51:14.975" v="497" actId="20577"/>
          <ac:spMkLst>
            <pc:docMk/>
            <pc:sldMk cId="4210223211" sldId="299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7" creationId="{CA45F27E-AA97-D196-781D-2EA26A96DF44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8" creationId="{CFC25D85-54CD-3B29-DBFA-6D4183ED23E0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9" creationId="{1FA20E6F-1630-A4DD-2C94-40B4141CC9B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0" creationId="{FF5C9DD1-8DB7-8EF0-83C5-FDE1000C1DE6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1" creationId="{4B68FCFB-618B-8BFE-2E11-403D90CA2C7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2" creationId="{B8BE0BBD-19D7-4657-E03B-2BBDC90E92C1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3" creationId="{C1E1487E-994C-EEE8-ECF2-ED209D615345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4" creationId="{B8FCEE92-0201-CABD-DDFC-BCA503421973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5" creationId="{B72099CB-DB6A-24F5-1263-F0246CEE339C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6" creationId="{57A7BAE7-053F-1813-6268-72E1B7F217B6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7" creationId="{5911613E-E3AD-6CF5-9E9E-19821FD617CC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8" creationId="{2B746174-C164-E2CE-B56F-66D2776FD837}"/>
          </ac:spMkLst>
        </pc:spChg>
      </pc:sldChg>
      <pc:sldChg chg="delSp modSp new del mod modClrScheme chgLayout">
        <pc:chgData name="Barry Revzin" userId="281c6b04d751b769" providerId="LiveId" clId="{A11C0AF4-71D7-4FAA-A66F-CC6641DB3323}" dt="2023-04-23T01:54:26.523" v="500" actId="47"/>
        <pc:sldMkLst>
          <pc:docMk/>
          <pc:sldMk cId="1860490650" sldId="300"/>
        </pc:sldMkLst>
        <pc:spChg chg="del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2" creationId="{7F00D752-9A60-9318-476D-3C04D716AFDA}"/>
          </ac:spMkLst>
        </pc:spChg>
        <pc:spChg chg="del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3" creationId="{9A402084-C6F4-2200-AC99-7446941B5EBA}"/>
          </ac:spMkLst>
        </pc:spChg>
        <pc:spChg chg="mod ord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4" creationId="{B183BC9F-F1F4-B191-F2C9-2834D55B8533}"/>
          </ac:spMkLst>
        </pc:spChg>
      </pc:sldChg>
      <pc:sldChg chg="addSp delSp modSp add mod modAnim">
        <pc:chgData name="Barry Revzin" userId="281c6b04d751b769" providerId="LiveId" clId="{A11C0AF4-71D7-4FAA-A66F-CC6641DB3323}" dt="2023-04-23T15:01:17.830" v="890" actId="20577"/>
        <pc:sldMkLst>
          <pc:docMk/>
          <pc:sldMk cId="3676061377" sldId="300"/>
        </pc:sldMkLst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2" creationId="{204722BF-11A8-D95F-A4B6-9A3CD8B28619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3" creationId="{8F714A7A-18C3-0ECA-8D51-DD289DB5BB7B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4" creationId="{D5D63754-1B51-80E5-862C-0E9A087F94E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5" creationId="{8556286D-E4D6-C9A8-6FE2-23C42B60BD3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7" creationId="{A190F07B-CFA8-2A25-0A55-425653ECA378}"/>
          </ac:spMkLst>
        </pc:spChg>
        <pc:spChg chg="add mod topLvl">
          <ac:chgData name="Barry Revzin" userId="281c6b04d751b769" providerId="LiveId" clId="{A11C0AF4-71D7-4FAA-A66F-CC6641DB3323}" dt="2023-04-23T15:01:15.313" v="888" actId="20577"/>
          <ac:spMkLst>
            <pc:docMk/>
            <pc:sldMk cId="3676061377" sldId="300"/>
            <ac:spMk id="8" creationId="{0C491B42-DF83-3CA0-B69B-F53BB2F7097F}"/>
          </ac:spMkLst>
        </pc:spChg>
        <pc:spChg chg="add mod topLvl">
          <ac:chgData name="Barry Revzin" userId="281c6b04d751b769" providerId="LiveId" clId="{A11C0AF4-71D7-4FAA-A66F-CC6641DB3323}" dt="2023-04-23T15:01:16.753" v="889" actId="20577"/>
          <ac:spMkLst>
            <pc:docMk/>
            <pc:sldMk cId="3676061377" sldId="300"/>
            <ac:spMk id="9" creationId="{CE462D93-E288-D81B-7A3C-718BEB324446}"/>
          </ac:spMkLst>
        </pc:spChg>
        <pc:spChg chg="add mod topLvl">
          <ac:chgData name="Barry Revzin" userId="281c6b04d751b769" providerId="LiveId" clId="{A11C0AF4-71D7-4FAA-A66F-CC6641DB3323}" dt="2023-04-23T15:01:17.830" v="890" actId="20577"/>
          <ac:spMkLst>
            <pc:docMk/>
            <pc:sldMk cId="3676061377" sldId="300"/>
            <ac:spMk id="10" creationId="{4BD4044A-FDD1-DDC4-F6E2-CBD86D079B8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1" creationId="{5B53C7AB-718B-779F-8F68-A76258353396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2" creationId="{752588AE-8199-9429-7C8E-89E21F2A9B3A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3" creationId="{C170316D-AC42-AE08-E403-BD966CFB621B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4" creationId="{230CFDD0-FAF2-B6BF-BD8B-6EF4757AE134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5" creationId="{A6F6AC52-4C30-EBE1-698E-1A8BDD3523A1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6" creationId="{70BC7F8F-7405-BF33-C1E9-70199C063B5A}"/>
          </ac:spMkLst>
        </pc:spChg>
        <pc:grpChg chg="add del mod">
          <ac:chgData name="Barry Revzin" userId="281c6b04d751b769" providerId="LiveId" clId="{A11C0AF4-71D7-4FAA-A66F-CC6641DB3323}" dt="2023-04-23T14:09:04.415" v="573" actId="165"/>
          <ac:grpSpMkLst>
            <pc:docMk/>
            <pc:sldMk cId="3676061377" sldId="300"/>
            <ac:grpSpMk id="17" creationId="{83DE0614-EC75-7E11-02FE-3E764188BE88}"/>
          </ac:grpSpMkLst>
        </pc:grpChg>
      </pc:sldChg>
      <pc:sldChg chg="delSp modSp add mod">
        <pc:chgData name="Barry Revzin" userId="281c6b04d751b769" providerId="LiveId" clId="{A11C0AF4-71D7-4FAA-A66F-CC6641DB3323}" dt="2023-04-23T14:11:17.294" v="581"/>
        <pc:sldMkLst>
          <pc:docMk/>
          <pc:sldMk cId="3258535214" sldId="301"/>
        </pc:sldMkLst>
        <pc:spChg chg="del">
          <ac:chgData name="Barry Revzin" userId="281c6b04d751b769" providerId="LiveId" clId="{A11C0AF4-71D7-4FAA-A66F-CC6641DB3323}" dt="2023-04-23T14:11:09.966" v="580" actId="478"/>
          <ac:spMkLst>
            <pc:docMk/>
            <pc:sldMk cId="3258535214" sldId="301"/>
            <ac:spMk id="3" creationId="{1F1240F3-B9E7-BE71-AFD1-89109B63D2AB}"/>
          </ac:spMkLst>
        </pc:spChg>
        <pc:spChg chg="mod">
          <ac:chgData name="Barry Revzin" userId="281c6b04d751b769" providerId="LiveId" clId="{A11C0AF4-71D7-4FAA-A66F-CC6641DB3323}" dt="2023-04-23T14:11:17.294" v="581"/>
          <ac:spMkLst>
            <pc:docMk/>
            <pc:sldMk cId="3258535214" sldId="301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4:13:07.758" v="587" actId="12789"/>
        <pc:sldMkLst>
          <pc:docMk/>
          <pc:sldMk cId="3033481054" sldId="302"/>
        </pc:sldMkLst>
        <pc:spChg chg="mod">
          <ac:chgData name="Barry Revzin" userId="281c6b04d751b769" providerId="LiveId" clId="{A11C0AF4-71D7-4FAA-A66F-CC6641DB3323}" dt="2023-04-23T14:13:07.758" v="587" actId="12789"/>
          <ac:spMkLst>
            <pc:docMk/>
            <pc:sldMk cId="3033481054" sldId="302"/>
            <ac:spMk id="2" creationId="{26100775-B4B1-1FA5-9C48-1E5F910EB62E}"/>
          </ac:spMkLst>
        </pc:spChg>
      </pc:sldChg>
      <pc:sldChg chg="modSp add mod ord">
        <pc:chgData name="Barry Revzin" userId="281c6b04d751b769" providerId="LiveId" clId="{A11C0AF4-71D7-4FAA-A66F-CC6641DB3323}" dt="2023-04-23T15:21:39.638" v="963" actId="20577"/>
        <pc:sldMkLst>
          <pc:docMk/>
          <pc:sldMk cId="625780637" sldId="303"/>
        </pc:sldMkLst>
        <pc:spChg chg="mod">
          <ac:chgData name="Barry Revzin" userId="281c6b04d751b769" providerId="LiveId" clId="{A11C0AF4-71D7-4FAA-A66F-CC6641DB3323}" dt="2023-04-23T15:21:39.638" v="963" actId="20577"/>
          <ac:spMkLst>
            <pc:docMk/>
            <pc:sldMk cId="625780637" sldId="303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35.825" v="961" actId="20577"/>
        <pc:sldMkLst>
          <pc:docMk/>
          <pc:sldMk cId="2175417158" sldId="304"/>
        </pc:sldMkLst>
        <pc:spChg chg="mod">
          <ac:chgData name="Barry Revzin" userId="281c6b04d751b769" providerId="LiveId" clId="{A11C0AF4-71D7-4FAA-A66F-CC6641DB3323}" dt="2023-04-23T15:21:35.825" v="961" actId="20577"/>
          <ac:spMkLst>
            <pc:docMk/>
            <pc:sldMk cId="2175417158" sldId="304"/>
            <ac:spMk id="6" creationId="{E4110F1C-0156-D6CE-0931-DD5B6C7C9F71}"/>
          </ac:spMkLst>
        </pc:spChg>
      </pc:sldChg>
      <pc:sldChg chg="modSp add del mod">
        <pc:chgData name="Barry Revzin" userId="281c6b04d751b769" providerId="LiveId" clId="{A11C0AF4-71D7-4FAA-A66F-CC6641DB3323}" dt="2023-04-23T14:19:12.954" v="614" actId="47"/>
        <pc:sldMkLst>
          <pc:docMk/>
          <pc:sldMk cId="2370793921" sldId="305"/>
        </pc:sldMkLst>
        <pc:spChg chg="mod">
          <ac:chgData name="Barry Revzin" userId="281c6b04d751b769" providerId="LiveId" clId="{A11C0AF4-71D7-4FAA-A66F-CC6641DB3323}" dt="2023-04-23T14:16:25.973" v="602" actId="20577"/>
          <ac:spMkLst>
            <pc:docMk/>
            <pc:sldMk cId="2370793921" sldId="305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5:21:32.234" v="959" actId="20577"/>
        <pc:sldMkLst>
          <pc:docMk/>
          <pc:sldMk cId="3842635014" sldId="306"/>
        </pc:sldMkLst>
        <pc:spChg chg="mod">
          <ac:chgData name="Barry Revzin" userId="281c6b04d751b769" providerId="LiveId" clId="{A11C0AF4-71D7-4FAA-A66F-CC6641DB3323}" dt="2023-04-23T15:21:32.234" v="959" actId="20577"/>
          <ac:spMkLst>
            <pc:docMk/>
            <pc:sldMk cId="3842635014" sldId="306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28.307" v="957" actId="20577"/>
        <pc:sldMkLst>
          <pc:docMk/>
          <pc:sldMk cId="2740183222" sldId="307"/>
        </pc:sldMkLst>
        <pc:spChg chg="mod">
          <ac:chgData name="Barry Revzin" userId="281c6b04d751b769" providerId="LiveId" clId="{A11C0AF4-71D7-4FAA-A66F-CC6641DB3323}" dt="2023-04-23T15:21:28.307" v="957" actId="20577"/>
          <ac:spMkLst>
            <pc:docMk/>
            <pc:sldMk cId="2740183222" sldId="30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24.067" v="955" actId="20577"/>
        <pc:sldMkLst>
          <pc:docMk/>
          <pc:sldMk cId="4154286308" sldId="308"/>
        </pc:sldMkLst>
        <pc:spChg chg="mod">
          <ac:chgData name="Barry Revzin" userId="281c6b04d751b769" providerId="LiveId" clId="{A11C0AF4-71D7-4FAA-A66F-CC6641DB3323}" dt="2023-04-23T15:21:24.067" v="955" actId="20577"/>
          <ac:spMkLst>
            <pc:docMk/>
            <pc:sldMk cId="4154286308" sldId="308"/>
            <ac:spMk id="6" creationId="{E4110F1C-0156-D6CE-0931-DD5B6C7C9F71}"/>
          </ac:spMkLst>
        </pc:spChg>
      </pc:sldChg>
      <pc:sldChg chg="addSp delSp modSp add mod delAnim modAnim">
        <pc:chgData name="Barry Revzin" userId="281c6b04d751b769" providerId="LiveId" clId="{A11C0AF4-71D7-4FAA-A66F-CC6641DB3323}" dt="2023-04-23T15:21:20.005" v="953" actId="20577"/>
        <pc:sldMkLst>
          <pc:docMk/>
          <pc:sldMk cId="455046350" sldId="309"/>
        </pc:sldMkLst>
        <pc:spChg chg="add del mod">
          <ac:chgData name="Barry Revzin" userId="281c6b04d751b769" providerId="LiveId" clId="{A11C0AF4-71D7-4FAA-A66F-CC6641DB3323}" dt="2023-04-23T14:23:46.395" v="682" actId="478"/>
          <ac:spMkLst>
            <pc:docMk/>
            <pc:sldMk cId="455046350" sldId="309"/>
            <ac:spMk id="4" creationId="{B8C38BE0-FFC4-D04E-A643-C3F7B1A0FF48}"/>
          </ac:spMkLst>
        </pc:spChg>
        <pc:spChg chg="add mod">
          <ac:chgData name="Barry Revzin" userId="281c6b04d751b769" providerId="LiveId" clId="{A11C0AF4-71D7-4FAA-A66F-CC6641DB3323}" dt="2023-04-23T14:26:07.910" v="812" actId="20577"/>
          <ac:spMkLst>
            <pc:docMk/>
            <pc:sldMk cId="455046350" sldId="309"/>
            <ac:spMk id="5" creationId="{8BD326DF-BC87-804E-4423-5A17E7C9DE6C}"/>
          </ac:spMkLst>
        </pc:spChg>
        <pc:spChg chg="mod">
          <ac:chgData name="Barry Revzin" userId="281c6b04d751b769" providerId="LiveId" clId="{A11C0AF4-71D7-4FAA-A66F-CC6641DB3323}" dt="2023-04-23T15:21:20.005" v="953" actId="20577"/>
          <ac:spMkLst>
            <pc:docMk/>
            <pc:sldMk cId="455046350" sldId="309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26:10.620" v="818" actId="20577"/>
          <ac:spMkLst>
            <pc:docMk/>
            <pc:sldMk cId="455046350" sldId="309"/>
            <ac:spMk id="9" creationId="{7C154A9B-9A01-FA23-D816-C81C95D8DE4A}"/>
          </ac:spMkLst>
        </pc:spChg>
        <pc:cxnChg chg="add mod">
          <ac:chgData name="Barry Revzin" userId="281c6b04d751b769" providerId="LiveId" clId="{A11C0AF4-71D7-4FAA-A66F-CC6641DB3323}" dt="2023-04-23T14:24:23.298" v="732" actId="14100"/>
          <ac:cxnSpMkLst>
            <pc:docMk/>
            <pc:sldMk cId="455046350" sldId="309"/>
            <ac:cxnSpMk id="3" creationId="{65BDC9C2-FCA7-A361-6369-E53ED5B17EA2}"/>
          </ac:cxnSpMkLst>
        </pc:cxnChg>
        <pc:cxnChg chg="add mod">
          <ac:chgData name="Barry Revzin" userId="281c6b04d751b769" providerId="LiveId" clId="{A11C0AF4-71D7-4FAA-A66F-CC6641DB3323}" dt="2023-04-23T14:25:39.163" v="804" actId="14100"/>
          <ac:cxnSpMkLst>
            <pc:docMk/>
            <pc:sldMk cId="455046350" sldId="309"/>
            <ac:cxnSpMk id="8" creationId="{53E674F0-B055-3202-DDA6-F9EA03E52825}"/>
          </ac:cxnSpMkLst>
        </pc:cxnChg>
      </pc:sldChg>
      <pc:sldChg chg="delSp modSp add mod delAnim modAnim">
        <pc:chgData name="Barry Revzin" userId="281c6b04d751b769" providerId="LiveId" clId="{A11C0AF4-71D7-4FAA-A66F-CC6641DB3323}" dt="2023-04-23T15:21:15.090" v="951" actId="20577"/>
        <pc:sldMkLst>
          <pc:docMk/>
          <pc:sldMk cId="3366283106" sldId="310"/>
        </pc:sldMkLst>
        <pc:spChg chg="del">
          <ac:chgData name="Barry Revzin" userId="281c6b04d751b769" providerId="LiveId" clId="{A11C0AF4-71D7-4FAA-A66F-CC6641DB3323}" dt="2023-04-23T14:27:59.636" v="823" actId="478"/>
          <ac:spMkLst>
            <pc:docMk/>
            <pc:sldMk cId="3366283106" sldId="310"/>
            <ac:spMk id="5" creationId="{8BD326DF-BC87-804E-4423-5A17E7C9DE6C}"/>
          </ac:spMkLst>
        </pc:spChg>
        <pc:spChg chg="mod">
          <ac:chgData name="Barry Revzin" userId="281c6b04d751b769" providerId="LiveId" clId="{A11C0AF4-71D7-4FAA-A66F-CC6641DB3323}" dt="2023-04-23T15:21:15.090" v="951" actId="20577"/>
          <ac:spMkLst>
            <pc:docMk/>
            <pc:sldMk cId="3366283106" sldId="310"/>
            <ac:spMk id="6" creationId="{E4110F1C-0156-D6CE-0931-DD5B6C7C9F71}"/>
          </ac:spMkLst>
        </pc:spChg>
        <pc:spChg chg="del">
          <ac:chgData name="Barry Revzin" userId="281c6b04d751b769" providerId="LiveId" clId="{A11C0AF4-71D7-4FAA-A66F-CC6641DB3323}" dt="2023-04-23T14:27:55.033" v="820" actId="478"/>
          <ac:spMkLst>
            <pc:docMk/>
            <pc:sldMk cId="3366283106" sldId="310"/>
            <ac:spMk id="9" creationId="{7C154A9B-9A01-FA23-D816-C81C95D8DE4A}"/>
          </ac:spMkLst>
        </pc:spChg>
        <pc:cxnChg chg="del">
          <ac:chgData name="Barry Revzin" userId="281c6b04d751b769" providerId="LiveId" clId="{A11C0AF4-71D7-4FAA-A66F-CC6641DB3323}" dt="2023-04-23T14:27:58.235" v="822" actId="478"/>
          <ac:cxnSpMkLst>
            <pc:docMk/>
            <pc:sldMk cId="3366283106" sldId="310"/>
            <ac:cxnSpMk id="3" creationId="{65BDC9C2-FCA7-A361-6369-E53ED5B17EA2}"/>
          </ac:cxnSpMkLst>
        </pc:cxnChg>
        <pc:cxnChg chg="del">
          <ac:chgData name="Barry Revzin" userId="281c6b04d751b769" providerId="LiveId" clId="{A11C0AF4-71D7-4FAA-A66F-CC6641DB3323}" dt="2023-04-23T14:27:56.889" v="821" actId="478"/>
          <ac:cxnSpMkLst>
            <pc:docMk/>
            <pc:sldMk cId="3366283106" sldId="310"/>
            <ac:cxnSpMk id="8" creationId="{53E674F0-B055-3202-DDA6-F9EA03E52825}"/>
          </ac:cxnSpMkLst>
        </pc:cxnChg>
      </pc:sldChg>
      <pc:sldChg chg="modSp add mod">
        <pc:chgData name="Barry Revzin" userId="281c6b04d751b769" providerId="LiveId" clId="{A11C0AF4-71D7-4FAA-A66F-CC6641DB3323}" dt="2023-04-23T15:21:09.349" v="947" actId="20577"/>
        <pc:sldMkLst>
          <pc:docMk/>
          <pc:sldMk cId="2899719152" sldId="311"/>
        </pc:sldMkLst>
        <pc:spChg chg="mod">
          <ac:chgData name="Barry Revzin" userId="281c6b04d751b769" providerId="LiveId" clId="{A11C0AF4-71D7-4FAA-A66F-CC6641DB3323}" dt="2023-04-23T15:21:09.349" v="947" actId="20577"/>
          <ac:spMkLst>
            <pc:docMk/>
            <pc:sldMk cId="2899719152" sldId="311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4:33:08.015" v="884" actId="12789"/>
        <pc:sldMkLst>
          <pc:docMk/>
          <pc:sldMk cId="469366221" sldId="312"/>
        </pc:sldMkLst>
        <pc:spChg chg="mod">
          <ac:chgData name="Barry Revzin" userId="281c6b04d751b769" providerId="LiveId" clId="{A11C0AF4-71D7-4FAA-A66F-CC6641DB3323}" dt="2023-04-23T14:33:08.015" v="884" actId="12789"/>
          <ac:spMkLst>
            <pc:docMk/>
            <pc:sldMk cId="469366221" sldId="312"/>
            <ac:spMk id="2" creationId="{26100775-B4B1-1FA5-9C48-1E5F910EB62E}"/>
          </ac:spMkLst>
        </pc:spChg>
      </pc:sldChg>
      <pc:sldChg chg="modSp add mod">
        <pc:chgData name="Barry Revzin" userId="281c6b04d751b769" providerId="LiveId" clId="{A11C0AF4-71D7-4FAA-A66F-CC6641DB3323}" dt="2023-04-23T15:06:37.384" v="910" actId="1076"/>
        <pc:sldMkLst>
          <pc:docMk/>
          <pc:sldMk cId="3751087885" sldId="313"/>
        </pc:sldMkLst>
        <pc:spChg chg="mod">
          <ac:chgData name="Barry Revzin" userId="281c6b04d751b769" providerId="LiveId" clId="{A11C0AF4-71D7-4FAA-A66F-CC6641DB3323}" dt="2023-04-23T15:06:37.384" v="910" actId="1076"/>
          <ac:spMkLst>
            <pc:docMk/>
            <pc:sldMk cId="3751087885" sldId="313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06.027" v="945" actId="20577"/>
        <pc:sldMkLst>
          <pc:docMk/>
          <pc:sldMk cId="3809778097" sldId="314"/>
        </pc:sldMkLst>
        <pc:spChg chg="mod">
          <ac:chgData name="Barry Revzin" userId="281c6b04d751b769" providerId="LiveId" clId="{A11C0AF4-71D7-4FAA-A66F-CC6641DB3323}" dt="2023-04-23T15:21:06.027" v="945" actId="20577"/>
          <ac:spMkLst>
            <pc:docMk/>
            <pc:sldMk cId="3809778097" sldId="314"/>
            <ac:spMk id="6" creationId="{E4110F1C-0156-D6CE-0931-DD5B6C7C9F71}"/>
          </ac:spMkLst>
        </pc:spChg>
      </pc:sldChg>
      <pc:sldChg chg="addSp modSp new mod modTransition">
        <pc:chgData name="Barry Revzin" userId="281c6b04d751b769" providerId="LiveId" clId="{A11C0AF4-71D7-4FAA-A66F-CC6641DB3323}" dt="2023-04-23T15:21:50.474" v="967" actId="403"/>
        <pc:sldMkLst>
          <pc:docMk/>
          <pc:sldMk cId="1360329685" sldId="315"/>
        </pc:sldMkLst>
        <pc:spChg chg="add mod">
          <ac:chgData name="Barry Revzin" userId="281c6b04d751b769" providerId="LiveId" clId="{A11C0AF4-71D7-4FAA-A66F-CC6641DB3323}" dt="2023-04-23T15:21:50.474" v="967" actId="403"/>
          <ac:spMkLst>
            <pc:docMk/>
            <pc:sldMk cId="1360329685" sldId="315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15:22:23.829" v="970" actId="20577"/>
        <pc:sldMkLst>
          <pc:docMk/>
          <pc:sldMk cId="3318357253" sldId="316"/>
        </pc:sldMkLst>
        <pc:spChg chg="mod">
          <ac:chgData name="Barry Revzin" userId="281c6b04d751b769" providerId="LiveId" clId="{A11C0AF4-71D7-4FAA-A66F-CC6641DB3323}" dt="2023-04-23T15:22:23.829" v="970" actId="20577"/>
          <ac:spMkLst>
            <pc:docMk/>
            <pc:sldMk cId="3318357253" sldId="316"/>
            <ac:spMk id="2" creationId="{87F3C152-846D-281D-927A-1DBC60F535CD}"/>
          </ac:spMkLst>
        </pc:spChg>
      </pc:sldChg>
      <pc:sldChg chg="modSp add del mod">
        <pc:chgData name="Barry Revzin" userId="281c6b04d751b769" providerId="LiveId" clId="{A11C0AF4-71D7-4FAA-A66F-CC6641DB3323}" dt="2023-04-23T15:24:11.209" v="988" actId="47"/>
        <pc:sldMkLst>
          <pc:docMk/>
          <pc:sldMk cId="2816993716" sldId="317"/>
        </pc:sldMkLst>
        <pc:spChg chg="mod">
          <ac:chgData name="Barry Revzin" userId="281c6b04d751b769" providerId="LiveId" clId="{A11C0AF4-71D7-4FAA-A66F-CC6641DB3323}" dt="2023-04-23T15:22:58.308" v="974" actId="20577"/>
          <ac:spMkLst>
            <pc:docMk/>
            <pc:sldMk cId="2816993716" sldId="317"/>
            <ac:spMk id="2" creationId="{87F3C152-846D-281D-927A-1DBC60F535CD}"/>
          </ac:spMkLst>
        </pc:spChg>
      </pc:sldChg>
      <pc:sldChg chg="add">
        <pc:chgData name="Barry Revzin" userId="281c6b04d751b769" providerId="LiveId" clId="{A11C0AF4-71D7-4FAA-A66F-CC6641DB3323}" dt="2023-04-23T15:23:11.313" v="975" actId="2890"/>
        <pc:sldMkLst>
          <pc:docMk/>
          <pc:sldMk cId="1551767359" sldId="318"/>
        </pc:sldMkLst>
      </pc:sldChg>
      <pc:sldChg chg="modSp add mod">
        <pc:chgData name="Barry Revzin" userId="281c6b04d751b769" providerId="LiveId" clId="{A11C0AF4-71D7-4FAA-A66F-CC6641DB3323}" dt="2023-04-23T15:23:35.024" v="979"/>
        <pc:sldMkLst>
          <pc:docMk/>
          <pc:sldMk cId="1636024135" sldId="319"/>
        </pc:sldMkLst>
        <pc:spChg chg="mod">
          <ac:chgData name="Barry Revzin" userId="281c6b04d751b769" providerId="LiveId" clId="{A11C0AF4-71D7-4FAA-A66F-CC6641DB3323}" dt="2023-04-23T15:23:35.024" v="979"/>
          <ac:spMkLst>
            <pc:docMk/>
            <pc:sldMk cId="1636024135" sldId="319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15:23:45.255" v="987" actId="20577"/>
        <pc:sldMkLst>
          <pc:docMk/>
          <pc:sldMk cId="3412955788" sldId="320"/>
        </pc:sldMkLst>
        <pc:spChg chg="mod">
          <ac:chgData name="Barry Revzin" userId="281c6b04d751b769" providerId="LiveId" clId="{A11C0AF4-71D7-4FAA-A66F-CC6641DB3323}" dt="2023-04-23T15:23:45.255" v="987" actId="20577"/>
          <ac:spMkLst>
            <pc:docMk/>
            <pc:sldMk cId="3412955788" sldId="320"/>
            <ac:spMk id="2" creationId="{87F3C152-846D-281D-927A-1DBC60F535CD}"/>
          </ac:spMkLst>
        </pc:spChg>
      </pc:sldChg>
      <pc:sldChg chg="addSp modSp add mod modAnim">
        <pc:chgData name="Barry Revzin" userId="281c6b04d751b769" providerId="LiveId" clId="{A11C0AF4-71D7-4FAA-A66F-CC6641DB3323}" dt="2023-04-23T20:53:40.207" v="1093" actId="14100"/>
        <pc:sldMkLst>
          <pc:docMk/>
          <pc:sldMk cId="3659265115" sldId="321"/>
        </pc:sldMkLst>
        <pc:spChg chg="mod">
          <ac:chgData name="Barry Revzin" userId="281c6b04d751b769" providerId="LiveId" clId="{A11C0AF4-71D7-4FAA-A66F-CC6641DB3323}" dt="2023-04-23T15:26:12.165" v="994" actId="20577"/>
          <ac:spMkLst>
            <pc:docMk/>
            <pc:sldMk cId="3659265115" sldId="321"/>
            <ac:spMk id="2" creationId="{87F3C152-846D-281D-927A-1DBC60F535CD}"/>
          </ac:spMkLst>
        </pc:spChg>
        <pc:spChg chg="add mod">
          <ac:chgData name="Barry Revzin" userId="281c6b04d751b769" providerId="LiveId" clId="{A11C0AF4-71D7-4FAA-A66F-CC6641DB3323}" dt="2023-04-23T15:26:57.558" v="1001" actId="208"/>
          <ac:spMkLst>
            <pc:docMk/>
            <pc:sldMk cId="3659265115" sldId="321"/>
            <ac:spMk id="3" creationId="{E18449BB-AFC9-6632-4C11-E749B27A213D}"/>
          </ac:spMkLst>
        </pc:spChg>
        <pc:spChg chg="add mod">
          <ac:chgData name="Barry Revzin" userId="281c6b04d751b769" providerId="LiveId" clId="{A11C0AF4-71D7-4FAA-A66F-CC6641DB3323}" dt="2023-04-23T20:53:40.207" v="1093" actId="14100"/>
          <ac:spMkLst>
            <pc:docMk/>
            <pc:sldMk cId="3659265115" sldId="321"/>
            <ac:spMk id="4" creationId="{69617578-7636-ED98-BFEE-DF49B1613360}"/>
          </ac:spMkLst>
        </pc:spChg>
      </pc:sldChg>
      <pc:sldChg chg="addSp delSp modSp add mod modAnim">
        <pc:chgData name="Barry Revzin" userId="281c6b04d751b769" providerId="LiveId" clId="{A11C0AF4-71D7-4FAA-A66F-CC6641DB3323}" dt="2023-04-23T20:53:16.555" v="1090"/>
        <pc:sldMkLst>
          <pc:docMk/>
          <pc:sldMk cId="3693490039" sldId="322"/>
        </pc:sldMkLst>
        <pc:spChg chg="del">
          <ac:chgData name="Barry Revzin" userId="281c6b04d751b769" providerId="LiveId" clId="{A11C0AF4-71D7-4FAA-A66F-CC6641DB3323}" dt="2023-04-23T20:50:42.572" v="1006" actId="478"/>
          <ac:spMkLst>
            <pc:docMk/>
            <pc:sldMk cId="3693490039" sldId="322"/>
            <ac:spMk id="3" creationId="{E18449BB-AFC9-6632-4C11-E749B27A213D}"/>
          </ac:spMkLst>
        </pc:spChg>
        <pc:spChg chg="add mod">
          <ac:chgData name="Barry Revzin" userId="281c6b04d751b769" providerId="LiveId" clId="{A11C0AF4-71D7-4FAA-A66F-CC6641DB3323}" dt="2023-04-23T20:53:12.038" v="1089" actId="1076"/>
          <ac:spMkLst>
            <pc:docMk/>
            <pc:sldMk cId="3693490039" sldId="322"/>
            <ac:spMk id="4" creationId="{3B376D1F-8012-A56F-9213-61A6464319E3}"/>
          </ac:spMkLst>
        </pc:spChg>
        <pc:cxnChg chg="add mod">
          <ac:chgData name="Barry Revzin" userId="281c6b04d751b769" providerId="LiveId" clId="{A11C0AF4-71D7-4FAA-A66F-CC6641DB3323}" dt="2023-04-23T20:51:44.239" v="1083" actId="208"/>
          <ac:cxnSpMkLst>
            <pc:docMk/>
            <pc:sldMk cId="3693490039" sldId="322"/>
            <ac:cxnSpMk id="6" creationId="{7FDA1105-B38B-2B31-F2D8-83956E7A6329}"/>
          </ac:cxnSpMkLst>
        </pc:cxnChg>
        <pc:cxnChg chg="add mod">
          <ac:chgData name="Barry Revzin" userId="281c6b04d751b769" providerId="LiveId" clId="{A11C0AF4-71D7-4FAA-A66F-CC6641DB3323}" dt="2023-04-23T20:51:49.291" v="1085" actId="1076"/>
          <ac:cxnSpMkLst>
            <pc:docMk/>
            <pc:sldMk cId="3693490039" sldId="322"/>
            <ac:cxnSpMk id="7" creationId="{2408CD4A-D6DB-10CE-3A54-D0CA042032FD}"/>
          </ac:cxnSpMkLst>
        </pc:cxnChg>
      </pc:sldChg>
      <pc:sldChg chg="addSp delSp modSp new mod modAnim">
        <pc:chgData name="Barry Revzin" userId="281c6b04d751b769" providerId="LiveId" clId="{A11C0AF4-71D7-4FAA-A66F-CC6641DB3323}" dt="2023-04-23T20:56:54.329" v="1127" actId="165"/>
        <pc:sldMkLst>
          <pc:docMk/>
          <pc:sldMk cId="4076137398" sldId="323"/>
        </pc:sldMkLst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2" creationId="{FF2FC252-5406-743F-4493-9342C37F7AAD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3" creationId="{0A28CC73-82D5-6948-341E-0A8BA9B16B46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4" creationId="{A5E7B8F6-89B9-0144-9965-806D7E341D77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5" creationId="{A88EE4C4-A6A2-66A2-B367-657C8D517F99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6" creationId="{0550B7E6-66FD-B92A-FC48-05E47E84B4BA}"/>
          </ac:spMkLst>
        </pc:spChg>
        <pc:spChg chg="add mod">
          <ac:chgData name="Barry Revzin" userId="281c6b04d751b769" providerId="LiveId" clId="{A11C0AF4-71D7-4FAA-A66F-CC6641DB3323}" dt="2023-04-23T20:55:43.095" v="1110" actId="1076"/>
          <ac:spMkLst>
            <pc:docMk/>
            <pc:sldMk cId="4076137398" sldId="323"/>
            <ac:spMk id="8" creationId="{D4A04095-51E4-EA3A-3A8A-6D3B322419CC}"/>
          </ac:spMkLst>
        </pc:spChg>
        <pc:grpChg chg="add del mod">
          <ac:chgData name="Barry Revzin" userId="281c6b04d751b769" providerId="LiveId" clId="{A11C0AF4-71D7-4FAA-A66F-CC6641DB3323}" dt="2023-04-23T20:56:54.329" v="1127" actId="165"/>
          <ac:grpSpMkLst>
            <pc:docMk/>
            <pc:sldMk cId="4076137398" sldId="323"/>
            <ac:grpSpMk id="7" creationId="{7E99E7FF-185E-3691-66A6-79898D812C1A}"/>
          </ac:grpSpMkLst>
        </pc:grpChg>
      </pc:sldChg>
      <pc:sldChg chg="delSp modSp add mod modTransition">
        <pc:chgData name="Barry Revzin" userId="281c6b04d751b769" providerId="LiveId" clId="{A11C0AF4-71D7-4FAA-A66F-CC6641DB3323}" dt="2023-04-23T20:57:33.895" v="1129" actId="20577"/>
        <pc:sldMkLst>
          <pc:docMk/>
          <pc:sldMk cId="2786765282" sldId="324"/>
        </pc:sldMkLst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2" creationId="{FF2FC252-5406-743F-4493-9342C37F7AAD}"/>
          </ac:spMkLst>
        </pc:spChg>
        <pc:spChg chg="mod topLvl">
          <ac:chgData name="Barry Revzin" userId="281c6b04d751b769" providerId="LiveId" clId="{A11C0AF4-71D7-4FAA-A66F-CC6641DB3323}" dt="2023-04-23T20:56:29.450" v="1123" actId="207"/>
          <ac:spMkLst>
            <pc:docMk/>
            <pc:sldMk cId="2786765282" sldId="324"/>
            <ac:spMk id="3" creationId="{0A28CC73-82D5-6948-341E-0A8BA9B16B46}"/>
          </ac:spMkLst>
        </pc:spChg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4" creationId="{A5E7B8F6-89B9-0144-9965-806D7E341D77}"/>
          </ac:spMkLst>
        </pc:spChg>
        <pc:spChg chg="mod topLvl">
          <ac:chgData name="Barry Revzin" userId="281c6b04d751b769" providerId="LiveId" clId="{A11C0AF4-71D7-4FAA-A66F-CC6641DB3323}" dt="2023-04-23T20:56:29.450" v="1123" actId="207"/>
          <ac:spMkLst>
            <pc:docMk/>
            <pc:sldMk cId="2786765282" sldId="324"/>
            <ac:spMk id="5" creationId="{A88EE4C4-A6A2-66A2-B367-657C8D517F99}"/>
          </ac:spMkLst>
        </pc:spChg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6" creationId="{0550B7E6-66FD-B92A-FC48-05E47E84B4BA}"/>
          </ac:spMkLst>
        </pc:spChg>
        <pc:spChg chg="mod">
          <ac:chgData name="Barry Revzin" userId="281c6b04d751b769" providerId="LiveId" clId="{A11C0AF4-71D7-4FAA-A66F-CC6641DB3323}" dt="2023-04-23T20:57:33.895" v="1129" actId="20577"/>
          <ac:spMkLst>
            <pc:docMk/>
            <pc:sldMk cId="2786765282" sldId="324"/>
            <ac:spMk id="8" creationId="{D4A04095-51E4-EA3A-3A8A-6D3B322419CC}"/>
          </ac:spMkLst>
        </pc:spChg>
        <pc:grpChg chg="del">
          <ac:chgData name="Barry Revzin" userId="281c6b04d751b769" providerId="LiveId" clId="{A11C0AF4-71D7-4FAA-A66F-CC6641DB3323}" dt="2023-04-23T20:56:22.744" v="1122" actId="165"/>
          <ac:grpSpMkLst>
            <pc:docMk/>
            <pc:sldMk cId="2786765282" sldId="324"/>
            <ac:grpSpMk id="7" creationId="{7E99E7FF-185E-3691-66A6-79898D812C1A}"/>
          </ac:grpSpMkLst>
        </pc:grpChg>
      </pc:sldChg>
      <pc:sldChg chg="addSp delSp modSp add mod ord delAnim modAnim">
        <pc:chgData name="Barry Revzin" userId="281c6b04d751b769" providerId="LiveId" clId="{A11C0AF4-71D7-4FAA-A66F-CC6641DB3323}" dt="2023-04-23T20:59:14.261" v="1167"/>
        <pc:sldMkLst>
          <pc:docMk/>
          <pc:sldMk cId="1514066511" sldId="325"/>
        </pc:sldMkLst>
        <pc:spChg chg="add mod">
          <ac:chgData name="Barry Revzin" userId="281c6b04d751b769" providerId="LiveId" clId="{A11C0AF4-71D7-4FAA-A66F-CC6641DB3323}" dt="2023-04-23T20:59:08.643" v="1166" actId="14100"/>
          <ac:spMkLst>
            <pc:docMk/>
            <pc:sldMk cId="1514066511" sldId="325"/>
            <ac:spMk id="3" creationId="{C1F9FA3B-D580-C984-611B-2985531DE7E7}"/>
          </ac:spMkLst>
        </pc:spChg>
        <pc:spChg chg="mod">
          <ac:chgData name="Barry Revzin" userId="281c6b04d751b769" providerId="LiveId" clId="{A11C0AF4-71D7-4FAA-A66F-CC6641DB3323}" dt="2023-04-23T20:58:16.875" v="1152" actId="20577"/>
          <ac:spMkLst>
            <pc:docMk/>
            <pc:sldMk cId="1514066511" sldId="325"/>
            <ac:spMk id="4" creationId="{3B376D1F-8012-A56F-9213-61A6464319E3}"/>
          </ac:spMkLst>
        </pc:spChg>
        <pc:cxnChg chg="add mod">
          <ac:chgData name="Barry Revzin" userId="281c6b04d751b769" providerId="LiveId" clId="{A11C0AF4-71D7-4FAA-A66F-CC6641DB3323}" dt="2023-04-23T20:58:56.465" v="1154" actId="1076"/>
          <ac:cxnSpMkLst>
            <pc:docMk/>
            <pc:sldMk cId="1514066511" sldId="325"/>
            <ac:cxnSpMk id="5" creationId="{EE09C44F-B433-3397-805E-85C968055F42}"/>
          </ac:cxnSpMkLst>
        </pc:cxnChg>
        <pc:cxnChg chg="del">
          <ac:chgData name="Barry Revzin" userId="281c6b04d751b769" providerId="LiveId" clId="{A11C0AF4-71D7-4FAA-A66F-CC6641DB3323}" dt="2023-04-23T20:57:59.682" v="1133" actId="478"/>
          <ac:cxnSpMkLst>
            <pc:docMk/>
            <pc:sldMk cId="1514066511" sldId="325"/>
            <ac:cxnSpMk id="7" creationId="{2408CD4A-D6DB-10CE-3A54-D0CA042032FD}"/>
          </ac:cxnSpMkLst>
        </pc:cxnChg>
      </pc:sldChg>
      <pc:sldChg chg="add del">
        <pc:chgData name="Barry Revzin" userId="281c6b04d751b769" providerId="LiveId" clId="{A11C0AF4-71D7-4FAA-A66F-CC6641DB3323}" dt="2023-04-23T21:07:16.379" v="1227" actId="47"/>
        <pc:sldMkLst>
          <pc:docMk/>
          <pc:sldMk cId="4040653217" sldId="326"/>
        </pc:sldMkLst>
      </pc:sldChg>
      <pc:sldChg chg="delSp modSp add mod delAnim modAnim">
        <pc:chgData name="Barry Revzin" userId="281c6b04d751b769" providerId="LiveId" clId="{A11C0AF4-71D7-4FAA-A66F-CC6641DB3323}" dt="2023-04-23T21:01:17.392" v="1184" actId="404"/>
        <pc:sldMkLst>
          <pc:docMk/>
          <pc:sldMk cId="923424901" sldId="327"/>
        </pc:sldMkLst>
        <pc:spChg chg="mod">
          <ac:chgData name="Barry Revzin" userId="281c6b04d751b769" providerId="LiveId" clId="{A11C0AF4-71D7-4FAA-A66F-CC6641DB3323}" dt="2023-04-23T21:01:17.392" v="1184" actId="404"/>
          <ac:spMkLst>
            <pc:docMk/>
            <pc:sldMk cId="923424901" sldId="327"/>
            <ac:spMk id="2" creationId="{87F3C152-846D-281D-927A-1DBC60F535CD}"/>
          </ac:spMkLst>
        </pc:spChg>
        <pc:spChg chg="del">
          <ac:chgData name="Barry Revzin" userId="281c6b04d751b769" providerId="LiveId" clId="{A11C0AF4-71D7-4FAA-A66F-CC6641DB3323}" dt="2023-04-23T21:00:54.523" v="1170" actId="478"/>
          <ac:spMkLst>
            <pc:docMk/>
            <pc:sldMk cId="923424901" sldId="327"/>
            <ac:spMk id="3" creationId="{C1F9FA3B-D580-C984-611B-2985531DE7E7}"/>
          </ac:spMkLst>
        </pc:spChg>
        <pc:spChg chg="del">
          <ac:chgData name="Barry Revzin" userId="281c6b04d751b769" providerId="LiveId" clId="{A11C0AF4-71D7-4FAA-A66F-CC6641DB3323}" dt="2023-04-23T21:00:56.905" v="1172" actId="478"/>
          <ac:spMkLst>
            <pc:docMk/>
            <pc:sldMk cId="923424901" sldId="327"/>
            <ac:spMk id="4" creationId="{3B376D1F-8012-A56F-9213-61A6464319E3}"/>
          </ac:spMkLst>
        </pc:spChg>
        <pc:cxnChg chg="del">
          <ac:chgData name="Barry Revzin" userId="281c6b04d751b769" providerId="LiveId" clId="{A11C0AF4-71D7-4FAA-A66F-CC6641DB3323}" dt="2023-04-23T21:00:55.684" v="1171" actId="478"/>
          <ac:cxnSpMkLst>
            <pc:docMk/>
            <pc:sldMk cId="923424901" sldId="327"/>
            <ac:cxnSpMk id="5" creationId="{EE09C44F-B433-3397-805E-85C968055F42}"/>
          </ac:cxnSpMkLst>
        </pc:cxnChg>
        <pc:cxnChg chg="del">
          <ac:chgData name="Barry Revzin" userId="281c6b04d751b769" providerId="LiveId" clId="{A11C0AF4-71D7-4FAA-A66F-CC6641DB3323}" dt="2023-04-23T21:00:57.529" v="1173" actId="478"/>
          <ac:cxnSpMkLst>
            <pc:docMk/>
            <pc:sldMk cId="923424901" sldId="327"/>
            <ac:cxnSpMk id="6" creationId="{7FDA1105-B38B-2B31-F2D8-83956E7A6329}"/>
          </ac:cxnSpMkLst>
        </pc:cxnChg>
      </pc:sldChg>
      <pc:sldChg chg="modSp add mod">
        <pc:chgData name="Barry Revzin" userId="281c6b04d751b769" providerId="LiveId" clId="{A11C0AF4-71D7-4FAA-A66F-CC6641DB3323}" dt="2023-04-23T21:06:45.994" v="1224" actId="20577"/>
        <pc:sldMkLst>
          <pc:docMk/>
          <pc:sldMk cId="2363410024" sldId="328"/>
        </pc:sldMkLst>
        <pc:spChg chg="mod">
          <ac:chgData name="Barry Revzin" userId="281c6b04d751b769" providerId="LiveId" clId="{A11C0AF4-71D7-4FAA-A66F-CC6641DB3323}" dt="2023-04-23T21:06:45.994" v="1224" actId="20577"/>
          <ac:spMkLst>
            <pc:docMk/>
            <pc:sldMk cId="2363410024" sldId="328"/>
            <ac:spMk id="2" creationId="{87F3C152-846D-281D-927A-1DBC60F535CD}"/>
          </ac:spMkLst>
        </pc:spChg>
      </pc:sldChg>
      <pc:sldChg chg="add del">
        <pc:chgData name="Barry Revzin" userId="281c6b04d751b769" providerId="LiveId" clId="{A11C0AF4-71D7-4FAA-A66F-CC6641DB3323}" dt="2023-04-23T21:07:17.148" v="1228" actId="47"/>
        <pc:sldMkLst>
          <pc:docMk/>
          <pc:sldMk cId="2153406508" sldId="329"/>
        </pc:sldMkLst>
      </pc:sldChg>
      <pc:sldChg chg="modSp add mod ord">
        <pc:chgData name="Barry Revzin" userId="281c6b04d751b769" providerId="LiveId" clId="{A11C0AF4-71D7-4FAA-A66F-CC6641DB3323}" dt="2023-04-23T21:06:44.051" v="1223" actId="20577"/>
        <pc:sldMkLst>
          <pc:docMk/>
          <pc:sldMk cId="1614596706" sldId="330"/>
        </pc:sldMkLst>
        <pc:spChg chg="mod">
          <ac:chgData name="Barry Revzin" userId="281c6b04d751b769" providerId="LiveId" clId="{A11C0AF4-71D7-4FAA-A66F-CC6641DB3323}" dt="2023-04-23T21:06:44.051" v="1223" actId="20577"/>
          <ac:spMkLst>
            <pc:docMk/>
            <pc:sldMk cId="1614596706" sldId="330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21:06:47.613" v="1225" actId="20577"/>
        <pc:sldMkLst>
          <pc:docMk/>
          <pc:sldMk cId="923342379" sldId="331"/>
        </pc:sldMkLst>
        <pc:spChg chg="mod">
          <ac:chgData name="Barry Revzin" userId="281c6b04d751b769" providerId="LiveId" clId="{A11C0AF4-71D7-4FAA-A66F-CC6641DB3323}" dt="2023-04-23T21:06:47.613" v="1225" actId="20577"/>
          <ac:spMkLst>
            <pc:docMk/>
            <pc:sldMk cId="923342379" sldId="331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21:06:51.402" v="1226" actId="20577"/>
        <pc:sldMkLst>
          <pc:docMk/>
          <pc:sldMk cId="3195472541" sldId="332"/>
        </pc:sldMkLst>
        <pc:spChg chg="mod">
          <ac:chgData name="Barry Revzin" userId="281c6b04d751b769" providerId="LiveId" clId="{A11C0AF4-71D7-4FAA-A66F-CC6641DB3323}" dt="2023-04-23T21:06:51.402" v="1226" actId="20577"/>
          <ac:spMkLst>
            <pc:docMk/>
            <pc:sldMk cId="3195472541" sldId="332"/>
            <ac:spMk id="2" creationId="{87F3C152-846D-281D-927A-1DBC60F535CD}"/>
          </ac:spMkLst>
        </pc:spChg>
      </pc:sldChg>
      <pc:sldChg chg="addSp modSp new mod">
        <pc:chgData name="Barry Revzin" userId="281c6b04d751b769" providerId="LiveId" clId="{A11C0AF4-71D7-4FAA-A66F-CC6641DB3323}" dt="2023-04-23T21:09:01.530" v="1243" actId="12789"/>
        <pc:sldMkLst>
          <pc:docMk/>
          <pc:sldMk cId="3093730091" sldId="333"/>
        </pc:sldMkLst>
        <pc:spChg chg="add mod">
          <ac:chgData name="Barry Revzin" userId="281c6b04d751b769" providerId="LiveId" clId="{A11C0AF4-71D7-4FAA-A66F-CC6641DB3323}" dt="2023-04-23T21:09:01.530" v="1243" actId="12789"/>
          <ac:spMkLst>
            <pc:docMk/>
            <pc:sldMk cId="3093730091" sldId="333"/>
            <ac:spMk id="2" creationId="{E5ECC572-8222-5ECC-481F-2D280DDB4AFF}"/>
          </ac:spMkLst>
        </pc:spChg>
      </pc:sldChg>
      <pc:sldChg chg="addSp modSp new mod modTransition">
        <pc:chgData name="Barry Revzin" userId="281c6b04d751b769" providerId="LiveId" clId="{A11C0AF4-71D7-4FAA-A66F-CC6641DB3323}" dt="2023-04-28T02:24:30.184" v="1937" actId="1076"/>
        <pc:sldMkLst>
          <pc:docMk/>
          <pc:sldMk cId="1194009470" sldId="334"/>
        </pc:sldMkLst>
        <pc:spChg chg="add mod">
          <ac:chgData name="Barry Revzin" userId="281c6b04d751b769" providerId="LiveId" clId="{A11C0AF4-71D7-4FAA-A66F-CC6641DB3323}" dt="2023-04-28T02:24:30.184" v="1937" actId="1076"/>
          <ac:spMkLst>
            <pc:docMk/>
            <pc:sldMk cId="1194009470" sldId="334"/>
            <ac:spMk id="2" creationId="{3AB406B1-37E2-0115-C76D-F9DED01A5219}"/>
          </ac:spMkLst>
        </pc:spChg>
      </pc:sldChg>
      <pc:sldChg chg="addSp delSp modSp add del mod delAnim modAnim">
        <pc:chgData name="Barry Revzin" userId="281c6b04d751b769" providerId="LiveId" clId="{A11C0AF4-71D7-4FAA-A66F-CC6641DB3323}" dt="2023-04-28T01:51:42.936" v="1490" actId="47"/>
        <pc:sldMkLst>
          <pc:docMk/>
          <pc:sldMk cId="1771125343" sldId="335"/>
        </pc:sldMkLst>
        <pc:spChg chg="mod">
          <ac:chgData name="Barry Revzin" userId="281c6b04d751b769" providerId="LiveId" clId="{A11C0AF4-71D7-4FAA-A66F-CC6641DB3323}" dt="2023-04-23T21:10:54.592" v="1286" actId="20577"/>
          <ac:spMkLst>
            <pc:docMk/>
            <pc:sldMk cId="1771125343" sldId="335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1:45:01.638" v="1378" actId="14100"/>
          <ac:spMkLst>
            <pc:docMk/>
            <pc:sldMk cId="1771125343" sldId="335"/>
            <ac:spMk id="3" creationId="{941851DA-B381-3BC5-42AF-D3A012ABDD11}"/>
          </ac:spMkLst>
        </pc:spChg>
        <pc:spChg chg="add del mod">
          <ac:chgData name="Barry Revzin" userId="281c6b04d751b769" providerId="LiveId" clId="{A11C0AF4-71D7-4FAA-A66F-CC6641DB3323}" dt="2023-04-28T01:41:15.145" v="1304"/>
          <ac:spMkLst>
            <pc:docMk/>
            <pc:sldMk cId="1771125343" sldId="335"/>
            <ac:spMk id="4" creationId="{9351EC70-19D8-7C18-36D7-86D5F2274FD0}"/>
          </ac:spMkLst>
        </pc:spChg>
        <pc:spChg chg="add del mod">
          <ac:chgData name="Barry Revzin" userId="281c6b04d751b769" providerId="LiveId" clId="{A11C0AF4-71D7-4FAA-A66F-CC6641DB3323}" dt="2023-04-28T01:41:34.936" v="1333" actId="478"/>
          <ac:spMkLst>
            <pc:docMk/>
            <pc:sldMk cId="1771125343" sldId="335"/>
            <ac:spMk id="5" creationId="{CD50D7FF-97A9-47F0-C1D5-C2761018AAD0}"/>
          </ac:spMkLst>
        </pc:spChg>
        <pc:spChg chg="add del mod">
          <ac:chgData name="Barry Revzin" userId="281c6b04d751b769" providerId="LiveId" clId="{A11C0AF4-71D7-4FAA-A66F-CC6641DB3323}" dt="2023-04-28T01:43:21.424" v="1360" actId="478"/>
          <ac:spMkLst>
            <pc:docMk/>
            <pc:sldMk cId="1771125343" sldId="335"/>
            <ac:spMk id="6" creationId="{E94880C4-B2C9-68F5-17CC-015AFDC0BF0E}"/>
          </ac:spMkLst>
        </pc:spChg>
        <pc:spChg chg="add del mod">
          <ac:chgData name="Barry Revzin" userId="281c6b04d751b769" providerId="LiveId" clId="{A11C0AF4-71D7-4FAA-A66F-CC6641DB3323}" dt="2023-04-28T01:42:20.558" v="1344"/>
          <ac:spMkLst>
            <pc:docMk/>
            <pc:sldMk cId="1771125343" sldId="335"/>
            <ac:spMk id="7" creationId="{38A1F185-6C64-6147-1390-E86846FFB48E}"/>
          </ac:spMkLst>
        </pc:spChg>
        <pc:spChg chg="add del mod">
          <ac:chgData name="Barry Revzin" userId="281c6b04d751b769" providerId="LiveId" clId="{A11C0AF4-71D7-4FAA-A66F-CC6641DB3323}" dt="2023-04-28T01:42:20.558" v="1342" actId="478"/>
          <ac:spMkLst>
            <pc:docMk/>
            <pc:sldMk cId="1771125343" sldId="335"/>
            <ac:spMk id="8" creationId="{D5AE9F15-CB90-F99C-2371-1DACAEDA57A2}"/>
          </ac:spMkLst>
        </pc:spChg>
        <pc:spChg chg="add mod">
          <ac:chgData name="Barry Revzin" userId="281c6b04d751b769" providerId="LiveId" clId="{A11C0AF4-71D7-4FAA-A66F-CC6641DB3323}" dt="2023-04-28T01:45:07.352" v="1380" actId="1076"/>
          <ac:spMkLst>
            <pc:docMk/>
            <pc:sldMk cId="1771125343" sldId="335"/>
            <ac:spMk id="9" creationId="{28E5828A-44CE-A29E-B440-88FB293DEEE8}"/>
          </ac:spMkLst>
        </pc:spChg>
        <pc:spChg chg="add mod">
          <ac:chgData name="Barry Revzin" userId="281c6b04d751b769" providerId="LiveId" clId="{A11C0AF4-71D7-4FAA-A66F-CC6641DB3323}" dt="2023-04-28T01:44:30.055" v="1374" actId="208"/>
          <ac:spMkLst>
            <pc:docMk/>
            <pc:sldMk cId="1771125343" sldId="335"/>
            <ac:spMk id="10" creationId="{F870EDE0-77B2-1D33-1103-E24E22CC573A}"/>
          </ac:spMkLst>
        </pc:spChg>
        <pc:spChg chg="add del mod">
          <ac:chgData name="Barry Revzin" userId="281c6b04d751b769" providerId="LiveId" clId="{A11C0AF4-71D7-4FAA-A66F-CC6641DB3323}" dt="2023-04-28T01:43:09.952" v="1357"/>
          <ac:spMkLst>
            <pc:docMk/>
            <pc:sldMk cId="1771125343" sldId="335"/>
            <ac:spMk id="11" creationId="{013DFAB6-3EF1-2A91-A957-4D9DC14B5EA9}"/>
          </ac:spMkLst>
        </pc:spChg>
        <pc:spChg chg="add mod">
          <ac:chgData name="Barry Revzin" userId="281c6b04d751b769" providerId="LiveId" clId="{A11C0AF4-71D7-4FAA-A66F-CC6641DB3323}" dt="2023-04-28T01:45:38.503" v="1383" actId="14100"/>
          <ac:spMkLst>
            <pc:docMk/>
            <pc:sldMk cId="1771125343" sldId="335"/>
            <ac:spMk id="14" creationId="{D2A40174-6D4E-7D82-05D4-65A0027FD7FD}"/>
          </ac:spMkLst>
        </pc:spChg>
        <pc:cxnChg chg="add mod">
          <ac:chgData name="Barry Revzin" userId="281c6b04d751b769" providerId="LiveId" clId="{A11C0AF4-71D7-4FAA-A66F-CC6641DB3323}" dt="2023-04-28T01:45:11.388" v="1381" actId="14100"/>
          <ac:cxnSpMkLst>
            <pc:docMk/>
            <pc:sldMk cId="1771125343" sldId="335"/>
            <ac:cxnSpMk id="13" creationId="{977745D6-6B96-4B2F-3CD0-C82B6062C416}"/>
          </ac:cxnSpMkLst>
        </pc:cxnChg>
        <pc:cxnChg chg="add mod">
          <ac:chgData name="Barry Revzin" userId="281c6b04d751b769" providerId="LiveId" clId="{A11C0AF4-71D7-4FAA-A66F-CC6641DB3323}" dt="2023-04-28T01:45:42.689" v="1384" actId="208"/>
          <ac:cxnSpMkLst>
            <pc:docMk/>
            <pc:sldMk cId="1771125343" sldId="335"/>
            <ac:cxnSpMk id="16" creationId="{2B2FF422-3925-E964-2142-80A4502E6BA7}"/>
          </ac:cxnSpMkLst>
        </pc:cxnChg>
      </pc:sldChg>
      <pc:sldChg chg="addSp modSp add mod modAnim">
        <pc:chgData name="Barry Revzin" userId="281c6b04d751b769" providerId="LiveId" clId="{A11C0AF4-71D7-4FAA-A66F-CC6641DB3323}" dt="2023-04-28T02:24:20.422" v="1936" actId="1036"/>
        <pc:sldMkLst>
          <pc:docMk/>
          <pc:sldMk cId="314706749" sldId="336"/>
        </pc:sldMkLst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3" creationId="{941851DA-B381-3BC5-42AF-D3A012ABDD11}"/>
          </ac:spMkLst>
        </pc:spChg>
        <pc:spChg chg="add 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5" creationId="{A2BF8B42-A5CD-910D-B221-B5968CE77294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9" creationId="{28E5828A-44CE-A29E-B440-88FB293DEEE8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10" creationId="{F870EDE0-77B2-1D33-1103-E24E22CC573A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14" creationId="{D2A40174-6D4E-7D82-05D4-65A0027FD7FD}"/>
          </ac:spMkLst>
        </pc:spChg>
        <pc:cxnChg chg="mod">
          <ac:chgData name="Barry Revzin" userId="281c6b04d751b769" providerId="LiveId" clId="{A11C0AF4-71D7-4FAA-A66F-CC6641DB3323}" dt="2023-04-28T02:24:20.422" v="1936" actId="1036"/>
          <ac:cxnSpMkLst>
            <pc:docMk/>
            <pc:sldMk cId="314706749" sldId="336"/>
            <ac:cxnSpMk id="13" creationId="{977745D6-6B96-4B2F-3CD0-C82B6062C416}"/>
          </ac:cxnSpMkLst>
        </pc:cxnChg>
        <pc:cxnChg chg="mod">
          <ac:chgData name="Barry Revzin" userId="281c6b04d751b769" providerId="LiveId" clId="{A11C0AF4-71D7-4FAA-A66F-CC6641DB3323}" dt="2023-04-28T02:24:20.422" v="1936" actId="1036"/>
          <ac:cxnSpMkLst>
            <pc:docMk/>
            <pc:sldMk cId="314706749" sldId="336"/>
            <ac:cxnSpMk id="16" creationId="{2B2FF422-3925-E964-2142-80A4502E6BA7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4-28T02:24:02.424" v="1903" actId="1035"/>
        <pc:sldMkLst>
          <pc:docMk/>
          <pc:sldMk cId="2311691372" sldId="337"/>
        </pc:sldMkLst>
        <pc:spChg chg="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47:09.780" v="1391" actId="478"/>
          <ac:spMkLst>
            <pc:docMk/>
            <pc:sldMk cId="2311691372" sldId="337"/>
            <ac:spMk id="3" creationId="{941851DA-B381-3BC5-42AF-D3A012ABDD11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4" creationId="{BC7958DA-B0EE-00BA-F10D-6198BF9EF297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5" creationId="{28FE5A61-14EA-5ADA-3FFE-4AC2732CEED8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6" creationId="{A6D72ACD-A00E-485F-3C2A-B52D6061AA0D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8" creationId="{C4CC3ACC-9DD8-D87C-0BFB-F8582B26AD58}"/>
          </ac:spMkLst>
        </pc:spChg>
        <pc:spChg chg="del">
          <ac:chgData name="Barry Revzin" userId="281c6b04d751b769" providerId="LiveId" clId="{A11C0AF4-71D7-4FAA-A66F-CC6641DB3323}" dt="2023-04-28T01:47:12.433" v="1393" actId="478"/>
          <ac:spMkLst>
            <pc:docMk/>
            <pc:sldMk cId="2311691372" sldId="337"/>
            <ac:spMk id="9" creationId="{28E5828A-44CE-A29E-B440-88FB293DEEE8}"/>
          </ac:spMkLst>
        </pc:spChg>
        <pc:spChg chg="del">
          <ac:chgData name="Barry Revzin" userId="281c6b04d751b769" providerId="LiveId" clId="{A11C0AF4-71D7-4FAA-A66F-CC6641DB3323}" dt="2023-04-28T01:47:04.019" v="1388" actId="478"/>
          <ac:spMkLst>
            <pc:docMk/>
            <pc:sldMk cId="2311691372" sldId="337"/>
            <ac:spMk id="10" creationId="{F870EDE0-77B2-1D33-1103-E24E22CC573A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12" creationId="{9F24E11B-D253-1D4C-533C-1899DAFC36ED}"/>
          </ac:spMkLst>
        </pc:spChg>
        <pc:spChg chg="del">
          <ac:chgData name="Barry Revzin" userId="281c6b04d751b769" providerId="LiveId" clId="{A11C0AF4-71D7-4FAA-A66F-CC6641DB3323}" dt="2023-04-28T01:47:08.558" v="1390" actId="478"/>
          <ac:spMkLst>
            <pc:docMk/>
            <pc:sldMk cId="2311691372" sldId="337"/>
            <ac:spMk id="14" creationId="{D2A40174-6D4E-7D82-05D4-65A0027FD7FD}"/>
          </ac:spMkLst>
        </pc:spChg>
        <pc:cxnChg chg="add mod">
          <ac:chgData name="Barry Revzin" userId="281c6b04d751b769" providerId="LiveId" clId="{A11C0AF4-71D7-4FAA-A66F-CC6641DB3323}" dt="2023-04-28T02:24:02.424" v="1903" actId="1035"/>
          <ac:cxnSpMkLst>
            <pc:docMk/>
            <pc:sldMk cId="2311691372" sldId="337"/>
            <ac:cxnSpMk id="7" creationId="{F1A54C73-C7DD-A082-4BD1-BAC5DF990532}"/>
          </ac:cxnSpMkLst>
        </pc:cxnChg>
        <pc:cxnChg chg="add mod">
          <ac:chgData name="Barry Revzin" userId="281c6b04d751b769" providerId="LiveId" clId="{A11C0AF4-71D7-4FAA-A66F-CC6641DB3323}" dt="2023-04-28T02:24:02.424" v="1903" actId="1035"/>
          <ac:cxnSpMkLst>
            <pc:docMk/>
            <pc:sldMk cId="2311691372" sldId="337"/>
            <ac:cxnSpMk id="11" creationId="{5C14B0BB-2ACB-4744-FCA2-C925F5B66571}"/>
          </ac:cxnSpMkLst>
        </pc:cxnChg>
        <pc:cxnChg chg="del mod">
          <ac:chgData name="Barry Revzin" userId="281c6b04d751b769" providerId="LiveId" clId="{A11C0AF4-71D7-4FAA-A66F-CC6641DB3323}" dt="2023-04-28T01:47:11.486" v="1392" actId="478"/>
          <ac:cxnSpMkLst>
            <pc:docMk/>
            <pc:sldMk cId="2311691372" sldId="337"/>
            <ac:cxnSpMk id="13" creationId="{977745D6-6B96-4B2F-3CD0-C82B6062C416}"/>
          </ac:cxnSpMkLst>
        </pc:cxnChg>
        <pc:cxnChg chg="del mod">
          <ac:chgData name="Barry Revzin" userId="281c6b04d751b769" providerId="LiveId" clId="{A11C0AF4-71D7-4FAA-A66F-CC6641DB3323}" dt="2023-04-28T01:47:05.231" v="1389" actId="478"/>
          <ac:cxnSpMkLst>
            <pc:docMk/>
            <pc:sldMk cId="2311691372" sldId="337"/>
            <ac:cxnSpMk id="16" creationId="{2B2FF422-3925-E964-2142-80A4502E6BA7}"/>
          </ac:cxnSpMkLst>
        </pc:cxnChg>
      </pc:sldChg>
      <pc:sldChg chg="addSp modSp add mod">
        <pc:chgData name="Barry Revzin" userId="281c6b04d751b769" providerId="LiveId" clId="{A11C0AF4-71D7-4FAA-A66F-CC6641DB3323}" dt="2023-04-28T02:23:29.805" v="1875" actId="1035"/>
        <pc:sldMkLst>
          <pc:docMk/>
          <pc:sldMk cId="571614160" sldId="338"/>
        </pc:sldMkLst>
        <pc:spChg chg="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3" creationId="{16E34A0C-A491-5544-D671-9FBD6B87D0F7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4" creationId="{2B78C6DB-3A13-0CC1-058F-86C95C1E8BD1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5" creationId="{49EADA81-5EF8-F021-EDA6-9451B29A2CDE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6" creationId="{7D46430F-EF7F-5733-527F-EB0671F793E7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8" creationId="{D96A30FC-8120-724A-B51A-F2F2F5793587}"/>
          </ac:spMkLst>
        </pc:spChg>
        <pc:cxnChg chg="add mod">
          <ac:chgData name="Barry Revzin" userId="281c6b04d751b769" providerId="LiveId" clId="{A11C0AF4-71D7-4FAA-A66F-CC6641DB3323}" dt="2023-04-28T02:23:29.805" v="1875" actId="1035"/>
          <ac:cxnSpMkLst>
            <pc:docMk/>
            <pc:sldMk cId="571614160" sldId="338"/>
            <ac:cxnSpMk id="7" creationId="{57CD5174-1804-793C-1958-23106A4A4AD4}"/>
          </ac:cxnSpMkLst>
        </pc:cxnChg>
        <pc:cxnChg chg="add mod">
          <ac:chgData name="Barry Revzin" userId="281c6b04d751b769" providerId="LiveId" clId="{A11C0AF4-71D7-4FAA-A66F-CC6641DB3323}" dt="2023-04-28T02:23:29.805" v="1875" actId="1035"/>
          <ac:cxnSpMkLst>
            <pc:docMk/>
            <pc:sldMk cId="571614160" sldId="338"/>
            <ac:cxnSpMk id="9" creationId="{870FF660-4033-2EE7-FD8A-5F6FF4B0EC12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4-28T02:23:22.026" v="1856" actId="1076"/>
        <pc:sldMkLst>
          <pc:docMk/>
          <pc:sldMk cId="9643520" sldId="339"/>
        </pc:sldMkLst>
        <pc:spChg chg="mod">
          <ac:chgData name="Barry Revzin" userId="281c6b04d751b769" providerId="LiveId" clId="{A11C0AF4-71D7-4FAA-A66F-CC6641DB3323}" dt="2023-04-28T02:23:22.026" v="1856" actId="1076"/>
          <ac:spMkLst>
            <pc:docMk/>
            <pc:sldMk cId="9643520" sldId="339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52:30.554" v="1492" actId="478"/>
          <ac:spMkLst>
            <pc:docMk/>
            <pc:sldMk cId="9643520" sldId="339"/>
            <ac:spMk id="3" creationId="{16E34A0C-A491-5544-D671-9FBD6B87D0F7}"/>
          </ac:spMkLst>
        </pc:spChg>
        <pc:spChg chg="del">
          <ac:chgData name="Barry Revzin" userId="281c6b04d751b769" providerId="LiveId" clId="{A11C0AF4-71D7-4FAA-A66F-CC6641DB3323}" dt="2023-04-28T01:52:37.044" v="1497" actId="478"/>
          <ac:spMkLst>
            <pc:docMk/>
            <pc:sldMk cId="9643520" sldId="339"/>
            <ac:spMk id="4" creationId="{2B78C6DB-3A13-0CC1-058F-86C95C1E8BD1}"/>
          </ac:spMkLst>
        </pc:spChg>
        <pc:spChg chg="del">
          <ac:chgData name="Barry Revzin" userId="281c6b04d751b769" providerId="LiveId" clId="{A11C0AF4-71D7-4FAA-A66F-CC6641DB3323}" dt="2023-04-28T01:52:35.635" v="1496" actId="478"/>
          <ac:spMkLst>
            <pc:docMk/>
            <pc:sldMk cId="9643520" sldId="339"/>
            <ac:spMk id="5" creationId="{49EADA81-5EF8-F021-EDA6-9451B29A2CDE}"/>
          </ac:spMkLst>
        </pc:spChg>
        <pc:spChg chg="del">
          <ac:chgData name="Barry Revzin" userId="281c6b04d751b769" providerId="LiveId" clId="{A11C0AF4-71D7-4FAA-A66F-CC6641DB3323}" dt="2023-04-28T01:52:34.477" v="1495" actId="478"/>
          <ac:spMkLst>
            <pc:docMk/>
            <pc:sldMk cId="9643520" sldId="339"/>
            <ac:spMk id="6" creationId="{7D46430F-EF7F-5733-527F-EB0671F793E7}"/>
          </ac:spMkLst>
        </pc:spChg>
        <pc:spChg chg="del">
          <ac:chgData name="Barry Revzin" userId="281c6b04d751b769" providerId="LiveId" clId="{A11C0AF4-71D7-4FAA-A66F-CC6641DB3323}" dt="2023-04-28T01:52:32.225" v="1493" actId="478"/>
          <ac:spMkLst>
            <pc:docMk/>
            <pc:sldMk cId="9643520" sldId="339"/>
            <ac:spMk id="8" creationId="{D96A30FC-8120-724A-B51A-F2F2F5793587}"/>
          </ac:spMkLst>
        </pc:spChg>
        <pc:spChg chg="add del mod">
          <ac:chgData name="Barry Revzin" userId="281c6b04d751b769" providerId="LiveId" clId="{A11C0AF4-71D7-4FAA-A66F-CC6641DB3323}" dt="2023-04-28T01:53:24.443" v="1511" actId="478"/>
          <ac:spMkLst>
            <pc:docMk/>
            <pc:sldMk cId="9643520" sldId="339"/>
            <ac:spMk id="10" creationId="{E5B56621-8F51-4285-B8B5-808B32574860}"/>
          </ac:spMkLst>
        </pc:spChg>
        <pc:cxnChg chg="del mod">
          <ac:chgData name="Barry Revzin" userId="281c6b04d751b769" providerId="LiveId" clId="{A11C0AF4-71D7-4FAA-A66F-CC6641DB3323}" dt="2023-04-28T01:52:38.274" v="1498" actId="478"/>
          <ac:cxnSpMkLst>
            <pc:docMk/>
            <pc:sldMk cId="9643520" sldId="339"/>
            <ac:cxnSpMk id="7" creationId="{57CD5174-1804-793C-1958-23106A4A4AD4}"/>
          </ac:cxnSpMkLst>
        </pc:cxnChg>
        <pc:cxnChg chg="del mod">
          <ac:chgData name="Barry Revzin" userId="281c6b04d751b769" providerId="LiveId" clId="{A11C0AF4-71D7-4FAA-A66F-CC6641DB3323}" dt="2023-04-28T01:52:33.329" v="1494" actId="478"/>
          <ac:cxnSpMkLst>
            <pc:docMk/>
            <pc:sldMk cId="9643520" sldId="339"/>
            <ac:cxnSpMk id="9" creationId="{870FF660-4033-2EE7-FD8A-5F6FF4B0EC12}"/>
          </ac:cxnSpMkLst>
        </pc:cxnChg>
      </pc:sldChg>
      <pc:sldChg chg="modSp add mod">
        <pc:chgData name="Barry Revzin" userId="281c6b04d751b769" providerId="LiveId" clId="{A11C0AF4-71D7-4FAA-A66F-CC6641DB3323}" dt="2023-04-28T02:23:14.363" v="1855" actId="1076"/>
        <pc:sldMkLst>
          <pc:docMk/>
          <pc:sldMk cId="2658347599" sldId="340"/>
        </pc:sldMkLst>
        <pc:spChg chg="mod">
          <ac:chgData name="Barry Revzin" userId="281c6b04d751b769" providerId="LiveId" clId="{A11C0AF4-71D7-4FAA-A66F-CC6641DB3323}" dt="2023-04-28T02:23:14.363" v="1855" actId="1076"/>
          <ac:spMkLst>
            <pc:docMk/>
            <pc:sldMk cId="2658347599" sldId="340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21:07.896" v="1853" actId="1035"/>
        <pc:sldMkLst>
          <pc:docMk/>
          <pc:sldMk cId="2076430736" sldId="341"/>
        </pc:sldMkLst>
        <pc:spChg chg="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3" creationId="{A35A9F6F-3BFC-1881-C656-F3040B96E7AD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4" creationId="{FE933262-E59B-FE71-13F7-7DEB51771561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11" creationId="{B8DA4C0A-0B2B-238B-AD9F-7260990904C4}"/>
          </ac:spMkLst>
        </pc:spChg>
        <pc:cxnChg chg="add mod">
          <ac:chgData name="Barry Revzin" userId="281c6b04d751b769" providerId="LiveId" clId="{A11C0AF4-71D7-4FAA-A66F-CC6641DB3323}" dt="2023-04-28T02:21:07.896" v="1853" actId="1035"/>
          <ac:cxnSpMkLst>
            <pc:docMk/>
            <pc:sldMk cId="2076430736" sldId="341"/>
            <ac:cxnSpMk id="5" creationId="{E761F1CB-E65A-D83E-595B-CA74B75B6940}"/>
          </ac:cxnSpMkLst>
        </pc:cxnChg>
        <pc:cxnChg chg="add mod">
          <ac:chgData name="Barry Revzin" userId="281c6b04d751b769" providerId="LiveId" clId="{A11C0AF4-71D7-4FAA-A66F-CC6641DB3323}" dt="2023-04-28T02:21:07.896" v="1853" actId="1035"/>
          <ac:cxnSpMkLst>
            <pc:docMk/>
            <pc:sldMk cId="2076430736" sldId="341"/>
            <ac:cxnSpMk id="12" creationId="{76710F8E-4135-90D7-5863-043ABE193657}"/>
          </ac:cxnSpMkLst>
        </pc:cxnChg>
      </pc:sldChg>
      <pc:sldChg chg="delSp modSp add del mod delAnim modAnim">
        <pc:chgData name="Barry Revzin" userId="281c6b04d751b769" providerId="LiveId" clId="{A11C0AF4-71D7-4FAA-A66F-CC6641DB3323}" dt="2023-04-28T02:21:23.496" v="1854" actId="47"/>
        <pc:sldMkLst>
          <pc:docMk/>
          <pc:sldMk cId="2478739259" sldId="342"/>
        </pc:sldMkLst>
        <pc:spChg chg="mod">
          <ac:chgData name="Barry Revzin" userId="281c6b04d751b769" providerId="LiveId" clId="{A11C0AF4-71D7-4FAA-A66F-CC6641DB3323}" dt="2023-04-28T02:20:18.250" v="1812" actId="1076"/>
          <ac:spMkLst>
            <pc:docMk/>
            <pc:sldMk cId="2478739259" sldId="342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0:22.970" v="1813" actId="1076"/>
          <ac:spMkLst>
            <pc:docMk/>
            <pc:sldMk cId="2478739259" sldId="342"/>
            <ac:spMk id="3" creationId="{A35A9F6F-3BFC-1881-C656-F3040B96E7AD}"/>
          </ac:spMkLst>
        </pc:spChg>
        <pc:spChg chg="del">
          <ac:chgData name="Barry Revzin" userId="281c6b04d751b769" providerId="LiveId" clId="{A11C0AF4-71D7-4FAA-A66F-CC6641DB3323}" dt="2023-04-28T01:57:43.528" v="1594" actId="478"/>
          <ac:spMkLst>
            <pc:docMk/>
            <pc:sldMk cId="2478739259" sldId="342"/>
            <ac:spMk id="4" creationId="{FE933262-E59B-FE71-13F7-7DEB51771561}"/>
          </ac:spMkLst>
        </pc:spChg>
        <pc:spChg chg="del">
          <ac:chgData name="Barry Revzin" userId="281c6b04d751b769" providerId="LiveId" clId="{A11C0AF4-71D7-4FAA-A66F-CC6641DB3323}" dt="2023-04-28T01:57:45.598" v="1596" actId="478"/>
          <ac:spMkLst>
            <pc:docMk/>
            <pc:sldMk cId="2478739259" sldId="342"/>
            <ac:spMk id="11" creationId="{B8DA4C0A-0B2B-238B-AD9F-7260990904C4}"/>
          </ac:spMkLst>
        </pc:spChg>
        <pc:cxnChg chg="del mod">
          <ac:chgData name="Barry Revzin" userId="281c6b04d751b769" providerId="LiveId" clId="{A11C0AF4-71D7-4FAA-A66F-CC6641DB3323}" dt="2023-04-28T01:57:42.371" v="1593" actId="478"/>
          <ac:cxnSpMkLst>
            <pc:docMk/>
            <pc:sldMk cId="2478739259" sldId="342"/>
            <ac:cxnSpMk id="5" creationId="{E761F1CB-E65A-D83E-595B-CA74B75B6940}"/>
          </ac:cxnSpMkLst>
        </pc:cxnChg>
        <pc:cxnChg chg="del mod">
          <ac:chgData name="Barry Revzin" userId="281c6b04d751b769" providerId="LiveId" clId="{A11C0AF4-71D7-4FAA-A66F-CC6641DB3323}" dt="2023-04-28T01:57:44.761" v="1595" actId="478"/>
          <ac:cxnSpMkLst>
            <pc:docMk/>
            <pc:sldMk cId="2478739259" sldId="342"/>
            <ac:cxnSpMk id="12" creationId="{76710F8E-4135-90D7-5863-043ABE193657}"/>
          </ac:cxnSpMkLst>
        </pc:cxnChg>
      </pc:sldChg>
      <pc:sldChg chg="modSp add mod">
        <pc:chgData name="Barry Revzin" userId="281c6b04d751b769" providerId="LiveId" clId="{A11C0AF4-71D7-4FAA-A66F-CC6641DB3323}" dt="2023-04-28T02:20:09.329" v="1811" actId="1076"/>
        <pc:sldMkLst>
          <pc:docMk/>
          <pc:sldMk cId="3376517786" sldId="343"/>
        </pc:sldMkLst>
        <pc:spChg chg="mod">
          <ac:chgData name="Barry Revzin" userId="281c6b04d751b769" providerId="LiveId" clId="{A11C0AF4-71D7-4FAA-A66F-CC6641DB3323}" dt="2023-04-28T02:20:01.314" v="1810" actId="1076"/>
          <ac:spMkLst>
            <pc:docMk/>
            <pc:sldMk cId="3376517786" sldId="343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0:09.329" v="1811" actId="1076"/>
          <ac:spMkLst>
            <pc:docMk/>
            <pc:sldMk cId="3376517786" sldId="343"/>
            <ac:spMk id="3" creationId="{A35A9F6F-3BFC-1881-C656-F3040B96E7AD}"/>
          </ac:spMkLst>
        </pc:spChg>
      </pc:sldChg>
      <pc:sldChg chg="delSp modSp add mod">
        <pc:chgData name="Barry Revzin" userId="281c6b04d751b769" providerId="LiveId" clId="{A11C0AF4-71D7-4FAA-A66F-CC6641DB3323}" dt="2023-04-28T02:19:51.777" v="1809" actId="1076"/>
        <pc:sldMkLst>
          <pc:docMk/>
          <pc:sldMk cId="1881784912" sldId="344"/>
        </pc:sldMkLst>
        <pc:spChg chg="mod">
          <ac:chgData name="Barry Revzin" userId="281c6b04d751b769" providerId="LiveId" clId="{A11C0AF4-71D7-4FAA-A66F-CC6641DB3323}" dt="2023-04-28T02:19:51.777" v="1809" actId="1076"/>
          <ac:spMkLst>
            <pc:docMk/>
            <pc:sldMk cId="1881784912" sldId="344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58:55.522" v="1600" actId="478"/>
          <ac:spMkLst>
            <pc:docMk/>
            <pc:sldMk cId="1881784912" sldId="344"/>
            <ac:spMk id="3" creationId="{A35A9F6F-3BFC-1881-C656-F3040B96E7AD}"/>
          </ac:spMkLst>
        </pc:spChg>
      </pc:sldChg>
      <pc:sldChg chg="modSp add mod">
        <pc:chgData name="Barry Revzin" userId="281c6b04d751b769" providerId="LiveId" clId="{A11C0AF4-71D7-4FAA-A66F-CC6641DB3323}" dt="2023-04-28T02:19:44.274" v="1808" actId="1076"/>
        <pc:sldMkLst>
          <pc:docMk/>
          <pc:sldMk cId="707759545" sldId="345"/>
        </pc:sldMkLst>
        <pc:spChg chg="mod">
          <ac:chgData name="Barry Revzin" userId="281c6b04d751b769" providerId="LiveId" clId="{A11C0AF4-71D7-4FAA-A66F-CC6641DB3323}" dt="2023-04-28T02:19:44.274" v="1808" actId="1076"/>
          <ac:spMkLst>
            <pc:docMk/>
            <pc:sldMk cId="707759545" sldId="345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37.521" v="1807" actId="1076"/>
        <pc:sldMkLst>
          <pc:docMk/>
          <pc:sldMk cId="3734552714" sldId="346"/>
        </pc:sldMkLst>
        <pc:spChg chg="mod">
          <ac:chgData name="Barry Revzin" userId="281c6b04d751b769" providerId="LiveId" clId="{A11C0AF4-71D7-4FAA-A66F-CC6641DB3323}" dt="2023-04-28T02:19:37.521" v="1807" actId="1076"/>
          <ac:spMkLst>
            <pc:docMk/>
            <pc:sldMk cId="3734552714" sldId="346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31.290" v="1806" actId="1076"/>
        <pc:sldMkLst>
          <pc:docMk/>
          <pc:sldMk cId="4105110951" sldId="347"/>
        </pc:sldMkLst>
        <pc:spChg chg="mod">
          <ac:chgData name="Barry Revzin" userId="281c6b04d751b769" providerId="LiveId" clId="{A11C0AF4-71D7-4FAA-A66F-CC6641DB3323}" dt="2023-04-28T02:19:31.290" v="1806" actId="1076"/>
          <ac:spMkLst>
            <pc:docMk/>
            <pc:sldMk cId="4105110951" sldId="347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22.346" v="1805" actId="1076"/>
        <pc:sldMkLst>
          <pc:docMk/>
          <pc:sldMk cId="3646387078" sldId="348"/>
        </pc:sldMkLst>
        <pc:spChg chg="mod">
          <ac:chgData name="Barry Revzin" userId="281c6b04d751b769" providerId="LiveId" clId="{A11C0AF4-71D7-4FAA-A66F-CC6641DB3323}" dt="2023-04-28T02:19:22.346" v="1805" actId="1076"/>
          <ac:spMkLst>
            <pc:docMk/>
            <pc:sldMk cId="3646387078" sldId="348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28:49.513" v="1957"/>
        <pc:sldMkLst>
          <pc:docMk/>
          <pc:sldMk cId="1527205948" sldId="349"/>
        </pc:sldMkLst>
        <pc:spChg chg="mod">
          <ac:chgData name="Barry Revzin" userId="281c6b04d751b769" providerId="LiveId" clId="{A11C0AF4-71D7-4FAA-A66F-CC6641DB3323}" dt="2023-04-28T02:18:52.333" v="1766" actId="1076"/>
          <ac:spMkLst>
            <pc:docMk/>
            <pc:sldMk cId="1527205948" sldId="349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03:29.673" v="1624" actId="1076"/>
          <ac:spMkLst>
            <pc:docMk/>
            <pc:sldMk cId="1527205948" sldId="349"/>
            <ac:spMk id="3" creationId="{595A56E3-9263-2518-7488-22F96962E094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4" creationId="{6DD724F3-C9EE-BE20-CE36-772826433073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5" creationId="{CBD537FE-21AD-CA92-02DE-584474C02DA6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10" creationId="{16137272-3BD3-433A-D334-90E20A0B4AE5}"/>
          </ac:spMkLst>
        </pc:spChg>
        <pc:spChg chg="add mod">
          <ac:chgData name="Barry Revzin" userId="281c6b04d751b769" providerId="LiveId" clId="{A11C0AF4-71D7-4FAA-A66F-CC6641DB3323}" dt="2023-04-28T02:27:49.961" v="1944" actId="693"/>
          <ac:spMkLst>
            <pc:docMk/>
            <pc:sldMk cId="1527205948" sldId="349"/>
            <ac:spMk id="13" creationId="{CD6066A8-128B-4115-0EBD-CCC8C6105270}"/>
          </ac:spMkLst>
        </pc:spChg>
        <pc:spChg chg="add mod">
          <ac:chgData name="Barry Revzin" userId="281c6b04d751b769" providerId="LiveId" clId="{A11C0AF4-71D7-4FAA-A66F-CC6641DB3323}" dt="2023-04-28T02:28:07.954" v="1946" actId="1076"/>
          <ac:spMkLst>
            <pc:docMk/>
            <pc:sldMk cId="1527205948" sldId="349"/>
            <ac:spMk id="14" creationId="{600CCE16-6B35-AF1C-7E8A-307CC7D5C7E3}"/>
          </ac:spMkLst>
        </pc:spChg>
        <pc:cxnChg chg="add mod">
          <ac:chgData name="Barry Revzin" userId="281c6b04d751b769" providerId="LiveId" clId="{A11C0AF4-71D7-4FAA-A66F-CC6641DB3323}" dt="2023-04-28T02:19:10.781" v="1804" actId="1036"/>
          <ac:cxnSpMkLst>
            <pc:docMk/>
            <pc:sldMk cId="1527205948" sldId="349"/>
            <ac:cxnSpMk id="6" creationId="{A1992E10-C4A7-1DA7-69A4-E9D846BFDE88}"/>
          </ac:cxnSpMkLst>
        </pc:cxnChg>
        <pc:cxnChg chg="add mod">
          <ac:chgData name="Barry Revzin" userId="281c6b04d751b769" providerId="LiveId" clId="{A11C0AF4-71D7-4FAA-A66F-CC6641DB3323}" dt="2023-04-28T02:19:10.781" v="1804" actId="1036"/>
          <ac:cxnSpMkLst>
            <pc:docMk/>
            <pc:sldMk cId="1527205948" sldId="349"/>
            <ac:cxnSpMk id="11" creationId="{E15329BC-C718-637D-3436-5D4840900BF3}"/>
          </ac:cxnSpMkLst>
        </pc:cxnChg>
      </pc:sldChg>
      <pc:sldChg chg="delSp modSp add mod delAnim">
        <pc:chgData name="Barry Revzin" userId="281c6b04d751b769" providerId="LiveId" clId="{A11C0AF4-71D7-4FAA-A66F-CC6641DB3323}" dt="2023-04-28T02:18:03.674" v="1765" actId="1076"/>
        <pc:sldMkLst>
          <pc:docMk/>
          <pc:sldMk cId="271213982" sldId="350"/>
        </pc:sldMkLst>
        <pc:spChg chg="mod">
          <ac:chgData name="Barry Revzin" userId="281c6b04d751b769" providerId="LiveId" clId="{A11C0AF4-71D7-4FAA-A66F-CC6641DB3323}" dt="2023-04-28T02:18:03.674" v="1765" actId="1076"/>
          <ac:spMkLst>
            <pc:docMk/>
            <pc:sldMk cId="271213982" sldId="350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2:10:45.561" v="1738" actId="478"/>
          <ac:spMkLst>
            <pc:docMk/>
            <pc:sldMk cId="271213982" sldId="350"/>
            <ac:spMk id="3" creationId="{595A56E3-9263-2518-7488-22F96962E094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4" creationId="{6DD724F3-C9EE-BE20-CE36-772826433073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5" creationId="{CBD537FE-21AD-CA92-02DE-584474C02DA6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10" creationId="{16137272-3BD3-433A-D334-90E20A0B4AE5}"/>
          </ac:spMkLst>
        </pc:spChg>
        <pc:cxnChg chg="del mod">
          <ac:chgData name="Barry Revzin" userId="281c6b04d751b769" providerId="LiveId" clId="{A11C0AF4-71D7-4FAA-A66F-CC6641DB3323}" dt="2023-04-28T02:10:47.507" v="1739" actId="478"/>
          <ac:cxnSpMkLst>
            <pc:docMk/>
            <pc:sldMk cId="271213982" sldId="350"/>
            <ac:cxnSpMk id="6" creationId="{A1992E10-C4A7-1DA7-69A4-E9D846BFDE88}"/>
          </ac:cxnSpMkLst>
        </pc:cxnChg>
        <pc:cxnChg chg="del mod">
          <ac:chgData name="Barry Revzin" userId="281c6b04d751b769" providerId="LiveId" clId="{A11C0AF4-71D7-4FAA-A66F-CC6641DB3323}" dt="2023-04-28T02:10:47.507" v="1739" actId="478"/>
          <ac:cxnSpMkLst>
            <pc:docMk/>
            <pc:sldMk cId="271213982" sldId="350"/>
            <ac:cxnSpMk id="11" creationId="{E15329BC-C718-637D-3436-5D4840900BF3}"/>
          </ac:cxnSpMkLst>
        </pc:cxnChg>
      </pc:sldChg>
      <pc:sldChg chg="modSp add mod">
        <pc:chgData name="Barry Revzin" userId="281c6b04d751b769" providerId="LiveId" clId="{A11C0AF4-71D7-4FAA-A66F-CC6641DB3323}" dt="2023-04-28T02:17:54.981" v="1764" actId="1076"/>
        <pc:sldMkLst>
          <pc:docMk/>
          <pc:sldMk cId="2365667047" sldId="351"/>
        </pc:sldMkLst>
        <pc:spChg chg="mod">
          <ac:chgData name="Barry Revzin" userId="281c6b04d751b769" providerId="LiveId" clId="{A11C0AF4-71D7-4FAA-A66F-CC6641DB3323}" dt="2023-04-28T02:17:54.981" v="1764" actId="1076"/>
          <ac:spMkLst>
            <pc:docMk/>
            <pc:sldMk cId="2365667047" sldId="351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7:46.944" v="1763" actId="1076"/>
        <pc:sldMkLst>
          <pc:docMk/>
          <pc:sldMk cId="1497502083" sldId="352"/>
        </pc:sldMkLst>
        <pc:spChg chg="mod">
          <ac:chgData name="Barry Revzin" userId="281c6b04d751b769" providerId="LiveId" clId="{A11C0AF4-71D7-4FAA-A66F-CC6641DB3323}" dt="2023-04-28T02:17:46.944" v="1763" actId="1076"/>
          <ac:spMkLst>
            <pc:docMk/>
            <pc:sldMk cId="1497502083" sldId="352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29:51.615" v="1959" actId="20577"/>
        <pc:sldMkLst>
          <pc:docMk/>
          <pc:sldMk cId="1864308626" sldId="353"/>
        </pc:sldMkLst>
        <pc:spChg chg="mod">
          <ac:chgData name="Barry Revzin" userId="281c6b04d751b769" providerId="LiveId" clId="{A11C0AF4-71D7-4FAA-A66F-CC6641DB3323}" dt="2023-04-28T02:29:51.615" v="1959" actId="20577"/>
          <ac:spMkLst>
            <pc:docMk/>
            <pc:sldMk cId="1864308626" sldId="353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17:27.173" v="1761" actId="113"/>
        <pc:sldMkLst>
          <pc:docMk/>
          <pc:sldMk cId="1393945869" sldId="354"/>
        </pc:sldMkLst>
        <pc:spChg chg="mod">
          <ac:chgData name="Barry Revzin" userId="281c6b04d751b769" providerId="LiveId" clId="{A11C0AF4-71D7-4FAA-A66F-CC6641DB3323}" dt="2023-04-28T02:16:19.109" v="1758" actId="12789"/>
          <ac:spMkLst>
            <pc:docMk/>
            <pc:sldMk cId="1393945869" sldId="354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17:27.173" v="1761" actId="113"/>
          <ac:spMkLst>
            <pc:docMk/>
            <pc:sldMk cId="1393945869" sldId="354"/>
            <ac:spMk id="3" creationId="{8422F96B-861A-9171-B397-9E662D548D25}"/>
          </ac:spMkLst>
        </pc:spChg>
      </pc:sldChg>
      <pc:sldChg chg="add del">
        <pc:chgData name="Barry Revzin" userId="281c6b04d751b769" providerId="LiveId" clId="{A11C0AF4-71D7-4FAA-A66F-CC6641DB3323}" dt="2023-04-28T02:30:22.765" v="1966" actId="47"/>
        <pc:sldMkLst>
          <pc:docMk/>
          <pc:sldMk cId="3632429215" sldId="355"/>
        </pc:sldMkLst>
      </pc:sldChg>
      <pc:sldChg chg="modSp add mod">
        <pc:chgData name="Barry Revzin" userId="281c6b04d751b769" providerId="LiveId" clId="{A11C0AF4-71D7-4FAA-A66F-CC6641DB3323}" dt="2023-04-28T02:30:04.902" v="1965" actId="20577"/>
        <pc:sldMkLst>
          <pc:docMk/>
          <pc:sldMk cId="1671517004" sldId="356"/>
        </pc:sldMkLst>
        <pc:spChg chg="mod">
          <ac:chgData name="Barry Revzin" userId="281c6b04d751b769" providerId="LiveId" clId="{A11C0AF4-71D7-4FAA-A66F-CC6641DB3323}" dt="2023-04-28T02:30:04.902" v="1965" actId="20577"/>
          <ac:spMkLst>
            <pc:docMk/>
            <pc:sldMk cId="1671517004" sldId="356"/>
            <ac:spMk id="2" creationId="{3AB406B1-37E2-0115-C76D-F9DED01A5219}"/>
          </ac:spMkLst>
        </pc:spChg>
      </pc:sldChg>
      <pc:sldChg chg="modSp add mod modAnim">
        <pc:chgData name="Barry Revzin" userId="281c6b04d751b769" providerId="LiveId" clId="{A11C0AF4-71D7-4FAA-A66F-CC6641DB3323}" dt="2023-04-28T02:32:18.953" v="1969"/>
        <pc:sldMkLst>
          <pc:docMk/>
          <pc:sldMk cId="2115798441" sldId="357"/>
        </pc:sldMkLst>
        <pc:spChg chg="mod">
          <ac:chgData name="Barry Revzin" userId="281c6b04d751b769" providerId="LiveId" clId="{A11C0AF4-71D7-4FAA-A66F-CC6641DB3323}" dt="2023-04-28T02:32:08.829" v="1968"/>
          <ac:spMkLst>
            <pc:docMk/>
            <pc:sldMk cId="2115798441" sldId="357"/>
            <ac:spMk id="2" creationId="{3AB406B1-37E2-0115-C76D-F9DED01A5219}"/>
          </ac:spMkLst>
        </pc:spChg>
      </pc:sldChg>
      <pc:sldChg chg="addSp modSp new mod">
        <pc:chgData name="Barry Revzin" userId="281c6b04d751b769" providerId="LiveId" clId="{A11C0AF4-71D7-4FAA-A66F-CC6641DB3323}" dt="2023-04-28T02:34:25.188" v="2026" actId="12788"/>
        <pc:sldMkLst>
          <pc:docMk/>
          <pc:sldMk cId="3963925736" sldId="358"/>
        </pc:sldMkLst>
        <pc:spChg chg="add mod">
          <ac:chgData name="Barry Revzin" userId="281c6b04d751b769" providerId="LiveId" clId="{A11C0AF4-71D7-4FAA-A66F-CC6641DB3323}" dt="2023-04-28T02:34:25.188" v="2026" actId="12788"/>
          <ac:spMkLst>
            <pc:docMk/>
            <pc:sldMk cId="3963925736" sldId="358"/>
            <ac:spMk id="2" creationId="{BD9BBAC5-5552-3AF9-9B74-6BD54D37C546}"/>
          </ac:spMkLst>
        </pc:spChg>
      </pc:sldChg>
      <pc:sldChg chg="addSp delSp modSp new mod modAnim">
        <pc:chgData name="Barry Revzin" userId="281c6b04d751b769" providerId="LiveId" clId="{A11C0AF4-71D7-4FAA-A66F-CC6641DB3323}" dt="2023-04-28T02:47:38.706" v="2151" actId="20577"/>
        <pc:sldMkLst>
          <pc:docMk/>
          <pc:sldMk cId="2315178992" sldId="359"/>
        </pc:sldMkLst>
        <pc:spChg chg="add del">
          <ac:chgData name="Barry Revzin" userId="281c6b04d751b769" providerId="LiveId" clId="{A11C0AF4-71D7-4FAA-A66F-CC6641DB3323}" dt="2023-04-28T02:34:46.528" v="2029" actId="22"/>
          <ac:spMkLst>
            <pc:docMk/>
            <pc:sldMk cId="2315178992" sldId="359"/>
            <ac:spMk id="3" creationId="{BDD64510-599D-CE5C-0A6B-E7F4BDA8BD1F}"/>
          </ac:spMkLst>
        </pc:spChg>
        <pc:spChg chg="add mod">
          <ac:chgData name="Barry Revzin" userId="281c6b04d751b769" providerId="LiveId" clId="{A11C0AF4-71D7-4FAA-A66F-CC6641DB3323}" dt="2023-04-28T02:35:10.308" v="2032" actId="12788"/>
          <ac:spMkLst>
            <pc:docMk/>
            <pc:sldMk cId="2315178992" sldId="359"/>
            <ac:spMk id="4" creationId="{D3EB581F-D633-EEC0-42B1-E05543E8FC20}"/>
          </ac:spMkLst>
        </pc:spChg>
        <pc:spChg chg="add mod">
          <ac:chgData name="Barry Revzin" userId="281c6b04d751b769" providerId="LiveId" clId="{A11C0AF4-71D7-4FAA-A66F-CC6641DB3323}" dt="2023-04-28T02:35:37.327" v="2035" actId="14100"/>
          <ac:spMkLst>
            <pc:docMk/>
            <pc:sldMk cId="2315178992" sldId="359"/>
            <ac:spMk id="5" creationId="{3259545A-EFF8-C648-6EF8-980B80AC7358}"/>
          </ac:spMkLst>
        </pc:spChg>
        <pc:spChg chg="add mod">
          <ac:chgData name="Barry Revzin" userId="281c6b04d751b769" providerId="LiveId" clId="{A11C0AF4-71D7-4FAA-A66F-CC6641DB3323}" dt="2023-04-28T02:47:38.706" v="2151" actId="20577"/>
          <ac:spMkLst>
            <pc:docMk/>
            <pc:sldMk cId="2315178992" sldId="359"/>
            <ac:spMk id="6" creationId="{2CBA3946-52F1-28DC-18B1-AD31621A3EF7}"/>
          </ac:spMkLst>
        </pc:spChg>
        <pc:cxnChg chg="add mod">
          <ac:chgData name="Barry Revzin" userId="281c6b04d751b769" providerId="LiveId" clId="{A11C0AF4-71D7-4FAA-A66F-CC6641DB3323}" dt="2023-04-28T02:47:38.706" v="2151" actId="20577"/>
          <ac:cxnSpMkLst>
            <pc:docMk/>
            <pc:sldMk cId="2315178992" sldId="359"/>
            <ac:cxnSpMk id="7" creationId="{2CF88F62-17AF-EA96-86CB-CFBE7A613909}"/>
          </ac:cxnSpMkLst>
        </pc:cxnChg>
      </pc:sldChg>
      <pc:sldChg chg="modSp add mod modTransition modAnim">
        <pc:chgData name="Barry Revzin" userId="281c6b04d751b769" providerId="LiveId" clId="{A11C0AF4-71D7-4FAA-A66F-CC6641DB3323}" dt="2023-04-28T03:17:38.838" v="2279" actId="207"/>
        <pc:sldMkLst>
          <pc:docMk/>
          <pc:sldMk cId="3360112718" sldId="360"/>
        </pc:sldMkLst>
        <pc:spChg chg="mod">
          <ac:chgData name="Barry Revzin" userId="281c6b04d751b769" providerId="LiveId" clId="{A11C0AF4-71D7-4FAA-A66F-CC6641DB3323}" dt="2023-04-28T03:17:38.838" v="2279" actId="207"/>
          <ac:spMkLst>
            <pc:docMk/>
            <pc:sldMk cId="3360112718" sldId="360"/>
            <ac:spMk id="6" creationId="{2CBA3946-52F1-28DC-18B1-AD31621A3EF7}"/>
          </ac:spMkLst>
        </pc:spChg>
        <pc:cxnChg chg="mod">
          <ac:chgData name="Barry Revzin" userId="281c6b04d751b769" providerId="LiveId" clId="{A11C0AF4-71D7-4FAA-A66F-CC6641DB3323}" dt="2023-04-28T02:47:18.966" v="2148" actId="20577"/>
          <ac:cxnSpMkLst>
            <pc:docMk/>
            <pc:sldMk cId="3360112718" sldId="360"/>
            <ac:cxnSpMk id="7" creationId="{2CF88F62-17AF-EA96-86CB-CFBE7A613909}"/>
          </ac:cxnSpMkLst>
        </pc:cxnChg>
      </pc:sldChg>
      <pc:sldChg chg="delSp modSp add mod">
        <pc:chgData name="Barry Revzin" userId="281c6b04d751b769" providerId="LiveId" clId="{A11C0AF4-71D7-4FAA-A66F-CC6641DB3323}" dt="2023-04-28T02:41:12.790" v="2112"/>
        <pc:sldMkLst>
          <pc:docMk/>
          <pc:sldMk cId="3980331325" sldId="361"/>
        </pc:sldMkLst>
        <pc:spChg chg="mod">
          <ac:chgData name="Barry Revzin" userId="281c6b04d751b769" providerId="LiveId" clId="{A11C0AF4-71D7-4FAA-A66F-CC6641DB3323}" dt="2023-04-28T02:41:12.790" v="2112"/>
          <ac:spMkLst>
            <pc:docMk/>
            <pc:sldMk cId="3980331325" sldId="361"/>
            <ac:spMk id="4" creationId="{D3EB581F-D633-EEC0-42B1-E05543E8FC20}"/>
          </ac:spMkLst>
        </pc:spChg>
        <pc:spChg chg="del">
          <ac:chgData name="Barry Revzin" userId="281c6b04d751b769" providerId="LiveId" clId="{A11C0AF4-71D7-4FAA-A66F-CC6641DB3323}" dt="2023-04-28T02:40:48.526" v="2111" actId="478"/>
          <ac:spMkLst>
            <pc:docMk/>
            <pc:sldMk cId="3980331325" sldId="361"/>
            <ac:spMk id="5" creationId="{3259545A-EFF8-C648-6EF8-980B80AC7358}"/>
          </ac:spMkLst>
        </pc:spChg>
        <pc:spChg chg="del">
          <ac:chgData name="Barry Revzin" userId="281c6b04d751b769" providerId="LiveId" clId="{A11C0AF4-71D7-4FAA-A66F-CC6641DB3323}" dt="2023-04-28T02:40:47.324" v="2110" actId="478"/>
          <ac:spMkLst>
            <pc:docMk/>
            <pc:sldMk cId="3980331325" sldId="361"/>
            <ac:spMk id="6" creationId="{2CBA3946-52F1-28DC-18B1-AD31621A3EF7}"/>
          </ac:spMkLst>
        </pc:spChg>
        <pc:cxnChg chg="del mod">
          <ac:chgData name="Barry Revzin" userId="281c6b04d751b769" providerId="LiveId" clId="{A11C0AF4-71D7-4FAA-A66F-CC6641DB3323}" dt="2023-04-28T02:40:46.292" v="2109" actId="478"/>
          <ac:cxnSpMkLst>
            <pc:docMk/>
            <pc:sldMk cId="3980331325" sldId="361"/>
            <ac:cxnSpMk id="7" creationId="{2CF88F62-17AF-EA96-86CB-CFBE7A613909}"/>
          </ac:cxnSpMkLst>
        </pc:cxnChg>
      </pc:sldChg>
      <pc:sldChg chg="addSp modSp add mod modAnim">
        <pc:chgData name="Barry Revzin" userId="281c6b04d751b769" providerId="LiveId" clId="{A11C0AF4-71D7-4FAA-A66F-CC6641DB3323}" dt="2023-04-28T03:30:34.773" v="2301"/>
        <pc:sldMkLst>
          <pc:docMk/>
          <pc:sldMk cId="1520914213" sldId="362"/>
        </pc:sldMkLst>
        <pc:spChg chg="add mod">
          <ac:chgData name="Barry Revzin" userId="281c6b04d751b769" providerId="LiveId" clId="{A11C0AF4-71D7-4FAA-A66F-CC6641DB3323}" dt="2023-04-28T02:43:55.286" v="2128" actId="208"/>
          <ac:spMkLst>
            <pc:docMk/>
            <pc:sldMk cId="1520914213" sldId="362"/>
            <ac:spMk id="2" creationId="{A2685DE0-A5CC-0B21-1C88-3E6F39AED8A1}"/>
          </ac:spMkLst>
        </pc:spChg>
        <pc:spChg chg="add mod">
          <ac:chgData name="Barry Revzin" userId="281c6b04d751b769" providerId="LiveId" clId="{A11C0AF4-71D7-4FAA-A66F-CC6641DB3323}" dt="2023-04-28T03:30:32.868" v="2300" actId="14100"/>
          <ac:spMkLst>
            <pc:docMk/>
            <pc:sldMk cId="1520914213" sldId="362"/>
            <ac:spMk id="3" creationId="{A92016CD-70E5-C8FA-3DD9-997239180A6B}"/>
          </ac:spMkLst>
        </pc:spChg>
        <pc:spChg chg="mod">
          <ac:chgData name="Barry Revzin" userId="281c6b04d751b769" providerId="LiveId" clId="{A11C0AF4-71D7-4FAA-A66F-CC6641DB3323}" dt="2023-04-28T02:48:00.820" v="2164" actId="20577"/>
          <ac:spMkLst>
            <pc:docMk/>
            <pc:sldMk cId="1520914213" sldId="362"/>
            <ac:spMk id="4" creationId="{D3EB581F-D633-EEC0-42B1-E05543E8FC20}"/>
          </ac:spMkLst>
        </pc:spChg>
      </pc:sldChg>
      <pc:sldChg chg="addSp delSp modSp new mod delAnim modAnim">
        <pc:chgData name="Barry Revzin" userId="281c6b04d751b769" providerId="LiveId" clId="{A11C0AF4-71D7-4FAA-A66F-CC6641DB3323}" dt="2023-04-29T14:26:48.640" v="2372" actId="14100"/>
        <pc:sldMkLst>
          <pc:docMk/>
          <pc:sldMk cId="137273445" sldId="363"/>
        </pc:sldMkLst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2" creationId="{E58ED99A-0CC7-87DE-F273-EC7A8FEB07B8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3" creationId="{17CF7905-8736-55BB-CFC4-E1AD2D899EDA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4" creationId="{C6F7E406-3955-DA4D-BD5E-3A034C4B7D0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5" creationId="{4F1E03DB-622B-C718-0905-BD8A38EF0F1F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6" creationId="{4D0736F4-0C27-0158-3BCD-58990DEF7DA9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7" creationId="{38B9AA8E-329D-8A4B-03BE-0B1806A69991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8" creationId="{3C35DC8A-D6C8-FE07-5120-67848E5623A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9" creationId="{2A25B4A2-DDA1-FE72-8938-25D75A2225E3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0" creationId="{7B626221-D861-0926-E4DD-2BCD2644E65A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1" creationId="{11A4CD82-A713-B86C-3AAF-E6B33A0D942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2" creationId="{BBEAA2F7-A6DC-C9E7-DA09-2FD33871260D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3" creationId="{D5878380-E0F0-7351-4A31-99E47209ACFE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4" creationId="{DB606DC1-B46D-F9D5-EDF8-C0971D91D64B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5" creationId="{EE3FDFA7-7F55-83E0-2327-3DABB7CE8052}"/>
          </ac:spMkLst>
        </pc:spChg>
        <pc:cxnChg chg="add mod">
          <ac:chgData name="Barry Revzin" userId="281c6b04d751b769" providerId="LiveId" clId="{A11C0AF4-71D7-4FAA-A66F-CC6641DB3323}" dt="2023-04-29T14:26:33.620" v="2363" actId="208"/>
          <ac:cxnSpMkLst>
            <pc:docMk/>
            <pc:sldMk cId="137273445" sldId="363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9T14:26:33.620" v="2363" actId="208"/>
          <ac:cxnSpMkLst>
            <pc:docMk/>
            <pc:sldMk cId="137273445" sldId="363"/>
            <ac:cxnSpMk id="20" creationId="{686186E9-A6D5-2E79-A499-06395B7AC987}"/>
          </ac:cxnSpMkLst>
        </pc:cxnChg>
        <pc:cxnChg chg="add mod">
          <ac:chgData name="Barry Revzin" userId="281c6b04d751b769" providerId="LiveId" clId="{A11C0AF4-71D7-4FAA-A66F-CC6641DB3323}" dt="2023-04-29T14:26:33.620" v="2363" actId="208"/>
          <ac:cxnSpMkLst>
            <pc:docMk/>
            <pc:sldMk cId="137273445" sldId="363"/>
            <ac:cxnSpMk id="21" creationId="{47D76A5F-4DFE-9E99-054E-EDA2FA3C10D6}"/>
          </ac:cxnSpMkLst>
        </pc:cxnChg>
        <pc:cxnChg chg="add mod">
          <ac:chgData name="Barry Revzin" userId="281c6b04d751b769" providerId="LiveId" clId="{A11C0AF4-71D7-4FAA-A66F-CC6641DB3323}" dt="2023-04-29T14:26:48.640" v="2372" actId="14100"/>
          <ac:cxnSpMkLst>
            <pc:docMk/>
            <pc:sldMk cId="137273445" sldId="363"/>
            <ac:cxnSpMk id="22" creationId="{A4852112-AED8-490D-7B8F-E958B9056FF9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4" creationId="{46D66070-DAA6-1B37-11DF-A3322745270E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5" creationId="{FD6EB6B2-01C4-A3BD-62DB-B8F41CF77B76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6" creationId="{362A3783-6329-91E5-D795-35CFFD352D99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7" creationId="{1BC4D032-BD89-E11B-D8B6-6C4F7C00CA8A}"/>
          </ac:cxnSpMkLst>
        </pc:cxnChg>
        <pc:cxnChg chg="add del mod">
          <ac:chgData name="Barry Revzin" userId="281c6b04d751b769" providerId="LiveId" clId="{A11C0AF4-71D7-4FAA-A66F-CC6641DB3323}" dt="2023-04-29T14:26:25.910" v="2362"/>
          <ac:cxnSpMkLst>
            <pc:docMk/>
            <pc:sldMk cId="137273445" sldId="363"/>
            <ac:cxnSpMk id="28" creationId="{331CDC31-D9EB-3936-BF9E-B07D0DB19347}"/>
          </ac:cxnSpMkLst>
        </pc:cxnChg>
      </pc:sldChg>
      <pc:sldChg chg="add ord modAnim">
        <pc:chgData name="Barry Revzin" userId="281c6b04d751b769" providerId="LiveId" clId="{A11C0AF4-71D7-4FAA-A66F-CC6641DB3323}" dt="2023-04-28T03:07:32.750" v="2254"/>
        <pc:sldMkLst>
          <pc:docMk/>
          <pc:sldMk cId="3220908604" sldId="364"/>
        </pc:sldMkLst>
      </pc:sldChg>
      <pc:sldChg chg="add del">
        <pc:chgData name="Barry Revzin" userId="281c6b04d751b769" providerId="LiveId" clId="{A11C0AF4-71D7-4FAA-A66F-CC6641DB3323}" dt="2023-04-28T03:06:57.804" v="2203" actId="47"/>
        <pc:sldMkLst>
          <pc:docMk/>
          <pc:sldMk cId="1047173297" sldId="365"/>
        </pc:sldMkLst>
      </pc:sldChg>
      <pc:sldChg chg="modSp add mod modAnim">
        <pc:chgData name="Barry Revzin" userId="281c6b04d751b769" providerId="LiveId" clId="{A11C0AF4-71D7-4FAA-A66F-CC6641DB3323}" dt="2023-04-28T03:07:35.749" v="2255"/>
        <pc:sldMkLst>
          <pc:docMk/>
          <pc:sldMk cId="2576910689" sldId="365"/>
        </pc:sldMkLst>
        <pc:spChg chg="mod">
          <ac:chgData name="Barry Revzin" userId="281c6b04d751b769" providerId="LiveId" clId="{A11C0AF4-71D7-4FAA-A66F-CC6641DB3323}" dt="2023-04-28T03:07:14.928" v="2253" actId="1036"/>
          <ac:spMkLst>
            <pc:docMk/>
            <pc:sldMk cId="2576910689" sldId="365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7:08.911" v="2212" actId="20577"/>
          <ac:spMkLst>
            <pc:docMk/>
            <pc:sldMk cId="2576910689" sldId="365"/>
            <ac:spMk id="4" creationId="{D3EB581F-D633-EEC0-42B1-E05543E8FC20}"/>
          </ac:spMkLst>
        </pc:spChg>
      </pc:sldChg>
      <pc:sldChg chg="modSp add del mod">
        <pc:chgData name="Barry Revzin" userId="281c6b04d751b769" providerId="LiveId" clId="{A11C0AF4-71D7-4FAA-A66F-CC6641DB3323}" dt="2023-04-28T03:06:52.535" v="2201" actId="47"/>
        <pc:sldMkLst>
          <pc:docMk/>
          <pc:sldMk cId="692365699" sldId="366"/>
        </pc:sldMkLst>
        <pc:spChg chg="mod">
          <ac:chgData name="Barry Revzin" userId="281c6b04d751b769" providerId="LiveId" clId="{A11C0AF4-71D7-4FAA-A66F-CC6641DB3323}" dt="2023-04-28T03:06:45.209" v="2199" actId="14100"/>
          <ac:spMkLst>
            <pc:docMk/>
            <pc:sldMk cId="692365699" sldId="366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6:41.546" v="2198" actId="20577"/>
          <ac:spMkLst>
            <pc:docMk/>
            <pc:sldMk cId="692365699" sldId="366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8T03:08:14.575" v="2258" actId="14100"/>
        <pc:sldMkLst>
          <pc:docMk/>
          <pc:sldMk cId="2533308312" sldId="366"/>
        </pc:sldMkLst>
        <pc:spChg chg="mod">
          <ac:chgData name="Barry Revzin" userId="281c6b04d751b769" providerId="LiveId" clId="{A11C0AF4-71D7-4FAA-A66F-CC6641DB3323}" dt="2023-04-28T03:08:14.575" v="2258" actId="14100"/>
          <ac:spMkLst>
            <pc:docMk/>
            <pc:sldMk cId="2533308312" sldId="366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8:09.802" v="2257"/>
          <ac:spMkLst>
            <pc:docMk/>
            <pc:sldMk cId="2533308312" sldId="366"/>
            <ac:spMk id="4" creationId="{D3EB581F-D633-EEC0-42B1-E05543E8FC20}"/>
          </ac:spMkLst>
        </pc:spChg>
      </pc:sldChg>
      <pc:sldChg chg="addSp delSp modSp add mod ord modAnim">
        <pc:chgData name="Barry Revzin" userId="281c6b04d751b769" providerId="LiveId" clId="{A11C0AF4-71D7-4FAA-A66F-CC6641DB3323}" dt="2023-04-29T14:28:04.764" v="2376"/>
        <pc:sldMkLst>
          <pc:docMk/>
          <pc:sldMk cId="4037773275" sldId="367"/>
        </pc:sldMkLst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16" creationId="{B5F83104-0D59-B63C-DCD6-5EC42F797015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18" creationId="{AC20B9DD-D3FC-56CD-24DF-7623060E3661}"/>
          </ac:cxnSpMkLst>
        </pc:cxnChg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19" creationId="{D3A33B73-68C8-4B35-92CA-E73011B955C7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20" creationId="{686186E9-A6D5-2E79-A499-06395B7AC987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21" creationId="{47D76A5F-4DFE-9E99-054E-EDA2FA3C10D6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22" creationId="{A4852112-AED8-490D-7B8F-E958B9056FF9}"/>
          </ac:cxnSpMkLst>
        </pc:cxnChg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23" creationId="{CB34A81D-B3F0-F214-52D9-3CF7A7526925}"/>
          </ac:cxnSpMkLst>
        </pc:cxnChg>
      </pc:sldChg>
      <pc:sldChg chg="add del">
        <pc:chgData name="Barry Revzin" userId="281c6b04d751b769" providerId="LiveId" clId="{A11C0AF4-71D7-4FAA-A66F-CC6641DB3323}" dt="2023-04-28T03:06:53.044" v="2202" actId="47"/>
        <pc:sldMkLst>
          <pc:docMk/>
          <pc:sldMk cId="4083467866" sldId="367"/>
        </pc:sldMkLst>
      </pc:sldChg>
      <pc:sldChg chg="addSp delSp modSp add mod modTransition modAnim">
        <pc:chgData name="Barry Revzin" userId="281c6b04d751b769" providerId="LiveId" clId="{A11C0AF4-71D7-4FAA-A66F-CC6641DB3323}" dt="2023-04-29T14:28:11.970" v="2379" actId="14100"/>
        <pc:sldMkLst>
          <pc:docMk/>
          <pc:sldMk cId="3648748923" sldId="368"/>
        </pc:sldMkLst>
        <pc:cxnChg chg="del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9T14:28:06.491" v="2377"/>
          <ac:cxnSpMkLst>
            <pc:docMk/>
            <pc:sldMk cId="3648748923" sldId="368"/>
            <ac:cxnSpMk id="18" creationId="{994CE267-5410-C3B0-CFAB-F26A8852EEA3}"/>
          </ac:cxnSpMkLst>
        </pc:cxnChg>
        <pc:cxnChg chg="add mod">
          <ac:chgData name="Barry Revzin" userId="281c6b04d751b769" providerId="LiveId" clId="{A11C0AF4-71D7-4FAA-A66F-CC6641DB3323}" dt="2023-04-29T14:28:06.491" v="2377"/>
          <ac:cxnSpMkLst>
            <pc:docMk/>
            <pc:sldMk cId="3648748923" sldId="368"/>
            <ac:cxnSpMk id="19" creationId="{711D3F81-C90C-FEFD-A442-D4E37DBEA54C}"/>
          </ac:cxnSpMkLst>
        </pc:cxnChg>
        <pc:cxnChg chg="del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20" creationId="{686186E9-A6D5-2E79-A499-06395B7AC987}"/>
          </ac:cxnSpMkLst>
        </pc:cxnChg>
        <pc:cxnChg chg="del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21" creationId="{47D76A5F-4DFE-9E99-054E-EDA2FA3C10D6}"/>
          </ac:cxnSpMkLst>
        </pc:cxnChg>
        <pc:cxnChg chg="del mod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22" creationId="{A4852112-AED8-490D-7B8F-E958B9056FF9}"/>
          </ac:cxnSpMkLst>
        </pc:cxnChg>
        <pc:cxnChg chg="add mod">
          <ac:chgData name="Barry Revzin" userId="281c6b04d751b769" providerId="LiveId" clId="{A11C0AF4-71D7-4FAA-A66F-CC6641DB3323}" dt="2023-04-29T14:28:06.491" v="2377"/>
          <ac:cxnSpMkLst>
            <pc:docMk/>
            <pc:sldMk cId="3648748923" sldId="368"/>
            <ac:cxnSpMk id="23" creationId="{20F8F387-709C-A9C2-9340-BFBCB4CD0892}"/>
          </ac:cxnSpMkLst>
        </pc:cxnChg>
        <pc:cxnChg chg="add mod">
          <ac:chgData name="Barry Revzin" userId="281c6b04d751b769" providerId="LiveId" clId="{A11C0AF4-71D7-4FAA-A66F-CC6641DB3323}" dt="2023-04-29T14:28:11.970" v="2379" actId="14100"/>
          <ac:cxnSpMkLst>
            <pc:docMk/>
            <pc:sldMk cId="3648748923" sldId="368"/>
            <ac:cxnSpMk id="24" creationId="{8BAD788B-7BFB-92DE-FCAD-DB8370681E15}"/>
          </ac:cxnSpMkLst>
        </pc:cxnChg>
      </pc:sldChg>
      <pc:sldChg chg="modSp add del mod">
        <pc:chgData name="Barry Revzin" userId="281c6b04d751b769" providerId="LiveId" clId="{A11C0AF4-71D7-4FAA-A66F-CC6641DB3323}" dt="2023-04-29T14:28:20.361" v="2380" actId="47"/>
        <pc:sldMkLst>
          <pc:docMk/>
          <pc:sldMk cId="139856457" sldId="369"/>
        </pc:sldMkLst>
        <pc:cxnChg chg="mod">
          <ac:chgData name="Barry Revzin" userId="281c6b04d751b769" providerId="LiveId" clId="{A11C0AF4-71D7-4FAA-A66F-CC6641DB3323}" dt="2023-04-28T03:09:31.133" v="2270" actId="14100"/>
          <ac:cxnSpMkLst>
            <pc:docMk/>
            <pc:sldMk cId="139856457" sldId="369"/>
            <ac:cxnSpMk id="22" creationId="{A4852112-AED8-490D-7B8F-E958B9056FF9}"/>
          </ac:cxnSpMkLst>
        </pc:cxnChg>
      </pc:sldChg>
      <pc:sldChg chg="add del ord">
        <pc:chgData name="Barry Revzin" userId="281c6b04d751b769" providerId="LiveId" clId="{A11C0AF4-71D7-4FAA-A66F-CC6641DB3323}" dt="2023-04-28T03:25:03.035" v="2296" actId="2696"/>
        <pc:sldMkLst>
          <pc:docMk/>
          <pc:sldMk cId="1196160856" sldId="370"/>
        </pc:sldMkLst>
      </pc:sldChg>
      <pc:sldChg chg="modSp add del mod">
        <pc:chgData name="Barry Revzin" userId="281c6b04d751b769" providerId="LiveId" clId="{A11C0AF4-71D7-4FAA-A66F-CC6641DB3323}" dt="2023-04-28T03:37:12.417" v="2355" actId="47"/>
        <pc:sldMkLst>
          <pc:docMk/>
          <pc:sldMk cId="3476748689" sldId="371"/>
        </pc:sldMkLst>
        <pc:spChg chg="mod">
          <ac:chgData name="Barry Revzin" userId="281c6b04d751b769" providerId="LiveId" clId="{A11C0AF4-71D7-4FAA-A66F-CC6641DB3323}" dt="2023-04-28T03:21:44.073" v="2286" actId="14100"/>
          <ac:spMkLst>
            <pc:docMk/>
            <pc:sldMk cId="3476748689" sldId="371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22:12.937" v="2291" actId="20577"/>
          <ac:spMkLst>
            <pc:docMk/>
            <pc:sldMk cId="3476748689" sldId="371"/>
            <ac:spMk id="4" creationId="{D3EB581F-D633-EEC0-42B1-E05543E8FC20}"/>
          </ac:spMkLst>
        </pc:spChg>
      </pc:sldChg>
      <pc:sldChg chg="add del">
        <pc:chgData name="Barry Revzin" userId="281c6b04d751b769" providerId="LiveId" clId="{A11C0AF4-71D7-4FAA-A66F-CC6641DB3323}" dt="2023-04-28T03:37:19.836" v="2357" actId="47"/>
        <pc:sldMkLst>
          <pc:docMk/>
          <pc:sldMk cId="2994254249" sldId="372"/>
        </pc:sldMkLst>
      </pc:sldChg>
      <pc:sldChg chg="add del ord">
        <pc:chgData name="Barry Revzin" userId="281c6b04d751b769" providerId="LiveId" clId="{A11C0AF4-71D7-4FAA-A66F-CC6641DB3323}" dt="2023-04-30T04:06:15.242" v="4047" actId="47"/>
        <pc:sldMkLst>
          <pc:docMk/>
          <pc:sldMk cId="921881750" sldId="373"/>
        </pc:sldMkLst>
      </pc:sldChg>
      <pc:sldChg chg="addSp delSp modSp add del mod modTransition modAnim">
        <pc:chgData name="Barry Revzin" userId="281c6b04d751b769" providerId="LiveId" clId="{A11C0AF4-71D7-4FAA-A66F-CC6641DB3323}" dt="2023-04-29T14:25:54.872" v="2358" actId="47"/>
        <pc:sldMkLst>
          <pc:docMk/>
          <pc:sldMk cId="1892944440" sldId="374"/>
        </pc:sldMkLst>
        <pc:spChg chg="mod">
          <ac:chgData name="Barry Revzin" userId="281c6b04d751b769" providerId="LiveId" clId="{A11C0AF4-71D7-4FAA-A66F-CC6641DB3323}" dt="2023-04-28T03:33:22.013" v="2305" actId="1076"/>
          <ac:spMkLst>
            <pc:docMk/>
            <pc:sldMk cId="1892944440" sldId="374"/>
            <ac:spMk id="10" creationId="{7B626221-D861-0926-E4DD-2BCD2644E65A}"/>
          </ac:spMkLst>
        </pc:spChg>
        <pc:spChg chg="mod">
          <ac:chgData name="Barry Revzin" userId="281c6b04d751b769" providerId="LiveId" clId="{A11C0AF4-71D7-4FAA-A66F-CC6641DB3323}" dt="2023-04-28T03:33:24.031" v="2307" actId="1076"/>
          <ac:spMkLst>
            <pc:docMk/>
            <pc:sldMk cId="1892944440" sldId="374"/>
            <ac:spMk id="13" creationId="{D5878380-E0F0-7351-4A31-99E47209ACFE}"/>
          </ac:spMkLst>
        </pc:spChg>
        <pc:spChg chg="del">
          <ac:chgData name="Barry Revzin" userId="281c6b04d751b769" providerId="LiveId" clId="{A11C0AF4-71D7-4FAA-A66F-CC6641DB3323}" dt="2023-04-28T03:33:29.249" v="2309" actId="478"/>
          <ac:spMkLst>
            <pc:docMk/>
            <pc:sldMk cId="1892944440" sldId="374"/>
            <ac:spMk id="14" creationId="{DB606DC1-B46D-F9D5-EDF8-C0971D91D64B}"/>
          </ac:spMkLst>
        </pc:spChg>
        <pc:spChg chg="add del mod">
          <ac:chgData name="Barry Revzin" userId="281c6b04d751b769" providerId="LiveId" clId="{A11C0AF4-71D7-4FAA-A66F-CC6641DB3323}" dt="2023-04-28T03:34:59.802" v="2323" actId="478"/>
          <ac:spMkLst>
            <pc:docMk/>
            <pc:sldMk cId="1892944440" sldId="374"/>
            <ac:spMk id="16" creationId="{0FB04BAD-FAFD-8970-E2EF-B31882B49407}"/>
          </ac:spMkLst>
        </pc:spChg>
        <pc:spChg chg="add mod">
          <ac:chgData name="Barry Revzin" userId="281c6b04d751b769" providerId="LiveId" clId="{A11C0AF4-71D7-4FAA-A66F-CC6641DB3323}" dt="2023-04-28T03:35:05.736" v="2345" actId="1038"/>
          <ac:spMkLst>
            <pc:docMk/>
            <pc:sldMk cId="1892944440" sldId="374"/>
            <ac:spMk id="18" creationId="{3C9A8F60-B693-00DD-DB68-E0BDA06F8E62}"/>
          </ac:spMkLst>
        </pc:spChg>
      </pc:sldChg>
      <pc:sldChg chg="delSp modSp add del mod">
        <pc:chgData name="Barry Revzin" userId="281c6b04d751b769" providerId="LiveId" clId="{A11C0AF4-71D7-4FAA-A66F-CC6641DB3323}" dt="2023-04-29T20:06:56.486" v="2768" actId="47"/>
        <pc:sldMkLst>
          <pc:docMk/>
          <pc:sldMk cId="2839006754" sldId="374"/>
        </pc:sldMkLst>
        <pc:spChg chg="del mod">
          <ac:chgData name="Barry Revzin" userId="281c6b04d751b769" providerId="LiveId" clId="{A11C0AF4-71D7-4FAA-A66F-CC6641DB3323}" dt="2023-04-29T14:31:09.966" v="2389" actId="478"/>
          <ac:spMkLst>
            <pc:docMk/>
            <pc:sldMk cId="2839006754" sldId="374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9T14:30:59.926" v="2388"/>
          <ac:spMkLst>
            <pc:docMk/>
            <pc:sldMk cId="2839006754" sldId="374"/>
            <ac:spMk id="4" creationId="{D3EB581F-D633-EEC0-42B1-E05543E8FC20}"/>
          </ac:spMkLst>
        </pc:spChg>
      </pc:sldChg>
      <pc:sldChg chg="addSp delSp modSp add mod delAnim modAnim">
        <pc:chgData name="Barry Revzin" userId="281c6b04d751b769" providerId="LiveId" clId="{A11C0AF4-71D7-4FAA-A66F-CC6641DB3323}" dt="2023-04-29T20:09:58.154" v="2794" actId="478"/>
        <pc:sldMkLst>
          <pc:docMk/>
          <pc:sldMk cId="2381901014" sldId="375"/>
        </pc:sldMkLst>
        <pc:spChg chg="add del mod">
          <ac:chgData name="Barry Revzin" userId="281c6b04d751b769" providerId="LiveId" clId="{A11C0AF4-71D7-4FAA-A66F-CC6641DB3323}" dt="2023-04-29T20:09:55.512" v="2792" actId="478"/>
          <ac:spMkLst>
            <pc:docMk/>
            <pc:sldMk cId="2381901014" sldId="375"/>
            <ac:spMk id="2" creationId="{31381F11-A7C6-D40D-676C-03CDF8F8AFC9}"/>
          </ac:spMkLst>
        </pc:spChg>
        <pc:spChg chg="add del mod">
          <ac:chgData name="Barry Revzin" userId="281c6b04d751b769" providerId="LiveId" clId="{A11C0AF4-71D7-4FAA-A66F-CC6641DB3323}" dt="2023-04-29T20:09:58.154" v="2794" actId="478"/>
          <ac:spMkLst>
            <pc:docMk/>
            <pc:sldMk cId="2381901014" sldId="375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09:16.699" v="2784"/>
          <ac:spMkLst>
            <pc:docMk/>
            <pc:sldMk cId="2381901014" sldId="375"/>
            <ac:spMk id="4" creationId="{D3EB581F-D633-EEC0-42B1-E05543E8FC20}"/>
          </ac:spMkLst>
        </pc:spChg>
        <pc:spChg chg="add del mod">
          <ac:chgData name="Barry Revzin" userId="281c6b04d751b769" providerId="LiveId" clId="{A11C0AF4-71D7-4FAA-A66F-CC6641DB3323}" dt="2023-04-29T20:09:56.961" v="2793" actId="478"/>
          <ac:spMkLst>
            <pc:docMk/>
            <pc:sldMk cId="2381901014" sldId="375"/>
            <ac:spMk id="5" creationId="{4A1FC3E7-B6B7-5EE2-F47D-FD049B3D7080}"/>
          </ac:spMkLst>
        </pc:spChg>
      </pc:sldChg>
      <pc:sldChg chg="addSp delSp modSp add mod modAnim">
        <pc:chgData name="Barry Revzin" userId="281c6b04d751b769" providerId="LiveId" clId="{A11C0AF4-71D7-4FAA-A66F-CC6641DB3323}" dt="2023-04-29T20:12:20.739" v="2845"/>
        <pc:sldMkLst>
          <pc:docMk/>
          <pc:sldMk cId="1196355753" sldId="376"/>
        </pc:sldMkLst>
        <pc:spChg chg="del mod">
          <ac:chgData name="Barry Revzin" userId="281c6b04d751b769" providerId="LiveId" clId="{A11C0AF4-71D7-4FAA-A66F-CC6641DB3323}" dt="2023-04-29T20:12:11.414" v="2830" actId="478"/>
          <ac:spMkLst>
            <pc:docMk/>
            <pc:sldMk cId="1196355753" sldId="376"/>
            <ac:spMk id="2" creationId="{31381F11-A7C6-D40D-676C-03CDF8F8AFC9}"/>
          </ac:spMkLst>
        </pc:spChg>
        <pc:spChg chg="mod">
          <ac:chgData name="Barry Revzin" userId="281c6b04d751b769" providerId="LiveId" clId="{A11C0AF4-71D7-4FAA-A66F-CC6641DB3323}" dt="2023-04-29T20:11:10.034" v="2815" actId="1038"/>
          <ac:spMkLst>
            <pc:docMk/>
            <pc:sldMk cId="1196355753" sldId="376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12:04.669" v="2829" actId="20577"/>
          <ac:spMkLst>
            <pc:docMk/>
            <pc:sldMk cId="1196355753" sldId="376"/>
            <ac:spMk id="4" creationId="{D3EB581F-D633-EEC0-42B1-E05543E8FC20}"/>
          </ac:spMkLst>
        </pc:spChg>
        <pc:spChg chg="del mod">
          <ac:chgData name="Barry Revzin" userId="281c6b04d751b769" providerId="LiveId" clId="{A11C0AF4-71D7-4FAA-A66F-CC6641DB3323}" dt="2023-04-29T14:35:08.258" v="2414" actId="478"/>
          <ac:spMkLst>
            <pc:docMk/>
            <pc:sldMk cId="1196355753" sldId="376"/>
            <ac:spMk id="5" creationId="{4A1FC3E7-B6B7-5EE2-F47D-FD049B3D7080}"/>
          </ac:spMkLst>
        </pc:spChg>
        <pc:spChg chg="add mod">
          <ac:chgData name="Barry Revzin" userId="281c6b04d751b769" providerId="LiveId" clId="{A11C0AF4-71D7-4FAA-A66F-CC6641DB3323}" dt="2023-04-29T20:11:13.342" v="2816" actId="1076"/>
          <ac:spMkLst>
            <pc:docMk/>
            <pc:sldMk cId="1196355753" sldId="376"/>
            <ac:spMk id="6" creationId="{B0FD7E10-E9E9-14A2-E6B2-51368FEA00FE}"/>
          </ac:spMkLst>
        </pc:spChg>
        <pc:spChg chg="add mod">
          <ac:chgData name="Barry Revzin" userId="281c6b04d751b769" providerId="LiveId" clId="{A11C0AF4-71D7-4FAA-A66F-CC6641DB3323}" dt="2023-04-29T20:12:15.112" v="2843" actId="1035"/>
          <ac:spMkLst>
            <pc:docMk/>
            <pc:sldMk cId="1196355753" sldId="376"/>
            <ac:spMk id="7" creationId="{0BEA17E7-EA05-BD58-C83B-31CBA3C4C4A1}"/>
          </ac:spMkLst>
        </pc:spChg>
      </pc:sldChg>
      <pc:sldChg chg="modSp add del mod modAnim">
        <pc:chgData name="Barry Revzin" userId="281c6b04d751b769" providerId="LiveId" clId="{A11C0AF4-71D7-4FAA-A66F-CC6641DB3323}" dt="2023-04-29T20:13:28.496" v="2852" actId="47"/>
        <pc:sldMkLst>
          <pc:docMk/>
          <pc:sldMk cId="748357938" sldId="377"/>
        </pc:sldMkLst>
        <pc:spChg chg="mod">
          <ac:chgData name="Barry Revzin" userId="281c6b04d751b769" providerId="LiveId" clId="{A11C0AF4-71D7-4FAA-A66F-CC6641DB3323}" dt="2023-04-29T14:36:40.263" v="2421" actId="20577"/>
          <ac:spMkLst>
            <pc:docMk/>
            <pc:sldMk cId="748357938" sldId="377"/>
            <ac:spMk id="4" creationId="{D3EB581F-D633-EEC0-42B1-E05543E8FC20}"/>
          </ac:spMkLst>
        </pc:spChg>
        <pc:spChg chg="mod">
          <ac:chgData name="Barry Revzin" userId="281c6b04d751b769" providerId="LiveId" clId="{A11C0AF4-71D7-4FAA-A66F-CC6641DB3323}" dt="2023-04-29T14:36:43.596" v="2422" actId="14100"/>
          <ac:spMkLst>
            <pc:docMk/>
            <pc:sldMk cId="748357938" sldId="377"/>
            <ac:spMk id="6" creationId="{B0FD7E10-E9E9-14A2-E6B2-51368FEA00FE}"/>
          </ac:spMkLst>
        </pc:spChg>
      </pc:sldChg>
      <pc:sldChg chg="addSp modSp new mod ord modTransition">
        <pc:chgData name="Barry Revzin" userId="281c6b04d751b769" providerId="LiveId" clId="{A11C0AF4-71D7-4FAA-A66F-CC6641DB3323}" dt="2023-04-29T19:59:29.957" v="2651"/>
        <pc:sldMkLst>
          <pc:docMk/>
          <pc:sldMk cId="372133976" sldId="378"/>
        </pc:sldMkLst>
        <pc:spChg chg="add mod">
          <ac:chgData name="Barry Revzin" userId="281c6b04d751b769" providerId="LiveId" clId="{A11C0AF4-71D7-4FAA-A66F-CC6641DB3323}" dt="2023-04-29T14:38:14.722" v="2435" actId="20577"/>
          <ac:spMkLst>
            <pc:docMk/>
            <pc:sldMk cId="372133976" sldId="378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1222219501" sldId="379"/>
        </pc:sldMkLst>
        <pc:spChg chg="mod">
          <ac:chgData name="Barry Revzin" userId="281c6b04d751b769" providerId="LiveId" clId="{A11C0AF4-71D7-4FAA-A66F-CC6641DB3323}" dt="2023-04-29T14:38:44.269" v="2439" actId="20577"/>
          <ac:spMkLst>
            <pc:docMk/>
            <pc:sldMk cId="1222219501" sldId="379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2343009063" sldId="380"/>
        </pc:sldMkLst>
        <pc:spChg chg="mod">
          <ac:chgData name="Barry Revzin" userId="281c6b04d751b769" providerId="LiveId" clId="{A11C0AF4-71D7-4FAA-A66F-CC6641DB3323}" dt="2023-04-29T14:39:10.677" v="2442" actId="20577"/>
          <ac:spMkLst>
            <pc:docMk/>
            <pc:sldMk cId="2343009063" sldId="380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2361585315" sldId="381"/>
        </pc:sldMkLst>
        <pc:spChg chg="mod">
          <ac:chgData name="Barry Revzin" userId="281c6b04d751b769" providerId="LiveId" clId="{A11C0AF4-71D7-4FAA-A66F-CC6641DB3323}" dt="2023-04-29T14:42:40.356" v="2448" actId="20577"/>
          <ac:spMkLst>
            <pc:docMk/>
            <pc:sldMk cId="2361585315" sldId="381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1879206380" sldId="382"/>
        </pc:sldMkLst>
        <pc:spChg chg="mod">
          <ac:chgData name="Barry Revzin" userId="281c6b04d751b769" providerId="LiveId" clId="{A11C0AF4-71D7-4FAA-A66F-CC6641DB3323}" dt="2023-04-29T14:42:43.780" v="2450" actId="20577"/>
          <ac:spMkLst>
            <pc:docMk/>
            <pc:sldMk cId="1879206380" sldId="382"/>
            <ac:spMk id="2" creationId="{2853F43A-A0E6-0DD8-0E3C-8735D8FAD187}"/>
          </ac:spMkLst>
        </pc:spChg>
      </pc:sldChg>
      <pc:sldChg chg="delSp modSp add mod ord">
        <pc:chgData name="Barry Revzin" userId="281c6b04d751b769" providerId="LiveId" clId="{A11C0AF4-71D7-4FAA-A66F-CC6641DB3323}" dt="2023-04-29T20:03:18.848" v="2723" actId="20577"/>
        <pc:sldMkLst>
          <pc:docMk/>
          <pc:sldMk cId="627630418" sldId="383"/>
        </pc:sldMkLst>
        <pc:spChg chg="del">
          <ac:chgData name="Barry Revzin" userId="281c6b04d751b769" providerId="LiveId" clId="{A11C0AF4-71D7-4FAA-A66F-CC6641DB3323}" dt="2023-04-29T14:44:29.835" v="2454" actId="478"/>
          <ac:spMkLst>
            <pc:docMk/>
            <pc:sldMk cId="627630418" sldId="383"/>
            <ac:spMk id="2" creationId="{31381F11-A7C6-D40D-676C-03CDF8F8AFC9}"/>
          </ac:spMkLst>
        </pc:spChg>
        <pc:spChg chg="del">
          <ac:chgData name="Barry Revzin" userId="281c6b04d751b769" providerId="LiveId" clId="{A11C0AF4-71D7-4FAA-A66F-CC6641DB3323}" dt="2023-04-29T14:44:32.826" v="2456" actId="478"/>
          <ac:spMkLst>
            <pc:docMk/>
            <pc:sldMk cId="627630418" sldId="383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03:18.848" v="2723" actId="20577"/>
          <ac:spMkLst>
            <pc:docMk/>
            <pc:sldMk cId="627630418" sldId="383"/>
            <ac:spMk id="4" creationId="{D3EB581F-D633-EEC0-42B1-E05543E8FC20}"/>
          </ac:spMkLst>
        </pc:spChg>
        <pc:spChg chg="del">
          <ac:chgData name="Barry Revzin" userId="281c6b04d751b769" providerId="LiveId" clId="{A11C0AF4-71D7-4FAA-A66F-CC6641DB3323}" dt="2023-04-29T14:44:31.538" v="2455" actId="478"/>
          <ac:spMkLst>
            <pc:docMk/>
            <pc:sldMk cId="627630418" sldId="383"/>
            <ac:spMk id="6" creationId="{B0FD7E10-E9E9-14A2-E6B2-51368FEA00FE}"/>
          </ac:spMkLst>
        </pc:spChg>
      </pc:sldChg>
      <pc:sldChg chg="modSp add del mod ord">
        <pc:chgData name="Barry Revzin" userId="281c6b04d751b769" providerId="LiveId" clId="{A11C0AF4-71D7-4FAA-A66F-CC6641DB3323}" dt="2023-04-29T20:01:59.192" v="2655" actId="47"/>
        <pc:sldMkLst>
          <pc:docMk/>
          <pc:sldMk cId="235350876" sldId="384"/>
        </pc:sldMkLst>
        <pc:spChg chg="mod">
          <ac:chgData name="Barry Revzin" userId="281c6b04d751b769" providerId="LiveId" clId="{A11C0AF4-71D7-4FAA-A66F-CC6641DB3323}" dt="2023-04-29T14:46:54.268" v="2486" actId="403"/>
          <ac:spMkLst>
            <pc:docMk/>
            <pc:sldMk cId="235350876" sldId="384"/>
            <ac:spMk id="4" creationId="{D3EB581F-D633-EEC0-42B1-E05543E8FC20}"/>
          </ac:spMkLst>
        </pc:spChg>
      </pc:sldChg>
      <pc:sldChg chg="modSp add mod ord">
        <pc:chgData name="Barry Revzin" userId="281c6b04d751b769" providerId="LiveId" clId="{A11C0AF4-71D7-4FAA-A66F-CC6641DB3323}" dt="2023-04-29T20:03:54.341" v="2725" actId="404"/>
        <pc:sldMkLst>
          <pc:docMk/>
          <pc:sldMk cId="2738791083" sldId="385"/>
        </pc:sldMkLst>
        <pc:spChg chg="mod">
          <ac:chgData name="Barry Revzin" userId="281c6b04d751b769" providerId="LiveId" clId="{A11C0AF4-71D7-4FAA-A66F-CC6641DB3323}" dt="2023-04-29T20:03:54.341" v="2725" actId="404"/>
          <ac:spMkLst>
            <pc:docMk/>
            <pc:sldMk cId="2738791083" sldId="385"/>
            <ac:spMk id="4" creationId="{D3EB581F-D633-EEC0-42B1-E05543E8FC20}"/>
          </ac:spMkLst>
        </pc:spChg>
      </pc:sldChg>
      <pc:sldChg chg="modSp add del mod ord">
        <pc:chgData name="Barry Revzin" userId="281c6b04d751b769" providerId="LiveId" clId="{A11C0AF4-71D7-4FAA-A66F-CC6641DB3323}" dt="2023-04-29T20:04:30.749" v="2731" actId="47"/>
        <pc:sldMkLst>
          <pc:docMk/>
          <pc:sldMk cId="330836909" sldId="386"/>
        </pc:sldMkLst>
        <pc:spChg chg="mod">
          <ac:chgData name="Barry Revzin" userId="281c6b04d751b769" providerId="LiveId" clId="{A11C0AF4-71D7-4FAA-A66F-CC6641DB3323}" dt="2023-04-29T14:47:33.613" v="2488" actId="20577"/>
          <ac:spMkLst>
            <pc:docMk/>
            <pc:sldMk cId="330836909" sldId="386"/>
            <ac:spMk id="4" creationId="{D3EB581F-D633-EEC0-42B1-E05543E8FC20}"/>
          </ac:spMkLst>
        </pc:spChg>
      </pc:sldChg>
      <pc:sldChg chg="modSp add del mod ord">
        <pc:chgData name="Barry Revzin" userId="281c6b04d751b769" providerId="LiveId" clId="{A11C0AF4-71D7-4FAA-A66F-CC6641DB3323}" dt="2023-04-29T20:04:33.014" v="2732" actId="47"/>
        <pc:sldMkLst>
          <pc:docMk/>
          <pc:sldMk cId="2344851930" sldId="387"/>
        </pc:sldMkLst>
        <pc:spChg chg="mod">
          <ac:chgData name="Barry Revzin" userId="281c6b04d751b769" providerId="LiveId" clId="{A11C0AF4-71D7-4FAA-A66F-CC6641DB3323}" dt="2023-04-29T14:47:37.535" v="2490" actId="20577"/>
          <ac:spMkLst>
            <pc:docMk/>
            <pc:sldMk cId="2344851930" sldId="387"/>
            <ac:spMk id="4" creationId="{D3EB581F-D633-EEC0-42B1-E05543E8FC20}"/>
          </ac:spMkLst>
        </pc:spChg>
      </pc:sldChg>
      <pc:sldChg chg="modSp add del mod ord">
        <pc:chgData name="Barry Revzin" userId="281c6b04d751b769" providerId="LiveId" clId="{A11C0AF4-71D7-4FAA-A66F-CC6641DB3323}" dt="2023-04-29T20:05:28.899" v="2765" actId="47"/>
        <pc:sldMkLst>
          <pc:docMk/>
          <pc:sldMk cId="2597685147" sldId="388"/>
        </pc:sldMkLst>
        <pc:spChg chg="mod">
          <ac:chgData name="Barry Revzin" userId="281c6b04d751b769" providerId="LiveId" clId="{A11C0AF4-71D7-4FAA-A66F-CC6641DB3323}" dt="2023-04-29T14:52:14.752" v="2543" actId="20577"/>
          <ac:spMkLst>
            <pc:docMk/>
            <pc:sldMk cId="2597685147" sldId="388"/>
            <ac:spMk id="4" creationId="{D3EB581F-D633-EEC0-42B1-E05543E8FC20}"/>
          </ac:spMkLst>
        </pc:spChg>
      </pc:sldChg>
      <pc:sldChg chg="modSp add mod ord">
        <pc:chgData name="Barry Revzin" userId="281c6b04d751b769" providerId="LiveId" clId="{A11C0AF4-71D7-4FAA-A66F-CC6641DB3323}" dt="2023-04-29T20:05:50.821" v="2767"/>
        <pc:sldMkLst>
          <pc:docMk/>
          <pc:sldMk cId="1491051863" sldId="389"/>
        </pc:sldMkLst>
        <pc:spChg chg="mod">
          <ac:chgData name="Barry Revzin" userId="281c6b04d751b769" providerId="LiveId" clId="{A11C0AF4-71D7-4FAA-A66F-CC6641DB3323}" dt="2023-04-29T20:05:50.821" v="2767"/>
          <ac:spMkLst>
            <pc:docMk/>
            <pc:sldMk cId="1491051863" sldId="389"/>
            <ac:spMk id="4" creationId="{D3EB581F-D633-EEC0-42B1-E05543E8FC20}"/>
          </ac:spMkLst>
        </pc:spChg>
      </pc:sldChg>
      <pc:sldChg chg="addSp delSp modSp new mod modAnim">
        <pc:chgData name="Barry Revzin" userId="281c6b04d751b769" providerId="LiveId" clId="{A11C0AF4-71D7-4FAA-A66F-CC6641DB3323}" dt="2023-04-29T14:56:07.946" v="2556" actId="1076"/>
        <pc:sldMkLst>
          <pc:docMk/>
          <pc:sldMk cId="1855527418" sldId="390"/>
        </pc:sldMkLst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2" creationId="{48E366C1-2704-89A1-8E6F-C05CF2C44533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3" creationId="{32E23318-6371-BDC2-E41E-9ED717012C61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4" creationId="{6C5A4DB0-2290-49DC-2398-7D5DB4BBBD9F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5" creationId="{EC177B0A-FFA7-28BE-6119-6C1DE08497EE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6" creationId="{F0255B46-94A6-B7D9-80E1-ACBD8670068D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7" creationId="{9D2B7A9F-98EE-2034-80C2-E51F82AFF981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8" creationId="{EA38408F-BD8D-5FFD-F74E-EF92F22D5AB0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9" creationId="{EE60779B-1430-B649-04C7-30EAF033B691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0" creationId="{6419958C-0DC9-13F8-537F-87A6766124C6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1" creationId="{8CBE2E1D-252C-DABC-098C-A14D5F31DAEA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2" creationId="{6B9931E9-0B78-C5E6-6A02-4482262442CA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3" creationId="{B00B2A68-EDD4-5BF7-58E0-7F163EBB83ED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4" creationId="{79FD5A68-5EA3-CDE5-3371-D8498F9DE090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5" creationId="{DC524777-B4D7-11A0-B1B3-4AE8FAC49FC4}"/>
          </ac:spMkLst>
        </pc:spChg>
        <pc:spChg chg="add mod">
          <ac:chgData name="Barry Revzin" userId="281c6b04d751b769" providerId="LiveId" clId="{A11C0AF4-71D7-4FAA-A66F-CC6641DB3323}" dt="2023-04-29T14:56:07.946" v="2556" actId="1076"/>
          <ac:spMkLst>
            <pc:docMk/>
            <pc:sldMk cId="1855527418" sldId="390"/>
            <ac:spMk id="17" creationId="{D26C85D3-FD02-90DB-61AE-9C664FEEF524}"/>
          </ac:spMkLst>
        </pc:spChg>
        <pc:grpChg chg="add del mod">
          <ac:chgData name="Barry Revzin" userId="281c6b04d751b769" providerId="LiveId" clId="{A11C0AF4-71D7-4FAA-A66F-CC6641DB3323}" dt="2023-04-29T14:54:00.092" v="2552" actId="165"/>
          <ac:grpSpMkLst>
            <pc:docMk/>
            <pc:sldMk cId="1855527418" sldId="390"/>
            <ac:grpSpMk id="16" creationId="{4AE8B32F-B838-4E58-C21B-C4C7255B173B}"/>
          </ac:grpSpMkLst>
        </pc:grpChg>
      </pc:sldChg>
      <pc:sldChg chg="modSp add mod modTransition modAnim">
        <pc:chgData name="Barry Revzin" userId="281c6b04d751b769" providerId="LiveId" clId="{A11C0AF4-71D7-4FAA-A66F-CC6641DB3323}" dt="2023-04-29T15:19:56.071" v="2586"/>
        <pc:sldMkLst>
          <pc:docMk/>
          <pc:sldMk cId="382551985" sldId="391"/>
        </pc:sldMkLst>
        <pc:spChg chg="mod">
          <ac:chgData name="Barry Revzin" userId="281c6b04d751b769" providerId="LiveId" clId="{A11C0AF4-71D7-4FAA-A66F-CC6641DB3323}" dt="2023-04-29T15:19:31.833" v="2582" actId="1038"/>
          <ac:spMkLst>
            <pc:docMk/>
            <pc:sldMk cId="382551985" sldId="391"/>
            <ac:spMk id="14" creationId="{79FD5A68-5EA3-CDE5-3371-D8498F9DE090}"/>
          </ac:spMkLst>
        </pc:spChg>
      </pc:sldChg>
      <pc:sldChg chg="modSp add mod modAnim">
        <pc:chgData name="Barry Revzin" userId="281c6b04d751b769" providerId="LiveId" clId="{A11C0AF4-71D7-4FAA-A66F-CC6641DB3323}" dt="2023-04-29T19:42:58.016" v="2628"/>
        <pc:sldMkLst>
          <pc:docMk/>
          <pc:sldMk cId="1452474496" sldId="392"/>
        </pc:sldMkLst>
        <pc:spChg chg="mod">
          <ac:chgData name="Barry Revzin" userId="281c6b04d751b769" providerId="LiveId" clId="{A11C0AF4-71D7-4FAA-A66F-CC6641DB3323}" dt="2023-04-29T19:42:55.747" v="2627" actId="122"/>
          <ac:spMkLst>
            <pc:docMk/>
            <pc:sldMk cId="1452474496" sldId="392"/>
            <ac:spMk id="11" creationId="{B8DA4C0A-0B2B-238B-AD9F-7260990904C4}"/>
          </ac:spMkLst>
        </pc:spChg>
        <pc:cxnChg chg="mod">
          <ac:chgData name="Barry Revzin" userId="281c6b04d751b769" providerId="LiveId" clId="{A11C0AF4-71D7-4FAA-A66F-CC6641DB3323}" dt="2023-04-29T19:42:53.813" v="2626" actId="14100"/>
          <ac:cxnSpMkLst>
            <pc:docMk/>
            <pc:sldMk cId="1452474496" sldId="392"/>
            <ac:cxnSpMk id="12" creationId="{76710F8E-4135-90D7-5863-043ABE193657}"/>
          </ac:cxnSpMkLst>
        </pc:cxnChg>
      </pc:sldChg>
      <pc:sldChg chg="addSp delSp modSp add mod modAnim">
        <pc:chgData name="Barry Revzin" userId="281c6b04d751b769" providerId="LiveId" clId="{A11C0AF4-71D7-4FAA-A66F-CC6641DB3323}" dt="2023-04-29T20:14:12.036" v="2853" actId="14100"/>
        <pc:sldMkLst>
          <pc:docMk/>
          <pc:sldMk cId="4267967352" sldId="393"/>
        </pc:sldMkLst>
        <pc:spChg chg="del">
          <ac:chgData name="Barry Revzin" userId="281c6b04d751b769" providerId="LiveId" clId="{A11C0AF4-71D7-4FAA-A66F-CC6641DB3323}" dt="2023-04-29T19:57:28.650" v="2634" actId="478"/>
          <ac:spMkLst>
            <pc:docMk/>
            <pc:sldMk cId="4267967352" sldId="393"/>
            <ac:spMk id="2" creationId="{31381F11-A7C6-D40D-676C-03CDF8F8AFC9}"/>
          </ac:spMkLst>
        </pc:spChg>
        <pc:spChg chg="del">
          <ac:chgData name="Barry Revzin" userId="281c6b04d751b769" providerId="LiveId" clId="{A11C0AF4-71D7-4FAA-A66F-CC6641DB3323}" dt="2023-04-29T19:57:28.650" v="2634" actId="478"/>
          <ac:spMkLst>
            <pc:docMk/>
            <pc:sldMk cId="4267967352" sldId="393"/>
            <ac:spMk id="3" creationId="{21D57F39-3A9B-6373-421F-0A049F72A135}"/>
          </ac:spMkLst>
        </pc:spChg>
        <pc:spChg chg="del">
          <ac:chgData name="Barry Revzin" userId="281c6b04d751b769" providerId="LiveId" clId="{A11C0AF4-71D7-4FAA-A66F-CC6641DB3323}" dt="2023-04-29T19:57:32.214" v="2635" actId="478"/>
          <ac:spMkLst>
            <pc:docMk/>
            <pc:sldMk cId="4267967352" sldId="393"/>
            <ac:spMk id="4" creationId="{D3EB581F-D633-EEC0-42B1-E05543E8FC20}"/>
          </ac:spMkLst>
        </pc:spChg>
        <pc:spChg chg="add del mod">
          <ac:chgData name="Barry Revzin" userId="281c6b04d751b769" providerId="LiveId" clId="{A11C0AF4-71D7-4FAA-A66F-CC6641DB3323}" dt="2023-04-29T19:57:26.691" v="2633"/>
          <ac:spMkLst>
            <pc:docMk/>
            <pc:sldMk cId="4267967352" sldId="393"/>
            <ac:spMk id="5" creationId="{5C2A699B-B9C9-C87E-9A64-5188D1F3A6F9}"/>
          </ac:spMkLst>
        </pc:spChg>
        <pc:spChg chg="del">
          <ac:chgData name="Barry Revzin" userId="281c6b04d751b769" providerId="LiveId" clId="{A11C0AF4-71D7-4FAA-A66F-CC6641DB3323}" dt="2023-04-29T19:57:28.650" v="2634" actId="478"/>
          <ac:spMkLst>
            <pc:docMk/>
            <pc:sldMk cId="4267967352" sldId="393"/>
            <ac:spMk id="6" creationId="{B0FD7E10-E9E9-14A2-E6B2-51368FEA00FE}"/>
          </ac:spMkLst>
        </pc:spChg>
        <pc:spChg chg="add del mod">
          <ac:chgData name="Barry Revzin" userId="281c6b04d751b769" providerId="LiveId" clId="{A11C0AF4-71D7-4FAA-A66F-CC6641DB3323}" dt="2023-04-29T19:57:26.691" v="2633"/>
          <ac:spMkLst>
            <pc:docMk/>
            <pc:sldMk cId="4267967352" sldId="393"/>
            <ac:spMk id="8" creationId="{F9D6CA51-1613-A970-DF79-1A798C0B65B9}"/>
          </ac:spMkLst>
        </pc:spChg>
        <pc:spChg chg="add del mod">
          <ac:chgData name="Barry Revzin" userId="281c6b04d751b769" providerId="LiveId" clId="{A11C0AF4-71D7-4FAA-A66F-CC6641DB3323}" dt="2023-04-29T19:57:26.691" v="2633"/>
          <ac:spMkLst>
            <pc:docMk/>
            <pc:sldMk cId="4267967352" sldId="393"/>
            <ac:spMk id="10" creationId="{DB0C2196-EED7-FF1E-4A18-44C024035490}"/>
          </ac:spMkLst>
        </pc:spChg>
        <pc:spChg chg="add mod">
          <ac:chgData name="Barry Revzin" userId="281c6b04d751b769" providerId="LiveId" clId="{A11C0AF4-71D7-4FAA-A66F-CC6641DB3323}" dt="2023-04-29T19:57:32.556" v="2636"/>
          <ac:spMkLst>
            <pc:docMk/>
            <pc:sldMk cId="4267967352" sldId="393"/>
            <ac:spMk id="11" creationId="{A60A7A18-C5DA-5675-C230-3F7784130D0B}"/>
          </ac:spMkLst>
        </pc:spChg>
        <pc:spChg chg="add mod">
          <ac:chgData name="Barry Revzin" userId="281c6b04d751b769" providerId="LiveId" clId="{A11C0AF4-71D7-4FAA-A66F-CC6641DB3323}" dt="2023-04-29T19:57:32.556" v="2636"/>
          <ac:spMkLst>
            <pc:docMk/>
            <pc:sldMk cId="4267967352" sldId="393"/>
            <ac:spMk id="13" creationId="{F891C00F-6DF2-2D67-72C4-A999D3E72313}"/>
          </ac:spMkLst>
        </pc:spChg>
        <pc:spChg chg="add mod">
          <ac:chgData name="Barry Revzin" userId="281c6b04d751b769" providerId="LiveId" clId="{A11C0AF4-71D7-4FAA-A66F-CC6641DB3323}" dt="2023-04-29T19:57:32.556" v="2636"/>
          <ac:spMkLst>
            <pc:docMk/>
            <pc:sldMk cId="4267967352" sldId="393"/>
            <ac:spMk id="15" creationId="{E19297CD-D162-88D6-78C2-0955F6564983}"/>
          </ac:spMkLst>
        </pc:spChg>
        <pc:spChg chg="add mod">
          <ac:chgData name="Barry Revzin" userId="281c6b04d751b769" providerId="LiveId" clId="{A11C0AF4-71D7-4FAA-A66F-CC6641DB3323}" dt="2023-04-29T20:14:12.036" v="2853" actId="14100"/>
          <ac:spMkLst>
            <pc:docMk/>
            <pc:sldMk cId="4267967352" sldId="393"/>
            <ac:spMk id="16" creationId="{846F2092-9623-C0DA-32CE-2BD296C9CDE6}"/>
          </ac:spMkLst>
        </pc:spChg>
        <pc:cxnChg chg="add del mod">
          <ac:chgData name="Barry Revzin" userId="281c6b04d751b769" providerId="LiveId" clId="{A11C0AF4-71D7-4FAA-A66F-CC6641DB3323}" dt="2023-04-29T19:57:26.691" v="2633"/>
          <ac:cxnSpMkLst>
            <pc:docMk/>
            <pc:sldMk cId="4267967352" sldId="393"/>
            <ac:cxnSpMk id="7" creationId="{2129A595-4FB3-B8C6-4C0A-0B7CFCF19FF2}"/>
          </ac:cxnSpMkLst>
        </pc:cxnChg>
        <pc:cxnChg chg="add del mod">
          <ac:chgData name="Barry Revzin" userId="281c6b04d751b769" providerId="LiveId" clId="{A11C0AF4-71D7-4FAA-A66F-CC6641DB3323}" dt="2023-04-29T19:57:26.691" v="2633"/>
          <ac:cxnSpMkLst>
            <pc:docMk/>
            <pc:sldMk cId="4267967352" sldId="393"/>
            <ac:cxnSpMk id="9" creationId="{4852ADB9-6272-F859-4C35-F5F7366A3FA3}"/>
          </ac:cxnSpMkLst>
        </pc:cxnChg>
        <pc:cxnChg chg="add mod">
          <ac:chgData name="Barry Revzin" userId="281c6b04d751b769" providerId="LiveId" clId="{A11C0AF4-71D7-4FAA-A66F-CC6641DB3323}" dt="2023-04-29T19:57:32.556" v="2636"/>
          <ac:cxnSpMkLst>
            <pc:docMk/>
            <pc:sldMk cId="4267967352" sldId="393"/>
            <ac:cxnSpMk id="12" creationId="{1B6CB339-37A5-E7E8-785B-1E098995E988}"/>
          </ac:cxnSpMkLst>
        </pc:cxnChg>
        <pc:cxnChg chg="add mod">
          <ac:chgData name="Barry Revzin" userId="281c6b04d751b769" providerId="LiveId" clId="{A11C0AF4-71D7-4FAA-A66F-CC6641DB3323}" dt="2023-04-29T19:57:32.556" v="2636"/>
          <ac:cxnSpMkLst>
            <pc:docMk/>
            <pc:sldMk cId="4267967352" sldId="393"/>
            <ac:cxnSpMk id="14" creationId="{9C5BAB48-063F-5B86-A37A-E61D065F9F5D}"/>
          </ac:cxnSpMkLst>
        </pc:cxnChg>
      </pc:sldChg>
      <pc:sldChg chg="modSp add mod ord">
        <pc:chgData name="Barry Revzin" userId="281c6b04d751b769" providerId="LiveId" clId="{A11C0AF4-71D7-4FAA-A66F-CC6641DB3323}" dt="2023-04-29T20:04:17.395" v="2730"/>
        <pc:sldMkLst>
          <pc:docMk/>
          <pc:sldMk cId="2056650986" sldId="394"/>
        </pc:sldMkLst>
        <pc:spChg chg="mod">
          <ac:chgData name="Barry Revzin" userId="281c6b04d751b769" providerId="LiveId" clId="{A11C0AF4-71D7-4FAA-A66F-CC6641DB3323}" dt="2023-04-29T20:04:11.311" v="2728" actId="20577"/>
          <ac:spMkLst>
            <pc:docMk/>
            <pc:sldMk cId="2056650986" sldId="394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9T20:04:42.185" v="2752" actId="20577"/>
        <pc:sldMkLst>
          <pc:docMk/>
          <pc:sldMk cId="1730228524" sldId="395"/>
        </pc:sldMkLst>
        <pc:spChg chg="mod">
          <ac:chgData name="Barry Revzin" userId="281c6b04d751b769" providerId="LiveId" clId="{A11C0AF4-71D7-4FAA-A66F-CC6641DB3323}" dt="2023-04-29T20:04:42.185" v="2752" actId="20577"/>
          <ac:spMkLst>
            <pc:docMk/>
            <pc:sldMk cId="1730228524" sldId="395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9T20:05:15.142" v="2764"/>
        <pc:sldMkLst>
          <pc:docMk/>
          <pc:sldMk cId="1562455550" sldId="396"/>
        </pc:sldMkLst>
        <pc:spChg chg="mod">
          <ac:chgData name="Barry Revzin" userId="281c6b04d751b769" providerId="LiveId" clId="{A11C0AF4-71D7-4FAA-A66F-CC6641DB3323}" dt="2023-04-29T20:05:15.142" v="2764"/>
          <ac:spMkLst>
            <pc:docMk/>
            <pc:sldMk cId="1562455550" sldId="396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9T20:08:34.806" v="2776" actId="114"/>
        <pc:sldMkLst>
          <pc:docMk/>
          <pc:sldMk cId="393280298" sldId="397"/>
        </pc:sldMkLst>
        <pc:spChg chg="mod">
          <ac:chgData name="Barry Revzin" userId="281c6b04d751b769" providerId="LiveId" clId="{A11C0AF4-71D7-4FAA-A66F-CC6641DB3323}" dt="2023-04-29T20:08:34.806" v="2776" actId="114"/>
          <ac:spMkLst>
            <pc:docMk/>
            <pc:sldMk cId="393280298" sldId="397"/>
            <ac:spMk id="4" creationId="{D3EB581F-D633-EEC0-42B1-E05543E8FC20}"/>
          </ac:spMkLst>
        </pc:spChg>
      </pc:sldChg>
      <pc:sldChg chg="addSp delSp modSp add mod addAnim delAnim">
        <pc:chgData name="Barry Revzin" userId="281c6b04d751b769" providerId="LiveId" clId="{A11C0AF4-71D7-4FAA-A66F-CC6641DB3323}" dt="2023-04-29T20:10:35.002" v="2804" actId="1076"/>
        <pc:sldMkLst>
          <pc:docMk/>
          <pc:sldMk cId="81046425" sldId="398"/>
        </pc:sldMkLst>
        <pc:spChg chg="add del mod">
          <ac:chgData name="Barry Revzin" userId="281c6b04d751b769" providerId="LiveId" clId="{A11C0AF4-71D7-4FAA-A66F-CC6641DB3323}" dt="2023-04-29T20:10:23.227" v="2802" actId="14100"/>
          <ac:spMkLst>
            <pc:docMk/>
            <pc:sldMk cId="81046425" sldId="398"/>
            <ac:spMk id="2" creationId="{31381F11-A7C6-D40D-676C-03CDF8F8AFC9}"/>
          </ac:spMkLst>
        </pc:spChg>
        <pc:spChg chg="add del mod">
          <ac:chgData name="Barry Revzin" userId="281c6b04d751b769" providerId="LiveId" clId="{A11C0AF4-71D7-4FAA-A66F-CC6641DB3323}" dt="2023-04-29T20:10:32.214" v="2803" actId="1076"/>
          <ac:spMkLst>
            <pc:docMk/>
            <pc:sldMk cId="81046425" sldId="398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10:15.911" v="2800" actId="20577"/>
          <ac:spMkLst>
            <pc:docMk/>
            <pc:sldMk cId="81046425" sldId="398"/>
            <ac:spMk id="4" creationId="{D3EB581F-D633-EEC0-42B1-E05543E8FC20}"/>
          </ac:spMkLst>
        </pc:spChg>
        <pc:spChg chg="add del mod">
          <ac:chgData name="Barry Revzin" userId="281c6b04d751b769" providerId="LiveId" clId="{A11C0AF4-71D7-4FAA-A66F-CC6641DB3323}" dt="2023-04-29T20:10:35.002" v="2804" actId="1076"/>
          <ac:spMkLst>
            <pc:docMk/>
            <pc:sldMk cId="81046425" sldId="398"/>
            <ac:spMk id="5" creationId="{4A1FC3E7-B6B7-5EE2-F47D-FD049B3D7080}"/>
          </ac:spMkLst>
        </pc:spChg>
      </pc:sldChg>
      <pc:sldChg chg="modSp add mod">
        <pc:chgData name="Barry Revzin" userId="281c6b04d751b769" providerId="LiveId" clId="{A11C0AF4-71D7-4FAA-A66F-CC6641DB3323}" dt="2023-04-29T20:13:10.976" v="2851" actId="14100"/>
        <pc:sldMkLst>
          <pc:docMk/>
          <pc:sldMk cId="2617266544" sldId="399"/>
        </pc:sldMkLst>
        <pc:spChg chg="mod">
          <ac:chgData name="Barry Revzin" userId="281c6b04d751b769" providerId="LiveId" clId="{A11C0AF4-71D7-4FAA-A66F-CC6641DB3323}" dt="2023-04-29T20:13:07.530" v="2850" actId="20577"/>
          <ac:spMkLst>
            <pc:docMk/>
            <pc:sldMk cId="2617266544" sldId="399"/>
            <ac:spMk id="4" creationId="{D3EB581F-D633-EEC0-42B1-E05543E8FC20}"/>
          </ac:spMkLst>
        </pc:spChg>
        <pc:spChg chg="mod">
          <ac:chgData name="Barry Revzin" userId="281c6b04d751b769" providerId="LiveId" clId="{A11C0AF4-71D7-4FAA-A66F-CC6641DB3323}" dt="2023-04-29T20:13:10.976" v="2851" actId="14100"/>
          <ac:spMkLst>
            <pc:docMk/>
            <pc:sldMk cId="2617266544" sldId="399"/>
            <ac:spMk id="6" creationId="{B0FD7E10-E9E9-14A2-E6B2-51368FEA00FE}"/>
          </ac:spMkLst>
        </pc:spChg>
      </pc:sldChg>
      <pc:sldChg chg="modSp add del mod modAnim">
        <pc:chgData name="Barry Revzin" userId="281c6b04d751b769" providerId="LiveId" clId="{A11C0AF4-71D7-4FAA-A66F-CC6641DB3323}" dt="2023-04-30T04:10:00.506" v="4052" actId="47"/>
        <pc:sldMkLst>
          <pc:docMk/>
          <pc:sldMk cId="2502422606" sldId="400"/>
        </pc:sldMkLst>
        <pc:spChg chg="mod">
          <ac:chgData name="Barry Revzin" userId="281c6b04d751b769" providerId="LiveId" clId="{A11C0AF4-71D7-4FAA-A66F-CC6641DB3323}" dt="2023-04-29T20:15:44.991" v="2857" actId="20577"/>
          <ac:spMkLst>
            <pc:docMk/>
            <pc:sldMk cId="2502422606" sldId="400"/>
            <ac:spMk id="11" creationId="{A60A7A18-C5DA-5675-C230-3F7784130D0B}"/>
          </ac:spMkLst>
        </pc:spChg>
        <pc:spChg chg="mod">
          <ac:chgData name="Barry Revzin" userId="281c6b04d751b769" providerId="LiveId" clId="{A11C0AF4-71D7-4FAA-A66F-CC6641DB3323}" dt="2023-04-29T20:15:50.756" v="2859" actId="14100"/>
          <ac:spMkLst>
            <pc:docMk/>
            <pc:sldMk cId="2502422606" sldId="400"/>
            <ac:spMk id="16" creationId="{846F2092-9623-C0DA-32CE-2BD296C9CDE6}"/>
          </ac:spMkLst>
        </pc:spChg>
        <pc:cxnChg chg="mod">
          <ac:chgData name="Barry Revzin" userId="281c6b04d751b769" providerId="LiveId" clId="{A11C0AF4-71D7-4FAA-A66F-CC6641DB3323}" dt="2023-04-29T20:15:48.119" v="2858" actId="14100"/>
          <ac:cxnSpMkLst>
            <pc:docMk/>
            <pc:sldMk cId="2502422606" sldId="400"/>
            <ac:cxnSpMk id="14" creationId="{9C5BAB48-063F-5B86-A37A-E61D065F9F5D}"/>
          </ac:cxnSpMkLst>
        </pc:cxnChg>
      </pc:sldChg>
      <pc:sldChg chg="addSp modSp new mod modAnim">
        <pc:chgData name="Barry Revzin" userId="281c6b04d751b769" providerId="LiveId" clId="{A11C0AF4-71D7-4FAA-A66F-CC6641DB3323}" dt="2023-04-29T20:35:48.286" v="2876"/>
        <pc:sldMkLst>
          <pc:docMk/>
          <pc:sldMk cId="3686500640" sldId="401"/>
        </pc:sldMkLst>
        <pc:spChg chg="add mod">
          <ac:chgData name="Barry Revzin" userId="281c6b04d751b769" providerId="LiveId" clId="{A11C0AF4-71D7-4FAA-A66F-CC6641DB3323}" dt="2023-04-29T20:34:50.046" v="2866" actId="12789"/>
          <ac:spMkLst>
            <pc:docMk/>
            <pc:sldMk cId="3686500640" sldId="401"/>
            <ac:spMk id="2" creationId="{7589692B-91DE-65BB-18C8-908062B117E1}"/>
          </ac:spMkLst>
        </pc:spChg>
        <pc:spChg chg="add mod">
          <ac:chgData name="Barry Revzin" userId="281c6b04d751b769" providerId="LiveId" clId="{A11C0AF4-71D7-4FAA-A66F-CC6641DB3323}" dt="2023-04-29T20:35:39.892" v="2874" actId="208"/>
          <ac:spMkLst>
            <pc:docMk/>
            <pc:sldMk cId="3686500640" sldId="401"/>
            <ac:spMk id="3" creationId="{4C0E9457-6B6A-1A34-8AAF-FDD87B71AC18}"/>
          </ac:spMkLst>
        </pc:spChg>
      </pc:sldChg>
      <pc:sldChg chg="addSp modSp add mod modTransition modAnim">
        <pc:chgData name="Barry Revzin" userId="281c6b04d751b769" providerId="LiveId" clId="{A11C0AF4-71D7-4FAA-A66F-CC6641DB3323}" dt="2023-04-29T20:39:47.766" v="2920" actId="14100"/>
        <pc:sldMkLst>
          <pc:docMk/>
          <pc:sldMk cId="1566931434" sldId="402"/>
        </pc:sldMkLst>
        <pc:spChg chg="mod">
          <ac:chgData name="Barry Revzin" userId="281c6b04d751b769" providerId="LiveId" clId="{A11C0AF4-71D7-4FAA-A66F-CC6641DB3323}" dt="2023-04-29T20:38:17.018" v="2898" actId="12789"/>
          <ac:spMkLst>
            <pc:docMk/>
            <pc:sldMk cId="1566931434" sldId="402"/>
            <ac:spMk id="2" creationId="{7589692B-91DE-65BB-18C8-908062B117E1}"/>
          </ac:spMkLst>
        </pc:spChg>
        <pc:spChg chg="mod">
          <ac:chgData name="Barry Revzin" userId="281c6b04d751b769" providerId="LiveId" clId="{A11C0AF4-71D7-4FAA-A66F-CC6641DB3323}" dt="2023-04-29T20:38:24.096" v="2899" actId="1076"/>
          <ac:spMkLst>
            <pc:docMk/>
            <pc:sldMk cId="1566931434" sldId="402"/>
            <ac:spMk id="3" creationId="{4C0E9457-6B6A-1A34-8AAF-FDD87B71AC18}"/>
          </ac:spMkLst>
        </pc:spChg>
        <pc:spChg chg="add mod">
          <ac:chgData name="Barry Revzin" userId="281c6b04d751b769" providerId="LiveId" clId="{A11C0AF4-71D7-4FAA-A66F-CC6641DB3323}" dt="2023-04-29T20:38:44.598" v="2903" actId="14100"/>
          <ac:spMkLst>
            <pc:docMk/>
            <pc:sldMk cId="1566931434" sldId="402"/>
            <ac:spMk id="4" creationId="{293CD6A7-A54E-C8D4-A5C5-F7F69BAB6C3D}"/>
          </ac:spMkLst>
        </pc:spChg>
        <pc:spChg chg="add mod">
          <ac:chgData name="Barry Revzin" userId="281c6b04d751b769" providerId="LiveId" clId="{A11C0AF4-71D7-4FAA-A66F-CC6641DB3323}" dt="2023-04-29T20:39:47.766" v="2920" actId="14100"/>
          <ac:spMkLst>
            <pc:docMk/>
            <pc:sldMk cId="1566931434" sldId="402"/>
            <ac:spMk id="5" creationId="{10CBCBA8-BA90-F0D9-81F6-A5F5A6AC885C}"/>
          </ac:spMkLst>
        </pc:spChg>
        <pc:cxnChg chg="add mod">
          <ac:chgData name="Barry Revzin" userId="281c6b04d751b769" providerId="LiveId" clId="{A11C0AF4-71D7-4FAA-A66F-CC6641DB3323}" dt="2023-04-29T20:39:47.766" v="2920" actId="14100"/>
          <ac:cxnSpMkLst>
            <pc:docMk/>
            <pc:sldMk cId="1566931434" sldId="402"/>
            <ac:cxnSpMk id="6" creationId="{CDB6F0DD-EAC1-458E-BC1D-6CF034D706D6}"/>
          </ac:cxnSpMkLst>
        </pc:cxnChg>
      </pc:sldChg>
      <pc:sldChg chg="add del">
        <pc:chgData name="Barry Revzin" userId="281c6b04d751b769" providerId="LiveId" clId="{A11C0AF4-71D7-4FAA-A66F-CC6641DB3323}" dt="2023-04-29T20:35:57.379" v="2877" actId="47"/>
        <pc:sldMkLst>
          <pc:docMk/>
          <pc:sldMk cId="2254335407" sldId="402"/>
        </pc:sldMkLst>
      </pc:sldChg>
      <pc:sldChg chg="delSp modSp add mod delAnim">
        <pc:chgData name="Barry Revzin" userId="281c6b04d751b769" providerId="LiveId" clId="{A11C0AF4-71D7-4FAA-A66F-CC6641DB3323}" dt="2023-04-29T21:03:02.253" v="3064" actId="313"/>
        <pc:sldMkLst>
          <pc:docMk/>
          <pc:sldMk cId="3055395364" sldId="403"/>
        </pc:sldMkLst>
        <pc:spChg chg="mod">
          <ac:chgData name="Barry Revzin" userId="281c6b04d751b769" providerId="LiveId" clId="{A11C0AF4-71D7-4FAA-A66F-CC6641DB3323}" dt="2023-04-29T21:03:02.253" v="3064" actId="313"/>
          <ac:spMkLst>
            <pc:docMk/>
            <pc:sldMk cId="3055395364" sldId="403"/>
            <ac:spMk id="2" creationId="{7589692B-91DE-65BB-18C8-908062B117E1}"/>
          </ac:spMkLst>
        </pc:spChg>
        <pc:spChg chg="del">
          <ac:chgData name="Barry Revzin" userId="281c6b04d751b769" providerId="LiveId" clId="{A11C0AF4-71D7-4FAA-A66F-CC6641DB3323}" dt="2023-04-29T20:40:44.791" v="2922" actId="478"/>
          <ac:spMkLst>
            <pc:docMk/>
            <pc:sldMk cId="3055395364" sldId="403"/>
            <ac:spMk id="3" creationId="{4C0E9457-6B6A-1A34-8AAF-FDD87B71AC18}"/>
          </ac:spMkLst>
        </pc:spChg>
        <pc:spChg chg="del">
          <ac:chgData name="Barry Revzin" userId="281c6b04d751b769" providerId="LiveId" clId="{A11C0AF4-71D7-4FAA-A66F-CC6641DB3323}" dt="2023-04-29T20:40:45.979" v="2923" actId="478"/>
          <ac:spMkLst>
            <pc:docMk/>
            <pc:sldMk cId="3055395364" sldId="403"/>
            <ac:spMk id="4" creationId="{293CD6A7-A54E-C8D4-A5C5-F7F69BAB6C3D}"/>
          </ac:spMkLst>
        </pc:spChg>
        <pc:spChg chg="del">
          <ac:chgData name="Barry Revzin" userId="281c6b04d751b769" providerId="LiveId" clId="{A11C0AF4-71D7-4FAA-A66F-CC6641DB3323}" dt="2023-04-29T20:40:48.534" v="2925" actId="478"/>
          <ac:spMkLst>
            <pc:docMk/>
            <pc:sldMk cId="3055395364" sldId="403"/>
            <ac:spMk id="5" creationId="{10CBCBA8-BA90-F0D9-81F6-A5F5A6AC885C}"/>
          </ac:spMkLst>
        </pc:spChg>
        <pc:cxnChg chg="del mod">
          <ac:chgData name="Barry Revzin" userId="281c6b04d751b769" providerId="LiveId" clId="{A11C0AF4-71D7-4FAA-A66F-CC6641DB3323}" dt="2023-04-29T20:40:47.655" v="2924" actId="478"/>
          <ac:cxnSpMkLst>
            <pc:docMk/>
            <pc:sldMk cId="3055395364" sldId="403"/>
            <ac:cxnSpMk id="6" creationId="{CDB6F0DD-EAC1-458E-BC1D-6CF034D706D6}"/>
          </ac:cxnSpMkLst>
        </pc:cxnChg>
      </pc:sldChg>
      <pc:sldChg chg="addSp modSp add mod">
        <pc:chgData name="Barry Revzin" userId="281c6b04d751b769" providerId="LiveId" clId="{A11C0AF4-71D7-4FAA-A66F-CC6641DB3323}" dt="2023-04-29T20:47:05.953" v="3019" actId="14100"/>
        <pc:sldMkLst>
          <pc:docMk/>
          <pc:sldMk cId="2427254215" sldId="404"/>
        </pc:sldMkLst>
        <pc:spChg chg="mod">
          <ac:chgData name="Barry Revzin" userId="281c6b04d751b769" providerId="LiveId" clId="{A11C0AF4-71D7-4FAA-A66F-CC6641DB3323}" dt="2023-04-29T20:46:56.038" v="3012" actId="313"/>
          <ac:spMkLst>
            <pc:docMk/>
            <pc:sldMk cId="2427254215" sldId="404"/>
            <ac:spMk id="2" creationId="{7589692B-91DE-65BB-18C8-908062B117E1}"/>
          </ac:spMkLst>
        </pc:spChg>
        <pc:spChg chg="add mod">
          <ac:chgData name="Barry Revzin" userId="281c6b04d751b769" providerId="LiveId" clId="{A11C0AF4-71D7-4FAA-A66F-CC6641DB3323}" dt="2023-04-29T20:47:05.953" v="3019" actId="14100"/>
          <ac:spMkLst>
            <pc:docMk/>
            <pc:sldMk cId="2427254215" sldId="404"/>
            <ac:spMk id="3" creationId="{B30BD7C2-5A4D-24C6-DED4-060A86305313}"/>
          </ac:spMkLst>
        </pc:spChg>
      </pc:sldChg>
      <pc:sldChg chg="addSp delSp modSp add mod">
        <pc:chgData name="Barry Revzin" userId="281c6b04d751b769" providerId="LiveId" clId="{A11C0AF4-71D7-4FAA-A66F-CC6641DB3323}" dt="2023-04-29T20:48:08.591" v="3046" actId="20577"/>
        <pc:sldMkLst>
          <pc:docMk/>
          <pc:sldMk cId="3026194497" sldId="405"/>
        </pc:sldMkLst>
        <pc:spChg chg="mod">
          <ac:chgData name="Barry Revzin" userId="281c6b04d751b769" providerId="LiveId" clId="{A11C0AF4-71D7-4FAA-A66F-CC6641DB3323}" dt="2023-04-29T20:48:08.591" v="3046" actId="20577"/>
          <ac:spMkLst>
            <pc:docMk/>
            <pc:sldMk cId="3026194497" sldId="405"/>
            <ac:spMk id="2" creationId="{7589692B-91DE-65BB-18C8-908062B117E1}"/>
          </ac:spMkLst>
        </pc:spChg>
        <pc:spChg chg="del mod">
          <ac:chgData name="Barry Revzin" userId="281c6b04d751b769" providerId="LiveId" clId="{A11C0AF4-71D7-4FAA-A66F-CC6641DB3323}" dt="2023-04-29T20:47:30.703" v="3038" actId="478"/>
          <ac:spMkLst>
            <pc:docMk/>
            <pc:sldMk cId="3026194497" sldId="405"/>
            <ac:spMk id="3" creationId="{B30BD7C2-5A4D-24C6-DED4-060A86305313}"/>
          </ac:spMkLst>
        </pc:spChg>
        <pc:spChg chg="add mod">
          <ac:chgData name="Barry Revzin" userId="281c6b04d751b769" providerId="LiveId" clId="{A11C0AF4-71D7-4FAA-A66F-CC6641DB3323}" dt="2023-04-29T20:47:33.253" v="3040" actId="20577"/>
          <ac:spMkLst>
            <pc:docMk/>
            <pc:sldMk cId="3026194497" sldId="405"/>
            <ac:spMk id="4" creationId="{3EB1DF78-B458-EDD0-140C-5190499CF625}"/>
          </ac:spMkLst>
        </pc:spChg>
      </pc:sldChg>
      <pc:sldChg chg="addSp delSp modSp add mod">
        <pc:chgData name="Barry Revzin" userId="281c6b04d751b769" providerId="LiveId" clId="{A11C0AF4-71D7-4FAA-A66F-CC6641DB3323}" dt="2023-04-29T20:47:23.277" v="3037"/>
        <pc:sldMkLst>
          <pc:docMk/>
          <pc:sldMk cId="3409659478" sldId="406"/>
        </pc:sldMkLst>
        <pc:spChg chg="mod">
          <ac:chgData name="Barry Revzin" userId="281c6b04d751b769" providerId="LiveId" clId="{A11C0AF4-71D7-4FAA-A66F-CC6641DB3323}" dt="2023-04-29T20:47:23.277" v="3037"/>
          <ac:spMkLst>
            <pc:docMk/>
            <pc:sldMk cId="3409659478" sldId="406"/>
            <ac:spMk id="2" creationId="{7589692B-91DE-65BB-18C8-908062B117E1}"/>
          </ac:spMkLst>
        </pc:spChg>
        <pc:spChg chg="del mod">
          <ac:chgData name="Barry Revzin" userId="281c6b04d751b769" providerId="LiveId" clId="{A11C0AF4-71D7-4FAA-A66F-CC6641DB3323}" dt="2023-04-29T20:47:09.122" v="3020" actId="478"/>
          <ac:spMkLst>
            <pc:docMk/>
            <pc:sldMk cId="3409659478" sldId="406"/>
            <ac:spMk id="3" creationId="{B30BD7C2-5A4D-24C6-DED4-060A86305313}"/>
          </ac:spMkLst>
        </pc:spChg>
        <pc:spChg chg="add mod">
          <ac:chgData name="Barry Revzin" userId="281c6b04d751b769" providerId="LiveId" clId="{A11C0AF4-71D7-4FAA-A66F-CC6641DB3323}" dt="2023-04-29T20:47:14.750" v="3031" actId="20577"/>
          <ac:spMkLst>
            <pc:docMk/>
            <pc:sldMk cId="3409659478" sldId="406"/>
            <ac:spMk id="4" creationId="{5CA5BB9D-AA9F-D14F-52AD-93975267679A}"/>
          </ac:spMkLst>
        </pc:spChg>
      </pc:sldChg>
      <pc:sldChg chg="addSp delSp modSp new mod delAnim modAnim">
        <pc:chgData name="Barry Revzin" userId="281c6b04d751b769" providerId="LiveId" clId="{A11C0AF4-71D7-4FAA-A66F-CC6641DB3323}" dt="2023-04-29T21:07:05.732" v="3095" actId="478"/>
        <pc:sldMkLst>
          <pc:docMk/>
          <pc:sldMk cId="128604841" sldId="407"/>
        </pc:sldMkLst>
        <pc:spChg chg="add mod">
          <ac:chgData name="Barry Revzin" userId="281c6b04d751b769" providerId="LiveId" clId="{A11C0AF4-71D7-4FAA-A66F-CC6641DB3323}" dt="2023-04-29T21:06:42.867" v="3091" actId="14100"/>
          <ac:spMkLst>
            <pc:docMk/>
            <pc:sldMk cId="128604841" sldId="407"/>
            <ac:spMk id="8" creationId="{4A2AB7E0-509C-1B6F-A58B-72B8C3BEC6B3}"/>
          </ac:spMkLst>
        </pc:spChg>
        <pc:spChg chg="add mod">
          <ac:chgData name="Barry Revzin" userId="281c6b04d751b769" providerId="LiveId" clId="{A11C0AF4-71D7-4FAA-A66F-CC6641DB3323}" dt="2023-04-29T21:06:57.752" v="3093" actId="14100"/>
          <ac:spMkLst>
            <pc:docMk/>
            <pc:sldMk cId="128604841" sldId="407"/>
            <ac:spMk id="9" creationId="{F5AE0BA8-718F-2C51-00AF-159F664BFAB7}"/>
          </ac:spMkLst>
        </pc:spChg>
        <pc:spChg chg="add del mod">
          <ac:chgData name="Barry Revzin" userId="281c6b04d751b769" providerId="LiveId" clId="{A11C0AF4-71D7-4FAA-A66F-CC6641DB3323}" dt="2023-04-29T21:07:05.732" v="3095" actId="478"/>
          <ac:spMkLst>
            <pc:docMk/>
            <pc:sldMk cId="128604841" sldId="407"/>
            <ac:spMk id="10" creationId="{47BEB2D3-732B-E23E-9623-FDFD2835FD59}"/>
          </ac:spMkLst>
        </pc:spChg>
        <pc:picChg chg="add mod">
          <ac:chgData name="Barry Revzin" userId="281c6b04d751b769" providerId="LiveId" clId="{A11C0AF4-71D7-4FAA-A66F-CC6641DB3323}" dt="2023-04-29T20:49:41.831" v="3050" actId="1076"/>
          <ac:picMkLst>
            <pc:docMk/>
            <pc:sldMk cId="128604841" sldId="407"/>
            <ac:picMk id="3" creationId="{5A07D31B-3959-9E01-43BE-2A3669580F37}"/>
          </ac:picMkLst>
        </pc:picChg>
        <pc:picChg chg="add del mod">
          <ac:chgData name="Barry Revzin" userId="281c6b04d751b769" providerId="LiveId" clId="{A11C0AF4-71D7-4FAA-A66F-CC6641DB3323}" dt="2023-04-29T21:05:49.145" v="3078" actId="478"/>
          <ac:picMkLst>
            <pc:docMk/>
            <pc:sldMk cId="128604841" sldId="407"/>
            <ac:picMk id="5" creationId="{BDA2AF26-88E5-A816-0C43-B3D923E450FE}"/>
          </ac:picMkLst>
        </pc:picChg>
        <pc:picChg chg="add del mod">
          <ac:chgData name="Barry Revzin" userId="281c6b04d751b769" providerId="LiveId" clId="{A11C0AF4-71D7-4FAA-A66F-CC6641DB3323}" dt="2023-04-29T21:05:55.983" v="3080" actId="478"/>
          <ac:picMkLst>
            <pc:docMk/>
            <pc:sldMk cId="128604841" sldId="407"/>
            <ac:picMk id="7" creationId="{D90FF468-E133-B538-D8DB-0ABF3DC3AF70}"/>
          </ac:picMkLst>
        </pc:picChg>
        <pc:picChg chg="add mod ord">
          <ac:chgData name="Barry Revzin" userId="281c6b04d751b769" providerId="LiveId" clId="{A11C0AF4-71D7-4FAA-A66F-CC6641DB3323}" dt="2023-04-29T21:06:28.725" v="3088" actId="1076"/>
          <ac:picMkLst>
            <pc:docMk/>
            <pc:sldMk cId="128604841" sldId="407"/>
            <ac:picMk id="12" creationId="{6DF11136-86B4-6AFB-7568-32AC167714B7}"/>
          </ac:picMkLst>
        </pc:picChg>
        <pc:picChg chg="add mod ord">
          <ac:chgData name="Barry Revzin" userId="281c6b04d751b769" providerId="LiveId" clId="{A11C0AF4-71D7-4FAA-A66F-CC6641DB3323}" dt="2023-04-29T21:06:33.953" v="3089" actId="1076"/>
          <ac:picMkLst>
            <pc:docMk/>
            <pc:sldMk cId="128604841" sldId="407"/>
            <ac:picMk id="14" creationId="{76166407-92E6-360D-E005-64025BAEB0D6}"/>
          </ac:picMkLst>
        </pc:picChg>
      </pc:sldChg>
      <pc:sldChg chg="modSp add mod">
        <pc:chgData name="Barry Revzin" userId="281c6b04d751b769" providerId="LiveId" clId="{A11C0AF4-71D7-4FAA-A66F-CC6641DB3323}" dt="2023-04-29T21:04:22.205" v="3073" actId="20577"/>
        <pc:sldMkLst>
          <pc:docMk/>
          <pc:sldMk cId="1351394185" sldId="408"/>
        </pc:sldMkLst>
        <pc:spChg chg="mod">
          <ac:chgData name="Barry Revzin" userId="281c6b04d751b769" providerId="LiveId" clId="{A11C0AF4-71D7-4FAA-A66F-CC6641DB3323}" dt="2023-04-29T21:04:22.205" v="3073" actId="20577"/>
          <ac:spMkLst>
            <pc:docMk/>
            <pc:sldMk cId="1351394185" sldId="408"/>
            <ac:spMk id="2" creationId="{7589692B-91DE-65BB-18C8-908062B117E1}"/>
          </ac:spMkLst>
        </pc:spChg>
      </pc:sldChg>
      <pc:sldChg chg="addSp modSp new mod modAnim">
        <pc:chgData name="Barry Revzin" userId="281c6b04d751b769" providerId="LiveId" clId="{A11C0AF4-71D7-4FAA-A66F-CC6641DB3323}" dt="2023-04-29T21:09:46.475" v="3108" actId="14100"/>
        <pc:sldMkLst>
          <pc:docMk/>
          <pc:sldMk cId="498843956" sldId="409"/>
        </pc:sldMkLst>
        <pc:spChg chg="add mod">
          <ac:chgData name="Barry Revzin" userId="281c6b04d751b769" providerId="LiveId" clId="{A11C0AF4-71D7-4FAA-A66F-CC6641DB3323}" dt="2023-04-29T21:09:46.475" v="3108" actId="14100"/>
          <ac:spMkLst>
            <pc:docMk/>
            <pc:sldMk cId="498843956" sldId="409"/>
            <ac:spMk id="7" creationId="{5D99B645-C0A3-D8A0-BB3B-FE014663A185}"/>
          </ac:spMkLst>
        </pc:spChg>
        <pc:grpChg chg="add mod">
          <ac:chgData name="Barry Revzin" userId="281c6b04d751b769" providerId="LiveId" clId="{A11C0AF4-71D7-4FAA-A66F-CC6641DB3323}" dt="2023-04-29T21:09:13.320" v="3103" actId="12789"/>
          <ac:grpSpMkLst>
            <pc:docMk/>
            <pc:sldMk cId="498843956" sldId="409"/>
            <ac:grpSpMk id="6" creationId="{A66CBCCA-20C3-61D0-AA0F-404D8E5C70E8}"/>
          </ac:grpSpMkLst>
        </pc:grpChg>
        <pc:picChg chg="add mod">
          <ac:chgData name="Barry Revzin" userId="281c6b04d751b769" providerId="LiveId" clId="{A11C0AF4-71D7-4FAA-A66F-CC6641DB3323}" dt="2023-04-29T21:09:06.469" v="3101" actId="164"/>
          <ac:picMkLst>
            <pc:docMk/>
            <pc:sldMk cId="498843956" sldId="409"/>
            <ac:picMk id="3" creationId="{006BB2B6-31CE-6276-BBC3-8C85E18B0EA9}"/>
          </ac:picMkLst>
        </pc:picChg>
        <pc:picChg chg="add mod">
          <ac:chgData name="Barry Revzin" userId="281c6b04d751b769" providerId="LiveId" clId="{A11C0AF4-71D7-4FAA-A66F-CC6641DB3323}" dt="2023-04-29T21:09:06.469" v="3101" actId="164"/>
          <ac:picMkLst>
            <pc:docMk/>
            <pc:sldMk cId="498843956" sldId="409"/>
            <ac:picMk id="5" creationId="{F037023B-01B3-0685-FE4F-BBE4B4AB8134}"/>
          </ac:picMkLst>
        </pc:picChg>
      </pc:sldChg>
      <pc:sldChg chg="addSp delSp modSp new mod modTransition modAnim">
        <pc:chgData name="Barry Revzin" userId="281c6b04d751b769" providerId="LiveId" clId="{A11C0AF4-71D7-4FAA-A66F-CC6641DB3323}" dt="2023-05-03T12:34:59.569" v="4255" actId="167"/>
        <pc:sldMkLst>
          <pc:docMk/>
          <pc:sldMk cId="2000804347" sldId="410"/>
        </pc:sldMkLst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2" creationId="{B137E387-B67E-BD3A-39C0-4FC1E75FD035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3" creationId="{746BC21F-36F7-8D4E-9A76-C5B3431FD476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4" creationId="{89FDD4AC-B9AA-4F34-3794-9FEC1771DF23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5" creationId="{9BD01CFB-F927-5419-72DD-A16BBA0B6C81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6" creationId="{B5BCDBBE-5A2B-A5AA-EFE4-F7CEB16529B6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7" creationId="{644E3E95-4B3B-0937-E83E-C51A4672B022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8" creationId="{BB29D347-A9D2-F67C-A52A-ABA9C8FC504F}"/>
          </ac:spMkLst>
        </pc:spChg>
        <pc:spChg chg="add del mod">
          <ac:chgData name="Barry Revzin" userId="281c6b04d751b769" providerId="LiveId" clId="{A11C0AF4-71D7-4FAA-A66F-CC6641DB3323}" dt="2023-04-29T21:14:27.177" v="3148" actId="478"/>
          <ac:spMkLst>
            <pc:docMk/>
            <pc:sldMk cId="2000804347" sldId="410"/>
            <ac:spMk id="9" creationId="{56DFDDD3-29F5-22B2-7409-3218774AF255}"/>
          </ac:spMkLst>
        </pc:spChg>
        <pc:spChg chg="add mod">
          <ac:chgData name="Barry Revzin" userId="281c6b04d751b769" providerId="LiveId" clId="{A11C0AF4-71D7-4FAA-A66F-CC6641DB3323}" dt="2023-04-29T21:14:48.666" v="3153" actId="1076"/>
          <ac:spMkLst>
            <pc:docMk/>
            <pc:sldMk cId="2000804347" sldId="410"/>
            <ac:spMk id="13" creationId="{9326F515-99B1-77ED-0404-B9A400F266C8}"/>
          </ac:spMkLst>
        </pc:spChg>
        <pc:spChg chg="add mod">
          <ac:chgData name="Barry Revzin" userId="281c6b04d751b769" providerId="LiveId" clId="{A11C0AF4-71D7-4FAA-A66F-CC6641DB3323}" dt="2023-04-29T21:14:45.043" v="3152" actId="1076"/>
          <ac:spMkLst>
            <pc:docMk/>
            <pc:sldMk cId="2000804347" sldId="410"/>
            <ac:spMk id="14" creationId="{CE5272E1-BE9C-E1C4-D787-D3A6E6A6288F}"/>
          </ac:spMkLst>
        </pc:spChg>
        <pc:spChg chg="add mod">
          <ac:chgData name="Barry Revzin" userId="281c6b04d751b769" providerId="LiveId" clId="{A11C0AF4-71D7-4FAA-A66F-CC6641DB3323}" dt="2023-04-29T21:16:50.357" v="3170" actId="1582"/>
          <ac:spMkLst>
            <pc:docMk/>
            <pc:sldMk cId="2000804347" sldId="410"/>
            <ac:spMk id="20" creationId="{736F1D22-4BBF-A48D-7E47-B0F29F4EE78B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1" creationId="{0653FF9F-EB83-04C0-A166-1D24FA7974A0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2" creationId="{D6E811B7-6927-8C5D-EB58-DA5205F1C669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3" creationId="{278AC34A-2747-A21E-0C35-818B9F1429A3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4" creationId="{D2A3C747-4488-40C7-FCE3-4AC529B6CEF4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5" creationId="{37655D99-F5FD-E850-B477-87F3CDE9D3B7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6" creationId="{AD3E6701-08F5-D38C-C703-F8A4B02DA2EE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7" creationId="{48932F77-AB6F-185E-37FC-335FAAF168A1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8" creationId="{3359BBC5-C4BB-2CC7-A5F8-E51DF9BAFEB5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29" creationId="{88CAF51B-B547-5DE6-A543-8A4D2BBE78B2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0" creationId="{B5C09E9B-DEFD-997D-D825-867D6AE1FE7A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1" creationId="{F91F2938-2355-2AAD-09FD-42A244342D54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2" creationId="{531F9226-E3C8-51A9-8EC7-2228196C01CA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3" creationId="{ADDA39DA-15F8-7C53-776B-E14EE4BE23C2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4" creationId="{A054F120-757D-A646-A1F3-74098F8743A2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5" creationId="{C275F9B6-C40E-52F7-4072-F7169A504E4D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6" creationId="{9395CD87-2524-5BB6-88F6-952CD760FF4E}"/>
          </ac:spMkLst>
        </pc:spChg>
        <pc:grpChg chg="add del mod">
          <ac:chgData name="Barry Revzin" userId="281c6b04d751b769" providerId="LiveId" clId="{A11C0AF4-71D7-4FAA-A66F-CC6641DB3323}" dt="2023-04-29T21:15:55.675" v="3162" actId="165"/>
          <ac:grpSpMkLst>
            <pc:docMk/>
            <pc:sldMk cId="2000804347" sldId="410"/>
            <ac:grpSpMk id="15" creationId="{72686C92-286F-CB0B-34D9-AAAA6EBB7152}"/>
          </ac:grpSpMkLst>
        </pc:grpChg>
        <pc:cxnChg chg="add del mod topLvl">
          <ac:chgData name="Barry Revzin" userId="281c6b04d751b769" providerId="LiveId" clId="{A11C0AF4-71D7-4FAA-A66F-CC6641DB3323}" dt="2023-04-29T21:17:00.221" v="3172" actId="1076"/>
          <ac:cxnSpMkLst>
            <pc:docMk/>
            <pc:sldMk cId="2000804347" sldId="410"/>
            <ac:cxnSpMk id="11" creationId="{E421E097-5BDC-3B42-D206-2BE6E43D3758}"/>
          </ac:cxnSpMkLst>
        </pc:cxnChg>
        <pc:cxnChg chg="add mod topLvl">
          <ac:chgData name="Barry Revzin" userId="281c6b04d751b769" providerId="LiveId" clId="{A11C0AF4-71D7-4FAA-A66F-CC6641DB3323}" dt="2023-04-29T21:17:05.634" v="3173" actId="1076"/>
          <ac:cxnSpMkLst>
            <pc:docMk/>
            <pc:sldMk cId="2000804347" sldId="410"/>
            <ac:cxnSpMk id="12" creationId="{E4443F8A-0212-8F9D-B688-B565D9DAF179}"/>
          </ac:cxnSpMkLst>
        </pc:cxnChg>
        <pc:cxnChg chg="add del mod">
          <ac:chgData name="Barry Revzin" userId="281c6b04d751b769" providerId="LiveId" clId="{A11C0AF4-71D7-4FAA-A66F-CC6641DB3323}" dt="2023-04-29T21:16:18.720" v="3165" actId="478"/>
          <ac:cxnSpMkLst>
            <pc:docMk/>
            <pc:sldMk cId="2000804347" sldId="410"/>
            <ac:cxnSpMk id="17" creationId="{B5F6FC49-1D87-7436-DA26-7C00DF623289}"/>
          </ac:cxnSpMkLst>
        </pc:cxnChg>
      </pc:sldChg>
      <pc:sldChg chg="addSp delSp modSp add mod modTransition modAnim">
        <pc:chgData name="Barry Revzin" userId="281c6b04d751b769" providerId="LiveId" clId="{A11C0AF4-71D7-4FAA-A66F-CC6641DB3323}" dt="2023-05-03T12:35:25.149" v="4258" actId="167"/>
        <pc:sldMkLst>
          <pc:docMk/>
          <pc:sldMk cId="4221399249" sldId="411"/>
        </pc:sldMkLst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2" creationId="{B137E387-B67E-BD3A-39C0-4FC1E75FD035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3" creationId="{746BC21F-36F7-8D4E-9A76-C5B3431FD476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4" creationId="{89FDD4AC-B9AA-4F34-3794-9FEC1771DF23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5" creationId="{9BD01CFB-F927-5419-72DD-A16BBA0B6C81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6" creationId="{B5BCDBBE-5A2B-A5AA-EFE4-F7CEB16529B6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7" creationId="{644E3E95-4B3B-0937-E83E-C51A4672B022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8" creationId="{BB29D347-A9D2-F67C-A52A-ABA9C8FC504F}"/>
          </ac:spMkLst>
        </pc:spChg>
        <pc:spChg chg="add mod ord">
          <ac:chgData name="Barry Revzin" userId="281c6b04d751b769" providerId="LiveId" clId="{A11C0AF4-71D7-4FAA-A66F-CC6641DB3323}" dt="2023-05-03T12:35:25.149" v="4258" actId="167"/>
          <ac:spMkLst>
            <pc:docMk/>
            <pc:sldMk cId="4221399249" sldId="411"/>
            <ac:spMk id="9" creationId="{39FC2B09-1AB7-5F3B-5229-322A65EF225B}"/>
          </ac:spMkLst>
        </pc:spChg>
        <pc:spChg chg="add mod ord">
          <ac:chgData name="Barry Revzin" userId="281c6b04d751b769" providerId="LiveId" clId="{A11C0AF4-71D7-4FAA-A66F-CC6641DB3323}" dt="2023-05-03T12:35:25.149" v="4258" actId="167"/>
          <ac:spMkLst>
            <pc:docMk/>
            <pc:sldMk cId="4221399249" sldId="411"/>
            <ac:spMk id="10" creationId="{1A3C55DA-282B-8EC5-3734-E8EE8661A176}"/>
          </ac:spMkLst>
        </pc:spChg>
        <pc:spChg chg="add mod ord">
          <ac:chgData name="Barry Revzin" userId="281c6b04d751b769" providerId="LiveId" clId="{A11C0AF4-71D7-4FAA-A66F-CC6641DB3323}" dt="2023-05-03T12:35:25.149" v="4258" actId="167"/>
          <ac:spMkLst>
            <pc:docMk/>
            <pc:sldMk cId="4221399249" sldId="411"/>
            <ac:spMk id="15" creationId="{2C403E15-025D-3A72-01B8-2BB9368EB233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6" creationId="{79D8556E-4A11-96B2-5A40-7D0DB9629379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7" creationId="{0CB707BC-390B-00B2-5DBD-91528CECBDCB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8" creationId="{27F42961-BD80-03C9-40C6-FEDA7413184B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9" creationId="{82842517-5AFB-B9F9-8456-364C13B593DD}"/>
          </ac:spMkLst>
        </pc:spChg>
        <pc:spChg chg="mod">
          <ac:chgData name="Barry Revzin" userId="281c6b04d751b769" providerId="LiveId" clId="{A11C0AF4-71D7-4FAA-A66F-CC6641DB3323}" dt="2023-04-29T21:18:15.241" v="3223" actId="1037"/>
          <ac:spMkLst>
            <pc:docMk/>
            <pc:sldMk cId="4221399249" sldId="411"/>
            <ac:spMk id="20" creationId="{736F1D22-4BBF-A48D-7E47-B0F29F4EE78B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21" creationId="{21C61274-1287-1820-6293-FDFBAE0E7AE3}"/>
          </ac:spMkLst>
        </pc:spChg>
        <pc:cxnChg chg="mod">
          <ac:chgData name="Barry Revzin" userId="281c6b04d751b769" providerId="LiveId" clId="{A11C0AF4-71D7-4FAA-A66F-CC6641DB3323}" dt="2023-04-29T21:18:15.241" v="3223" actId="1037"/>
          <ac:cxnSpMkLst>
            <pc:docMk/>
            <pc:sldMk cId="4221399249" sldId="411"/>
            <ac:cxnSpMk id="11" creationId="{E421E097-5BDC-3B42-D206-2BE6E43D3758}"/>
          </ac:cxnSpMkLst>
        </pc:cxnChg>
        <pc:cxnChg chg="mod">
          <ac:chgData name="Barry Revzin" userId="281c6b04d751b769" providerId="LiveId" clId="{A11C0AF4-71D7-4FAA-A66F-CC6641DB3323}" dt="2023-04-29T21:18:15.241" v="3223" actId="1037"/>
          <ac:cxnSpMkLst>
            <pc:docMk/>
            <pc:sldMk cId="4221399249" sldId="411"/>
            <ac:cxnSpMk id="12" creationId="{E4443F8A-0212-8F9D-B688-B565D9DAF179}"/>
          </ac:cxnSpMkLst>
        </pc:cxnChg>
      </pc:sldChg>
      <pc:sldChg chg="addSp delSp modSp add mod">
        <pc:chgData name="Barry Revzin" userId="281c6b04d751b769" providerId="LiveId" clId="{A11C0AF4-71D7-4FAA-A66F-CC6641DB3323}" dt="2023-05-03T12:35:35.503" v="4261" actId="167"/>
        <pc:sldMkLst>
          <pc:docMk/>
          <pc:sldMk cId="1661863851" sldId="412"/>
        </pc:sldMkLst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2" creationId="{B137E387-B67E-BD3A-39C0-4FC1E75FD035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3" creationId="{746BC21F-36F7-8D4E-9A76-C5B3431FD476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4" creationId="{89FDD4AC-B9AA-4F34-3794-9FEC1771DF23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5" creationId="{9BD01CFB-F927-5419-72DD-A16BBA0B6C81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6" creationId="{B5BCDBBE-5A2B-A5AA-EFE4-F7CEB16529B6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7" creationId="{644E3E95-4B3B-0937-E83E-C51A4672B022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8" creationId="{BB29D347-A9D2-F67C-A52A-ABA9C8FC504F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9" creationId="{7BE73961-744F-9489-BCBD-B4640D422F89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0" creationId="{B8AEBBEF-BA3E-7F58-C9E4-EFEAE5396272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5" creationId="{41DCEA41-2531-AB12-0F0B-90EF49BA8910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6" creationId="{55030056-8460-51BA-7404-B3221C924105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7" creationId="{7158F60F-F2EC-D454-07E4-4B8CE569BECB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8" creationId="{37218E85-1B33-205E-FE0D-9492B807728B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9" creationId="{A5770DA0-2712-E7CC-F4F9-4DB2E84FF062}"/>
          </ac:spMkLst>
        </pc:spChg>
        <pc:spChg chg="mod">
          <ac:chgData name="Barry Revzin" userId="281c6b04d751b769" providerId="LiveId" clId="{A11C0AF4-71D7-4FAA-A66F-CC6641DB3323}" dt="2023-04-29T21:18:35.384" v="3263" actId="1037"/>
          <ac:spMkLst>
            <pc:docMk/>
            <pc:sldMk cId="1661863851" sldId="412"/>
            <ac:spMk id="20" creationId="{736F1D22-4BBF-A48D-7E47-B0F29F4EE78B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21" creationId="{C264B580-731C-39E8-5075-176715977CF8}"/>
          </ac:spMkLst>
        </pc:spChg>
        <pc:cxnChg chg="mod">
          <ac:chgData name="Barry Revzin" userId="281c6b04d751b769" providerId="LiveId" clId="{A11C0AF4-71D7-4FAA-A66F-CC6641DB3323}" dt="2023-04-29T21:18:35.384" v="3263" actId="1037"/>
          <ac:cxnSpMkLst>
            <pc:docMk/>
            <pc:sldMk cId="1661863851" sldId="412"/>
            <ac:cxnSpMk id="11" creationId="{E421E097-5BDC-3B42-D206-2BE6E43D3758}"/>
          </ac:cxnSpMkLst>
        </pc:cxnChg>
        <pc:cxnChg chg="mod">
          <ac:chgData name="Barry Revzin" userId="281c6b04d751b769" providerId="LiveId" clId="{A11C0AF4-71D7-4FAA-A66F-CC6641DB3323}" dt="2023-04-29T21:18:35.384" v="3263" actId="1037"/>
          <ac:cxnSpMkLst>
            <pc:docMk/>
            <pc:sldMk cId="1661863851" sldId="412"/>
            <ac:cxnSpMk id="12" creationId="{E4443F8A-0212-8F9D-B688-B565D9DAF179}"/>
          </ac:cxnSpMkLst>
        </pc:cxnChg>
      </pc:sldChg>
      <pc:sldChg chg="modSp add mod ord">
        <pc:chgData name="Barry Revzin" userId="281c6b04d751b769" providerId="LiveId" clId="{A11C0AF4-71D7-4FAA-A66F-CC6641DB3323}" dt="2023-04-29T21:22:31.083" v="3268" actId="947"/>
        <pc:sldMkLst>
          <pc:docMk/>
          <pc:sldMk cId="190888702" sldId="413"/>
        </pc:sldMkLst>
        <pc:spChg chg="mod">
          <ac:chgData name="Barry Revzin" userId="281c6b04d751b769" providerId="LiveId" clId="{A11C0AF4-71D7-4FAA-A66F-CC6641DB3323}" dt="2023-04-29T21:22:31.083" v="3268" actId="947"/>
          <ac:spMkLst>
            <pc:docMk/>
            <pc:sldMk cId="190888702" sldId="413"/>
            <ac:spMk id="2" creationId="{BD9BBAC5-5552-3AF9-9B74-6BD54D37C546}"/>
          </ac:spMkLst>
        </pc:spChg>
      </pc:sldChg>
      <pc:sldChg chg="new del">
        <pc:chgData name="Barry Revzin" userId="281c6b04d751b769" providerId="LiveId" clId="{A11C0AF4-71D7-4FAA-A66F-CC6641DB3323}" dt="2023-04-29T21:23:09.014" v="3270" actId="47"/>
        <pc:sldMkLst>
          <pc:docMk/>
          <pc:sldMk cId="2922222456" sldId="414"/>
        </pc:sldMkLst>
      </pc:sldChg>
      <pc:sldChg chg="new del">
        <pc:chgData name="Barry Revzin" userId="281c6b04d751b769" providerId="LiveId" clId="{A11C0AF4-71D7-4FAA-A66F-CC6641DB3323}" dt="2023-04-29T21:23:28.373" v="3273" actId="47"/>
        <pc:sldMkLst>
          <pc:docMk/>
          <pc:sldMk cId="3701964038" sldId="414"/>
        </pc:sldMkLst>
      </pc:sldChg>
      <pc:sldChg chg="modSp add mod">
        <pc:chgData name="Barry Revzin" userId="281c6b04d751b769" providerId="LiveId" clId="{A11C0AF4-71D7-4FAA-A66F-CC6641DB3323}" dt="2023-04-29T21:35:29.360" v="3278" actId="12789"/>
        <pc:sldMkLst>
          <pc:docMk/>
          <pc:sldMk cId="2872216293" sldId="415"/>
        </pc:sldMkLst>
        <pc:spChg chg="mod">
          <ac:chgData name="Barry Revzin" userId="281c6b04d751b769" providerId="LiveId" clId="{A11C0AF4-71D7-4FAA-A66F-CC6641DB3323}" dt="2023-04-29T21:35:29.360" v="3278" actId="12789"/>
          <ac:spMkLst>
            <pc:docMk/>
            <pc:sldMk cId="2872216293" sldId="415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35:34.461" v="3279" actId="12789"/>
        <pc:sldMkLst>
          <pc:docMk/>
          <pc:sldMk cId="4232231389" sldId="416"/>
        </pc:sldMkLst>
        <pc:spChg chg="mod">
          <ac:chgData name="Barry Revzin" userId="281c6b04d751b769" providerId="LiveId" clId="{A11C0AF4-71D7-4FAA-A66F-CC6641DB3323}" dt="2023-04-29T21:35:34.461" v="3279" actId="12789"/>
          <ac:spMkLst>
            <pc:docMk/>
            <pc:sldMk cId="4232231389" sldId="416"/>
            <ac:spMk id="6" creationId="{E4110F1C-0156-D6CE-0931-DD5B6C7C9F71}"/>
          </ac:spMkLst>
        </pc:spChg>
      </pc:sldChg>
      <pc:sldChg chg="modSp add del mod">
        <pc:chgData name="Barry Revzin" userId="281c6b04d751b769" providerId="LiveId" clId="{A11C0AF4-71D7-4FAA-A66F-CC6641DB3323}" dt="2023-04-29T21:35:37.694" v="3280" actId="47"/>
        <pc:sldMkLst>
          <pc:docMk/>
          <pc:sldMk cId="1714161320" sldId="417"/>
        </pc:sldMkLst>
        <pc:spChg chg="mod">
          <ac:chgData name="Barry Revzin" userId="281c6b04d751b769" providerId="LiveId" clId="{A11C0AF4-71D7-4FAA-A66F-CC6641DB3323}" dt="2023-04-29T21:35:20.989" v="3277"/>
          <ac:spMkLst>
            <pc:docMk/>
            <pc:sldMk cId="1714161320" sldId="41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36:25.547" v="3287" actId="20577"/>
        <pc:sldMkLst>
          <pc:docMk/>
          <pc:sldMk cId="3642948269" sldId="417"/>
        </pc:sldMkLst>
        <pc:spChg chg="mod">
          <ac:chgData name="Barry Revzin" userId="281c6b04d751b769" providerId="LiveId" clId="{A11C0AF4-71D7-4FAA-A66F-CC6641DB3323}" dt="2023-04-29T21:36:25.547" v="3287" actId="20577"/>
          <ac:spMkLst>
            <pc:docMk/>
            <pc:sldMk cId="3642948269" sldId="41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36:50.160" v="3303" actId="20577"/>
        <pc:sldMkLst>
          <pc:docMk/>
          <pc:sldMk cId="1648023825" sldId="418"/>
        </pc:sldMkLst>
        <pc:spChg chg="mod">
          <ac:chgData name="Barry Revzin" userId="281c6b04d751b769" providerId="LiveId" clId="{A11C0AF4-71D7-4FAA-A66F-CC6641DB3323}" dt="2023-04-29T21:36:50.160" v="3303" actId="20577"/>
          <ac:spMkLst>
            <pc:docMk/>
            <pc:sldMk cId="1648023825" sldId="418"/>
            <ac:spMk id="6" creationId="{E4110F1C-0156-D6CE-0931-DD5B6C7C9F71}"/>
          </ac:spMkLst>
        </pc:spChg>
      </pc:sldChg>
      <pc:sldChg chg="add del">
        <pc:chgData name="Barry Revzin" userId="281c6b04d751b769" providerId="LiveId" clId="{A11C0AF4-71D7-4FAA-A66F-CC6641DB3323}" dt="2023-04-29T21:36:39.838" v="3288" actId="47"/>
        <pc:sldMkLst>
          <pc:docMk/>
          <pc:sldMk cId="3187485987" sldId="418"/>
        </pc:sldMkLst>
      </pc:sldChg>
      <pc:sldChg chg="modSp add mod">
        <pc:chgData name="Barry Revzin" userId="281c6b04d751b769" providerId="LiveId" clId="{A11C0AF4-71D7-4FAA-A66F-CC6641DB3323}" dt="2023-04-29T21:42:26.179" v="3380" actId="20577"/>
        <pc:sldMkLst>
          <pc:docMk/>
          <pc:sldMk cId="1250835938" sldId="419"/>
        </pc:sldMkLst>
        <pc:spChg chg="mod">
          <ac:chgData name="Barry Revzin" userId="281c6b04d751b769" providerId="LiveId" clId="{A11C0AF4-71D7-4FAA-A66F-CC6641DB3323}" dt="2023-04-29T21:42:26.179" v="3380" actId="20577"/>
          <ac:spMkLst>
            <pc:docMk/>
            <pc:sldMk cId="1250835938" sldId="419"/>
            <ac:spMk id="6" creationId="{E4110F1C-0156-D6CE-0931-DD5B6C7C9F71}"/>
          </ac:spMkLst>
        </pc:spChg>
      </pc:sldChg>
      <pc:sldChg chg="addSp delSp modSp add mod">
        <pc:chgData name="Barry Revzin" userId="281c6b04d751b769" providerId="LiveId" clId="{A11C0AF4-71D7-4FAA-A66F-CC6641DB3323}" dt="2023-04-29T21:40:44.516" v="3354" actId="20577"/>
        <pc:sldMkLst>
          <pc:docMk/>
          <pc:sldMk cId="609143679" sldId="420"/>
        </pc:sldMkLst>
        <pc:spChg chg="add del mod">
          <ac:chgData name="Barry Revzin" userId="281c6b04d751b769" providerId="LiveId" clId="{A11C0AF4-71D7-4FAA-A66F-CC6641DB3323}" dt="2023-04-29T21:39:14.657" v="3311"/>
          <ac:spMkLst>
            <pc:docMk/>
            <pc:sldMk cId="609143679" sldId="420"/>
            <ac:spMk id="2" creationId="{F5B2A578-4B65-467D-858D-0E8A8F90549D}"/>
          </ac:spMkLst>
        </pc:spChg>
        <pc:spChg chg="add mod">
          <ac:chgData name="Barry Revzin" userId="281c6b04d751b769" providerId="LiveId" clId="{A11C0AF4-71D7-4FAA-A66F-CC6641DB3323}" dt="2023-04-29T21:40:44.516" v="3354" actId="20577"/>
          <ac:spMkLst>
            <pc:docMk/>
            <pc:sldMk cId="609143679" sldId="420"/>
            <ac:spMk id="3" creationId="{A65E8597-6628-F840-A030-D939F1D90CB1}"/>
          </ac:spMkLst>
        </pc:spChg>
        <pc:spChg chg="del">
          <ac:chgData name="Barry Revzin" userId="281c6b04d751b769" providerId="LiveId" clId="{A11C0AF4-71D7-4FAA-A66F-CC6641DB3323}" dt="2023-04-29T21:39:20.558" v="3313" actId="478"/>
          <ac:spMkLst>
            <pc:docMk/>
            <pc:sldMk cId="609143679" sldId="420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40:48.150" v="3355"/>
        <pc:sldMkLst>
          <pc:docMk/>
          <pc:sldMk cId="2038117707" sldId="421"/>
        </pc:sldMkLst>
        <pc:spChg chg="mod">
          <ac:chgData name="Barry Revzin" userId="281c6b04d751b769" providerId="LiveId" clId="{A11C0AF4-71D7-4FAA-A66F-CC6641DB3323}" dt="2023-04-29T21:40:48.150" v="3355"/>
          <ac:spMkLst>
            <pc:docMk/>
            <pc:sldMk cId="2038117707" sldId="421"/>
            <ac:spMk id="3" creationId="{A65E8597-6628-F840-A030-D939F1D90CB1}"/>
          </ac:spMkLst>
        </pc:spChg>
      </pc:sldChg>
      <pc:sldChg chg="modSp add mod">
        <pc:chgData name="Barry Revzin" userId="281c6b04d751b769" providerId="LiveId" clId="{A11C0AF4-71D7-4FAA-A66F-CC6641DB3323}" dt="2023-04-29T21:40:51.722" v="3356"/>
        <pc:sldMkLst>
          <pc:docMk/>
          <pc:sldMk cId="2578917237" sldId="422"/>
        </pc:sldMkLst>
        <pc:spChg chg="mod">
          <ac:chgData name="Barry Revzin" userId="281c6b04d751b769" providerId="LiveId" clId="{A11C0AF4-71D7-4FAA-A66F-CC6641DB3323}" dt="2023-04-29T21:40:51.722" v="3356"/>
          <ac:spMkLst>
            <pc:docMk/>
            <pc:sldMk cId="2578917237" sldId="422"/>
            <ac:spMk id="3" creationId="{A65E8597-6628-F840-A030-D939F1D90CB1}"/>
          </ac:spMkLst>
        </pc:spChg>
      </pc:sldChg>
      <pc:sldChg chg="addSp modSp add mod modAnim">
        <pc:chgData name="Barry Revzin" userId="281c6b04d751b769" providerId="LiveId" clId="{A11C0AF4-71D7-4FAA-A66F-CC6641DB3323}" dt="2023-04-29T21:42:04.093" v="3377" actId="14100"/>
        <pc:sldMkLst>
          <pc:docMk/>
          <pc:sldMk cId="1827914680" sldId="423"/>
        </pc:sldMkLst>
        <pc:spChg chg="add mod">
          <ac:chgData name="Barry Revzin" userId="281c6b04d751b769" providerId="LiveId" clId="{A11C0AF4-71D7-4FAA-A66F-CC6641DB3323}" dt="2023-04-29T21:42:04.093" v="3377" actId="14100"/>
          <ac:spMkLst>
            <pc:docMk/>
            <pc:sldMk cId="1827914680" sldId="423"/>
            <ac:spMk id="2" creationId="{A6EE558C-AC8C-3876-6EA5-55FF4E530A06}"/>
          </ac:spMkLst>
        </pc:spChg>
        <pc:spChg chg="mod">
          <ac:chgData name="Barry Revzin" userId="281c6b04d751b769" providerId="LiveId" clId="{A11C0AF4-71D7-4FAA-A66F-CC6641DB3323}" dt="2023-04-29T21:41:14.307" v="3373" actId="20577"/>
          <ac:spMkLst>
            <pc:docMk/>
            <pc:sldMk cId="1827914680" sldId="423"/>
            <ac:spMk id="3" creationId="{A65E8597-6628-F840-A030-D939F1D90CB1}"/>
          </ac:spMkLst>
        </pc:spChg>
      </pc:sldChg>
      <pc:sldChg chg="addSp delSp modSp add mod delAnim">
        <pc:chgData name="Barry Revzin" userId="281c6b04d751b769" providerId="LiveId" clId="{A11C0AF4-71D7-4FAA-A66F-CC6641DB3323}" dt="2023-04-29T21:44:16.748" v="3399" actId="12789"/>
        <pc:sldMkLst>
          <pc:docMk/>
          <pc:sldMk cId="1333281611" sldId="424"/>
        </pc:sldMkLst>
        <pc:spChg chg="del">
          <ac:chgData name="Barry Revzin" userId="281c6b04d751b769" providerId="LiveId" clId="{A11C0AF4-71D7-4FAA-A66F-CC6641DB3323}" dt="2023-04-29T21:43:05.034" v="3384" actId="478"/>
          <ac:spMkLst>
            <pc:docMk/>
            <pc:sldMk cId="1333281611" sldId="424"/>
            <ac:spMk id="2" creationId="{A6EE558C-AC8C-3876-6EA5-55FF4E530A06}"/>
          </ac:spMkLst>
        </pc:spChg>
        <pc:spChg chg="del">
          <ac:chgData name="Barry Revzin" userId="281c6b04d751b769" providerId="LiveId" clId="{A11C0AF4-71D7-4FAA-A66F-CC6641DB3323}" dt="2023-04-29T21:43:05.034" v="3384" actId="478"/>
          <ac:spMkLst>
            <pc:docMk/>
            <pc:sldMk cId="1333281611" sldId="424"/>
            <ac:spMk id="3" creationId="{A65E8597-6628-F840-A030-D939F1D90CB1}"/>
          </ac:spMkLst>
        </pc:spChg>
        <pc:spChg chg="add del mod">
          <ac:chgData name="Barry Revzin" userId="281c6b04d751b769" providerId="LiveId" clId="{A11C0AF4-71D7-4FAA-A66F-CC6641DB3323}" dt="2023-04-29T21:43:03.161" v="3383"/>
          <ac:spMkLst>
            <pc:docMk/>
            <pc:sldMk cId="1333281611" sldId="424"/>
            <ac:spMk id="4" creationId="{B8E9CBED-BB3E-3D2A-4B67-E542DA18578A}"/>
          </ac:spMkLst>
        </pc:spChg>
        <pc:spChg chg="add del mod">
          <ac:chgData name="Barry Revzin" userId="281c6b04d751b769" providerId="LiveId" clId="{A11C0AF4-71D7-4FAA-A66F-CC6641DB3323}" dt="2023-04-29T21:43:03.161" v="3383"/>
          <ac:spMkLst>
            <pc:docMk/>
            <pc:sldMk cId="1333281611" sldId="424"/>
            <ac:spMk id="5" creationId="{3A96F18C-97AE-F397-CB59-37E2D7E29DA0}"/>
          </ac:spMkLst>
        </pc:spChg>
        <pc:spChg chg="add mod">
          <ac:chgData name="Barry Revzin" userId="281c6b04d751b769" providerId="LiveId" clId="{A11C0AF4-71D7-4FAA-A66F-CC6641DB3323}" dt="2023-04-29T21:43:06.012" v="3385"/>
          <ac:spMkLst>
            <pc:docMk/>
            <pc:sldMk cId="1333281611" sldId="424"/>
            <ac:spMk id="6" creationId="{C02ED91A-98DD-B9AB-D774-40335394DCA4}"/>
          </ac:spMkLst>
        </pc:spChg>
        <pc:spChg chg="add mod">
          <ac:chgData name="Barry Revzin" userId="281c6b04d751b769" providerId="LiveId" clId="{A11C0AF4-71D7-4FAA-A66F-CC6641DB3323}" dt="2023-04-29T21:44:16.748" v="3399" actId="12789"/>
          <ac:spMkLst>
            <pc:docMk/>
            <pc:sldMk cId="1333281611" sldId="424"/>
            <ac:spMk id="7" creationId="{9B886FA2-DDE3-F95D-78E5-FB4BA77B6111}"/>
          </ac:spMkLst>
        </pc:spChg>
      </pc:sldChg>
      <pc:sldChg chg="modSp add mod">
        <pc:chgData name="Barry Revzin" userId="281c6b04d751b769" providerId="LiveId" clId="{A11C0AF4-71D7-4FAA-A66F-CC6641DB3323}" dt="2023-04-29T21:44:23.304" v="3400" actId="12789"/>
        <pc:sldMkLst>
          <pc:docMk/>
          <pc:sldMk cId="3123106913" sldId="425"/>
        </pc:sldMkLst>
        <pc:spChg chg="mod">
          <ac:chgData name="Barry Revzin" userId="281c6b04d751b769" providerId="LiveId" clId="{A11C0AF4-71D7-4FAA-A66F-CC6641DB3323}" dt="2023-04-29T21:43:21.119" v="3395" actId="20577"/>
          <ac:spMkLst>
            <pc:docMk/>
            <pc:sldMk cId="3123106913" sldId="425"/>
            <ac:spMk id="6" creationId="{C02ED91A-98DD-B9AB-D774-40335394DCA4}"/>
          </ac:spMkLst>
        </pc:spChg>
        <pc:spChg chg="mod">
          <ac:chgData name="Barry Revzin" userId="281c6b04d751b769" providerId="LiveId" clId="{A11C0AF4-71D7-4FAA-A66F-CC6641DB3323}" dt="2023-04-29T21:44:23.304" v="3400" actId="12789"/>
          <ac:spMkLst>
            <pc:docMk/>
            <pc:sldMk cId="3123106913" sldId="425"/>
            <ac:spMk id="7" creationId="{9B886FA2-DDE3-F95D-78E5-FB4BA77B6111}"/>
          </ac:spMkLst>
        </pc:spChg>
      </pc:sldChg>
      <pc:sldChg chg="addSp delSp modSp add mod modAnim">
        <pc:chgData name="Barry Revzin" userId="281c6b04d751b769" providerId="LiveId" clId="{A11C0AF4-71D7-4FAA-A66F-CC6641DB3323}" dt="2023-04-30T03:35:21.014" v="3581"/>
        <pc:sldMkLst>
          <pc:docMk/>
          <pc:sldMk cId="3035472807" sldId="426"/>
        </pc:sldMkLst>
        <pc:spChg chg="add del mod">
          <ac:chgData name="Barry Revzin" userId="281c6b04d751b769" providerId="LiveId" clId="{A11C0AF4-71D7-4FAA-A66F-CC6641DB3323}" dt="2023-04-30T03:31:05.948" v="3440"/>
          <ac:spMkLst>
            <pc:docMk/>
            <pc:sldMk cId="3035472807" sldId="426"/>
            <ac:spMk id="2" creationId="{E224E4F3-B9DC-BB36-7591-DC0315ED93FA}"/>
          </ac:spMkLst>
        </pc:spChg>
        <pc:spChg chg="add mod">
          <ac:chgData name="Barry Revzin" userId="281c6b04d751b769" providerId="LiveId" clId="{A11C0AF4-71D7-4FAA-A66F-CC6641DB3323}" dt="2023-04-30T03:34:02.275" v="3543" actId="20577"/>
          <ac:spMkLst>
            <pc:docMk/>
            <pc:sldMk cId="3035472807" sldId="426"/>
            <ac:spMk id="3" creationId="{FE35747D-2BD7-4DE8-AF49-A8C559C66526}"/>
          </ac:spMkLst>
        </pc:spChg>
        <pc:spChg chg="add mod">
          <ac:chgData name="Barry Revzin" userId="281c6b04d751b769" providerId="LiveId" clId="{A11C0AF4-71D7-4FAA-A66F-CC6641DB3323}" dt="2023-04-30T03:33:29.670" v="3515" actId="1076"/>
          <ac:spMkLst>
            <pc:docMk/>
            <pc:sldMk cId="3035472807" sldId="426"/>
            <ac:spMk id="4" creationId="{A688B593-0338-A38D-1B10-582523A7DEE2}"/>
          </ac:spMkLst>
        </pc:spChg>
        <pc:spChg chg="add mod">
          <ac:chgData name="Barry Revzin" userId="281c6b04d751b769" providerId="LiveId" clId="{A11C0AF4-71D7-4FAA-A66F-CC6641DB3323}" dt="2023-04-30T03:33:41.747" v="3540" actId="1076"/>
          <ac:spMkLst>
            <pc:docMk/>
            <pc:sldMk cId="3035472807" sldId="426"/>
            <ac:spMk id="5" creationId="{BDD26765-CD9C-19BB-19B2-9E97AB4A0E80}"/>
          </ac:spMkLst>
        </pc:spChg>
        <pc:spChg chg="mod">
          <ac:chgData name="Barry Revzin" userId="281c6b04d751b769" providerId="LiveId" clId="{A11C0AF4-71D7-4FAA-A66F-CC6641DB3323}" dt="2023-04-30T03:33:21.082" v="3514" actId="6549"/>
          <ac:spMkLst>
            <pc:docMk/>
            <pc:sldMk cId="3035472807" sldId="426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30T03:35:06.256" v="3575" actId="207"/>
          <ac:spMkLst>
            <pc:docMk/>
            <pc:sldMk cId="3035472807" sldId="426"/>
            <ac:spMk id="7" creationId="{6DD4339F-3947-73C5-E8F1-87BBC0A4C2C7}"/>
          </ac:spMkLst>
        </pc:spChg>
        <pc:spChg chg="add mod">
          <ac:chgData name="Barry Revzin" userId="281c6b04d751b769" providerId="LiveId" clId="{A11C0AF4-71D7-4FAA-A66F-CC6641DB3323}" dt="2023-04-30T03:35:18.427" v="3580" actId="1076"/>
          <ac:spMkLst>
            <pc:docMk/>
            <pc:sldMk cId="3035472807" sldId="426"/>
            <ac:spMk id="8" creationId="{C686C633-C562-F79F-ED56-EA572BA15876}"/>
          </ac:spMkLst>
        </pc:spChg>
      </pc:sldChg>
      <pc:sldChg chg="addSp delSp modSp new mod modClrScheme chgLayout">
        <pc:chgData name="Barry Revzin" userId="281c6b04d751b769" providerId="LiveId" clId="{A11C0AF4-71D7-4FAA-A66F-CC6641DB3323}" dt="2023-04-30T03:45:35.577" v="3989" actId="207"/>
        <pc:sldMkLst>
          <pc:docMk/>
          <pc:sldMk cId="581655440" sldId="427"/>
        </pc:sldMkLst>
        <pc:spChg chg="add mod">
          <ac:chgData name="Barry Revzin" userId="281c6b04d751b769" providerId="LiveId" clId="{A11C0AF4-71D7-4FAA-A66F-CC6641DB3323}" dt="2023-04-30T03:45:35.577" v="3989" actId="207"/>
          <ac:spMkLst>
            <pc:docMk/>
            <pc:sldMk cId="581655440" sldId="427"/>
            <ac:spMk id="2" creationId="{5957EEDE-AE41-9543-E5FD-2C44C51A128F}"/>
          </ac:spMkLst>
        </pc:spChg>
        <pc:spChg chg="add del mod">
          <ac:chgData name="Barry Revzin" userId="281c6b04d751b769" providerId="LiveId" clId="{A11C0AF4-71D7-4FAA-A66F-CC6641DB3323}" dt="2023-04-30T03:45:08.837" v="3979" actId="478"/>
          <ac:spMkLst>
            <pc:docMk/>
            <pc:sldMk cId="581655440" sldId="427"/>
            <ac:spMk id="3" creationId="{D44BAF90-4CE7-E252-2714-07A1366B03FA}"/>
          </ac:spMkLst>
        </pc:spChg>
        <pc:spChg chg="add mod">
          <ac:chgData name="Barry Revzin" userId="281c6b04d751b769" providerId="LiveId" clId="{A11C0AF4-71D7-4FAA-A66F-CC6641DB3323}" dt="2023-04-30T03:45:33.722" v="3988" actId="207"/>
          <ac:spMkLst>
            <pc:docMk/>
            <pc:sldMk cId="581655440" sldId="427"/>
            <ac:spMk id="4" creationId="{CC2EC96C-071F-86EA-23D5-A2F4A25A6BFF}"/>
          </ac:spMkLst>
        </pc:spChg>
        <pc:spChg chg="add mod">
          <ac:chgData name="Barry Revzin" userId="281c6b04d751b769" providerId="LiveId" clId="{A11C0AF4-71D7-4FAA-A66F-CC6641DB3323}" dt="2023-04-30T03:45:30.791" v="3987" actId="207"/>
          <ac:spMkLst>
            <pc:docMk/>
            <pc:sldMk cId="581655440" sldId="427"/>
            <ac:spMk id="5" creationId="{94679762-8117-4D06-C2A7-08C072F4664D}"/>
          </ac:spMkLst>
        </pc:spChg>
        <pc:spChg chg="add del mod">
          <ac:chgData name="Barry Revzin" userId="281c6b04d751b769" providerId="LiveId" clId="{A11C0AF4-71D7-4FAA-A66F-CC6641DB3323}" dt="2023-04-30T03:45:11.259" v="3980" actId="478"/>
          <ac:spMkLst>
            <pc:docMk/>
            <pc:sldMk cId="581655440" sldId="427"/>
            <ac:spMk id="7" creationId="{D9D5A0EE-A149-0D05-F4E4-14C40299B4A3}"/>
          </ac:spMkLst>
        </pc:spChg>
      </pc:sldChg>
      <pc:sldChg chg="delSp new del mod modClrScheme chgLayout">
        <pc:chgData name="Barry Revzin" userId="281c6b04d751b769" providerId="LiveId" clId="{A11C0AF4-71D7-4FAA-A66F-CC6641DB3323}" dt="2023-04-30T03:52:03.912" v="4004" actId="47"/>
        <pc:sldMkLst>
          <pc:docMk/>
          <pc:sldMk cId="2536087568" sldId="428"/>
        </pc:sldMkLst>
        <pc:spChg chg="del">
          <ac:chgData name="Barry Revzin" userId="281c6b04d751b769" providerId="LiveId" clId="{A11C0AF4-71D7-4FAA-A66F-CC6641DB3323}" dt="2023-04-30T03:47:04.769" v="3991" actId="700"/>
          <ac:spMkLst>
            <pc:docMk/>
            <pc:sldMk cId="2536087568" sldId="428"/>
            <ac:spMk id="2" creationId="{A87B3652-C943-D8FD-7ED4-8115F2C2E3A1}"/>
          </ac:spMkLst>
        </pc:spChg>
        <pc:spChg chg="del">
          <ac:chgData name="Barry Revzin" userId="281c6b04d751b769" providerId="LiveId" clId="{A11C0AF4-71D7-4FAA-A66F-CC6641DB3323}" dt="2023-04-30T03:47:04.769" v="3991" actId="700"/>
          <ac:spMkLst>
            <pc:docMk/>
            <pc:sldMk cId="2536087568" sldId="428"/>
            <ac:spMk id="3" creationId="{B6045BA0-EF32-4A72-A332-79B92B0BEF97}"/>
          </ac:spMkLst>
        </pc:spChg>
      </pc:sldChg>
      <pc:sldChg chg="modSp add mod">
        <pc:chgData name="Barry Revzin" userId="281c6b04d751b769" providerId="LiveId" clId="{A11C0AF4-71D7-4FAA-A66F-CC6641DB3323}" dt="2023-04-30T04:24:00.650" v="4076" actId="207"/>
        <pc:sldMkLst>
          <pc:docMk/>
          <pc:sldMk cId="3698919329" sldId="429"/>
        </pc:sldMkLst>
        <pc:spChg chg="mod">
          <ac:chgData name="Barry Revzin" userId="281c6b04d751b769" providerId="LiveId" clId="{A11C0AF4-71D7-4FAA-A66F-CC6641DB3323}" dt="2023-04-30T04:24:00.650" v="4076" actId="207"/>
          <ac:spMkLst>
            <pc:docMk/>
            <pc:sldMk cId="3698919329" sldId="429"/>
            <ac:spMk id="2" creationId="{26100775-B4B1-1FA5-9C48-1E5F910EB62E}"/>
          </ac:spMkLst>
        </pc:spChg>
      </pc:sldChg>
      <pc:sldChg chg="addSp modSp new mod">
        <pc:chgData name="Barry Revzin" userId="281c6b04d751b769" providerId="LiveId" clId="{A11C0AF4-71D7-4FAA-A66F-CC6641DB3323}" dt="2023-04-30T04:27:00.623" v="4093" actId="20577"/>
        <pc:sldMkLst>
          <pc:docMk/>
          <pc:sldMk cId="499212208" sldId="430"/>
        </pc:sldMkLst>
        <pc:spChg chg="add mod">
          <ac:chgData name="Barry Revzin" userId="281c6b04d751b769" providerId="LiveId" clId="{A11C0AF4-71D7-4FAA-A66F-CC6641DB3323}" dt="2023-04-30T04:27:00.623" v="4093" actId="20577"/>
          <ac:spMkLst>
            <pc:docMk/>
            <pc:sldMk cId="499212208" sldId="430"/>
            <ac:spMk id="2" creationId="{64A465B6-94CF-CBC2-150B-6305A1DA9C7E}"/>
          </ac:spMkLst>
        </pc:spChg>
      </pc:sldChg>
      <pc:sldChg chg="modSp add mod modTransition">
        <pc:chgData name="Barry Revzin" userId="281c6b04d751b769" providerId="LiveId" clId="{A11C0AF4-71D7-4FAA-A66F-CC6641DB3323}" dt="2023-04-30T04:27:09.676" v="4107" actId="20577"/>
        <pc:sldMkLst>
          <pc:docMk/>
          <pc:sldMk cId="183366309" sldId="431"/>
        </pc:sldMkLst>
        <pc:spChg chg="mod">
          <ac:chgData name="Barry Revzin" userId="281c6b04d751b769" providerId="LiveId" clId="{A11C0AF4-71D7-4FAA-A66F-CC6641DB3323}" dt="2023-04-30T04:27:09.676" v="4107" actId="20577"/>
          <ac:spMkLst>
            <pc:docMk/>
            <pc:sldMk cId="183366309" sldId="431"/>
            <ac:spMk id="2" creationId="{64A465B6-94CF-CBC2-150B-6305A1DA9C7E}"/>
          </ac:spMkLst>
        </pc:spChg>
      </pc:sldChg>
      <pc:sldChg chg="modSp add mod modAnim">
        <pc:chgData name="Barry Revzin" userId="281c6b04d751b769" providerId="LiveId" clId="{A11C0AF4-71D7-4FAA-A66F-CC6641DB3323}" dt="2023-04-30T04:10:24.147" v="4057" actId="14100"/>
        <pc:sldMkLst>
          <pc:docMk/>
          <pc:sldMk cId="3011294904" sldId="432"/>
        </pc:sldMkLst>
        <pc:spChg chg="mod">
          <ac:chgData name="Barry Revzin" userId="281c6b04d751b769" providerId="LiveId" clId="{A11C0AF4-71D7-4FAA-A66F-CC6641DB3323}" dt="2023-04-30T04:10:04.909" v="4054" actId="20577"/>
          <ac:spMkLst>
            <pc:docMk/>
            <pc:sldMk cId="3011294904" sldId="432"/>
            <ac:spMk id="11" creationId="{A60A7A18-C5DA-5675-C230-3F7784130D0B}"/>
          </ac:spMkLst>
        </pc:spChg>
        <pc:spChg chg="mod">
          <ac:chgData name="Barry Revzin" userId="281c6b04d751b769" providerId="LiveId" clId="{A11C0AF4-71D7-4FAA-A66F-CC6641DB3323}" dt="2023-04-30T04:10:09.006" v="4055" actId="14100"/>
          <ac:spMkLst>
            <pc:docMk/>
            <pc:sldMk cId="3011294904" sldId="432"/>
            <ac:spMk id="16" creationId="{846F2092-9623-C0DA-32CE-2BD296C9CDE6}"/>
          </ac:spMkLst>
        </pc:spChg>
        <pc:cxnChg chg="mod">
          <ac:chgData name="Barry Revzin" userId="281c6b04d751b769" providerId="LiveId" clId="{A11C0AF4-71D7-4FAA-A66F-CC6641DB3323}" dt="2023-04-30T04:10:24.147" v="4057" actId="14100"/>
          <ac:cxnSpMkLst>
            <pc:docMk/>
            <pc:sldMk cId="3011294904" sldId="432"/>
            <ac:cxnSpMk id="14" creationId="{9C5BAB48-063F-5B86-A37A-E61D065F9F5D}"/>
          </ac:cxnSpMkLst>
        </pc:cxnChg>
      </pc:sldChg>
      <pc:sldChg chg="add del">
        <pc:chgData name="Barry Revzin" userId="281c6b04d751b769" providerId="LiveId" clId="{A11C0AF4-71D7-4FAA-A66F-CC6641DB3323}" dt="2023-04-30T04:09:55.659" v="4050" actId="2890"/>
        <pc:sldMkLst>
          <pc:docMk/>
          <pc:sldMk cId="3107905927" sldId="432"/>
        </pc:sldMkLst>
      </pc:sldChg>
      <pc:sldChg chg="addSp delSp new mod modClrScheme chgLayout">
        <pc:chgData name="Barry Revzin" userId="281c6b04d751b769" providerId="LiveId" clId="{A11C0AF4-71D7-4FAA-A66F-CC6641DB3323}" dt="2023-05-03T02:37:38.405" v="4110"/>
        <pc:sldMkLst>
          <pc:docMk/>
          <pc:sldMk cId="423004196" sldId="433"/>
        </pc:sldMkLst>
        <pc:spChg chg="del">
          <ac:chgData name="Barry Revzin" userId="281c6b04d751b769" providerId="LiveId" clId="{A11C0AF4-71D7-4FAA-A66F-CC6641DB3323}" dt="2023-05-03T02:37:37.420" v="4109" actId="700"/>
          <ac:spMkLst>
            <pc:docMk/>
            <pc:sldMk cId="423004196" sldId="433"/>
            <ac:spMk id="2" creationId="{374EAF15-183B-7D42-941E-51069CD16595}"/>
          </ac:spMkLst>
        </pc:spChg>
        <pc:spChg chg="del">
          <ac:chgData name="Barry Revzin" userId="281c6b04d751b769" providerId="LiveId" clId="{A11C0AF4-71D7-4FAA-A66F-CC6641DB3323}" dt="2023-05-03T02:37:37.420" v="4109" actId="700"/>
          <ac:spMkLst>
            <pc:docMk/>
            <pc:sldMk cId="423004196" sldId="433"/>
            <ac:spMk id="3" creationId="{56C51C39-BA12-AA94-021E-E640E0EB75C9}"/>
          </ac:spMkLst>
        </pc:spChg>
        <pc:picChg chg="add">
          <ac:chgData name="Barry Revzin" userId="281c6b04d751b769" providerId="LiveId" clId="{A11C0AF4-71D7-4FAA-A66F-CC6641DB3323}" dt="2023-05-03T02:37:38.405" v="4110"/>
          <ac:picMkLst>
            <pc:docMk/>
            <pc:sldMk cId="423004196" sldId="433"/>
            <ac:picMk id="6146" creationId="{D856A9CF-3143-D308-E685-B57B60D13BC1}"/>
          </ac:picMkLst>
        </pc:picChg>
      </pc:sldChg>
      <pc:sldChg chg="addSp delSp modSp new mod modAnim">
        <pc:chgData name="Barry Revzin" userId="281c6b04d751b769" providerId="LiveId" clId="{A11C0AF4-71D7-4FAA-A66F-CC6641DB3323}" dt="2023-05-03T12:28:51.590" v="4188" actId="14100"/>
        <pc:sldMkLst>
          <pc:docMk/>
          <pc:sldMk cId="659021433" sldId="434"/>
        </pc:sldMkLst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2" creationId="{BBE1EE48-AD6B-427F-047E-1BA33FA85E5F}"/>
          </ac:spMkLst>
        </pc:spChg>
        <pc:spChg chg="add del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3" creationId="{87DE72A8-F236-C539-58DE-DA8D85DC14F6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4" creationId="{9EA90CED-BE9B-0EFF-DF02-17C6535D340F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5" creationId="{DEBA06A7-3875-F039-34F1-7E367D94F319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6" creationId="{5D4C90C9-0C9A-7D5B-E5D3-080456DBA98B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7" creationId="{23C37649-9C2C-139F-B24A-0BECFAFD6B95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8" creationId="{893D52FA-D02B-5727-DE77-80AFFA6278A4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9" creationId="{E58A09CB-0507-B444-9F8D-F9BB6431A3BD}"/>
          </ac:spMkLst>
        </pc:spChg>
        <pc:spChg chg="add mod">
          <ac:chgData name="Barry Revzin" userId="281c6b04d751b769" providerId="LiveId" clId="{A11C0AF4-71D7-4FAA-A66F-CC6641DB3323}" dt="2023-05-03T12:26:50.230" v="4165" actId="208"/>
          <ac:spMkLst>
            <pc:docMk/>
            <pc:sldMk cId="659021433" sldId="434"/>
            <ac:spMk id="11" creationId="{4C6C1A06-9528-AF9A-8AD5-910DEF294407}"/>
          </ac:spMkLst>
        </pc:spChg>
        <pc:grpChg chg="add del mod">
          <ac:chgData name="Barry Revzin" userId="281c6b04d751b769" providerId="LiveId" clId="{A11C0AF4-71D7-4FAA-A66F-CC6641DB3323}" dt="2023-05-03T12:25:58.604" v="4137" actId="165"/>
          <ac:grpSpMkLst>
            <pc:docMk/>
            <pc:sldMk cId="659021433" sldId="434"/>
            <ac:grpSpMk id="10" creationId="{32034D26-3F67-0D2F-B057-3699A013BCEF}"/>
          </ac:grpSpMkLst>
        </pc:grpChg>
        <pc:cxnChg chg="add mod">
          <ac:chgData name="Barry Revzin" userId="281c6b04d751b769" providerId="LiveId" clId="{A11C0AF4-71D7-4FAA-A66F-CC6641DB3323}" dt="2023-05-03T12:28:51.590" v="4188" actId="14100"/>
          <ac:cxnSpMkLst>
            <pc:docMk/>
            <pc:sldMk cId="659021433" sldId="434"/>
            <ac:cxnSpMk id="13" creationId="{7100CB0A-9300-42A8-E0B5-9BA876FC18ED}"/>
          </ac:cxnSpMkLst>
        </pc:cxnChg>
      </pc:sldChg>
      <pc:sldChg chg="addSp delSp modSp add mod modTransition modAnim">
        <pc:chgData name="Barry Revzin" userId="281c6b04d751b769" providerId="LiveId" clId="{A11C0AF4-71D7-4FAA-A66F-CC6641DB3323}" dt="2023-05-03T12:28:50.954" v="4187" actId="478"/>
        <pc:sldMkLst>
          <pc:docMk/>
          <pc:sldMk cId="2966239656" sldId="435"/>
        </pc:sldMkLst>
        <pc:spChg chg="mod">
          <ac:chgData name="Barry Revzin" userId="281c6b04d751b769" providerId="LiveId" clId="{A11C0AF4-71D7-4FAA-A66F-CC6641DB3323}" dt="2023-05-03T12:28:17.040" v="4175" actId="208"/>
          <ac:spMkLst>
            <pc:docMk/>
            <pc:sldMk cId="2966239656" sldId="435"/>
            <ac:spMk id="2" creationId="{BBE1EE48-AD6B-427F-047E-1BA33FA85E5F}"/>
          </ac:spMkLst>
        </pc:spChg>
        <pc:cxnChg chg="add del mod">
          <ac:chgData name="Barry Revzin" userId="281c6b04d751b769" providerId="LiveId" clId="{A11C0AF4-71D7-4FAA-A66F-CC6641DB3323}" dt="2023-05-03T12:28:50.533" v="4186"/>
          <ac:cxnSpMkLst>
            <pc:docMk/>
            <pc:sldMk cId="2966239656" sldId="435"/>
            <ac:cxnSpMk id="10" creationId="{C66C2529-A2FE-5EE2-3DAC-094057B19AF8}"/>
          </ac:cxnSpMkLst>
        </pc:cxnChg>
        <pc:cxnChg chg="add del mod">
          <ac:chgData name="Barry Revzin" userId="281c6b04d751b769" providerId="LiveId" clId="{A11C0AF4-71D7-4FAA-A66F-CC6641DB3323}" dt="2023-05-03T12:28:50.954" v="4187" actId="478"/>
          <ac:cxnSpMkLst>
            <pc:docMk/>
            <pc:sldMk cId="2966239656" sldId="435"/>
            <ac:cxnSpMk id="13" creationId="{7100CB0A-9300-42A8-E0B5-9BA876FC18ED}"/>
          </ac:cxnSpMkLst>
        </pc:cxnChg>
      </pc:sldChg>
      <pc:sldChg chg="addSp delSp modSp add mod ord delAnim modAnim">
        <pc:chgData name="Barry Revzin" userId="281c6b04d751b769" providerId="LiveId" clId="{A11C0AF4-71D7-4FAA-A66F-CC6641DB3323}" dt="2023-05-03T12:29:30.410" v="4206" actId="12788"/>
        <pc:sldMkLst>
          <pc:docMk/>
          <pc:sldMk cId="3956949047" sldId="436"/>
        </pc:sldMkLst>
        <pc:spChg chg="add mod">
          <ac:chgData name="Barry Revzin" userId="281c6b04d751b769" providerId="LiveId" clId="{A11C0AF4-71D7-4FAA-A66F-CC6641DB3323}" dt="2023-05-03T12:29:30.410" v="4206" actId="12788"/>
          <ac:spMkLst>
            <pc:docMk/>
            <pc:sldMk cId="3956949047" sldId="436"/>
            <ac:spMk id="10" creationId="{B826D9E3-400E-C6C8-785A-39AAAFA871C0}"/>
          </ac:spMkLst>
        </pc:spChg>
        <pc:cxnChg chg="del">
          <ac:chgData name="Barry Revzin" userId="281c6b04d751b769" providerId="LiveId" clId="{A11C0AF4-71D7-4FAA-A66F-CC6641DB3323}" dt="2023-05-03T12:29:04.624" v="4192" actId="478"/>
          <ac:cxnSpMkLst>
            <pc:docMk/>
            <pc:sldMk cId="3956949047" sldId="436"/>
            <ac:cxnSpMk id="13" creationId="{7100CB0A-9300-42A8-E0B5-9BA876FC18ED}"/>
          </ac:cxnSpMkLst>
        </pc:cxnChg>
      </pc:sldChg>
      <pc:sldChg chg="addSp modSp add mod modTransition modAnim">
        <pc:chgData name="Barry Revzin" userId="281c6b04d751b769" providerId="LiveId" clId="{A11C0AF4-71D7-4FAA-A66F-CC6641DB3323}" dt="2023-05-03T12:32:47.578" v="4231"/>
        <pc:sldMkLst>
          <pc:docMk/>
          <pc:sldMk cId="1524489283" sldId="437"/>
        </pc:sldMkLst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2" creationId="{BBE1EE48-AD6B-427F-047E-1BA33FA85E5F}"/>
          </ac:spMkLst>
        </pc:spChg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3" creationId="{87DE72A8-F236-C539-58DE-DA8D85DC14F6}"/>
          </ac:spMkLst>
        </pc:spChg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4" creationId="{9EA90CED-BE9B-0EFF-DF02-17C6535D340F}"/>
          </ac:spMkLst>
        </pc:spChg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5" creationId="{DEBA06A7-3875-F039-34F1-7E367D94F319}"/>
          </ac:spMkLst>
        </pc:spChg>
        <pc:spChg chg="add mod">
          <ac:chgData name="Barry Revzin" userId="281c6b04d751b769" providerId="LiveId" clId="{A11C0AF4-71D7-4FAA-A66F-CC6641DB3323}" dt="2023-05-03T12:32:33.304" v="4229" actId="207"/>
          <ac:spMkLst>
            <pc:docMk/>
            <pc:sldMk cId="1524489283" sldId="437"/>
            <ac:spMk id="15" creationId="{0F87C040-210C-E42F-F4C4-BA8BECAC22CE}"/>
          </ac:spMkLst>
        </pc:spChg>
        <pc:cxnChg chg="add mod">
          <ac:chgData name="Barry Revzin" userId="281c6b04d751b769" providerId="LiveId" clId="{A11C0AF4-71D7-4FAA-A66F-CC6641DB3323}" dt="2023-05-03T12:32:35.969" v="4230" actId="14100"/>
          <ac:cxnSpMkLst>
            <pc:docMk/>
            <pc:sldMk cId="1524489283" sldId="437"/>
            <ac:cxnSpMk id="12" creationId="{FC5C1774-98FB-2E35-B5E2-FC4F58C2D3C4}"/>
          </ac:cxnSpMkLst>
        </pc:cxnChg>
      </pc:sldChg>
      <pc:sldChg chg="modSp add mod modAnim">
        <pc:chgData name="Barry Revzin" userId="281c6b04d751b769" providerId="LiveId" clId="{A11C0AF4-71D7-4FAA-A66F-CC6641DB3323}" dt="2023-05-03T12:33:39.621" v="4245"/>
        <pc:sldMkLst>
          <pc:docMk/>
          <pc:sldMk cId="1066386062" sldId="438"/>
        </pc:sldMkLst>
        <pc:spChg chg="mod">
          <ac:chgData name="Barry Revzin" userId="281c6b04d751b769" providerId="LiveId" clId="{A11C0AF4-71D7-4FAA-A66F-CC6641DB3323}" dt="2023-05-03T12:33:28.393" v="4244" actId="207"/>
          <ac:spMkLst>
            <pc:docMk/>
            <pc:sldMk cId="1066386062" sldId="438"/>
            <ac:spMk id="3" creationId="{87DE72A8-F236-C539-58DE-DA8D85DC14F6}"/>
          </ac:spMkLst>
        </pc:spChg>
        <pc:spChg chg="mod">
          <ac:chgData name="Barry Revzin" userId="281c6b04d751b769" providerId="LiveId" clId="{A11C0AF4-71D7-4FAA-A66F-CC6641DB3323}" dt="2023-05-03T12:33:28.393" v="4244" actId="207"/>
          <ac:spMkLst>
            <pc:docMk/>
            <pc:sldMk cId="1066386062" sldId="438"/>
            <ac:spMk id="4" creationId="{9EA90CED-BE9B-0EFF-DF02-17C6535D340F}"/>
          </ac:spMkLst>
        </pc:spChg>
        <pc:spChg chg="mod">
          <ac:chgData name="Barry Revzin" userId="281c6b04d751b769" providerId="LiveId" clId="{A11C0AF4-71D7-4FAA-A66F-CC6641DB3323}" dt="2023-05-03T12:33:28.393" v="4244" actId="207"/>
          <ac:spMkLst>
            <pc:docMk/>
            <pc:sldMk cId="1066386062" sldId="438"/>
            <ac:spMk id="5" creationId="{DEBA06A7-3875-F039-34F1-7E367D94F319}"/>
          </ac:spMkLst>
        </pc:spChg>
        <pc:spChg chg="mod">
          <ac:chgData name="Barry Revzin" userId="281c6b04d751b769" providerId="LiveId" clId="{A11C0AF4-71D7-4FAA-A66F-CC6641DB3323}" dt="2023-05-03T12:33:20.690" v="4241" actId="12788"/>
          <ac:spMkLst>
            <pc:docMk/>
            <pc:sldMk cId="1066386062" sldId="438"/>
            <ac:spMk id="10" creationId="{B826D9E3-400E-C6C8-785A-39AAAFA871C0}"/>
          </ac:spMkLst>
        </pc:spChg>
        <pc:spChg chg="mod">
          <ac:chgData name="Barry Revzin" userId="281c6b04d751b769" providerId="LiveId" clId="{A11C0AF4-71D7-4FAA-A66F-CC6641DB3323}" dt="2023-05-03T12:33:23.569" v="4243" actId="20577"/>
          <ac:spMkLst>
            <pc:docMk/>
            <pc:sldMk cId="1066386062" sldId="438"/>
            <ac:spMk id="15" creationId="{0F87C040-210C-E42F-F4C4-BA8BECAC22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D2CDA-1117-497B-979E-D0BFC9A7C09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6772-F48C-42F1-B125-07B46EC4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240-9D84-435E-9077-32542126667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A015-2242-408F-BD3E-F56E94A84BF9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1CBF-2498-496C-A2D9-7E9157386AF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2745-6917-4613-9481-0CC088A8759A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0F61-CA50-4F5D-AAD7-3EB774710501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36D1-09CB-4F73-B642-DFCBAD677D14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C79-9543-4544-BBB8-6383EBBEE07D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D2B-8CC3-4F38-A313-9E8F3E536E75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6DD2-6F2E-48FE-96D7-42E1C917D7DD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95893-2DF5-425F-AE3C-B87888E9583F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D28C-C151-4700-AD33-5DF0C25A6490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438111-82D7-4763-9616-B3AAEA8C5FE8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856A9CF-3143-D308-E685-B57B60D1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358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83104-0D59-B63C-DCD6-5EC42F797015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0B9DD-D3FC-56CD-24DF-7623060E3661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33B73-68C8-4B35-92CA-E73011B955C7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34A81D-B3F0-F214-52D9-3CF7A7526925}"/>
              </a:ext>
            </a:extLst>
          </p:cNvPr>
          <p:cNvCxnSpPr>
            <a:cxnSpLocks/>
          </p:cNvCxnSpPr>
          <p:nvPr/>
        </p:nvCxnSpPr>
        <p:spPr>
          <a:xfrm flipH="1">
            <a:off x="4979956" y="972651"/>
            <a:ext cx="720518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73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CE267-5410-C3B0-CFAB-F26A8852EEA3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1D3F81-C90C-FEFD-A442-D4E37DBEA54C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F8F387-709C-A9C2-9340-BFBCB4CD0892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AD788B-7BFB-92DE-FCAD-DB8370681E15}"/>
              </a:ext>
            </a:extLst>
          </p:cNvPr>
          <p:cNvCxnSpPr>
            <a:cxnSpLocks/>
          </p:cNvCxnSpPr>
          <p:nvPr/>
        </p:nvCxnSpPr>
        <p:spPr>
          <a:xfrm>
            <a:off x="5700474" y="972651"/>
            <a:ext cx="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4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ci = 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it-IT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&gt;(i, N);</a:t>
            </a:r>
          </a:p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j  = </a:t>
            </a:r>
            <a:r>
              <a:rPr lang="it-IT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13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ci = 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it-IT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&gt;(i, N);</a:t>
            </a:r>
          </a:p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j  = </a:t>
            </a:r>
            <a:r>
              <a:rPr lang="it-IT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(j ==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221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ci = 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it-IT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j  = </a:t>
            </a:r>
            <a:r>
              <a:rPr lang="it-IT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(j ==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300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end =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(begin_, size_);</a:t>
            </a:r>
          </a:p>
        </p:txBody>
      </p:sp>
    </p:spTree>
    <p:extLst>
      <p:ext uri="{BB962C8B-B14F-4D97-AF65-F5344CB8AC3E}">
        <p14:creationId xmlns:p14="http://schemas.microsoft.com/office/powerpoint/2010/main" val="2361585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7374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end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&gt;(begin_, size_),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79206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84995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I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--length;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      ++current;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 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 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                   :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  }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7630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59843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66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598433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8791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07303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41393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   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0228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90989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only present if not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&lt;I&gt;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   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245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899156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only present if not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&lt;I&gt;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operator--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bidirectional_iterator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++length;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    // ???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1051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89915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only present if not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&lt;I&gt;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280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780854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// only present if not </a:t>
            </a:r>
            <a:r>
              <a:rPr lang="en-US" sz="1200" dirty="0" err="1">
                <a:solidFill>
                  <a:srgbClr val="008000"/>
                </a:solidFill>
                <a:latin typeface="Fira Code" panose="020B0809050000020004" pitchFamily="49" charset="0"/>
              </a:rPr>
              <a:t>random_access_iterator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&lt;I&gt;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en-US" sz="12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200" dirty="0">
                <a:solidFill>
                  <a:srgbClr val="795E26"/>
                </a:solidFill>
                <a:latin typeface="Fira Code" panose="020B08090500000200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en-US" sz="12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200" dirty="0">
                <a:solidFill>
                  <a:srgbClr val="795E26"/>
                </a:solidFill>
                <a:latin typeface="Fira Code" panose="020B08090500000200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190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780854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// only present if not </a:t>
            </a:r>
            <a:r>
              <a:rPr lang="en-US" sz="1200" dirty="0" err="1">
                <a:solidFill>
                  <a:srgbClr val="008000"/>
                </a:solidFill>
                <a:latin typeface="Fira Code" panose="020B0809050000020004" pitchFamily="49" charset="0"/>
              </a:rPr>
              <a:t>random_access_iterator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&lt;I&gt;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en-US" sz="12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200" dirty="0">
                <a:solidFill>
                  <a:srgbClr val="795E26"/>
                </a:solidFill>
                <a:latin typeface="Fira Code" panose="020B08090500000200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   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81F11-A7C6-D40D-676C-03CDF8F8AFC9}"/>
              </a:ext>
            </a:extLst>
          </p:cNvPr>
          <p:cNvSpPr/>
          <p:nvPr/>
        </p:nvSpPr>
        <p:spPr>
          <a:xfrm>
            <a:off x="1030547" y="3718560"/>
            <a:ext cx="6216073" cy="16154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57F39-3A9B-6373-421F-0A049F72A135}"/>
              </a:ext>
            </a:extLst>
          </p:cNvPr>
          <p:cNvSpPr/>
          <p:nvPr/>
        </p:nvSpPr>
        <p:spPr>
          <a:xfrm>
            <a:off x="3148907" y="2049780"/>
            <a:ext cx="798253" cy="2743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FC3E7-B6B7-5EE2-F47D-FD049B3D7080}"/>
              </a:ext>
            </a:extLst>
          </p:cNvPr>
          <p:cNvSpPr/>
          <p:nvPr/>
        </p:nvSpPr>
        <p:spPr>
          <a:xfrm>
            <a:off x="4166982" y="2804160"/>
            <a:ext cx="2003942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7858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         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     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57F39-3A9B-6373-421F-0A049F72A135}"/>
              </a:ext>
            </a:extLst>
          </p:cNvPr>
          <p:cNvSpPr/>
          <p:nvPr/>
        </p:nvSpPr>
        <p:spPr>
          <a:xfrm>
            <a:off x="3140410" y="1882140"/>
            <a:ext cx="798253" cy="2743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D7E10-E9E9-14A2-E6B2-51368FEA00FE}"/>
              </a:ext>
            </a:extLst>
          </p:cNvPr>
          <p:cNvSpPr/>
          <p:nvPr/>
        </p:nvSpPr>
        <p:spPr>
          <a:xfrm>
            <a:off x="3110415" y="2600682"/>
            <a:ext cx="25811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A17E7-EA05-BD58-C83B-31CBA3C4C4A1}"/>
              </a:ext>
            </a:extLst>
          </p:cNvPr>
          <p:cNvSpPr/>
          <p:nvPr/>
        </p:nvSpPr>
        <p:spPr>
          <a:xfrm>
            <a:off x="1030547" y="3512820"/>
            <a:ext cx="6216073" cy="16154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7858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forward_iterator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         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     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57F39-3A9B-6373-421F-0A049F72A135}"/>
              </a:ext>
            </a:extLst>
          </p:cNvPr>
          <p:cNvSpPr/>
          <p:nvPr/>
        </p:nvSpPr>
        <p:spPr>
          <a:xfrm>
            <a:off x="3140410" y="1882140"/>
            <a:ext cx="798253" cy="2743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D7E10-E9E9-14A2-E6B2-51368FEA00FE}"/>
              </a:ext>
            </a:extLst>
          </p:cNvPr>
          <p:cNvSpPr/>
          <p:nvPr/>
        </p:nvSpPr>
        <p:spPr>
          <a:xfrm>
            <a:off x="3110414" y="2600682"/>
            <a:ext cx="2871285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A17E7-EA05-BD58-C83B-31CBA3C4C4A1}"/>
              </a:ext>
            </a:extLst>
          </p:cNvPr>
          <p:cNvSpPr/>
          <p:nvPr/>
        </p:nvSpPr>
        <p:spPr>
          <a:xfrm>
            <a:off x="1030547" y="3512820"/>
            <a:ext cx="6216073" cy="16154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6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0A7A18-C5DA-5675-C230-3F7784130D0B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CB339-37A5-E7E8-785B-1E098995E988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1C00F-6DF2-2D67-72C4-A999D3E72313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BAB48-063F-5B86-A37A-E61D065F9F5D}"/>
              </a:ext>
            </a:extLst>
          </p:cNvPr>
          <p:cNvCxnSpPr>
            <a:cxnSpLocks/>
          </p:cNvCxnSpPr>
          <p:nvPr/>
        </p:nvCxnSpPr>
        <p:spPr>
          <a:xfrm flipH="1" flipV="1">
            <a:off x="5321218" y="4702937"/>
            <a:ext cx="1722612" cy="4080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9297CD-D162-88D6-78C2-0955F6564983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F2092-9623-C0DA-32CE-2BD296C9CDE6}"/>
              </a:ext>
            </a:extLst>
          </p:cNvPr>
          <p:cNvSpPr/>
          <p:nvPr/>
        </p:nvSpPr>
        <p:spPr>
          <a:xfrm>
            <a:off x="3361390" y="4562260"/>
            <a:ext cx="114203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0A7A18-C5DA-5675-C230-3F7784130D0B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CB339-37A5-E7E8-785B-1E098995E988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1C00F-6DF2-2D67-72C4-A999D3E72313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BAB48-063F-5B86-A37A-E61D065F9F5D}"/>
              </a:ext>
            </a:extLst>
          </p:cNvPr>
          <p:cNvCxnSpPr>
            <a:cxnSpLocks/>
          </p:cNvCxnSpPr>
          <p:nvPr/>
        </p:nvCxnSpPr>
        <p:spPr>
          <a:xfrm flipH="1" flipV="1">
            <a:off x="5471160" y="4732020"/>
            <a:ext cx="1572670" cy="3789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9297CD-D162-88D6-78C2-0955F6564983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F2092-9623-C0DA-32CE-2BD296C9CDE6}"/>
              </a:ext>
            </a:extLst>
          </p:cNvPr>
          <p:cNvSpPr/>
          <p:nvPr/>
        </p:nvSpPr>
        <p:spPr>
          <a:xfrm>
            <a:off x="3361390" y="4562260"/>
            <a:ext cx="124109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4D1E8-64D5-473F-FB64-767EEB9FC768}"/>
              </a:ext>
            </a:extLst>
          </p:cNvPr>
          <p:cNvSpPr/>
          <p:nvPr/>
        </p:nvSpPr>
        <p:spPr>
          <a:xfrm>
            <a:off x="6153027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5F9EA-8B71-2E69-F12A-8EE616C2AC3C}"/>
              </a:ext>
            </a:extLst>
          </p:cNvPr>
          <p:cNvSpPr/>
          <p:nvPr/>
        </p:nvSpPr>
        <p:spPr>
          <a:xfrm>
            <a:off x="9378991" y="4512024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0B480-C147-ACA8-3D88-A4778547C84E}"/>
              </a:ext>
            </a:extLst>
          </p:cNvPr>
          <p:cNvSpPr/>
          <p:nvPr/>
        </p:nvSpPr>
        <p:spPr>
          <a:xfrm>
            <a:off x="5603404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D39FA-BE9A-0F62-8A45-54B4EE542B10}"/>
              </a:ext>
            </a:extLst>
          </p:cNvPr>
          <p:cNvSpPr/>
          <p:nvPr/>
        </p:nvSpPr>
        <p:spPr>
          <a:xfrm>
            <a:off x="9378990" y="4246553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6EE1F-1D1D-24D7-56B2-93AC7BC3E9F7}"/>
              </a:ext>
            </a:extLst>
          </p:cNvPr>
          <p:cNvSpPr/>
          <p:nvPr/>
        </p:nvSpPr>
        <p:spPr>
          <a:xfrm>
            <a:off x="5878216" y="2271252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79D79-6BAD-0EC9-15D1-A6298BDB4E08}"/>
              </a:ext>
            </a:extLst>
          </p:cNvPr>
          <p:cNvSpPr txBox="1"/>
          <p:nvPr/>
        </p:nvSpPr>
        <p:spPr>
          <a:xfrm>
            <a:off x="8332882" y="4979487"/>
            <a:ext cx="170482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Where’s the 6??</a:t>
            </a:r>
          </a:p>
        </p:txBody>
      </p:sp>
    </p:spTree>
    <p:extLst>
      <p:ext uri="{BB962C8B-B14F-4D97-AF65-F5344CB8AC3E}">
        <p14:creationId xmlns:p14="http://schemas.microsoft.com/office/powerpoint/2010/main" val="1369578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366C1-2704-89A1-8E6F-C05CF2C44533}"/>
              </a:ext>
            </a:extLst>
          </p:cNvPr>
          <p:cNvSpPr/>
          <p:nvPr/>
        </p:nvSpPr>
        <p:spPr>
          <a:xfrm>
            <a:off x="305487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23318-6371-BDC2-E41E-9ED717012C61}"/>
              </a:ext>
            </a:extLst>
          </p:cNvPr>
          <p:cNvSpPr/>
          <p:nvPr/>
        </p:nvSpPr>
        <p:spPr>
          <a:xfrm>
            <a:off x="384970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4DB0-2290-49DC-2398-7D5DB4BBBD9F}"/>
              </a:ext>
            </a:extLst>
          </p:cNvPr>
          <p:cNvSpPr/>
          <p:nvPr/>
        </p:nvSpPr>
        <p:spPr>
          <a:xfrm>
            <a:off x="464453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77B0A-FFA7-28BE-6119-6C1DE08497EE}"/>
              </a:ext>
            </a:extLst>
          </p:cNvPr>
          <p:cNvSpPr/>
          <p:nvPr/>
        </p:nvSpPr>
        <p:spPr>
          <a:xfrm>
            <a:off x="5439362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55B46-94A6-B7D9-80E1-ACBD8670068D}"/>
              </a:ext>
            </a:extLst>
          </p:cNvPr>
          <p:cNvSpPr/>
          <p:nvPr/>
        </p:nvSpPr>
        <p:spPr>
          <a:xfrm>
            <a:off x="6234190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B7A9F-98EE-2034-80C2-E51F82AFF981}"/>
              </a:ext>
            </a:extLst>
          </p:cNvPr>
          <p:cNvSpPr/>
          <p:nvPr/>
        </p:nvSpPr>
        <p:spPr>
          <a:xfrm>
            <a:off x="702901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408F-BD8D-5FFD-F74E-EF92F22D5AB0}"/>
              </a:ext>
            </a:extLst>
          </p:cNvPr>
          <p:cNvSpPr/>
          <p:nvPr/>
        </p:nvSpPr>
        <p:spPr>
          <a:xfrm>
            <a:off x="782384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0779B-1430-B649-04C7-30EAF033B691}"/>
              </a:ext>
            </a:extLst>
          </p:cNvPr>
          <p:cNvSpPr/>
          <p:nvPr/>
        </p:nvSpPr>
        <p:spPr>
          <a:xfrm>
            <a:off x="861867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9958C-0DC9-13F8-537F-87A6766124C6}"/>
              </a:ext>
            </a:extLst>
          </p:cNvPr>
          <p:cNvSpPr/>
          <p:nvPr/>
        </p:nvSpPr>
        <p:spPr>
          <a:xfrm>
            <a:off x="3054877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E2E1D-252C-DABC-098C-A14D5F31DAEA}"/>
              </a:ext>
            </a:extLst>
          </p:cNvPr>
          <p:cNvSpPr/>
          <p:nvPr/>
        </p:nvSpPr>
        <p:spPr>
          <a:xfrm>
            <a:off x="3849705" y="3488786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31E9-0B78-C5E6-6A02-4482262442CA}"/>
              </a:ext>
            </a:extLst>
          </p:cNvPr>
          <p:cNvSpPr/>
          <p:nvPr/>
        </p:nvSpPr>
        <p:spPr>
          <a:xfrm>
            <a:off x="4644532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00B2A68-EDD4-5BF7-58E0-7F163EBB83ED}"/>
              </a:ext>
            </a:extLst>
          </p:cNvPr>
          <p:cNvSpPr/>
          <p:nvPr/>
        </p:nvSpPr>
        <p:spPr>
          <a:xfrm>
            <a:off x="2919945" y="2513863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9FD5A68-5EA3-CDE5-3371-D8498F9DE090}"/>
              </a:ext>
            </a:extLst>
          </p:cNvPr>
          <p:cNvSpPr/>
          <p:nvPr/>
        </p:nvSpPr>
        <p:spPr>
          <a:xfrm>
            <a:off x="5439356" y="2513864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24777-B4D7-11A0-B1B3-4AE8FAC49FC4}"/>
              </a:ext>
            </a:extLst>
          </p:cNvPr>
          <p:cNvSpPr/>
          <p:nvPr/>
        </p:nvSpPr>
        <p:spPr>
          <a:xfrm>
            <a:off x="5439356" y="3486534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C85D3-FD02-90DB-61AE-9C664FEEF524}"/>
              </a:ext>
            </a:extLst>
          </p:cNvPr>
          <p:cNvSpPr/>
          <p:nvPr/>
        </p:nvSpPr>
        <p:spPr>
          <a:xfrm>
            <a:off x="5222690" y="2636271"/>
            <a:ext cx="1086711" cy="1047147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366C1-2704-89A1-8E6F-C05CF2C44533}"/>
              </a:ext>
            </a:extLst>
          </p:cNvPr>
          <p:cNvSpPr/>
          <p:nvPr/>
        </p:nvSpPr>
        <p:spPr>
          <a:xfrm>
            <a:off x="305487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23318-6371-BDC2-E41E-9ED717012C61}"/>
              </a:ext>
            </a:extLst>
          </p:cNvPr>
          <p:cNvSpPr/>
          <p:nvPr/>
        </p:nvSpPr>
        <p:spPr>
          <a:xfrm>
            <a:off x="384970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4DB0-2290-49DC-2398-7D5DB4BBBD9F}"/>
              </a:ext>
            </a:extLst>
          </p:cNvPr>
          <p:cNvSpPr/>
          <p:nvPr/>
        </p:nvSpPr>
        <p:spPr>
          <a:xfrm>
            <a:off x="464453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77B0A-FFA7-28BE-6119-6C1DE08497EE}"/>
              </a:ext>
            </a:extLst>
          </p:cNvPr>
          <p:cNvSpPr/>
          <p:nvPr/>
        </p:nvSpPr>
        <p:spPr>
          <a:xfrm>
            <a:off x="5439362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55B46-94A6-B7D9-80E1-ACBD8670068D}"/>
              </a:ext>
            </a:extLst>
          </p:cNvPr>
          <p:cNvSpPr/>
          <p:nvPr/>
        </p:nvSpPr>
        <p:spPr>
          <a:xfrm>
            <a:off x="6234190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B7A9F-98EE-2034-80C2-E51F82AFF981}"/>
              </a:ext>
            </a:extLst>
          </p:cNvPr>
          <p:cNvSpPr/>
          <p:nvPr/>
        </p:nvSpPr>
        <p:spPr>
          <a:xfrm>
            <a:off x="702901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408F-BD8D-5FFD-F74E-EF92F22D5AB0}"/>
              </a:ext>
            </a:extLst>
          </p:cNvPr>
          <p:cNvSpPr/>
          <p:nvPr/>
        </p:nvSpPr>
        <p:spPr>
          <a:xfrm>
            <a:off x="782384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0779B-1430-B649-04C7-30EAF033B691}"/>
              </a:ext>
            </a:extLst>
          </p:cNvPr>
          <p:cNvSpPr/>
          <p:nvPr/>
        </p:nvSpPr>
        <p:spPr>
          <a:xfrm>
            <a:off x="861867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9958C-0DC9-13F8-537F-87A6766124C6}"/>
              </a:ext>
            </a:extLst>
          </p:cNvPr>
          <p:cNvSpPr/>
          <p:nvPr/>
        </p:nvSpPr>
        <p:spPr>
          <a:xfrm>
            <a:off x="3054877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E2E1D-252C-DABC-098C-A14D5F31DAEA}"/>
              </a:ext>
            </a:extLst>
          </p:cNvPr>
          <p:cNvSpPr/>
          <p:nvPr/>
        </p:nvSpPr>
        <p:spPr>
          <a:xfrm>
            <a:off x="3849705" y="3488786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31E9-0B78-C5E6-6A02-4482262442CA}"/>
              </a:ext>
            </a:extLst>
          </p:cNvPr>
          <p:cNvSpPr/>
          <p:nvPr/>
        </p:nvSpPr>
        <p:spPr>
          <a:xfrm>
            <a:off x="4644532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00B2A68-EDD4-5BF7-58E0-7F163EBB83ED}"/>
              </a:ext>
            </a:extLst>
          </p:cNvPr>
          <p:cNvSpPr/>
          <p:nvPr/>
        </p:nvSpPr>
        <p:spPr>
          <a:xfrm>
            <a:off x="2919945" y="2513863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9FD5A68-5EA3-CDE5-3371-D8498F9DE090}"/>
              </a:ext>
            </a:extLst>
          </p:cNvPr>
          <p:cNvSpPr/>
          <p:nvPr/>
        </p:nvSpPr>
        <p:spPr>
          <a:xfrm>
            <a:off x="5043116" y="2513864"/>
            <a:ext cx="328584" cy="1830274"/>
          </a:xfrm>
          <a:prstGeom prst="righ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24777-B4D7-11A0-B1B3-4AE8FAC49FC4}"/>
              </a:ext>
            </a:extLst>
          </p:cNvPr>
          <p:cNvSpPr/>
          <p:nvPr/>
        </p:nvSpPr>
        <p:spPr>
          <a:xfrm>
            <a:off x="5439356" y="3486534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C85D3-FD02-90DB-61AE-9C664FEEF524}"/>
              </a:ext>
            </a:extLst>
          </p:cNvPr>
          <p:cNvSpPr/>
          <p:nvPr/>
        </p:nvSpPr>
        <p:spPr>
          <a:xfrm>
            <a:off x="5222690" y="2636271"/>
            <a:ext cx="1086711" cy="1047147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2970786" y="31058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E9457-6B6A-1A34-8AAF-FDD87B71AC18}"/>
              </a:ext>
            </a:extLst>
          </p:cNvPr>
          <p:cNvSpPr/>
          <p:nvPr/>
        </p:nvSpPr>
        <p:spPr>
          <a:xfrm>
            <a:off x="8733490" y="3429000"/>
            <a:ext cx="23525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971841" y="2413338"/>
            <a:ext cx="102483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output_iterator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iter_reference_t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copy_n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E9457-6B6A-1A34-8AAF-FDD87B71AC18}"/>
              </a:ext>
            </a:extLst>
          </p:cNvPr>
          <p:cNvSpPr/>
          <p:nvPr/>
        </p:nvSpPr>
        <p:spPr>
          <a:xfrm>
            <a:off x="6737050" y="2727960"/>
            <a:ext cx="23525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CD6A7-A54E-C8D4-A5C5-F7F69BAB6C3D}"/>
              </a:ext>
            </a:extLst>
          </p:cNvPr>
          <p:cNvSpPr/>
          <p:nvPr/>
        </p:nvSpPr>
        <p:spPr>
          <a:xfrm>
            <a:off x="9503110" y="3832860"/>
            <a:ext cx="1378250" cy="2971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BCBA8-BA90-F0D9-81F6-A5F5A6AC885C}"/>
              </a:ext>
            </a:extLst>
          </p:cNvPr>
          <p:cNvSpPr txBox="1"/>
          <p:nvPr/>
        </p:nvSpPr>
        <p:spPr>
          <a:xfrm>
            <a:off x="9503110" y="5052834"/>
            <a:ext cx="1378250" cy="400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B6F0DD-EAC1-458E-BC1D-6CF034D706D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0192235" y="4130040"/>
            <a:ext cx="0" cy="9227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1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05240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vector&lt;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out: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395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1075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vector&lt;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out: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D7C2-5A4D-24C6-DED4-060A86305313}"/>
              </a:ext>
            </a:extLst>
          </p:cNvPr>
          <p:cNvSpPr txBox="1"/>
          <p:nvPr/>
        </p:nvSpPr>
        <p:spPr>
          <a:xfrm>
            <a:off x="7197705" y="4249256"/>
            <a:ext cx="3188355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2427254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14169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o]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"out: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 *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BB9D-AA9F-D14F-52AD-93975267679A}"/>
              </a:ext>
            </a:extLst>
          </p:cNvPr>
          <p:cNvSpPr txBox="1"/>
          <p:nvPr/>
        </p:nvSpPr>
        <p:spPr>
          <a:xfrm>
            <a:off x="7197705" y="4249256"/>
            <a:ext cx="3188355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*i: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340965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117004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(out)).in;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"out: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 *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BB9D-AA9F-D14F-52AD-93975267679A}"/>
              </a:ext>
            </a:extLst>
          </p:cNvPr>
          <p:cNvSpPr txBox="1"/>
          <p:nvPr/>
        </p:nvSpPr>
        <p:spPr>
          <a:xfrm>
            <a:off x="7197705" y="4249256"/>
            <a:ext cx="3188355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*i: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1351394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870142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out: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1DF78-B458-EDD0-140C-5190499CF625}"/>
              </a:ext>
            </a:extLst>
          </p:cNvPr>
          <p:cNvSpPr txBox="1"/>
          <p:nvPr/>
        </p:nvSpPr>
        <p:spPr>
          <a:xfrm>
            <a:off x="7197705" y="4249256"/>
            <a:ext cx="3188355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3026194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F11136-86B4-6AFB-7568-32AC1677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876"/>
            <a:ext cx="12192000" cy="272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166407-92E6-360D-E005-64025BAE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6864"/>
            <a:ext cx="12192000" cy="1437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7D31B-3959-9E01-43BE-2A366958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1400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2AB7E0-509C-1B6F-A58B-72B8C3BEC6B3}"/>
              </a:ext>
            </a:extLst>
          </p:cNvPr>
          <p:cNvSpPr/>
          <p:nvPr/>
        </p:nvSpPr>
        <p:spPr>
          <a:xfrm>
            <a:off x="0" y="3174482"/>
            <a:ext cx="723900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E0BA8-718F-2C51-00AF-159F664BFAB7}"/>
              </a:ext>
            </a:extLst>
          </p:cNvPr>
          <p:cNvSpPr/>
          <p:nvPr/>
        </p:nvSpPr>
        <p:spPr>
          <a:xfrm>
            <a:off x="3331880" y="4585224"/>
            <a:ext cx="6315040" cy="2991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: the search for the missing 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6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4D1E8-64D5-473F-FB64-767EEB9FC768}"/>
              </a:ext>
            </a:extLst>
          </p:cNvPr>
          <p:cNvSpPr/>
          <p:nvPr/>
        </p:nvSpPr>
        <p:spPr>
          <a:xfrm>
            <a:off x="6153027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5F9EA-8B71-2E69-F12A-8EE616C2AC3C}"/>
              </a:ext>
            </a:extLst>
          </p:cNvPr>
          <p:cNvSpPr/>
          <p:nvPr/>
        </p:nvSpPr>
        <p:spPr>
          <a:xfrm>
            <a:off x="9378991" y="4512024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0B480-C147-ACA8-3D88-A4778547C84E}"/>
              </a:ext>
            </a:extLst>
          </p:cNvPr>
          <p:cNvSpPr/>
          <p:nvPr/>
        </p:nvSpPr>
        <p:spPr>
          <a:xfrm>
            <a:off x="5603404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D39FA-BE9A-0F62-8A45-54B4EE542B10}"/>
              </a:ext>
            </a:extLst>
          </p:cNvPr>
          <p:cNvSpPr/>
          <p:nvPr/>
        </p:nvSpPr>
        <p:spPr>
          <a:xfrm>
            <a:off x="9378990" y="4246553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6EE1F-1D1D-24D7-56B2-93AC7BC3E9F7}"/>
              </a:ext>
            </a:extLst>
          </p:cNvPr>
          <p:cNvSpPr/>
          <p:nvPr/>
        </p:nvSpPr>
        <p:spPr>
          <a:xfrm>
            <a:off x="5878216" y="2271252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79D79-6BAD-0EC9-15D1-A6298BDB4E08}"/>
              </a:ext>
            </a:extLst>
          </p:cNvPr>
          <p:cNvSpPr txBox="1"/>
          <p:nvPr/>
        </p:nvSpPr>
        <p:spPr>
          <a:xfrm>
            <a:off x="8332882" y="4979487"/>
            <a:ext cx="170482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Where’s the 6??</a:t>
            </a:r>
          </a:p>
        </p:txBody>
      </p:sp>
    </p:spTree>
    <p:extLst>
      <p:ext uri="{BB962C8B-B14F-4D97-AF65-F5344CB8AC3E}">
        <p14:creationId xmlns:p14="http://schemas.microsoft.com/office/powerpoint/2010/main" val="213549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6CBCCA-20C3-61D0-AA0F-404D8E5C70E8}"/>
              </a:ext>
            </a:extLst>
          </p:cNvPr>
          <p:cNvGrpSpPr/>
          <p:nvPr/>
        </p:nvGrpSpPr>
        <p:grpSpPr>
          <a:xfrm>
            <a:off x="637413" y="2254957"/>
            <a:ext cx="10917174" cy="2348087"/>
            <a:chOff x="713613" y="1881125"/>
            <a:chExt cx="10917174" cy="23480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6BB2B6-31CE-6276-BBC3-8C85E18B0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613" y="1881125"/>
              <a:ext cx="10917174" cy="88594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37023B-01B3-0685-FE4F-BBE4B4AB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13" y="3429000"/>
              <a:ext cx="5973009" cy="80021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99B645-C0A3-D8A0-BB3B-FE014663A185}"/>
              </a:ext>
            </a:extLst>
          </p:cNvPr>
          <p:cNvSpPr/>
          <p:nvPr/>
        </p:nvSpPr>
        <p:spPr>
          <a:xfrm>
            <a:off x="8587740" y="2697930"/>
            <a:ext cx="2705100" cy="2967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0CB0A-9300-42A8-E0B5-9BA876FC18ED}"/>
              </a:ext>
            </a:extLst>
          </p:cNvPr>
          <p:cNvCxnSpPr>
            <a:cxnSpLocks/>
          </p:cNvCxnSpPr>
          <p:nvPr/>
        </p:nvCxnSpPr>
        <p:spPr>
          <a:xfrm flipH="1" flipV="1">
            <a:off x="3465095" y="3946358"/>
            <a:ext cx="815344" cy="117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2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0CB0A-9300-42A8-E0B5-9BA876FC18ED}"/>
              </a:ext>
            </a:extLst>
          </p:cNvPr>
          <p:cNvCxnSpPr/>
          <p:nvPr/>
        </p:nvCxnSpPr>
        <p:spPr>
          <a:xfrm flipH="1" flipV="1">
            <a:off x="4108900" y="3895347"/>
            <a:ext cx="815344" cy="117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39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556156" y="905237"/>
            <a:ext cx="3079689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69490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556156" y="905237"/>
            <a:ext cx="3079689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C1774-98FB-2E35-B5E2-FC4F58C2D3C4}"/>
              </a:ext>
            </a:extLst>
          </p:cNvPr>
          <p:cNvCxnSpPr>
            <a:cxnSpLocks/>
          </p:cNvCxnSpPr>
          <p:nvPr/>
        </p:nvCxnSpPr>
        <p:spPr>
          <a:xfrm>
            <a:off x="7756350" y="1089903"/>
            <a:ext cx="9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C040-210C-E42F-F4C4-BA8BECAC22CE}"/>
              </a:ext>
            </a:extLst>
          </p:cNvPr>
          <p:cNvSpPr/>
          <p:nvPr/>
        </p:nvSpPr>
        <p:spPr>
          <a:xfrm>
            <a:off x="8975098" y="763213"/>
            <a:ext cx="855294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867</a:t>
            </a:r>
          </a:p>
        </p:txBody>
      </p:sp>
    </p:spTree>
    <p:extLst>
      <p:ext uri="{BB962C8B-B14F-4D97-AF65-F5344CB8AC3E}">
        <p14:creationId xmlns:p14="http://schemas.microsoft.com/office/powerpoint/2010/main" val="1524489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487227" y="905237"/>
            <a:ext cx="32175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C1774-98FB-2E35-B5E2-FC4F58C2D3C4}"/>
              </a:ext>
            </a:extLst>
          </p:cNvPr>
          <p:cNvCxnSpPr>
            <a:cxnSpLocks/>
          </p:cNvCxnSpPr>
          <p:nvPr/>
        </p:nvCxnSpPr>
        <p:spPr>
          <a:xfrm>
            <a:off x="7756350" y="1089903"/>
            <a:ext cx="9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C040-210C-E42F-F4C4-BA8BECAC22CE}"/>
              </a:ext>
            </a:extLst>
          </p:cNvPr>
          <p:cNvSpPr/>
          <p:nvPr/>
        </p:nvSpPr>
        <p:spPr>
          <a:xfrm>
            <a:off x="8975098" y="763213"/>
            <a:ext cx="855294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6386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CAF51B-B547-5DE6-A543-8A4D2BBE78B2}"/>
              </a:ext>
            </a:extLst>
          </p:cNvPr>
          <p:cNvSpPr/>
          <p:nvPr/>
        </p:nvSpPr>
        <p:spPr>
          <a:xfrm>
            <a:off x="338442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09E9B-DEFD-997D-D825-867D6AE1FE7A}"/>
              </a:ext>
            </a:extLst>
          </p:cNvPr>
          <p:cNvSpPr/>
          <p:nvPr/>
        </p:nvSpPr>
        <p:spPr>
          <a:xfrm>
            <a:off x="417925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F2938-2355-2AAD-09FD-42A244342D54}"/>
              </a:ext>
            </a:extLst>
          </p:cNvPr>
          <p:cNvSpPr/>
          <p:nvPr/>
        </p:nvSpPr>
        <p:spPr>
          <a:xfrm>
            <a:off x="4974080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1F9226-E3C8-51A9-8EC7-2228196C01CA}"/>
              </a:ext>
            </a:extLst>
          </p:cNvPr>
          <p:cNvSpPr/>
          <p:nvPr/>
        </p:nvSpPr>
        <p:spPr>
          <a:xfrm>
            <a:off x="5768908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DA39DA-15F8-7C53-776B-E14EE4BE23C2}"/>
              </a:ext>
            </a:extLst>
          </p:cNvPr>
          <p:cNvSpPr/>
          <p:nvPr/>
        </p:nvSpPr>
        <p:spPr>
          <a:xfrm>
            <a:off x="6563736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4F120-757D-A646-A1F3-74098F8743A2}"/>
              </a:ext>
            </a:extLst>
          </p:cNvPr>
          <p:cNvSpPr/>
          <p:nvPr/>
        </p:nvSpPr>
        <p:spPr>
          <a:xfrm>
            <a:off x="735856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75F9B6-C40E-52F7-4072-F7169A504E4D}"/>
              </a:ext>
            </a:extLst>
          </p:cNvPr>
          <p:cNvSpPr/>
          <p:nvPr/>
        </p:nvSpPr>
        <p:spPr>
          <a:xfrm>
            <a:off x="815339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95CD87-2524-5BB6-88F6-952CD760FF4E}"/>
              </a:ext>
            </a:extLst>
          </p:cNvPr>
          <p:cNvSpPr/>
          <p:nvPr/>
        </p:nvSpPr>
        <p:spPr>
          <a:xfrm>
            <a:off x="8948279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E097-5BDC-3B42-D206-2BE6E43D3758}"/>
              </a:ext>
            </a:extLst>
          </p:cNvPr>
          <p:cNvCxnSpPr>
            <a:cxnSpLocks/>
          </p:cNvCxnSpPr>
          <p:nvPr/>
        </p:nvCxnSpPr>
        <p:spPr>
          <a:xfrm>
            <a:off x="4506344" y="1742572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43F8A-0212-8F9D-B688-B565D9DAF179}"/>
              </a:ext>
            </a:extLst>
          </p:cNvPr>
          <p:cNvCxnSpPr>
            <a:cxnSpLocks/>
          </p:cNvCxnSpPr>
          <p:nvPr/>
        </p:nvCxnSpPr>
        <p:spPr>
          <a:xfrm flipV="1">
            <a:off x="3711516" y="4154686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6F515-99B1-77ED-0404-B9A400F266C8}"/>
              </a:ext>
            </a:extLst>
          </p:cNvPr>
          <p:cNvSpPr txBox="1"/>
          <p:nvPr/>
        </p:nvSpPr>
        <p:spPr>
          <a:xfrm>
            <a:off x="0" y="218515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272E1-BE9C-E1C4-D787-D3A6E6A6288F}"/>
              </a:ext>
            </a:extLst>
          </p:cNvPr>
          <p:cNvSpPr txBox="1"/>
          <p:nvPr/>
        </p:nvSpPr>
        <p:spPr>
          <a:xfrm>
            <a:off x="0" y="429970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F1D22-4BBF-A48D-7E47-B0F29F4EE78B}"/>
              </a:ext>
            </a:extLst>
          </p:cNvPr>
          <p:cNvSpPr/>
          <p:nvPr/>
        </p:nvSpPr>
        <p:spPr>
          <a:xfrm>
            <a:off x="3104582" y="2771272"/>
            <a:ext cx="1217291" cy="121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4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FC2B09-1AB7-5F3B-5229-322A65EF225B}"/>
              </a:ext>
            </a:extLst>
          </p:cNvPr>
          <p:cNvSpPr/>
          <p:nvPr/>
        </p:nvSpPr>
        <p:spPr>
          <a:xfrm>
            <a:off x="338442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55DA-282B-8EC5-3734-E8EE8661A176}"/>
              </a:ext>
            </a:extLst>
          </p:cNvPr>
          <p:cNvSpPr/>
          <p:nvPr/>
        </p:nvSpPr>
        <p:spPr>
          <a:xfrm>
            <a:off x="417925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403E15-025D-3A72-01B8-2BB9368EB233}"/>
              </a:ext>
            </a:extLst>
          </p:cNvPr>
          <p:cNvSpPr/>
          <p:nvPr/>
        </p:nvSpPr>
        <p:spPr>
          <a:xfrm>
            <a:off x="4974080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E097-5BDC-3B42-D206-2BE6E43D3758}"/>
              </a:ext>
            </a:extLst>
          </p:cNvPr>
          <p:cNvCxnSpPr>
            <a:cxnSpLocks/>
          </p:cNvCxnSpPr>
          <p:nvPr/>
        </p:nvCxnSpPr>
        <p:spPr>
          <a:xfrm>
            <a:off x="5298824" y="1742572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43F8A-0212-8F9D-B688-B565D9DAF179}"/>
              </a:ext>
            </a:extLst>
          </p:cNvPr>
          <p:cNvCxnSpPr>
            <a:cxnSpLocks/>
          </p:cNvCxnSpPr>
          <p:nvPr/>
        </p:nvCxnSpPr>
        <p:spPr>
          <a:xfrm flipV="1">
            <a:off x="4503996" y="4154686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6F515-99B1-77ED-0404-B9A400F266C8}"/>
              </a:ext>
            </a:extLst>
          </p:cNvPr>
          <p:cNvSpPr txBox="1"/>
          <p:nvPr/>
        </p:nvSpPr>
        <p:spPr>
          <a:xfrm>
            <a:off x="0" y="218515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272E1-BE9C-E1C4-D787-D3A6E6A6288F}"/>
              </a:ext>
            </a:extLst>
          </p:cNvPr>
          <p:cNvSpPr txBox="1"/>
          <p:nvPr/>
        </p:nvSpPr>
        <p:spPr>
          <a:xfrm>
            <a:off x="0" y="429970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F1D22-4BBF-A48D-7E47-B0F29F4EE78B}"/>
              </a:ext>
            </a:extLst>
          </p:cNvPr>
          <p:cNvSpPr/>
          <p:nvPr/>
        </p:nvSpPr>
        <p:spPr>
          <a:xfrm>
            <a:off x="3897062" y="2771272"/>
            <a:ext cx="1217291" cy="121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8556E-4A11-96B2-5A40-7D0DB9629379}"/>
              </a:ext>
            </a:extLst>
          </p:cNvPr>
          <p:cNvSpPr/>
          <p:nvPr/>
        </p:nvSpPr>
        <p:spPr>
          <a:xfrm>
            <a:off x="5768908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707BC-390B-00B2-5DBD-91528CECBDCB}"/>
              </a:ext>
            </a:extLst>
          </p:cNvPr>
          <p:cNvSpPr/>
          <p:nvPr/>
        </p:nvSpPr>
        <p:spPr>
          <a:xfrm>
            <a:off x="6563736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42961-BD80-03C9-40C6-FEDA7413184B}"/>
              </a:ext>
            </a:extLst>
          </p:cNvPr>
          <p:cNvSpPr/>
          <p:nvPr/>
        </p:nvSpPr>
        <p:spPr>
          <a:xfrm>
            <a:off x="735856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842517-5AFB-B9F9-8456-364C13B593DD}"/>
              </a:ext>
            </a:extLst>
          </p:cNvPr>
          <p:cNvSpPr/>
          <p:nvPr/>
        </p:nvSpPr>
        <p:spPr>
          <a:xfrm>
            <a:off x="815339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61274-1287-1820-6293-FDFBAE0E7AE3}"/>
              </a:ext>
            </a:extLst>
          </p:cNvPr>
          <p:cNvSpPr/>
          <p:nvPr/>
        </p:nvSpPr>
        <p:spPr>
          <a:xfrm>
            <a:off x="8948279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1399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E73961-744F-9489-BCBD-B4640D422F89}"/>
              </a:ext>
            </a:extLst>
          </p:cNvPr>
          <p:cNvSpPr/>
          <p:nvPr/>
        </p:nvSpPr>
        <p:spPr>
          <a:xfrm>
            <a:off x="338442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EBBEF-BA3E-7F58-C9E4-EFEAE5396272}"/>
              </a:ext>
            </a:extLst>
          </p:cNvPr>
          <p:cNvSpPr/>
          <p:nvPr/>
        </p:nvSpPr>
        <p:spPr>
          <a:xfrm>
            <a:off x="417925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CEA41-2531-AB12-0F0B-90EF49BA8910}"/>
              </a:ext>
            </a:extLst>
          </p:cNvPr>
          <p:cNvSpPr/>
          <p:nvPr/>
        </p:nvSpPr>
        <p:spPr>
          <a:xfrm>
            <a:off x="4974080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30056-8460-51BA-7404-B3221C924105}"/>
              </a:ext>
            </a:extLst>
          </p:cNvPr>
          <p:cNvSpPr/>
          <p:nvPr/>
        </p:nvSpPr>
        <p:spPr>
          <a:xfrm>
            <a:off x="5768908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8F60F-F2EC-D454-07E4-4B8CE569BECB}"/>
              </a:ext>
            </a:extLst>
          </p:cNvPr>
          <p:cNvSpPr/>
          <p:nvPr/>
        </p:nvSpPr>
        <p:spPr>
          <a:xfrm>
            <a:off x="6563736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218E85-1B33-205E-FE0D-9492B807728B}"/>
              </a:ext>
            </a:extLst>
          </p:cNvPr>
          <p:cNvSpPr/>
          <p:nvPr/>
        </p:nvSpPr>
        <p:spPr>
          <a:xfrm>
            <a:off x="735856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70DA0-2712-E7CC-F4F9-4DB2E84FF062}"/>
              </a:ext>
            </a:extLst>
          </p:cNvPr>
          <p:cNvSpPr/>
          <p:nvPr/>
        </p:nvSpPr>
        <p:spPr>
          <a:xfrm>
            <a:off x="815339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4B580-731C-39E8-5075-176715977CF8}"/>
              </a:ext>
            </a:extLst>
          </p:cNvPr>
          <p:cNvSpPr/>
          <p:nvPr/>
        </p:nvSpPr>
        <p:spPr>
          <a:xfrm>
            <a:off x="8948279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E097-5BDC-3B42-D206-2BE6E43D3758}"/>
              </a:ext>
            </a:extLst>
          </p:cNvPr>
          <p:cNvCxnSpPr>
            <a:cxnSpLocks/>
          </p:cNvCxnSpPr>
          <p:nvPr/>
        </p:nvCxnSpPr>
        <p:spPr>
          <a:xfrm>
            <a:off x="6083684" y="1742572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43F8A-0212-8F9D-B688-B565D9DAF179}"/>
              </a:ext>
            </a:extLst>
          </p:cNvPr>
          <p:cNvCxnSpPr>
            <a:cxnSpLocks/>
          </p:cNvCxnSpPr>
          <p:nvPr/>
        </p:nvCxnSpPr>
        <p:spPr>
          <a:xfrm flipV="1">
            <a:off x="5288856" y="4154686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6F515-99B1-77ED-0404-B9A400F266C8}"/>
              </a:ext>
            </a:extLst>
          </p:cNvPr>
          <p:cNvSpPr txBox="1"/>
          <p:nvPr/>
        </p:nvSpPr>
        <p:spPr>
          <a:xfrm>
            <a:off x="0" y="218515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272E1-BE9C-E1C4-D787-D3A6E6A6288F}"/>
              </a:ext>
            </a:extLst>
          </p:cNvPr>
          <p:cNvSpPr txBox="1"/>
          <p:nvPr/>
        </p:nvSpPr>
        <p:spPr>
          <a:xfrm>
            <a:off x="0" y="429970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F1D22-4BBF-A48D-7E47-B0F29F4EE78B}"/>
              </a:ext>
            </a:extLst>
          </p:cNvPr>
          <p:cNvSpPr/>
          <p:nvPr/>
        </p:nvSpPr>
        <p:spPr>
          <a:xfrm>
            <a:off x="4681922" y="2771272"/>
            <a:ext cx="1217291" cy="121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3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BBAC5-5552-3AF9-9B74-6BD54D37C546}"/>
              </a:ext>
            </a:extLst>
          </p:cNvPr>
          <p:cNvSpPr txBox="1"/>
          <p:nvPr/>
        </p:nvSpPr>
        <p:spPr>
          <a:xfrm>
            <a:off x="4356934" y="2767281"/>
            <a:ext cx="3478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trike="sngStrike" dirty="0"/>
              <a:t>Is This </a:t>
            </a:r>
            <a:r>
              <a:rPr lang="en-US" sz="4000" strike="sngStrike" dirty="0">
                <a:solidFill>
                  <a:schemeClr val="accent2"/>
                </a:solidFill>
              </a:rPr>
              <a:t>Broken</a:t>
            </a:r>
            <a:r>
              <a:rPr lang="en-US" sz="4000" strike="sngStrike" dirty="0"/>
              <a:t>?</a:t>
            </a:r>
          </a:p>
          <a:p>
            <a:pPr algn="ctr"/>
            <a:r>
              <a:rPr lang="en-US" sz="4000" dirty="0"/>
              <a:t>Can It Be </a:t>
            </a:r>
            <a:r>
              <a:rPr lang="en-US" sz="4000" dirty="0">
                <a:solidFill>
                  <a:schemeClr val="accent5"/>
                </a:solidFill>
              </a:rPr>
              <a:t>Fixed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88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F17F8-B406-0874-9815-D44D8FA7E7A1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221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2231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42948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4802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84545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0835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56621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5747D-2BD7-4DE8-AF49-A8C559C66526}"/>
              </a:ext>
            </a:extLst>
          </p:cNvPr>
          <p:cNvSpPr txBox="1"/>
          <p:nvPr/>
        </p:nvSpPr>
        <p:spPr>
          <a:xfrm>
            <a:off x="7048746" y="474345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8B593-0338-A38D-1B10-582523A7DEE2}"/>
              </a:ext>
            </a:extLst>
          </p:cNvPr>
          <p:cNvSpPr txBox="1"/>
          <p:nvPr/>
        </p:nvSpPr>
        <p:spPr>
          <a:xfrm>
            <a:off x="2841174" y="4013775"/>
            <a:ext cx="1702389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N-1</a:t>
            </a:r>
            <a:r>
              <a:rPr lang="en-US" dirty="0"/>
              <a:t> increments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26765-CD9C-19BB-19B2-9E97AB4A0E80}"/>
              </a:ext>
            </a:extLst>
          </p:cNvPr>
          <p:cNvSpPr txBox="1"/>
          <p:nvPr/>
        </p:nvSpPr>
        <p:spPr>
          <a:xfrm>
            <a:off x="8683167" y="4013775"/>
            <a:ext cx="1426673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dirty="0"/>
              <a:t> increments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4339F-3947-73C5-E8F1-87BBC0A4C2C7}"/>
              </a:ext>
            </a:extLst>
          </p:cNvPr>
          <p:cNvSpPr txBox="1"/>
          <p:nvPr/>
        </p:nvSpPr>
        <p:spPr>
          <a:xfrm>
            <a:off x="2529902" y="4600515"/>
            <a:ext cx="2324932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base()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invalid</a:t>
            </a:r>
            <a:r>
              <a:rPr lang="en-US" dirty="0"/>
              <a:t> at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6C633-C562-F79F-ED56-EA572BA15876}"/>
              </a:ext>
            </a:extLst>
          </p:cNvPr>
          <p:cNvSpPr txBox="1"/>
          <p:nvPr/>
        </p:nvSpPr>
        <p:spPr>
          <a:xfrm>
            <a:off x="8293027" y="4602122"/>
            <a:ext cx="2206951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base()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valid</a:t>
            </a:r>
            <a:r>
              <a:rPr lang="en-US" dirty="0"/>
              <a:t> at end</a:t>
            </a:r>
          </a:p>
        </p:txBody>
      </p:sp>
    </p:spTree>
    <p:extLst>
      <p:ext uri="{BB962C8B-B14F-4D97-AF65-F5344CB8AC3E}">
        <p14:creationId xmlns:p14="http://schemas.microsoft.com/office/powerpoint/2010/main" val="3035472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914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5619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811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5619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8917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5619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EE558C-AC8C-3876-6EA5-55FF4E530A06}"/>
              </a:ext>
            </a:extLst>
          </p:cNvPr>
          <p:cNvSpPr/>
          <p:nvPr/>
        </p:nvSpPr>
        <p:spPr>
          <a:xfrm>
            <a:off x="3352800" y="4447022"/>
            <a:ext cx="188214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C195A1-2813-B572-E031-944499816CED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28773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2ED91A-98DD-B9AB-D774-40335394DCA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86FA2-DDE3-F95D-78E5-FB4BA77B6111}"/>
              </a:ext>
            </a:extLst>
          </p:cNvPr>
          <p:cNvSpPr txBox="1"/>
          <p:nvPr/>
        </p:nvSpPr>
        <p:spPr>
          <a:xfrm>
            <a:off x="8554065" y="2551837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1333281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2ED91A-98DD-B9AB-D774-40335394DCA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86FA2-DDE3-F95D-78E5-FB4BA77B6111}"/>
              </a:ext>
            </a:extLst>
          </p:cNvPr>
          <p:cNvSpPr txBox="1"/>
          <p:nvPr/>
        </p:nvSpPr>
        <p:spPr>
          <a:xfrm>
            <a:off x="8554065" y="2551837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3123106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EEDE-AE41-9543-E5FD-2C44C51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Additional</a:t>
            </a:r>
            <a:r>
              <a:rPr lang="en-US" dirty="0"/>
              <a:t>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C96C-071F-86EA-23D5-A2F4A25A6BFF}"/>
              </a:ext>
            </a:extLst>
          </p:cNvPr>
          <p:cNvSpPr txBox="1"/>
          <p:nvPr/>
        </p:nvSpPr>
        <p:spPr>
          <a:xfrm>
            <a:off x="3446973" y="4206776"/>
            <a:ext cx="5298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P2799</a:t>
            </a:r>
          </a:p>
          <a:p>
            <a:pPr algn="ctr"/>
            <a:r>
              <a:rPr lang="en-US" sz="2000" dirty="0"/>
              <a:t>Closed ranges may be a problem;</a:t>
            </a:r>
          </a:p>
          <a:p>
            <a:pPr algn="ctr"/>
            <a:r>
              <a:rPr lang="en-US" sz="2000" dirty="0"/>
              <a:t>Breaking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counted_iterator</a:t>
            </a:r>
            <a:r>
              <a:rPr lang="en-US" sz="2000" dirty="0"/>
              <a:t> is not the solution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Tim Song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79762-8117-4D06-C2A7-08C072F4664D}"/>
              </a:ext>
            </a:extLst>
          </p:cNvPr>
          <p:cNvSpPr txBox="1"/>
          <p:nvPr/>
        </p:nvSpPr>
        <p:spPr>
          <a:xfrm>
            <a:off x="3212229" y="2156460"/>
            <a:ext cx="5767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P2406</a:t>
            </a:r>
          </a:p>
          <a:p>
            <a:pPr algn="ctr"/>
            <a:r>
              <a:rPr lang="en-US" sz="2000" dirty="0"/>
              <a:t>Fix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counted_iterator</a:t>
            </a:r>
            <a:r>
              <a:rPr lang="en-US" sz="2000" dirty="0"/>
              <a:t> interaction with input iterators</a:t>
            </a:r>
          </a:p>
          <a:p>
            <a:pPr algn="ctr"/>
            <a:r>
              <a:rPr lang="en-US" sz="2000" dirty="0"/>
              <a:t>Add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lazy_counted_iterator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Yehezkel</a:t>
            </a:r>
            <a:r>
              <a:rPr lang="en-US" sz="2000" dirty="0"/>
              <a:t> and Yehuda </a:t>
            </a:r>
            <a:r>
              <a:rPr lang="en-US" sz="2000" dirty="0" err="1"/>
              <a:t>Bernat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6554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4421343" y="3075057"/>
            <a:ext cx="3349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chemeClr val="accent2"/>
                </a:solidFill>
                <a:effectLst/>
              </a:rPr>
              <a:t>Bonus</a:t>
            </a:r>
            <a:r>
              <a:rPr lang="en-US" sz="4000" b="0" dirty="0">
                <a:effectLst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69891932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465B6-94CF-CBC2-150B-6305A1DA9C7E}"/>
              </a:ext>
            </a:extLst>
          </p:cNvPr>
          <p:cNvSpPr txBox="1"/>
          <p:nvPr/>
        </p:nvSpPr>
        <p:spPr>
          <a:xfrm>
            <a:off x="1936849" y="2136339"/>
            <a:ext cx="8180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22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465B6-94CF-CBC2-150B-6305A1DA9C7E}"/>
              </a:ext>
            </a:extLst>
          </p:cNvPr>
          <p:cNvSpPr txBox="1"/>
          <p:nvPr/>
        </p:nvSpPr>
        <p:spPr>
          <a:xfrm>
            <a:off x="1936849" y="889844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6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3830648" y="1632645"/>
            <a:ext cx="224167" cy="2861187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6623008" y="1632645"/>
            <a:ext cx="545887" cy="2861187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last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1115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3E8F-8006-A752-AC9C-943E989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19" y="3715058"/>
            <a:ext cx="8345065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1DE6-CD69-A70F-8648-C85BF29F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6" y="3715058"/>
            <a:ext cx="17242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3E8F-8006-A752-AC9C-943E989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19" y="3715058"/>
            <a:ext cx="8345065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1DE6-CD69-A70F-8648-C85BF29F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6" y="3715058"/>
            <a:ext cx="17242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25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343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84561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++first,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16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D7B88-BB24-FC24-83AF-47694F485D46}"/>
              </a:ext>
            </a:extLst>
          </p:cNvPr>
          <p:cNvSpPr/>
          <p:nvPr/>
        </p:nvSpPr>
        <p:spPr>
          <a:xfrm>
            <a:off x="6648573" y="4259334"/>
            <a:ext cx="176980" cy="26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BCAB1-1AFB-02B8-6E8F-310A3E84C019}"/>
              </a:ext>
            </a:extLst>
          </p:cNvPr>
          <p:cNvSpPr/>
          <p:nvPr/>
        </p:nvSpPr>
        <p:spPr>
          <a:xfrm>
            <a:off x="7609185" y="4259333"/>
            <a:ext cx="176980" cy="26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F1621-1050-1EFA-6978-6DA942C00202}"/>
              </a:ext>
            </a:extLst>
          </p:cNvPr>
          <p:cNvSpPr/>
          <p:nvPr/>
        </p:nvSpPr>
        <p:spPr>
          <a:xfrm>
            <a:off x="8982751" y="4259332"/>
            <a:ext cx="176980" cy="26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(n))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F4864B0-A0B9-B32B-7161-810F307009D6}"/>
              </a:ext>
            </a:extLst>
          </p:cNvPr>
          <p:cNvSpPr/>
          <p:nvPr/>
        </p:nvSpPr>
        <p:spPr>
          <a:xfrm>
            <a:off x="1439442" y="3156155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BDABA9-CCA7-17FB-FAC7-047292289AA6}"/>
              </a:ext>
            </a:extLst>
          </p:cNvPr>
          <p:cNvSpPr/>
          <p:nvPr/>
        </p:nvSpPr>
        <p:spPr>
          <a:xfrm rot="10800000">
            <a:off x="8902520" y="3156154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(n))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F4864B0-A0B9-B32B-7161-810F307009D6}"/>
              </a:ext>
            </a:extLst>
          </p:cNvPr>
          <p:cNvSpPr/>
          <p:nvPr/>
        </p:nvSpPr>
        <p:spPr>
          <a:xfrm>
            <a:off x="1439442" y="3156155"/>
            <a:ext cx="802312" cy="21119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BDABA9-CCA7-17FB-FAC7-047292289AA6}"/>
              </a:ext>
            </a:extLst>
          </p:cNvPr>
          <p:cNvSpPr/>
          <p:nvPr/>
        </p:nvSpPr>
        <p:spPr>
          <a:xfrm rot="10800000">
            <a:off x="8902520" y="3156154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06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3079790" y="3075057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7680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109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65261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2828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512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6534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55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94C2B-45BF-9409-F600-56259B6CD95A}"/>
              </a:ext>
            </a:extLst>
          </p:cNvPr>
          <p:cNvSpPr txBox="1"/>
          <p:nvPr/>
        </p:nvSpPr>
        <p:spPr>
          <a:xfrm>
            <a:off x="4282932" y="3751989"/>
            <a:ext cx="776687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{};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3D6960-9302-C984-2282-70BAA564863E}"/>
              </a:ext>
            </a:extLst>
          </p:cNvPr>
          <p:cNvCxnSpPr>
            <a:stCxn id="2" idx="2"/>
          </p:cNvCxnSpPr>
          <p:nvPr/>
        </p:nvCxnSpPr>
        <p:spPr>
          <a:xfrm flipH="1">
            <a:off x="5610286" y="4398320"/>
            <a:ext cx="2556081" cy="380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0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91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7922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1087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6E6F-BFD1-831A-A7DE-DC17F952439A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FD084-8B1E-9797-C001-5AE6D2E471B5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F8738-6850-FB9E-DE77-CEE66925FC81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B09D0-3361-1DED-091B-B4ADD499503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83D1-E14E-D642-807C-4930A5DD2437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4F858-C42B-4FA3-4B6F-5EC235E540C0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C5C59-5332-F69C-B371-A6C159FE5D31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E70AC-EB9F-5F43-3087-48760764239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43FBA-2F8D-CA51-AEAC-24B64B3EE599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27B13-E1D1-8614-BCDF-0E9ED567E02A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52E30-C8FE-EA90-DC62-A15E95A6C98F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803B447F-D7D6-F7ED-C26D-6103D52BF3C9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57F3629E-06C2-DEB2-B1A2-C63E2D5EFC18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B157A6-B679-7E50-F19B-F50DF564D28F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74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4722BF-11A8-D95F-A4B6-9A3CD8B2861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14A7A-18C3-0ECA-8D51-DD289DB5BB7B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63754-1B51-80E5-862C-0E9A087F94ED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6286D-E4D6-C9A8-6FE2-23C42B60BD3D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0F07B-CFA8-2A25-0A55-425653ECA378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91B42-DF83-3CA0-B69B-F53BB2F7097F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62D93-E288-D81B-7A3C-718BEB324446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4044A-FDD1-DDC4-F6E2-CBD86D079B8D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3C7AB-718B-779F-8F68-A76258353396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588AE-8199-9429-7C8E-89E21F2A9B3A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0316D-AC42-AE08-E403-BD966CFB621B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230CFDD0-FAF2-B6BF-BD8B-6EF4757AE134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6F6AC52-4C30-EBE1-698E-1A8BDD3523A1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C7F8F-7405-BF33-C1E9-70199C063B5A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6061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E24FD-2652-9037-3844-5B5543BBB21D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92FE4-0C52-FECD-0C81-9C5A44F14380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F8D7F-5F06-F799-1F7C-6E5FA1F3E9F5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2C352-5E0A-EECA-33AA-6556EF81F32B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90557-0478-C471-26B1-42F9C97BDC3D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24D16-949B-B868-7EB3-FC0DFA0BC33F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A879B-F359-AE42-C98C-829FCFF19C9C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FFE57-EE5F-C563-4FD9-3076212A2255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EDC4-62FA-AFEE-19F2-A2FC2DD42CBE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4C1AD-F83E-A10F-030E-CC7CA071626F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71293-D5DD-0E5B-94C4-DB7D776DACA2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DBE262F7-BC8D-F73D-497E-D112040F462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87C83B7F-BAAE-BAA9-6F4A-F02157937630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D2B9F-DE26-E923-B3FA-E43B46915A54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2124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0580D-AA65-62E2-C96D-0C99D2780B4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306E0-F983-4A98-F72D-C4F39933D0BD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FE2B8-4047-A8D5-2F1C-47AA4CBB706F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5C36-B14C-6964-8E4F-32ECE48BBE5B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A5DA9-E5DD-A7F3-1670-04591BDD612E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4066F-7FF0-5F9A-330D-FEB78C3CED04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D5B7A-8621-4EA1-9B81-89BEE4E3B56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9CE41-E1A6-D6BC-8835-35A6E88EC77F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882D2-F3EB-55FC-01A0-A23275713C34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2E6F7-1C7B-35D4-B368-B64960FBE230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82D7B-B85B-845C-FC00-AF2013CE46DF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31C50BC-3B74-8F74-D94F-B78B83BB51A7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4E3FBD9-5E89-C9B9-275E-5856F99C187B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B5E21-BF95-4E1E-887F-EB6F23AC8EE9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3460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last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37871-95CA-7228-0DDF-94DB633B12EE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6834B-DA26-38F4-BA0A-AD2ED872A5A9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889C0-225B-06CD-134D-62A56BD51A78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9A28A-9F00-0CCA-2E60-B11D1EC91247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75A77-98D2-465F-94B9-1E047A1EC9CD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23BD7-B29D-1994-3575-06E8F67DE911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3BDBE-B49D-D8D6-7E50-6577DFF6DDE0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845C-E0A5-9A23-9655-9496702148EF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34DFC-F11C-73C7-D090-E74692B6E571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305AB-86AE-9F24-55AA-6E5A9833302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C1721-0860-DAAE-A56D-EAEFE90ABDD9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CD74AD2D-E3BF-2458-CD2F-0760C31A435F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7FF3127-E330-EE49-6A15-12FC26B2DDE8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16D95-939E-EA9A-3018-5D29CDB18D01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5516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92170-67E5-3DD4-02EE-EBC664EDA40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039F-503A-97D4-EFEA-42D1FA9B86D8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5F27E-AA97-D196-781D-2EA26A96DF44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25D85-54CD-3B29-DBFA-6D4183ED23E0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20E6F-1630-A4DD-2C94-40B4141CC9B9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C9DD1-8DB7-8EF0-83C5-FDE1000C1DE6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FCFB-618B-8BFE-2E11-403D90CA2C7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E0BBD-19D7-4657-E03B-2BBDC90E92C1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87E-994C-EEE8-ECF2-ED209D615345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EE92-0201-CABD-DDFC-BCA50342197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99CB-DB6A-24F5-1263-F0246CEE339C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7A7BAE7-053F-1813-6268-72E1B7F217B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911613E-E3AD-6CF5-9E9E-19821FD617CC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6174-C164-E2CE-B56F-66D2776FD837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10223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ACB02-4B43-C6F8-BB1A-F3D1D376420F}"/>
              </a:ext>
            </a:extLst>
          </p:cNvPr>
          <p:cNvSpPr txBox="1"/>
          <p:nvPr/>
        </p:nvSpPr>
        <p:spPr>
          <a:xfrm>
            <a:off x="8554065" y="3144356"/>
            <a:ext cx="1262461" cy="258532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7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8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9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2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(first, first + 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92170-67E5-3DD4-02EE-EBC664EDA40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039F-503A-97D4-EFEA-42D1FA9B86D8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5F27E-AA97-D196-781D-2EA26A96DF44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25D85-54CD-3B29-DBFA-6D4183ED23E0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20E6F-1630-A4DD-2C94-40B4141CC9B9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C9DD1-8DB7-8EF0-83C5-FDE1000C1DE6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FCFB-618B-8BFE-2E11-403D90CA2C7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E0BBD-19D7-4657-E03B-2BBDC90E92C1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87E-994C-EEE8-ECF2-ED209D615345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EE92-0201-CABD-DDFC-BCA50342197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99CB-DB6A-24F5-1263-F0246CEE339C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7A7BAE7-053F-1813-6268-72E1B7F217B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911613E-E3AD-6CF5-9E9E-19821FD617CC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6174-C164-E2CE-B56F-66D2776FD837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8535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4310896" y="30750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endParaRPr lang="en-US" sz="4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1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5780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541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2635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??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018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would be </a:t>
            </a:r>
            <a:r>
              <a:rPr lang="en-US" dirty="0" err="1">
                <a:solidFill>
                  <a:srgbClr val="008000"/>
                </a:solidFill>
                <a:latin typeface="Fira Code" panose="020B0809050000020004" pitchFamily="49" charset="0"/>
              </a:rPr>
              <a:t>take_exactly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(count)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428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BDC9C2-FCA7-A361-6369-E53ED5B17EA2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D326DF-BC87-804E-4423-5A17E7C9DE6C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674F0-B055-3202-DDA6-F9EA03E52825}"/>
              </a:ext>
            </a:extLst>
          </p:cNvPr>
          <p:cNvCxnSpPr>
            <a:cxnSpLocks/>
          </p:cNvCxnSpPr>
          <p:nvPr/>
        </p:nvCxnSpPr>
        <p:spPr>
          <a:xfrm flipH="1" flipV="1">
            <a:off x="5321218" y="4702937"/>
            <a:ext cx="1722612" cy="4080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154A9B-9A01-FA23-D816-C81C95D8DE4A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6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4257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sized_range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(base),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min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(count,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(base)));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sized_range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default_sentinel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sentinel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sentinel_t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operator==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-&gt;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sz="11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</a:t>
            </a:r>
            <a:r>
              <a:rPr lang="en-US" sz="1100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sentinel{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628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4257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sized_range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(count,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971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8731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: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views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take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views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&gt;(input),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076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689644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sized_range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(count,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(base));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977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3387566" y="3075057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9366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32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8357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51767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602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12955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8449BB-AFC9-6632-4C11-E749B27A213D}"/>
              </a:ext>
            </a:extLst>
          </p:cNvPr>
          <p:cNvSpPr/>
          <p:nvPr/>
        </p:nvSpPr>
        <p:spPr>
          <a:xfrm>
            <a:off x="5268124" y="2867086"/>
            <a:ext cx="654828" cy="2949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17578-7636-ED98-BFEE-DF49B1613360}"/>
              </a:ext>
            </a:extLst>
          </p:cNvPr>
          <p:cNvSpPr/>
          <p:nvPr/>
        </p:nvSpPr>
        <p:spPr>
          <a:xfrm>
            <a:off x="6269049" y="2867086"/>
            <a:ext cx="981257" cy="2949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5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6D1F-8012-A56F-9213-61A6464319E3}"/>
              </a:ext>
            </a:extLst>
          </p:cNvPr>
          <p:cNvSpPr txBox="1"/>
          <p:nvPr/>
        </p:nvSpPr>
        <p:spPr>
          <a:xfrm>
            <a:off x="9562403" y="2566219"/>
            <a:ext cx="11657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1105-B38B-2B31-F2D8-83956E7A6329}"/>
              </a:ext>
            </a:extLst>
          </p:cNvPr>
          <p:cNvCxnSpPr/>
          <p:nvPr/>
        </p:nvCxnSpPr>
        <p:spPr>
          <a:xfrm flipH="1">
            <a:off x="6801956" y="271960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08CD4A-D6DB-10CE-3A54-D0CA042032FD}"/>
              </a:ext>
            </a:extLst>
          </p:cNvPr>
          <p:cNvCxnSpPr/>
          <p:nvPr/>
        </p:nvCxnSpPr>
        <p:spPr>
          <a:xfrm flipH="1">
            <a:off x="6801956" y="3602872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90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FC252-5406-743F-4493-9342C37F7AAD}"/>
              </a:ext>
            </a:extLst>
          </p:cNvPr>
          <p:cNvSpPr/>
          <p:nvPr/>
        </p:nvSpPr>
        <p:spPr>
          <a:xfrm>
            <a:off x="417965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CC73-82D5-6948-341E-0A8BA9B16B46}"/>
              </a:ext>
            </a:extLst>
          </p:cNvPr>
          <p:cNvSpPr/>
          <p:nvPr/>
        </p:nvSpPr>
        <p:spPr>
          <a:xfrm>
            <a:off x="49744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B8F6-89B9-0144-9965-806D7E341D77}"/>
              </a:ext>
            </a:extLst>
          </p:cNvPr>
          <p:cNvSpPr/>
          <p:nvPr/>
        </p:nvSpPr>
        <p:spPr>
          <a:xfrm>
            <a:off x="57693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EE4C4-A6A2-66A2-B367-657C8D517F99}"/>
              </a:ext>
            </a:extLst>
          </p:cNvPr>
          <p:cNvSpPr/>
          <p:nvPr/>
        </p:nvSpPr>
        <p:spPr>
          <a:xfrm>
            <a:off x="65641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0B7E6-66FD-B92A-FC48-05E47E84B4BA}"/>
              </a:ext>
            </a:extLst>
          </p:cNvPr>
          <p:cNvSpPr/>
          <p:nvPr/>
        </p:nvSpPr>
        <p:spPr>
          <a:xfrm>
            <a:off x="73589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4095-51E4-EA3A-3A8A-6D3B322419CC}"/>
              </a:ext>
            </a:extLst>
          </p:cNvPr>
          <p:cNvSpPr txBox="1"/>
          <p:nvPr/>
        </p:nvSpPr>
        <p:spPr>
          <a:xfrm>
            <a:off x="4211510" y="121526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</p:txBody>
      </p:sp>
    </p:spTree>
    <p:extLst>
      <p:ext uri="{BB962C8B-B14F-4D97-AF65-F5344CB8AC3E}">
        <p14:creationId xmlns:p14="http://schemas.microsoft.com/office/powerpoint/2010/main" val="40761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47732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F28D1-EDEB-D247-4393-98656A3D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5157"/>
            <a:ext cx="5176737" cy="3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FC252-5406-743F-4493-9342C37F7AAD}"/>
              </a:ext>
            </a:extLst>
          </p:cNvPr>
          <p:cNvSpPr/>
          <p:nvPr/>
        </p:nvSpPr>
        <p:spPr>
          <a:xfrm>
            <a:off x="417965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CC73-82D5-6948-341E-0A8BA9B16B46}"/>
              </a:ext>
            </a:extLst>
          </p:cNvPr>
          <p:cNvSpPr/>
          <p:nvPr/>
        </p:nvSpPr>
        <p:spPr>
          <a:xfrm>
            <a:off x="4974482" y="3102310"/>
            <a:ext cx="653381" cy="653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B8F6-89B9-0144-9965-806D7E341D77}"/>
              </a:ext>
            </a:extLst>
          </p:cNvPr>
          <p:cNvSpPr/>
          <p:nvPr/>
        </p:nvSpPr>
        <p:spPr>
          <a:xfrm>
            <a:off x="57693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EE4C4-A6A2-66A2-B367-657C8D517F99}"/>
              </a:ext>
            </a:extLst>
          </p:cNvPr>
          <p:cNvSpPr/>
          <p:nvPr/>
        </p:nvSpPr>
        <p:spPr>
          <a:xfrm>
            <a:off x="6564138" y="3102310"/>
            <a:ext cx="653381" cy="653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0B7E6-66FD-B92A-FC48-05E47E84B4BA}"/>
              </a:ext>
            </a:extLst>
          </p:cNvPr>
          <p:cNvSpPr/>
          <p:nvPr/>
        </p:nvSpPr>
        <p:spPr>
          <a:xfrm>
            <a:off x="73589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4095-51E4-EA3A-3A8A-6D3B322419CC}"/>
              </a:ext>
            </a:extLst>
          </p:cNvPr>
          <p:cNvSpPr txBox="1"/>
          <p:nvPr/>
        </p:nvSpPr>
        <p:spPr>
          <a:xfrm>
            <a:off x="4211510" y="1215267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stride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76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6D1F-8012-A56F-9213-61A6464319E3}"/>
              </a:ext>
            </a:extLst>
          </p:cNvPr>
          <p:cNvSpPr txBox="1"/>
          <p:nvPr/>
        </p:nvSpPr>
        <p:spPr>
          <a:xfrm>
            <a:off x="9486614" y="2566219"/>
            <a:ext cx="131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1105-B38B-2B31-F2D8-83956E7A6329}"/>
              </a:ext>
            </a:extLst>
          </p:cNvPr>
          <p:cNvCxnSpPr/>
          <p:nvPr/>
        </p:nvCxnSpPr>
        <p:spPr>
          <a:xfrm flipH="1">
            <a:off x="6801956" y="271960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F9FA3B-D580-C984-611B-2985531DE7E7}"/>
              </a:ext>
            </a:extLst>
          </p:cNvPr>
          <p:cNvSpPr txBox="1"/>
          <p:nvPr/>
        </p:nvSpPr>
        <p:spPr>
          <a:xfrm>
            <a:off x="9486614" y="5060663"/>
            <a:ext cx="131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9C44F-B433-3397-805E-85C968055F42}"/>
              </a:ext>
            </a:extLst>
          </p:cNvPr>
          <p:cNvCxnSpPr/>
          <p:nvPr/>
        </p:nvCxnSpPr>
        <p:spPr>
          <a:xfrm flipH="1">
            <a:off x="6801956" y="521404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66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145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342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89482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14596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89482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341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334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 parent-&gt;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547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CC572-8222-5ECC-481F-2D280DDB4AFF}"/>
              </a:ext>
            </a:extLst>
          </p:cNvPr>
          <p:cNvSpPr txBox="1"/>
          <p:nvPr/>
        </p:nvSpPr>
        <p:spPr>
          <a:xfrm>
            <a:off x="2002572" y="2767281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sz="4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730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009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last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first != last;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851DA-B381-3BC5-42AF-D3A012ABDD11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5828A-44CE-A29E-B440-88FB293DEEE8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0EDE0-77B2-1D33-1103-E24E22CC573A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745D6-6B96-4B2F-3CD0-C82B6062C416}"/>
              </a:ext>
            </a:extLst>
          </p:cNvPr>
          <p:cNvCxnSpPr>
            <a:cxnSpLocks/>
            <a:stCxn id="9" idx="1"/>
            <a:endCxn id="3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40174-6D4E-7D82-05D4-65A0027FD7FD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FF422-3925-E964-2142-80A4502E6BA7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BF8B42-A5CD-910D-B221-B5968CE77294}"/>
              </a:ext>
            </a:extLst>
          </p:cNvPr>
          <p:cNvSpPr/>
          <p:nvPr/>
        </p:nvSpPr>
        <p:spPr>
          <a:xfrm>
            <a:off x="3197940" y="3276227"/>
            <a:ext cx="1823886" cy="2943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250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</p:txBody>
      </p:sp>
    </p:spTree>
    <p:extLst>
      <p:ext uri="{BB962C8B-B14F-4D97-AF65-F5344CB8AC3E}">
        <p14:creationId xmlns:p14="http://schemas.microsoft.com/office/powerpoint/2010/main" val="3546961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        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last 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(first == last);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58DA-B0EE-00BA-F10D-6198BF9EF297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E5A61-14EA-5ADA-3FFE-4AC2732CEED8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72ACD-A00E-485F-3C2A-B52D6061AA0D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A54C73-C7DD-A082-4BD1-BAC5DF990532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CC3ACC-9DD8-D87C-0BFB-F8582B26AD58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14B0BB-2ACB-4744-FCA2-C925F5B66571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4E11B-D253-1D4C-533C-1899DAFC36ED}"/>
              </a:ext>
            </a:extLst>
          </p:cNvPr>
          <p:cNvSpPr/>
          <p:nvPr/>
        </p:nvSpPr>
        <p:spPr>
          <a:xfrm>
            <a:off x="3197939" y="3276227"/>
            <a:ext cx="2649795" cy="2943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2833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last 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    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34A0C-A491-5544-D671-9FBD6B87D0F7}"/>
              </a:ext>
            </a:extLst>
          </p:cNvPr>
          <p:cNvSpPr/>
          <p:nvPr/>
        </p:nvSpPr>
        <p:spPr>
          <a:xfrm>
            <a:off x="3197939" y="3276227"/>
            <a:ext cx="5385622" cy="5745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8C6DB-3A13-0CC1-058F-86C95C1E8BD1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ADA81-5EF8-F021-EDA6-9451B29A2CDE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6430F-EF7F-5733-527F-EB0671F793E7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D5174-1804-793C-1958-23106A4A4AD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6A30FC-8120-724A-B51A-F2F2F5793587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FF660-4033-2EE7-FD8A-5F6FF4B0EC1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4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92833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    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8731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34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7" y="2996321"/>
            <a:ext cx="4136925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3262-E59B-FE71-13F7-7DEB51771561}"/>
              </a:ext>
            </a:extLst>
          </p:cNvPr>
          <p:cNvSpPr txBox="1"/>
          <p:nvPr/>
        </p:nvSpPr>
        <p:spPr>
          <a:xfrm>
            <a:off x="3923072" y="4704481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iterator</a:t>
            </a:r>
            <a:endParaRPr lang="en-US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1F1CB-E65A-D83E-595B-CA74B75B694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74278" y="3340397"/>
            <a:ext cx="1379587" cy="1364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A4C0A-0B2B-238B-AD9F-7260990904C4}"/>
              </a:ext>
            </a:extLst>
          </p:cNvPr>
          <p:cNvSpPr txBox="1"/>
          <p:nvPr/>
        </p:nvSpPr>
        <p:spPr>
          <a:xfrm>
            <a:off x="7903280" y="4889147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sentinel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0F8E-4135-90D7-5863-043ABE19365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453716" y="3340397"/>
            <a:ext cx="100770" cy="154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7" y="2996321"/>
            <a:ext cx="4136925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3262-E59B-FE71-13F7-7DEB51771561}"/>
              </a:ext>
            </a:extLst>
          </p:cNvPr>
          <p:cNvSpPr txBox="1"/>
          <p:nvPr/>
        </p:nvSpPr>
        <p:spPr>
          <a:xfrm>
            <a:off x="3923072" y="4704481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iterator</a:t>
            </a:r>
            <a:endParaRPr lang="en-US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1F1CB-E65A-D83E-595B-CA74B75B694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74278" y="3340397"/>
            <a:ext cx="1379587" cy="1364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A4C0A-0B2B-238B-AD9F-7260990904C4}"/>
              </a:ext>
            </a:extLst>
          </p:cNvPr>
          <p:cNvSpPr txBox="1"/>
          <p:nvPr/>
        </p:nvSpPr>
        <p:spPr>
          <a:xfrm>
            <a:off x="7903280" y="4889147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default_sentinel_t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0F8E-4135-90D7-5863-043ABE19365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453716" y="3340397"/>
            <a:ext cx="100770" cy="154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4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8" y="2999232"/>
            <a:ext cx="693176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7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73532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784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759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552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47732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</p:txBody>
      </p:sp>
    </p:spTree>
    <p:extLst>
      <p:ext uri="{BB962C8B-B14F-4D97-AF65-F5344CB8AC3E}">
        <p14:creationId xmlns:p14="http://schemas.microsoft.com/office/powerpoint/2010/main" val="2048688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11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8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A56E3-9263-2518-7488-22F96962E094}"/>
              </a:ext>
            </a:extLst>
          </p:cNvPr>
          <p:cNvSpPr txBox="1"/>
          <p:nvPr/>
        </p:nvSpPr>
        <p:spPr>
          <a:xfrm>
            <a:off x="5733038" y="116545"/>
            <a:ext cx="6109365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724F3-C9EE-BE20-CE36-772826433073}"/>
              </a:ext>
            </a:extLst>
          </p:cNvPr>
          <p:cNvSpPr/>
          <p:nvPr/>
        </p:nvSpPr>
        <p:spPr>
          <a:xfrm>
            <a:off x="2752047" y="4085981"/>
            <a:ext cx="272673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537FE-21AD-CA92-02DE-584474C02DA6}"/>
              </a:ext>
            </a:extLst>
          </p:cNvPr>
          <p:cNvSpPr txBox="1"/>
          <p:nvPr/>
        </p:nvSpPr>
        <p:spPr>
          <a:xfrm>
            <a:off x="7133547" y="4030980"/>
            <a:ext cx="258957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 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count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92E10-C4A7-1DA7-69A4-E9D846BFDE8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478780" y="4384923"/>
            <a:ext cx="1654767" cy="24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137272-3BD3-433A-D334-90E20A0B4AE5}"/>
              </a:ext>
            </a:extLst>
          </p:cNvPr>
          <p:cNvSpPr txBox="1"/>
          <p:nvPr/>
        </p:nvSpPr>
        <p:spPr>
          <a:xfrm>
            <a:off x="7133547" y="4974664"/>
            <a:ext cx="258957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access to</a:t>
            </a:r>
          </a:p>
          <a:p>
            <a:pPr algn="ctr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__storage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5329BC-C718-637D-3436-5D4840900BF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98320" y="5328607"/>
            <a:ext cx="53352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6066A8-128B-4115-0EBD-CCC8C6105270}"/>
              </a:ext>
            </a:extLst>
          </p:cNvPr>
          <p:cNvSpPr/>
          <p:nvPr/>
        </p:nvSpPr>
        <p:spPr>
          <a:xfrm>
            <a:off x="6103620" y="2186911"/>
            <a:ext cx="4297680" cy="3131849"/>
          </a:xfrm>
          <a:custGeom>
            <a:avLst/>
            <a:gdLst>
              <a:gd name="connsiteX0" fmla="*/ 3710940 w 4297680"/>
              <a:gd name="connsiteY0" fmla="*/ 3131849 h 3131849"/>
              <a:gd name="connsiteX1" fmla="*/ 3878580 w 4297680"/>
              <a:gd name="connsiteY1" fmla="*/ 3093749 h 3131849"/>
              <a:gd name="connsiteX2" fmla="*/ 3992880 w 4297680"/>
              <a:gd name="connsiteY2" fmla="*/ 3017549 h 3131849"/>
              <a:gd name="connsiteX3" fmla="*/ 4076700 w 4297680"/>
              <a:gd name="connsiteY3" fmla="*/ 2956589 h 3131849"/>
              <a:gd name="connsiteX4" fmla="*/ 4099560 w 4297680"/>
              <a:gd name="connsiteY4" fmla="*/ 2933729 h 3131849"/>
              <a:gd name="connsiteX5" fmla="*/ 4137660 w 4297680"/>
              <a:gd name="connsiteY5" fmla="*/ 2910869 h 3131849"/>
              <a:gd name="connsiteX6" fmla="*/ 4198620 w 4297680"/>
              <a:gd name="connsiteY6" fmla="*/ 2849909 h 3131849"/>
              <a:gd name="connsiteX7" fmla="*/ 4213860 w 4297680"/>
              <a:gd name="connsiteY7" fmla="*/ 2811809 h 3131849"/>
              <a:gd name="connsiteX8" fmla="*/ 4267200 w 4297680"/>
              <a:gd name="connsiteY8" fmla="*/ 2606069 h 3131849"/>
              <a:gd name="connsiteX9" fmla="*/ 4297680 w 4297680"/>
              <a:gd name="connsiteY9" fmla="*/ 2407949 h 3131849"/>
              <a:gd name="connsiteX10" fmla="*/ 4267200 w 4297680"/>
              <a:gd name="connsiteY10" fmla="*/ 1905029 h 3131849"/>
              <a:gd name="connsiteX11" fmla="*/ 4221480 w 4297680"/>
              <a:gd name="connsiteY11" fmla="*/ 1737389 h 3131849"/>
              <a:gd name="connsiteX12" fmla="*/ 4091940 w 4297680"/>
              <a:gd name="connsiteY12" fmla="*/ 1577369 h 3131849"/>
              <a:gd name="connsiteX13" fmla="*/ 3787140 w 4297680"/>
              <a:gd name="connsiteY13" fmla="*/ 1409729 h 3131849"/>
              <a:gd name="connsiteX14" fmla="*/ 3657600 w 4297680"/>
              <a:gd name="connsiteY14" fmla="*/ 1364009 h 3131849"/>
              <a:gd name="connsiteX15" fmla="*/ 3375660 w 4297680"/>
              <a:gd name="connsiteY15" fmla="*/ 1287809 h 3131849"/>
              <a:gd name="connsiteX16" fmla="*/ 3230880 w 4297680"/>
              <a:gd name="connsiteY16" fmla="*/ 1242089 h 3131849"/>
              <a:gd name="connsiteX17" fmla="*/ 3063240 w 4297680"/>
              <a:gd name="connsiteY17" fmla="*/ 1226849 h 3131849"/>
              <a:gd name="connsiteX18" fmla="*/ 2880360 w 4297680"/>
              <a:gd name="connsiteY18" fmla="*/ 1203989 h 3131849"/>
              <a:gd name="connsiteX19" fmla="*/ 2438400 w 4297680"/>
              <a:gd name="connsiteY19" fmla="*/ 1181129 h 3131849"/>
              <a:gd name="connsiteX20" fmla="*/ 2164080 w 4297680"/>
              <a:gd name="connsiteY20" fmla="*/ 1143029 h 3131849"/>
              <a:gd name="connsiteX21" fmla="*/ 2019300 w 4297680"/>
              <a:gd name="connsiteY21" fmla="*/ 1120169 h 3131849"/>
              <a:gd name="connsiteX22" fmla="*/ 1546860 w 4297680"/>
              <a:gd name="connsiteY22" fmla="*/ 1089689 h 3131849"/>
              <a:gd name="connsiteX23" fmla="*/ 1386840 w 4297680"/>
              <a:gd name="connsiteY23" fmla="*/ 1082069 h 3131849"/>
              <a:gd name="connsiteX24" fmla="*/ 1211580 w 4297680"/>
              <a:gd name="connsiteY24" fmla="*/ 1074449 h 3131849"/>
              <a:gd name="connsiteX25" fmla="*/ 982980 w 4297680"/>
              <a:gd name="connsiteY25" fmla="*/ 1036349 h 3131849"/>
              <a:gd name="connsiteX26" fmla="*/ 929640 w 4297680"/>
              <a:gd name="connsiteY26" fmla="*/ 1013489 h 3131849"/>
              <a:gd name="connsiteX27" fmla="*/ 784860 w 4297680"/>
              <a:gd name="connsiteY27" fmla="*/ 952529 h 3131849"/>
              <a:gd name="connsiteX28" fmla="*/ 624840 w 4297680"/>
              <a:gd name="connsiteY28" fmla="*/ 876329 h 3131849"/>
              <a:gd name="connsiteX29" fmla="*/ 548640 w 4297680"/>
              <a:gd name="connsiteY29" fmla="*/ 838229 h 3131849"/>
              <a:gd name="connsiteX30" fmla="*/ 388620 w 4297680"/>
              <a:gd name="connsiteY30" fmla="*/ 693449 h 3131849"/>
              <a:gd name="connsiteX31" fmla="*/ 289560 w 4297680"/>
              <a:gd name="connsiteY31" fmla="*/ 609629 h 3131849"/>
              <a:gd name="connsiteX32" fmla="*/ 259080 w 4297680"/>
              <a:gd name="connsiteY32" fmla="*/ 586769 h 3131849"/>
              <a:gd name="connsiteX33" fmla="*/ 205740 w 4297680"/>
              <a:gd name="connsiteY33" fmla="*/ 502949 h 3131849"/>
              <a:gd name="connsiteX34" fmla="*/ 175260 w 4297680"/>
              <a:gd name="connsiteY34" fmla="*/ 472469 h 3131849"/>
              <a:gd name="connsiteX35" fmla="*/ 152400 w 4297680"/>
              <a:gd name="connsiteY35" fmla="*/ 426749 h 3131849"/>
              <a:gd name="connsiteX36" fmla="*/ 106680 w 4297680"/>
              <a:gd name="connsiteY36" fmla="*/ 358169 h 3131849"/>
              <a:gd name="connsiteX37" fmla="*/ 76200 w 4297680"/>
              <a:gd name="connsiteY37" fmla="*/ 281969 h 3131849"/>
              <a:gd name="connsiteX38" fmla="*/ 60960 w 4297680"/>
              <a:gd name="connsiteY38" fmla="*/ 251489 h 3131849"/>
              <a:gd name="connsiteX39" fmla="*/ 45720 w 4297680"/>
              <a:gd name="connsiteY39" fmla="*/ 182909 h 3131849"/>
              <a:gd name="connsiteX40" fmla="*/ 30480 w 4297680"/>
              <a:gd name="connsiteY40" fmla="*/ 76229 h 3131849"/>
              <a:gd name="connsiteX41" fmla="*/ 15240 w 4297680"/>
              <a:gd name="connsiteY41" fmla="*/ 38129 h 3131849"/>
              <a:gd name="connsiteX42" fmla="*/ 0 w 4297680"/>
              <a:gd name="connsiteY42" fmla="*/ 29 h 313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7680" h="3131849">
                <a:moveTo>
                  <a:pt x="3710940" y="3131849"/>
                </a:moveTo>
                <a:cubicBezTo>
                  <a:pt x="3760357" y="3121966"/>
                  <a:pt x="3846654" y="3105151"/>
                  <a:pt x="3878580" y="3093749"/>
                </a:cubicBezTo>
                <a:cubicBezTo>
                  <a:pt x="3987010" y="3055024"/>
                  <a:pt x="3934480" y="3064269"/>
                  <a:pt x="3992880" y="3017549"/>
                </a:cubicBezTo>
                <a:cubicBezTo>
                  <a:pt x="4019857" y="2995967"/>
                  <a:pt x="4049534" y="2977933"/>
                  <a:pt x="4076700" y="2956589"/>
                </a:cubicBezTo>
                <a:cubicBezTo>
                  <a:pt x="4085174" y="2949931"/>
                  <a:pt x="4090939" y="2940195"/>
                  <a:pt x="4099560" y="2933729"/>
                </a:cubicBezTo>
                <a:cubicBezTo>
                  <a:pt x="4111408" y="2924843"/>
                  <a:pt x="4125527" y="2919362"/>
                  <a:pt x="4137660" y="2910869"/>
                </a:cubicBezTo>
                <a:cubicBezTo>
                  <a:pt x="4163590" y="2892718"/>
                  <a:pt x="4183248" y="2877578"/>
                  <a:pt x="4198620" y="2849909"/>
                </a:cubicBezTo>
                <a:cubicBezTo>
                  <a:pt x="4205263" y="2837952"/>
                  <a:pt x="4210157" y="2824976"/>
                  <a:pt x="4213860" y="2811809"/>
                </a:cubicBezTo>
                <a:cubicBezTo>
                  <a:pt x="4233042" y="2743608"/>
                  <a:pt x="4256427" y="2676093"/>
                  <a:pt x="4267200" y="2606069"/>
                </a:cubicBezTo>
                <a:lnTo>
                  <a:pt x="4297680" y="2407949"/>
                </a:lnTo>
                <a:cubicBezTo>
                  <a:pt x="4291291" y="2101270"/>
                  <a:pt x="4309273" y="2122407"/>
                  <a:pt x="4267200" y="1905029"/>
                </a:cubicBezTo>
                <a:cubicBezTo>
                  <a:pt x="4263094" y="1883816"/>
                  <a:pt x="4237868" y="1766068"/>
                  <a:pt x="4221480" y="1737389"/>
                </a:cubicBezTo>
                <a:cubicBezTo>
                  <a:pt x="4209924" y="1717167"/>
                  <a:pt x="4117703" y="1597611"/>
                  <a:pt x="4091940" y="1577369"/>
                </a:cubicBezTo>
                <a:cubicBezTo>
                  <a:pt x="3990368" y="1497562"/>
                  <a:pt x="3905116" y="1457557"/>
                  <a:pt x="3787140" y="1409729"/>
                </a:cubicBezTo>
                <a:cubicBezTo>
                  <a:pt x="3744704" y="1392525"/>
                  <a:pt x="3701504" y="1377018"/>
                  <a:pt x="3657600" y="1364009"/>
                </a:cubicBezTo>
                <a:cubicBezTo>
                  <a:pt x="3564259" y="1336352"/>
                  <a:pt x="3468493" y="1317125"/>
                  <a:pt x="3375660" y="1287809"/>
                </a:cubicBezTo>
                <a:cubicBezTo>
                  <a:pt x="3327400" y="1272569"/>
                  <a:pt x="3280552" y="1251781"/>
                  <a:pt x="3230880" y="1242089"/>
                </a:cubicBezTo>
                <a:cubicBezTo>
                  <a:pt x="3175808" y="1231343"/>
                  <a:pt x="3119022" y="1232912"/>
                  <a:pt x="3063240" y="1226849"/>
                </a:cubicBezTo>
                <a:cubicBezTo>
                  <a:pt x="3002165" y="1220210"/>
                  <a:pt x="2941567" y="1209265"/>
                  <a:pt x="2880360" y="1203989"/>
                </a:cubicBezTo>
                <a:cubicBezTo>
                  <a:pt x="2757101" y="1193363"/>
                  <a:pt x="2568966" y="1186569"/>
                  <a:pt x="2438400" y="1181129"/>
                </a:cubicBezTo>
                <a:lnTo>
                  <a:pt x="2164080" y="1143029"/>
                </a:lnTo>
                <a:cubicBezTo>
                  <a:pt x="2115820" y="1135409"/>
                  <a:pt x="2067781" y="1126229"/>
                  <a:pt x="2019300" y="1120169"/>
                </a:cubicBezTo>
                <a:cubicBezTo>
                  <a:pt x="1858936" y="1100123"/>
                  <a:pt x="1711495" y="1097655"/>
                  <a:pt x="1546860" y="1089689"/>
                </a:cubicBezTo>
                <a:lnTo>
                  <a:pt x="1386840" y="1082069"/>
                </a:lnTo>
                <a:lnTo>
                  <a:pt x="1211580" y="1074449"/>
                </a:lnTo>
                <a:cubicBezTo>
                  <a:pt x="1117271" y="1063354"/>
                  <a:pt x="1070712" y="1062669"/>
                  <a:pt x="982980" y="1036349"/>
                </a:cubicBezTo>
                <a:cubicBezTo>
                  <a:pt x="964452" y="1030791"/>
                  <a:pt x="947601" y="1020673"/>
                  <a:pt x="929640" y="1013489"/>
                </a:cubicBezTo>
                <a:cubicBezTo>
                  <a:pt x="822458" y="970616"/>
                  <a:pt x="913164" y="1012671"/>
                  <a:pt x="784860" y="952529"/>
                </a:cubicBezTo>
                <a:cubicBezTo>
                  <a:pt x="731366" y="927454"/>
                  <a:pt x="677682" y="902750"/>
                  <a:pt x="624840" y="876329"/>
                </a:cubicBezTo>
                <a:cubicBezTo>
                  <a:pt x="599440" y="863629"/>
                  <a:pt x="572872" y="853037"/>
                  <a:pt x="548640" y="838229"/>
                </a:cubicBezTo>
                <a:cubicBezTo>
                  <a:pt x="406409" y="751310"/>
                  <a:pt x="586373" y="834701"/>
                  <a:pt x="388620" y="693449"/>
                </a:cubicBezTo>
                <a:cubicBezTo>
                  <a:pt x="284350" y="618970"/>
                  <a:pt x="383668" y="694326"/>
                  <a:pt x="289560" y="609629"/>
                </a:cubicBezTo>
                <a:cubicBezTo>
                  <a:pt x="280120" y="601133"/>
                  <a:pt x="268060" y="595749"/>
                  <a:pt x="259080" y="586769"/>
                </a:cubicBezTo>
                <a:cubicBezTo>
                  <a:pt x="203594" y="531283"/>
                  <a:pt x="250919" y="567491"/>
                  <a:pt x="205740" y="502949"/>
                </a:cubicBezTo>
                <a:cubicBezTo>
                  <a:pt x="197500" y="491178"/>
                  <a:pt x="183500" y="484240"/>
                  <a:pt x="175260" y="472469"/>
                </a:cubicBezTo>
                <a:cubicBezTo>
                  <a:pt x="165489" y="458510"/>
                  <a:pt x="161166" y="441360"/>
                  <a:pt x="152400" y="426749"/>
                </a:cubicBezTo>
                <a:cubicBezTo>
                  <a:pt x="123636" y="378810"/>
                  <a:pt x="132596" y="413702"/>
                  <a:pt x="106680" y="358169"/>
                </a:cubicBezTo>
                <a:cubicBezTo>
                  <a:pt x="95111" y="333379"/>
                  <a:pt x="88434" y="306438"/>
                  <a:pt x="76200" y="281969"/>
                </a:cubicBezTo>
                <a:lnTo>
                  <a:pt x="60960" y="251489"/>
                </a:lnTo>
                <a:cubicBezTo>
                  <a:pt x="55880" y="228629"/>
                  <a:pt x="49790" y="205970"/>
                  <a:pt x="45720" y="182909"/>
                </a:cubicBezTo>
                <a:cubicBezTo>
                  <a:pt x="42047" y="162094"/>
                  <a:pt x="37043" y="100293"/>
                  <a:pt x="30480" y="76229"/>
                </a:cubicBezTo>
                <a:cubicBezTo>
                  <a:pt x="26881" y="63033"/>
                  <a:pt x="19170" y="51230"/>
                  <a:pt x="15240" y="38129"/>
                </a:cubicBezTo>
                <a:cubicBezTo>
                  <a:pt x="3063" y="-2462"/>
                  <a:pt x="21368" y="29"/>
                  <a:pt x="0" y="29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0CCE16-6B35-AF1C-7E8A-307CC7D5C7E3}"/>
              </a:ext>
            </a:extLst>
          </p:cNvPr>
          <p:cNvSpPr/>
          <p:nvPr/>
        </p:nvSpPr>
        <p:spPr>
          <a:xfrm>
            <a:off x="5885836" y="1844749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5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3" grpId="0" animBg="1"/>
      <p:bldP spid="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1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667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50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308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51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341"/>
            <a:ext cx="6388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(next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F96B-861A-9171-B397-9E662D548D2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1393945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341"/>
            <a:ext cx="66640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cached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F96B-861A-9171-B397-9E662D548D2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2115798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261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BBAC5-5552-3AF9-9B74-6BD54D37C546}"/>
              </a:ext>
            </a:extLst>
          </p:cNvPr>
          <p:cNvSpPr txBox="1"/>
          <p:nvPr/>
        </p:nvSpPr>
        <p:spPr>
          <a:xfrm>
            <a:off x="4356934" y="2767281"/>
            <a:ext cx="3478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Is This </a:t>
            </a:r>
            <a:r>
              <a:rPr lang="en-US" sz="4000" dirty="0">
                <a:solidFill>
                  <a:schemeClr val="accent2"/>
                </a:solidFill>
              </a:rPr>
              <a:t>Broken</a:t>
            </a:r>
            <a:r>
              <a:rPr lang="en-US" sz="4000" dirty="0"/>
              <a:t>?</a:t>
            </a:r>
          </a:p>
          <a:p>
            <a:pPr algn="ctr"/>
            <a:r>
              <a:rPr lang="en-US" sz="4000" dirty="0"/>
              <a:t>Can It Be </a:t>
            </a:r>
            <a:r>
              <a:rPr lang="en-US" sz="4000" dirty="0">
                <a:solidFill>
                  <a:schemeClr val="accent5"/>
                </a:solidFill>
              </a:rPr>
              <a:t>Fixed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39257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9545A-EFF8-C648-6EF8-980B80AC7358}"/>
              </a:ext>
            </a:extLst>
          </p:cNvPr>
          <p:cNvSpPr/>
          <p:nvPr/>
        </p:nvSpPr>
        <p:spPr>
          <a:xfrm>
            <a:off x="1814787" y="3240161"/>
            <a:ext cx="152277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3946-52F1-28DC-18B1-AD31621A3EF7}"/>
              </a:ext>
            </a:extLst>
          </p:cNvPr>
          <p:cNvSpPr txBox="1"/>
          <p:nvPr/>
        </p:nvSpPr>
        <p:spPr>
          <a:xfrm>
            <a:off x="7263086" y="3178314"/>
            <a:ext cx="4398264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length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8F62-17AF-EA96-86CB-CFBE7A61390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44240" y="3532257"/>
            <a:ext cx="381884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9545A-EFF8-C648-6EF8-980B80AC7358}"/>
              </a:ext>
            </a:extLst>
          </p:cNvPr>
          <p:cNvSpPr/>
          <p:nvPr/>
        </p:nvSpPr>
        <p:spPr>
          <a:xfrm>
            <a:off x="1814787" y="3240161"/>
            <a:ext cx="152277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3946-52F1-28DC-18B1-AD31621A3EF7}"/>
              </a:ext>
            </a:extLst>
          </p:cNvPr>
          <p:cNvSpPr txBox="1"/>
          <p:nvPr/>
        </p:nvSpPr>
        <p:spPr>
          <a:xfrm>
            <a:off x="7263087" y="3178314"/>
            <a:ext cx="4395513" cy="13234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length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Fira Code" panose="020B0809050000020004" pitchFamily="49" charset="0"/>
              </a:rPr>
              <a:t>?</a:t>
            </a:r>
          </a:p>
          <a:p>
            <a:pPr algn="ctr"/>
            <a:r>
              <a:rPr lang="en-US" sz="2000" dirty="0">
                <a:solidFill>
                  <a:srgbClr val="C586C0"/>
                </a:solidFill>
                <a:latin typeface="Fira Code" panose="020B08090500000200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algn="ctr"/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latin typeface="Fira Code" panose="020B0809050000020004" pitchFamily="49" charset="0"/>
              </a:rPr>
              <a:t>random_access_iterator</a:t>
            </a:r>
            <a:r>
              <a:rPr lang="en-US" sz="2000" dirty="0">
                <a:latin typeface="Fira Code" panose="020B0809050000020004" pitchFamily="49" charset="0"/>
              </a:rPr>
              <a:t>&lt;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I</a:t>
            </a:r>
            <a:r>
              <a:rPr lang="en-US" sz="2000" dirty="0">
                <a:latin typeface="Fira Code" panose="020B0809050000020004" pitchFamily="49" charset="0"/>
              </a:rPr>
              <a:t>&gt;?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8F62-17AF-EA96-86CB-CFBE7A61390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444240" y="3532257"/>
            <a:ext cx="3818847" cy="3077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1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0331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54178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016CD-70E5-C8FA-3DD9-997239180A6B}"/>
              </a:ext>
            </a:extLst>
          </p:cNvPr>
          <p:cNvSpPr/>
          <p:nvPr/>
        </p:nvSpPr>
        <p:spPr>
          <a:xfrm>
            <a:off x="6341067" y="3200400"/>
            <a:ext cx="1416093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 flipH="1">
            <a:off x="4979956" y="972651"/>
            <a:ext cx="720518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54178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76290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43129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76290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: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4312920"/>
            <a:ext cx="6551973" cy="123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8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684995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   :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3863340"/>
            <a:ext cx="6551973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4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15345</TotalTime>
  <Words>13094</Words>
  <Application>Microsoft Office PowerPoint</Application>
  <PresentationFormat>Widescreen</PresentationFormat>
  <Paragraphs>2143</Paragraphs>
  <Slides>155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0" baseType="lpstr">
      <vt:lpstr>Arial</vt:lpstr>
      <vt:lpstr>Calibri</vt:lpstr>
      <vt:lpstr>Calibri Light</vt:lpstr>
      <vt:lpstr>Fira Code</vt:lpstr>
      <vt:lpstr>Retrospect</vt:lpstr>
      <vt:lpstr>PowerPoint Presentation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take(5): the search for the missing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Reading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take(5)</dc:title>
  <dc:creator>Barry Revzin</dc:creator>
  <cp:lastModifiedBy>Barry Revzin</cp:lastModifiedBy>
  <cp:revision>1</cp:revision>
  <dcterms:created xsi:type="dcterms:W3CDTF">2023-04-22T20:50:09Z</dcterms:created>
  <dcterms:modified xsi:type="dcterms:W3CDTF">2023-05-03T12:35:36Z</dcterms:modified>
</cp:coreProperties>
</file>