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F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7/22/21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7/22/21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7/22/21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7853"/>
            <a:ext cx="9485210" cy="17621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Improving the hospital experience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8510" y="6426707"/>
            <a:ext cx="3153839" cy="431291"/>
          </a:xfrm>
        </p:spPr>
        <p:txBody>
          <a:bodyPr/>
          <a:lstStyle/>
          <a:p>
            <a:r>
              <a:rPr lang="en-US" dirty="0" smtClean="0"/>
              <a:t>By Will Carnevale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2758" y="1668290"/>
            <a:ext cx="6710497" cy="924931"/>
          </a:xfrm>
          <a:prstGeom prst="rect">
            <a:avLst/>
          </a:prstGeom>
        </p:spPr>
        <p:txBody>
          <a:bodyPr vert="horz" tIns="0" rIns="45720" bIns="0" anchor="b">
            <a:no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rgbClr val="40FF49"/>
                </a:solidFill>
              </a:rPr>
              <a:t>An analysis of the key factors that improve the patient experience the most </a:t>
            </a:r>
            <a:endParaRPr lang="en-US" sz="2800" dirty="0">
              <a:solidFill>
                <a:srgbClr val="40FF49"/>
              </a:solidFill>
            </a:endParaRPr>
          </a:p>
        </p:txBody>
      </p:sp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46" y="2718424"/>
            <a:ext cx="6047030" cy="370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2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440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40FF49"/>
                </a:solidFill>
              </a:rPr>
              <a:t>The Client: Government-run State Hospitals</a:t>
            </a:r>
            <a:endParaRPr lang="en-US" sz="4000" dirty="0">
              <a:solidFill>
                <a:srgbClr val="40FF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3302"/>
            <a:ext cx="7467600" cy="491286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Desired Impact: </a:t>
            </a:r>
            <a:r>
              <a:rPr lang="en-US" sz="2800" dirty="0" smtClean="0"/>
              <a:t>assess the performance of hospitals according to patient data to better accommodate future patients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Impact Hypothesis: </a:t>
            </a:r>
            <a:r>
              <a:rPr lang="en-US" sz="2800" dirty="0" smtClean="0">
                <a:solidFill>
                  <a:srgbClr val="FFFFFF"/>
                </a:solidFill>
              </a:rPr>
              <a:t>several features identified in the data will have significant impact on the patient experience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Solution Path: </a:t>
            </a:r>
            <a:r>
              <a:rPr lang="en-US" sz="2800" dirty="0" smtClean="0">
                <a:solidFill>
                  <a:srgbClr val="FFFFFF"/>
                </a:solidFill>
              </a:rPr>
              <a:t>build a classification model to show the importance of each feature relative to another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80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rgbClr val="40FF49"/>
                </a:solidFill>
              </a:rPr>
              <a:t>The Data</a:t>
            </a:r>
            <a:endParaRPr lang="en-US" dirty="0">
              <a:solidFill>
                <a:srgbClr val="40FF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4983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Target variable for model = “</a:t>
            </a:r>
            <a:r>
              <a:rPr lang="en-US" sz="2400" dirty="0" smtClean="0">
                <a:solidFill>
                  <a:srgbClr val="FF0000"/>
                </a:solidFill>
              </a:rPr>
              <a:t>Patient experience national comparison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Target variable had 1 of three string entries</a:t>
            </a:r>
          </a:p>
          <a:p>
            <a:pPr lvl="1"/>
            <a:r>
              <a:rPr lang="en-US" sz="2000" dirty="0" smtClean="0"/>
              <a:t>“Below the national average”</a:t>
            </a:r>
          </a:p>
          <a:p>
            <a:pPr lvl="1"/>
            <a:r>
              <a:rPr lang="en-US" sz="2000" dirty="0" smtClean="0"/>
              <a:t>“Same as the national average” ~ score or 3 out of 5</a:t>
            </a:r>
          </a:p>
          <a:p>
            <a:pPr lvl="1"/>
            <a:r>
              <a:rPr lang="en-US" sz="2000" dirty="0" smtClean="0"/>
              <a:t>“Above the national average”</a:t>
            </a:r>
            <a:endParaRPr lang="en-US" sz="2000" dirty="0"/>
          </a:p>
        </p:txBody>
      </p:sp>
      <p:pic>
        <p:nvPicPr>
          <p:cNvPr id="4" name="Picture 3" descr="Screen Shot 2021-07-23 at 1.30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26" y="3638033"/>
            <a:ext cx="4530533" cy="305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1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8536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rgbClr val="40FF49"/>
                </a:solidFill>
              </a:rPr>
              <a:t>Rudimentary Model - Pandas</a:t>
            </a:r>
            <a:endParaRPr lang="en-US" dirty="0">
              <a:solidFill>
                <a:srgbClr val="40FF49"/>
              </a:solidFill>
            </a:endParaRPr>
          </a:p>
        </p:txBody>
      </p:sp>
      <p:pic>
        <p:nvPicPr>
          <p:cNvPr id="4" name="Content Placeholder 3" descr="Screen Shot 2021-07-23 at 1.31.3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1" r="18251"/>
          <a:stretch>
            <a:fillRect/>
          </a:stretch>
        </p:blipFill>
        <p:spPr>
          <a:xfrm>
            <a:off x="457200" y="934464"/>
            <a:ext cx="4698888" cy="2847902"/>
          </a:xfrm>
        </p:spPr>
      </p:pic>
      <p:pic>
        <p:nvPicPr>
          <p:cNvPr id="5" name="Picture 4" descr="Screen Shot 2021-07-23 at 1.31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96" y="1741080"/>
            <a:ext cx="3619500" cy="1257300"/>
          </a:xfrm>
          <a:prstGeom prst="rect">
            <a:avLst/>
          </a:prstGeom>
        </p:spPr>
      </p:pic>
      <p:pic>
        <p:nvPicPr>
          <p:cNvPr id="6" name="Picture 5" descr="Screen Shot 2021-07-23 at 1.32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94893"/>
            <a:ext cx="4897675" cy="2100099"/>
          </a:xfrm>
          <a:prstGeom prst="rect">
            <a:avLst/>
          </a:prstGeom>
        </p:spPr>
      </p:pic>
      <p:pic>
        <p:nvPicPr>
          <p:cNvPr id="7" name="Picture 6" descr="Screen Shot 2021-07-23 at 1.32.3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40" y="4591291"/>
            <a:ext cx="2921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rgbClr val="40FF49"/>
                </a:solidFill>
              </a:rPr>
              <a:t>Sheets EDA</a:t>
            </a:r>
            <a:endParaRPr lang="en-US" dirty="0">
              <a:solidFill>
                <a:srgbClr val="40FF4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002139"/>
            <a:ext cx="843551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---&gt; filtered data on ownership type ---&gt; </a:t>
            </a:r>
            <a:r>
              <a:rPr lang="en-US" sz="2400" dirty="0" smtClean="0">
                <a:solidFill>
                  <a:srgbClr val="FF0000"/>
                </a:solidFill>
              </a:rPr>
              <a:t>Government run state hospital average overall rating = 2.6 </a:t>
            </a:r>
            <a:r>
              <a:rPr lang="en-US" sz="2400" dirty="0" smtClean="0"/>
              <a:t>&lt; 3 (national average)</a:t>
            </a:r>
            <a:endParaRPr lang="en-US" sz="2400" dirty="0"/>
          </a:p>
        </p:txBody>
      </p:sp>
      <p:pic>
        <p:nvPicPr>
          <p:cNvPr id="9" name="Picture 8" descr="Screen Shot 2021-07-23 at 2.51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71" y="2489081"/>
            <a:ext cx="5508743" cy="344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0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FF49"/>
                </a:solidFill>
              </a:rPr>
              <a:t>Tableau</a:t>
            </a:r>
            <a:endParaRPr lang="en-US" dirty="0">
              <a:solidFill>
                <a:srgbClr val="40FF49"/>
              </a:solidFill>
            </a:endParaRPr>
          </a:p>
        </p:txBody>
      </p:sp>
      <p:pic>
        <p:nvPicPr>
          <p:cNvPr id="6" name="Picture 5" descr="Screen Shot 2021-07-23 at 2.17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79" y="1265976"/>
            <a:ext cx="5023394" cy="52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730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rgbClr val="40FF49"/>
                </a:solidFill>
              </a:rPr>
              <a:t>Tableau - Part 2</a:t>
            </a:r>
            <a:endParaRPr lang="en-US" dirty="0">
              <a:solidFill>
                <a:srgbClr val="40FF49"/>
              </a:solidFill>
            </a:endParaRPr>
          </a:p>
        </p:txBody>
      </p:sp>
      <p:pic>
        <p:nvPicPr>
          <p:cNvPr id="4" name="Picture 3" descr="Screen Shot 2021-07-23 at 3.14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0" y="947892"/>
            <a:ext cx="5056382" cy="2881594"/>
          </a:xfrm>
          <a:prstGeom prst="rect">
            <a:avLst/>
          </a:prstGeom>
        </p:spPr>
      </p:pic>
      <p:pic>
        <p:nvPicPr>
          <p:cNvPr id="5" name="Picture 4" descr="Screen Shot 2021-07-23 at 3.16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0" y="4050192"/>
            <a:ext cx="5056382" cy="24144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2143" y="1914741"/>
            <a:ext cx="231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 of hospitals with scores of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2143" y="4549737"/>
            <a:ext cx="231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 of hospitals with scores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4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FF49"/>
                </a:solidFill>
              </a:rPr>
              <a:t>Conclusions</a:t>
            </a:r>
            <a:endParaRPr lang="en-US" dirty="0">
              <a:solidFill>
                <a:srgbClr val="40FF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Government owned state run Hospitals are “slower” than average (nationally), causing them to have lower ratings by patients</a:t>
            </a:r>
          </a:p>
          <a:p>
            <a:r>
              <a:rPr lang="en-US" dirty="0" smtClean="0"/>
              <a:t>Further work should go into determining regional trends in patient </a:t>
            </a:r>
            <a:r>
              <a:rPr lang="en-US" smtClean="0"/>
              <a:t>ratings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1036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204</TotalTime>
  <Words>216</Words>
  <Application>Microsoft Macintosh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Improving the hospital experience</vt:lpstr>
      <vt:lpstr>The Client: Government-run State Hospitals</vt:lpstr>
      <vt:lpstr>The Data</vt:lpstr>
      <vt:lpstr>Rudimentary Model - Pandas</vt:lpstr>
      <vt:lpstr>Sheets EDA</vt:lpstr>
      <vt:lpstr>Tableau</vt:lpstr>
      <vt:lpstr>Tableau - Part 2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the hospital experience</dc:title>
  <dc:creator>William Carnevale</dc:creator>
  <cp:lastModifiedBy>William Carnevale</cp:lastModifiedBy>
  <cp:revision>15</cp:revision>
  <dcterms:created xsi:type="dcterms:W3CDTF">2021-07-23T06:59:56Z</dcterms:created>
  <dcterms:modified xsi:type="dcterms:W3CDTF">2021-07-23T10:24:40Z</dcterms:modified>
</cp:coreProperties>
</file>