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Code Light"/>
      <p:regular r:id="rId19"/>
      <p:bold r:id="rId20"/>
    </p:embeddedFont>
    <p:embeddedFont>
      <p:font typeface="Bebas Neue"/>
      <p:regular r:id="rId21"/>
    </p:embeddedFont>
    <p:embeddedFont>
      <p:font typeface="Fira Code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7KQOjRdEmHbGvrI+1rjfp09Hf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Light-bold.fntdata"/><Relationship Id="rId22" Type="http://schemas.openxmlformats.org/officeDocument/2006/relationships/font" Target="fonts/FiraCode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Oswald-regular.fntdata"/><Relationship Id="rId23" Type="http://schemas.openxmlformats.org/officeDocument/2006/relationships/font" Target="fonts/FiraCod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iraCodeLigh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a14c485a0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11a14c485a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1a14c485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g11a14c485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1a14c485a0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g11a14c485a0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a14c4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g11a14c4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a14c485a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11a14c485a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1a14c485a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11a14c485a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a14c485a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11a14c485a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a14c485a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11a14c485a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9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4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4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4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4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4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4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5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5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2" name="Google Shape;122;p5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3" name="Google Shape;123;p5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5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5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6" name="Google Shape;126;p5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5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1" name="Google Shape;131;p5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2" name="Google Shape;132;p5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3" name="Google Shape;133;p5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5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5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6" name="Google Shape;136;p5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5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6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6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6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6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9" name="Google Shape;149;p6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0" name="Google Shape;150;p6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6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6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3" name="Google Shape;153;p6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6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8" name="Google Shape;158;p6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9" name="Google Shape;159;p6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6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6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2" name="Google Shape;162;p6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6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6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6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6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6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6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6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9" name="Google Shape;179;p6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0" name="Google Shape;180;p6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6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" name="Google Shape;182;p6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3" name="Google Shape;183;p6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6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8" name="Google Shape;188;p6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89" name="Google Shape;189;p6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0" name="Google Shape;190;p6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" name="Google Shape;191;p6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" name="Google Shape;192;p6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3" name="Google Shape;193;p6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6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9" name="Google Shape;199;p6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0" name="Google Shape;200;p6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6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" name="Google Shape;202;p6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3" name="Google Shape;203;p6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6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6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09" name="Google Shape;209;p6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0" name="Google Shape;210;p6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6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6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3" name="Google Shape;213;p6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9" name="Google Shape;219;p6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0" name="Google Shape;220;p6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6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Google Shape;222;p6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3" name="Google Shape;223;p6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8" name="Google Shape;228;p6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6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0" name="Google Shape;230;p6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2" name="Google Shape;232;p6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3" name="Google Shape;233;p6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4" name="Google Shape;234;p6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5" name="Google Shape;235;p6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" name="Google Shape;236;p6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7" name="Google Shape;237;p6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6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2" name="Google Shape;22;p5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" name="Google Shape;23;p5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" name="Google Shape;24;p5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oogle Shape;25;p5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" name="Google Shape;26;p5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5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2" name="Google Shape;242;p6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3" name="Google Shape;243;p6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6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5" name="Google Shape;245;p6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6" name="Google Shape;246;p6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" name="Google Shape;247;p6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" name="Google Shape;248;p6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49" name="Google Shape;249;p6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6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5" name="Google Shape;255;p6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6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59" name="Google Shape;259;p6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0" name="Google Shape;260;p6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6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" name="Google Shape;262;p6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3" name="Google Shape;263;p6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p6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7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7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7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7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7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5" name="Google Shape;275;p7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6" name="Google Shape;276;p7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7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7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9" name="Google Shape;279;p7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7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7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7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7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7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7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7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7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7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7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7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7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7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7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7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7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7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7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7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7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7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7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7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7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7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7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7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7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7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7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7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7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7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7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7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7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7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7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7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7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7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7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7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7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7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7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7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7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7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7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7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7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7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7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7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7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7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7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7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7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7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7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7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7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7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7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7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7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7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7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7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7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7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7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7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7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7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7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7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7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7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7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7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7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7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7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7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7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7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7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7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1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" name="Google Shape;32;p5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3" name="Google Shape;33;p5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" name="Google Shape;34;p5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5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6" name="Google Shape;36;p5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5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5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5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5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5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5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" name="Google Shape;48;p5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5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5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3" name="Google Shape;53;p5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4" name="Google Shape;54;p5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" name="Google Shape;55;p5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5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7" name="Google Shape;57;p5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5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5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3" name="Google Shape;63;p5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4" name="Google Shape;64;p5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5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5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5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5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5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5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5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5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5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5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5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5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" name="Google Shape;85;p5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5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5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1" name="Google Shape;91;p5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2" name="Google Shape;92;p5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5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5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5" name="Google Shape;95;p5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5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9" name="Google Shape;99;p5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0" name="Google Shape;100;p5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5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5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3" name="Google Shape;103;p5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5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8" name="Google Shape;108;p5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9" name="Google Shape;109;p5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5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5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2" name="Google Shape;112;p5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5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12.xml"/><Relationship Id="rId5" Type="http://schemas.openxmlformats.org/officeDocument/2006/relationships/slide" Target="/ppt/slides/slide12.xml"/><Relationship Id="rId6" Type="http://schemas.openxmlformats.org/officeDocument/2006/relationships/hyperlink" Target="mailto:angel.consola@estudiantat.upc.edu" TargetMode="External"/><Relationship Id="rId7" Type="http://schemas.openxmlformats.org/officeDocument/2006/relationships/slide" Target="/ppt/slides/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12.xml"/><Relationship Id="rId5" Type="http://schemas.openxmlformats.org/officeDocument/2006/relationships/slide" Target="/ppt/slides/slide12.xml"/><Relationship Id="rId6" Type="http://schemas.openxmlformats.org/officeDocument/2006/relationships/slide" Target="/ppt/slides/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Àngel Cónsola López</a:t>
            </a:r>
            <a:endParaRPr/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/Branching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Policies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490"/>
                    </a:srgbClr>
                  </a:gs>
                  <a:gs pos="100000">
                    <a:srgbClr val="C5C7F4">
                      <a:alpha val="8549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33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33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33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g11a14c485a0_0_53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742" name="Google Shape;742;g11a14c485a0_0_5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3" name="Google Shape;743;g11a14c485a0_0_5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4" name="Google Shape;744;g11a14c485a0_0_5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45" name="Google Shape;745;g11a14c485a0_0_5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46" name="Google Shape;746;g11a14c485a0_0_5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7" name="Google Shape;747;g11a14c485a0_0_53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48" name="Google Shape;748;g11a14c485a0_0_5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9" name="Google Shape;749;g11a14c485a0_0_5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0" name="Google Shape;750;g11a14c485a0_0_5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1" name="Google Shape;751;g11a14c485a0_0_5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52" name="Google Shape;752;g11a14c485a0_0_5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3" name="Google Shape;753;g11a14c485a0_0_5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11a14c485a0_0_5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5" name="Google Shape;755;g11a14c485a0_0_534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/Hotfix</a:t>
            </a:r>
            <a:endParaRPr/>
          </a:p>
        </p:txBody>
      </p:sp>
      <p:sp>
        <p:nvSpPr>
          <p:cNvPr id="756" name="Google Shape;756;g11a14c485a0_0_5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11a14c485a0_0_5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11a14c485a0_0_5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11a14c485a0_0_5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0" name="Google Shape;760;g11a14c485a0_0_5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61" name="Google Shape;761;g11a14c485a0_0_5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11a14c485a0_0_5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11a14c485a0_0_5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4" name="Google Shape;764;g11a14c485a0_0_5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0100" y="900150"/>
            <a:ext cx="2763888" cy="3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g11a14c485a0_0_534"/>
          <p:cNvSpPr txBox="1"/>
          <p:nvPr>
            <p:ph idx="1" type="subTitle"/>
          </p:nvPr>
        </p:nvSpPr>
        <p:spPr>
          <a:xfrm>
            <a:off x="720000" y="2317950"/>
            <a:ext cx="3825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Critical errors are fixed in this branch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Administrator: Code Lead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g11a14c485a0_0_33"/>
          <p:cNvGrpSpPr/>
          <p:nvPr/>
        </p:nvGrpSpPr>
        <p:grpSpPr>
          <a:xfrm>
            <a:off x="1214396" y="1734800"/>
            <a:ext cx="737100" cy="737100"/>
            <a:chOff x="991075" y="1881675"/>
            <a:chExt cx="737100" cy="737100"/>
          </a:xfrm>
        </p:grpSpPr>
        <p:sp>
          <p:nvSpPr>
            <p:cNvPr id="771" name="Google Shape;771;g11a14c485a0_0_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11a14c485a0_0_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g11a14c485a0_0_33"/>
          <p:cNvGrpSpPr/>
          <p:nvPr/>
        </p:nvGrpSpPr>
        <p:grpSpPr>
          <a:xfrm>
            <a:off x="1214396" y="3317413"/>
            <a:ext cx="737100" cy="737100"/>
            <a:chOff x="991075" y="1881675"/>
            <a:chExt cx="737100" cy="737100"/>
          </a:xfrm>
        </p:grpSpPr>
        <p:sp>
          <p:nvSpPr>
            <p:cNvPr id="774" name="Google Shape;774;g11a14c485a0_0_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11a14c485a0_0_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g11a14c485a0_0_33"/>
          <p:cNvGrpSpPr/>
          <p:nvPr/>
        </p:nvGrpSpPr>
        <p:grpSpPr>
          <a:xfrm>
            <a:off x="4732996" y="1734800"/>
            <a:ext cx="737100" cy="737100"/>
            <a:chOff x="991075" y="1881675"/>
            <a:chExt cx="737100" cy="737100"/>
          </a:xfrm>
        </p:grpSpPr>
        <p:sp>
          <p:nvSpPr>
            <p:cNvPr id="777" name="Google Shape;777;g11a14c485a0_0_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11a14c485a0_0_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g11a14c485a0_0_33"/>
          <p:cNvGrpSpPr/>
          <p:nvPr/>
        </p:nvGrpSpPr>
        <p:grpSpPr>
          <a:xfrm>
            <a:off x="4732996" y="3317413"/>
            <a:ext cx="737100" cy="737100"/>
            <a:chOff x="991075" y="1881675"/>
            <a:chExt cx="737100" cy="737100"/>
          </a:xfrm>
        </p:grpSpPr>
        <p:sp>
          <p:nvSpPr>
            <p:cNvPr id="780" name="Google Shape;780;g11a14c485a0_0_3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11a14c485a0_0_3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g11a14c485a0_0_33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783" name="Google Shape;783;g11a14c485a0_0_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4" name="Google Shape;784;g11a14c485a0_0_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5" name="Google Shape;785;g11a14c485a0_0_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6" name="Google Shape;786;g11a14c485a0_0_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7" name="Google Shape;787;g11a14c485a0_0_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8" name="Google Shape;788;g11a14c485a0_0_33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89" name="Google Shape;789;g11a14c485a0_0_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0" name="Google Shape;790;g11a14c485a0_0_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91" name="Google Shape;791;g11a14c485a0_0_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2" name="Google Shape;792;g11a14c485a0_0_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93" name="Google Shape;793;g11a14c485a0_0_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4" name="Google Shape;794;g11a14c485a0_0_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g11a14c485a0_0_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6" name="Google Shape;796;g11a14c485a0_0_33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Will generate a build for each commit</a:t>
            </a:r>
            <a:endParaRPr/>
          </a:p>
        </p:txBody>
      </p:sp>
      <p:sp>
        <p:nvSpPr>
          <p:cNvPr id="797" name="Google Shape;797;g11a14c485a0_0_33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/Easy to connect</a:t>
            </a:r>
            <a:endParaRPr/>
          </a:p>
        </p:txBody>
      </p:sp>
      <p:sp>
        <p:nvSpPr>
          <p:cNvPr id="798" name="Google Shape;798;g11a14c485a0_0_33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Easy to connect with Github</a:t>
            </a:r>
            <a:endParaRPr/>
          </a:p>
        </p:txBody>
      </p:sp>
      <p:sp>
        <p:nvSpPr>
          <p:cNvPr id="799" name="Google Shape;799;g11a14c485a0_0_33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/Configuration</a:t>
            </a:r>
            <a:endParaRPr/>
          </a:p>
        </p:txBody>
      </p:sp>
      <p:sp>
        <p:nvSpPr>
          <p:cNvPr id="800" name="Google Shape;800;g11a14c485a0_0_33"/>
          <p:cNvSpPr txBox="1"/>
          <p:nvPr>
            <p:ph idx="3" type="subTitle"/>
          </p:nvPr>
        </p:nvSpPr>
        <p:spPr>
          <a:xfrm>
            <a:off x="5546300" y="2109913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Configure AppVeyor to create the builds for specific branches</a:t>
            </a:r>
            <a:endParaRPr/>
          </a:p>
        </p:txBody>
      </p:sp>
      <p:sp>
        <p:nvSpPr>
          <p:cNvPr id="801" name="Google Shape;801;g11a14c485a0_0_33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/Build</a:t>
            </a:r>
            <a:endParaRPr/>
          </a:p>
        </p:txBody>
      </p:sp>
      <p:sp>
        <p:nvSpPr>
          <p:cNvPr id="802" name="Google Shape;802;g11a14c485a0_0_33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/Administrator</a:t>
            </a:r>
            <a:endParaRPr/>
          </a:p>
        </p:txBody>
      </p:sp>
      <p:sp>
        <p:nvSpPr>
          <p:cNvPr id="803" name="Google Shape;803;g11a14c485a0_0_33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QA lead should be the administrator </a:t>
            </a:r>
            <a:endParaRPr/>
          </a:p>
        </p:txBody>
      </p:sp>
      <p:sp>
        <p:nvSpPr>
          <p:cNvPr id="804" name="Google Shape;804;g11a14c485a0_0_33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/AppVeyor</a:t>
            </a:r>
            <a:endParaRPr/>
          </a:p>
        </p:txBody>
      </p:sp>
      <p:grpSp>
        <p:nvGrpSpPr>
          <p:cNvPr id="805" name="Google Shape;805;g11a14c485a0_0_33"/>
          <p:cNvGrpSpPr/>
          <p:nvPr/>
        </p:nvGrpSpPr>
        <p:grpSpPr>
          <a:xfrm>
            <a:off x="4898700" y="1928022"/>
            <a:ext cx="405691" cy="350656"/>
            <a:chOff x="3075107" y="1965828"/>
            <a:chExt cx="405691" cy="350656"/>
          </a:xfrm>
        </p:grpSpPr>
        <p:sp>
          <p:nvSpPr>
            <p:cNvPr id="806" name="Google Shape;806;g11a14c485a0_0_33"/>
            <p:cNvSpPr/>
            <p:nvPr/>
          </p:nvSpPr>
          <p:spPr>
            <a:xfrm>
              <a:off x="3262704" y="1965828"/>
              <a:ext cx="218094" cy="237315"/>
            </a:xfrm>
            <a:custGeom>
              <a:rect b="b" l="l" r="r" t="t"/>
              <a:pathLst>
                <a:path extrusionOk="0" h="8297" w="7625">
                  <a:moveTo>
                    <a:pt x="579" y="0"/>
                  </a:moveTo>
                  <a:lnTo>
                    <a:pt x="0" y="8297"/>
                  </a:lnTo>
                  <a:lnTo>
                    <a:pt x="7625" y="7717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11a14c485a0_0_33"/>
            <p:cNvSpPr/>
            <p:nvPr/>
          </p:nvSpPr>
          <p:spPr>
            <a:xfrm>
              <a:off x="3075107" y="1965828"/>
              <a:ext cx="204193" cy="237315"/>
            </a:xfrm>
            <a:custGeom>
              <a:rect b="b" l="l" r="r" t="t"/>
              <a:pathLst>
                <a:path extrusionOk="0" h="8297" w="7139">
                  <a:moveTo>
                    <a:pt x="1" y="0"/>
                  </a:moveTo>
                  <a:lnTo>
                    <a:pt x="1" y="7717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11a14c485a0_0_33"/>
            <p:cNvSpPr/>
            <p:nvPr/>
          </p:nvSpPr>
          <p:spPr>
            <a:xfrm>
              <a:off x="3262704" y="2239574"/>
              <a:ext cx="82861" cy="66301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11a14c485a0_0_33"/>
            <p:cNvSpPr/>
            <p:nvPr/>
          </p:nvSpPr>
          <p:spPr>
            <a:xfrm>
              <a:off x="3210335" y="2239574"/>
              <a:ext cx="68961" cy="66301"/>
            </a:xfrm>
            <a:custGeom>
              <a:rect b="b" l="l" r="r" t="t"/>
              <a:pathLst>
                <a:path extrusionOk="0" h="2318" w="2411">
                  <a:moveTo>
                    <a:pt x="2410" y="0"/>
                  </a:moveTo>
                  <a:lnTo>
                    <a:pt x="0" y="464"/>
                  </a:lnTo>
                  <a:lnTo>
                    <a:pt x="0" y="2318"/>
                  </a:lnTo>
                  <a:lnTo>
                    <a:pt x="2410" y="231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11a14c485a0_0_33"/>
            <p:cNvSpPr/>
            <p:nvPr/>
          </p:nvSpPr>
          <p:spPr>
            <a:xfrm>
              <a:off x="3271313" y="2291943"/>
              <a:ext cx="113380" cy="24541"/>
            </a:xfrm>
            <a:custGeom>
              <a:rect b="b" l="l" r="r" t="t"/>
              <a:pathLst>
                <a:path extrusionOk="0" h="858" w="3964">
                  <a:moveTo>
                    <a:pt x="278" y="0"/>
                  </a:moveTo>
                  <a:lnTo>
                    <a:pt x="0" y="487"/>
                  </a:lnTo>
                  <a:lnTo>
                    <a:pt x="278" y="858"/>
                  </a:lnTo>
                  <a:lnTo>
                    <a:pt x="3963" y="85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11a14c485a0_0_33"/>
            <p:cNvSpPr/>
            <p:nvPr/>
          </p:nvSpPr>
          <p:spPr>
            <a:xfrm>
              <a:off x="3174526" y="2291943"/>
              <a:ext cx="104771" cy="24541"/>
            </a:xfrm>
            <a:custGeom>
              <a:rect b="b" l="l" r="r" t="t"/>
              <a:pathLst>
                <a:path extrusionOk="0" h="858" w="3663">
                  <a:moveTo>
                    <a:pt x="1" y="0"/>
                  </a:moveTo>
                  <a:lnTo>
                    <a:pt x="1" y="858"/>
                  </a:lnTo>
                  <a:lnTo>
                    <a:pt x="3662" y="858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11a14c485a0_0_33"/>
            <p:cNvSpPr/>
            <p:nvPr/>
          </p:nvSpPr>
          <p:spPr>
            <a:xfrm>
              <a:off x="3262704" y="2186546"/>
              <a:ext cx="218094" cy="66301"/>
            </a:xfrm>
            <a:custGeom>
              <a:rect b="b" l="l" r="r" t="t"/>
              <a:pathLst>
                <a:path extrusionOk="0" h="2318" w="7625">
                  <a:moveTo>
                    <a:pt x="579" y="0"/>
                  </a:moveTo>
                  <a:lnTo>
                    <a:pt x="0" y="1159"/>
                  </a:lnTo>
                  <a:lnTo>
                    <a:pt x="579" y="2318"/>
                  </a:lnTo>
                  <a:lnTo>
                    <a:pt x="7625" y="231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11a14c485a0_0_33"/>
            <p:cNvSpPr/>
            <p:nvPr/>
          </p:nvSpPr>
          <p:spPr>
            <a:xfrm>
              <a:off x="3075107" y="2186546"/>
              <a:ext cx="204193" cy="66301"/>
            </a:xfrm>
            <a:custGeom>
              <a:rect b="b" l="l" r="r" t="t"/>
              <a:pathLst>
                <a:path extrusionOk="0" h="2318" w="7139">
                  <a:moveTo>
                    <a:pt x="1" y="0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11a14c485a0_0_33"/>
            <p:cNvSpPr/>
            <p:nvPr/>
          </p:nvSpPr>
          <p:spPr>
            <a:xfrm>
              <a:off x="3169235" y="2010218"/>
              <a:ext cx="71621" cy="135261"/>
            </a:xfrm>
            <a:custGeom>
              <a:rect b="b" l="l" r="r" t="t"/>
              <a:pathLst>
                <a:path extrusionOk="0" h="4729" w="2504">
                  <a:moveTo>
                    <a:pt x="1831" y="1"/>
                  </a:moveTo>
                  <a:lnTo>
                    <a:pt x="0" y="2318"/>
                  </a:lnTo>
                  <a:lnTo>
                    <a:pt x="1831" y="4729"/>
                  </a:lnTo>
                  <a:lnTo>
                    <a:pt x="2503" y="4242"/>
                  </a:lnTo>
                  <a:lnTo>
                    <a:pt x="1043" y="2318"/>
                  </a:lnTo>
                  <a:lnTo>
                    <a:pt x="2503" y="48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11a14c485a0_0_33"/>
            <p:cNvSpPr/>
            <p:nvPr/>
          </p:nvSpPr>
          <p:spPr>
            <a:xfrm>
              <a:off x="3318362" y="2010218"/>
              <a:ext cx="71621" cy="135261"/>
            </a:xfrm>
            <a:custGeom>
              <a:rect b="b" l="l" r="r" t="t"/>
              <a:pathLst>
                <a:path extrusionOk="0" h="4729" w="2504">
                  <a:moveTo>
                    <a:pt x="580" y="1"/>
                  </a:moveTo>
                  <a:lnTo>
                    <a:pt x="1" y="488"/>
                  </a:lnTo>
                  <a:lnTo>
                    <a:pt x="1438" y="2318"/>
                  </a:lnTo>
                  <a:lnTo>
                    <a:pt x="1" y="4242"/>
                  </a:lnTo>
                  <a:lnTo>
                    <a:pt x="580" y="4729"/>
                  </a:lnTo>
                  <a:lnTo>
                    <a:pt x="2504" y="231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11a14c485a0_0_33"/>
            <p:cNvSpPr/>
            <p:nvPr/>
          </p:nvSpPr>
          <p:spPr>
            <a:xfrm>
              <a:off x="3265335" y="2010218"/>
              <a:ext cx="25227" cy="135261"/>
            </a:xfrm>
            <a:custGeom>
              <a:rect b="b" l="l" r="r" t="t"/>
              <a:pathLst>
                <a:path extrusionOk="0" h="4729" w="882">
                  <a:moveTo>
                    <a:pt x="1" y="1"/>
                  </a:moveTo>
                  <a:lnTo>
                    <a:pt x="1" y="4729"/>
                  </a:lnTo>
                  <a:lnTo>
                    <a:pt x="881" y="472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g11a14c485a0_0_33"/>
          <p:cNvGrpSpPr/>
          <p:nvPr/>
        </p:nvGrpSpPr>
        <p:grpSpPr>
          <a:xfrm>
            <a:off x="1378454" y="1900162"/>
            <a:ext cx="409006" cy="406376"/>
            <a:chOff x="2213404" y="1937970"/>
            <a:chExt cx="409006" cy="406376"/>
          </a:xfrm>
        </p:grpSpPr>
        <p:sp>
          <p:nvSpPr>
            <p:cNvPr id="818" name="Google Shape;818;g11a14c485a0_0_33"/>
            <p:cNvSpPr/>
            <p:nvPr/>
          </p:nvSpPr>
          <p:spPr>
            <a:xfrm>
              <a:off x="2461979" y="2186546"/>
              <a:ext cx="160431" cy="157800"/>
            </a:xfrm>
            <a:custGeom>
              <a:rect b="b" l="l" r="r" t="t"/>
              <a:pathLst>
                <a:path extrusionOk="0" h="5517" w="5609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11a14c485a0_0_33"/>
            <p:cNvSpPr/>
            <p:nvPr/>
          </p:nvSpPr>
          <p:spPr>
            <a:xfrm>
              <a:off x="2373829" y="1937970"/>
              <a:ext cx="192924" cy="354013"/>
            </a:xfrm>
            <a:custGeom>
              <a:rect b="b" l="l" r="r" t="t"/>
              <a:pathLst>
                <a:path extrusionOk="0" h="12377" w="6745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11a14c485a0_0_33"/>
            <p:cNvSpPr/>
            <p:nvPr/>
          </p:nvSpPr>
          <p:spPr>
            <a:xfrm>
              <a:off x="2213404" y="1937970"/>
              <a:ext cx="177021" cy="354013"/>
            </a:xfrm>
            <a:custGeom>
              <a:rect b="b" l="l" r="r" t="t"/>
              <a:pathLst>
                <a:path extrusionOk="0" h="12377" w="6189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11a14c485a0_0_33"/>
            <p:cNvSpPr/>
            <p:nvPr/>
          </p:nvSpPr>
          <p:spPr>
            <a:xfrm>
              <a:off x="2373829" y="1979728"/>
              <a:ext cx="151822" cy="267834"/>
            </a:xfrm>
            <a:custGeom>
              <a:rect b="b" l="l" r="r" t="t"/>
              <a:pathLst>
                <a:path extrusionOk="0" h="9364" w="5308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11a14c485a0_0_33"/>
            <p:cNvSpPr/>
            <p:nvPr/>
          </p:nvSpPr>
          <p:spPr>
            <a:xfrm>
              <a:off x="2254504" y="1979728"/>
              <a:ext cx="135919" cy="267834"/>
            </a:xfrm>
            <a:custGeom>
              <a:rect b="b" l="l" r="r" t="t"/>
              <a:pathLst>
                <a:path extrusionOk="0" h="9364" w="4752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11a14c485a0_0_33"/>
            <p:cNvSpPr/>
            <p:nvPr/>
          </p:nvSpPr>
          <p:spPr>
            <a:xfrm>
              <a:off x="2381780" y="2062587"/>
              <a:ext cx="91499" cy="102111"/>
            </a:xfrm>
            <a:custGeom>
              <a:rect b="b" l="l" r="r" t="t"/>
              <a:pathLst>
                <a:path extrusionOk="0" h="3570" w="3199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11a14c485a0_0_33"/>
            <p:cNvSpPr/>
            <p:nvPr/>
          </p:nvSpPr>
          <p:spPr>
            <a:xfrm>
              <a:off x="2307531" y="2098396"/>
              <a:ext cx="82890" cy="82890"/>
            </a:xfrm>
            <a:custGeom>
              <a:rect b="b" l="l" r="r" t="t"/>
              <a:pathLst>
                <a:path extrusionOk="0" h="2898" w="2898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g11a14c485a0_0_33"/>
          <p:cNvGrpSpPr/>
          <p:nvPr/>
        </p:nvGrpSpPr>
        <p:grpSpPr>
          <a:xfrm>
            <a:off x="4904006" y="3516255"/>
            <a:ext cx="395080" cy="339416"/>
            <a:chOff x="3936811" y="3186773"/>
            <a:chExt cx="395080" cy="339416"/>
          </a:xfrm>
        </p:grpSpPr>
        <p:sp>
          <p:nvSpPr>
            <p:cNvPr id="826" name="Google Shape;826;g11a14c485a0_0_33"/>
            <p:cNvSpPr/>
            <p:nvPr/>
          </p:nvSpPr>
          <p:spPr>
            <a:xfrm>
              <a:off x="4193337" y="3186773"/>
              <a:ext cx="138551" cy="229392"/>
            </a:xfrm>
            <a:custGeom>
              <a:rect b="b" l="l" r="r" t="t"/>
              <a:pathLst>
                <a:path extrusionOk="0" h="8020" w="4844">
                  <a:moveTo>
                    <a:pt x="487" y="1"/>
                  </a:moveTo>
                  <a:lnTo>
                    <a:pt x="0" y="8019"/>
                  </a:lnTo>
                  <a:lnTo>
                    <a:pt x="4844" y="744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11a14c485a0_0_33"/>
            <p:cNvSpPr/>
            <p:nvPr/>
          </p:nvSpPr>
          <p:spPr>
            <a:xfrm>
              <a:off x="4119088" y="3186773"/>
              <a:ext cx="88182" cy="229392"/>
            </a:xfrm>
            <a:custGeom>
              <a:rect b="b" l="l" r="r" t="t"/>
              <a:pathLst>
                <a:path extrusionOk="0" h="8020" w="3083">
                  <a:moveTo>
                    <a:pt x="487" y="1"/>
                  </a:moveTo>
                  <a:lnTo>
                    <a:pt x="0" y="8019"/>
                  </a:lnTo>
                  <a:lnTo>
                    <a:pt x="3083" y="7440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11a14c485a0_0_33"/>
            <p:cNvSpPr/>
            <p:nvPr/>
          </p:nvSpPr>
          <p:spPr>
            <a:xfrm>
              <a:off x="3936811" y="3186773"/>
              <a:ext cx="196242" cy="229392"/>
            </a:xfrm>
            <a:custGeom>
              <a:rect b="b" l="l" r="r" t="t"/>
              <a:pathLst>
                <a:path extrusionOk="0" h="8020" w="6861">
                  <a:moveTo>
                    <a:pt x="0" y="1"/>
                  </a:moveTo>
                  <a:lnTo>
                    <a:pt x="0" y="7440"/>
                  </a:lnTo>
                  <a:lnTo>
                    <a:pt x="6860" y="801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11a14c485a0_0_33"/>
            <p:cNvSpPr/>
            <p:nvPr/>
          </p:nvSpPr>
          <p:spPr>
            <a:xfrm>
              <a:off x="4146917" y="3280243"/>
              <a:ext cx="24570" cy="22567"/>
            </a:xfrm>
            <a:custGeom>
              <a:rect b="b" l="l" r="r" t="t"/>
              <a:pathLst>
                <a:path extrusionOk="0" h="789" w="859">
                  <a:moveTo>
                    <a:pt x="1" y="0"/>
                  </a:moveTo>
                  <a:lnTo>
                    <a:pt x="1" y="788"/>
                  </a:lnTo>
                  <a:lnTo>
                    <a:pt x="858" y="78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11a14c485a0_0_33"/>
            <p:cNvSpPr/>
            <p:nvPr/>
          </p:nvSpPr>
          <p:spPr>
            <a:xfrm>
              <a:off x="3975251" y="3280243"/>
              <a:ext cx="146531" cy="22567"/>
            </a:xfrm>
            <a:custGeom>
              <a:rect b="b" l="l" r="r" t="t"/>
              <a:pathLst>
                <a:path extrusionOk="0" h="789" w="5123">
                  <a:moveTo>
                    <a:pt x="0" y="0"/>
                  </a:moveTo>
                  <a:lnTo>
                    <a:pt x="0" y="788"/>
                  </a:lnTo>
                  <a:lnTo>
                    <a:pt x="5122" y="788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11a14c485a0_0_33"/>
            <p:cNvSpPr/>
            <p:nvPr/>
          </p:nvSpPr>
          <p:spPr>
            <a:xfrm>
              <a:off x="3975251" y="3230534"/>
              <a:ext cx="25227" cy="22539"/>
            </a:xfrm>
            <a:custGeom>
              <a:rect b="b" l="l" r="r" t="t"/>
              <a:pathLst>
                <a:path extrusionOk="0" h="788" w="882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11a14c485a0_0_33"/>
            <p:cNvSpPr/>
            <p:nvPr/>
          </p:nvSpPr>
          <p:spPr>
            <a:xfrm>
              <a:off x="3975251" y="3327293"/>
              <a:ext cx="25227" cy="25227"/>
            </a:xfrm>
            <a:custGeom>
              <a:rect b="b" l="l" r="r" t="t"/>
              <a:pathLst>
                <a:path extrusionOk="0" h="882" w="882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11a14c485a0_0_33"/>
            <p:cNvSpPr/>
            <p:nvPr/>
          </p:nvSpPr>
          <p:spPr>
            <a:xfrm>
              <a:off x="4246364" y="3230534"/>
              <a:ext cx="46422" cy="22539"/>
            </a:xfrm>
            <a:custGeom>
              <a:rect b="b" l="l" r="r" t="t"/>
              <a:pathLst>
                <a:path extrusionOk="0" h="788" w="1623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11a14c485a0_0_33"/>
            <p:cNvSpPr/>
            <p:nvPr/>
          </p:nvSpPr>
          <p:spPr>
            <a:xfrm>
              <a:off x="4246364" y="3280243"/>
              <a:ext cx="46422" cy="22567"/>
            </a:xfrm>
            <a:custGeom>
              <a:rect b="b" l="l" r="r" t="t"/>
              <a:pathLst>
                <a:path extrusionOk="0" h="789" w="1623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11a14c485a0_0_33"/>
            <p:cNvSpPr/>
            <p:nvPr/>
          </p:nvSpPr>
          <p:spPr>
            <a:xfrm>
              <a:off x="4246364" y="3327293"/>
              <a:ext cx="46422" cy="25227"/>
            </a:xfrm>
            <a:custGeom>
              <a:rect b="b" l="l" r="r" t="t"/>
              <a:pathLst>
                <a:path extrusionOk="0" h="882" w="1623">
                  <a:moveTo>
                    <a:pt x="0" y="1"/>
                  </a:moveTo>
                  <a:lnTo>
                    <a:pt x="0" y="881"/>
                  </a:lnTo>
                  <a:lnTo>
                    <a:pt x="1622" y="881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11a14c485a0_0_33"/>
            <p:cNvSpPr/>
            <p:nvPr/>
          </p:nvSpPr>
          <p:spPr>
            <a:xfrm>
              <a:off x="4119088" y="3449250"/>
              <a:ext cx="80230" cy="66329"/>
            </a:xfrm>
            <a:custGeom>
              <a:rect b="b" l="l" r="r" t="t"/>
              <a:pathLst>
                <a:path extrusionOk="0" h="2319" w="2805">
                  <a:moveTo>
                    <a:pt x="0" y="1"/>
                  </a:moveTo>
                  <a:lnTo>
                    <a:pt x="487" y="2318"/>
                  </a:lnTo>
                  <a:lnTo>
                    <a:pt x="2805" y="2318"/>
                  </a:lnTo>
                  <a:lnTo>
                    <a:pt x="2805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11a14c485a0_0_33"/>
            <p:cNvSpPr/>
            <p:nvPr/>
          </p:nvSpPr>
          <p:spPr>
            <a:xfrm>
              <a:off x="4069378" y="3449250"/>
              <a:ext cx="63669" cy="66329"/>
            </a:xfrm>
            <a:custGeom>
              <a:rect b="b" l="l" r="r" t="t"/>
              <a:pathLst>
                <a:path extrusionOk="0" h="2319" w="2226">
                  <a:moveTo>
                    <a:pt x="2225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225" y="2318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11a14c485a0_0_33"/>
            <p:cNvSpPr/>
            <p:nvPr/>
          </p:nvSpPr>
          <p:spPr>
            <a:xfrm>
              <a:off x="4127039" y="3504279"/>
              <a:ext cx="108089" cy="21910"/>
            </a:xfrm>
            <a:custGeom>
              <a:rect b="b" l="l" r="r" t="t"/>
              <a:pathLst>
                <a:path extrusionOk="0" h="766" w="3779">
                  <a:moveTo>
                    <a:pt x="209" y="0"/>
                  </a:moveTo>
                  <a:lnTo>
                    <a:pt x="1" y="394"/>
                  </a:lnTo>
                  <a:lnTo>
                    <a:pt x="209" y="765"/>
                  </a:lnTo>
                  <a:lnTo>
                    <a:pt x="3778" y="765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11a14c485a0_0_33"/>
            <p:cNvSpPr/>
            <p:nvPr/>
          </p:nvSpPr>
          <p:spPr>
            <a:xfrm>
              <a:off x="4033570" y="3504279"/>
              <a:ext cx="99479" cy="21910"/>
            </a:xfrm>
            <a:custGeom>
              <a:rect b="b" l="l" r="r" t="t"/>
              <a:pathLst>
                <a:path extrusionOk="0" h="766" w="3478">
                  <a:moveTo>
                    <a:pt x="1" y="0"/>
                  </a:moveTo>
                  <a:lnTo>
                    <a:pt x="1" y="765"/>
                  </a:lnTo>
                  <a:lnTo>
                    <a:pt x="3477" y="76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11a14c485a0_0_33"/>
            <p:cNvSpPr/>
            <p:nvPr/>
          </p:nvSpPr>
          <p:spPr>
            <a:xfrm>
              <a:off x="4119088" y="3399540"/>
              <a:ext cx="212803" cy="66329"/>
            </a:xfrm>
            <a:custGeom>
              <a:rect b="b" l="l" r="r" t="t"/>
              <a:pathLst>
                <a:path extrusionOk="0" h="2319" w="7440">
                  <a:moveTo>
                    <a:pt x="487" y="1"/>
                  </a:moveTo>
                  <a:lnTo>
                    <a:pt x="0" y="1159"/>
                  </a:lnTo>
                  <a:lnTo>
                    <a:pt x="487" y="2318"/>
                  </a:lnTo>
                  <a:lnTo>
                    <a:pt x="7440" y="2318"/>
                  </a:lnTo>
                  <a:lnTo>
                    <a:pt x="7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11a14c485a0_0_33"/>
            <p:cNvSpPr/>
            <p:nvPr/>
          </p:nvSpPr>
          <p:spPr>
            <a:xfrm>
              <a:off x="3936811" y="3399540"/>
              <a:ext cx="196242" cy="66329"/>
            </a:xfrm>
            <a:custGeom>
              <a:rect b="b" l="l" r="r" t="t"/>
              <a:pathLst>
                <a:path extrusionOk="0" h="2319" w="6861">
                  <a:moveTo>
                    <a:pt x="0" y="1"/>
                  </a:moveTo>
                  <a:lnTo>
                    <a:pt x="0" y="2318"/>
                  </a:lnTo>
                  <a:lnTo>
                    <a:pt x="6860" y="2318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11a14c485a0_0_33"/>
            <p:cNvSpPr/>
            <p:nvPr/>
          </p:nvSpPr>
          <p:spPr>
            <a:xfrm>
              <a:off x="4127039" y="3230534"/>
              <a:ext cx="44448" cy="22539"/>
            </a:xfrm>
            <a:custGeom>
              <a:rect b="b" l="l" r="r" t="t"/>
              <a:pathLst>
                <a:path extrusionOk="0" h="788" w="1554">
                  <a:moveTo>
                    <a:pt x="209" y="0"/>
                  </a:moveTo>
                  <a:lnTo>
                    <a:pt x="1" y="394"/>
                  </a:lnTo>
                  <a:lnTo>
                    <a:pt x="209" y="788"/>
                  </a:lnTo>
                  <a:lnTo>
                    <a:pt x="1553" y="7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11a14c485a0_0_33"/>
            <p:cNvSpPr/>
            <p:nvPr/>
          </p:nvSpPr>
          <p:spPr>
            <a:xfrm>
              <a:off x="4127039" y="3327293"/>
              <a:ext cx="44448" cy="25227"/>
            </a:xfrm>
            <a:custGeom>
              <a:rect b="b" l="l" r="r" t="t"/>
              <a:pathLst>
                <a:path extrusionOk="0" h="882" w="1554">
                  <a:moveTo>
                    <a:pt x="209" y="1"/>
                  </a:moveTo>
                  <a:lnTo>
                    <a:pt x="1" y="487"/>
                  </a:lnTo>
                  <a:lnTo>
                    <a:pt x="209" y="881"/>
                  </a:lnTo>
                  <a:lnTo>
                    <a:pt x="1553" y="88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11a14c485a0_0_33"/>
            <p:cNvSpPr/>
            <p:nvPr/>
          </p:nvSpPr>
          <p:spPr>
            <a:xfrm>
              <a:off x="4024960" y="3230534"/>
              <a:ext cx="108089" cy="22539"/>
            </a:xfrm>
            <a:custGeom>
              <a:rect b="b" l="l" r="r" t="t"/>
              <a:pathLst>
                <a:path extrusionOk="0" h="788" w="3779">
                  <a:moveTo>
                    <a:pt x="1" y="0"/>
                  </a:moveTo>
                  <a:lnTo>
                    <a:pt x="1" y="788"/>
                  </a:lnTo>
                  <a:lnTo>
                    <a:pt x="3778" y="788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11a14c485a0_0_33"/>
            <p:cNvSpPr/>
            <p:nvPr/>
          </p:nvSpPr>
          <p:spPr>
            <a:xfrm>
              <a:off x="4024960" y="3327293"/>
              <a:ext cx="108089" cy="25227"/>
            </a:xfrm>
            <a:custGeom>
              <a:rect b="b" l="l" r="r" t="t"/>
              <a:pathLst>
                <a:path extrusionOk="0" h="882" w="3779">
                  <a:moveTo>
                    <a:pt x="1" y="1"/>
                  </a:moveTo>
                  <a:lnTo>
                    <a:pt x="1" y="881"/>
                  </a:lnTo>
                  <a:lnTo>
                    <a:pt x="3778" y="881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g11a14c485a0_0_33"/>
          <p:cNvGrpSpPr/>
          <p:nvPr/>
        </p:nvGrpSpPr>
        <p:grpSpPr>
          <a:xfrm>
            <a:off x="1378441" y="3483120"/>
            <a:ext cx="409009" cy="405686"/>
            <a:chOff x="1351729" y="3153624"/>
            <a:chExt cx="409009" cy="405686"/>
          </a:xfrm>
        </p:grpSpPr>
        <p:sp>
          <p:nvSpPr>
            <p:cNvPr id="847" name="Google Shape;847;g11a14c485a0_0_33"/>
            <p:cNvSpPr/>
            <p:nvPr/>
          </p:nvSpPr>
          <p:spPr>
            <a:xfrm>
              <a:off x="1539297" y="3208653"/>
              <a:ext cx="221441" cy="237315"/>
            </a:xfrm>
            <a:custGeom>
              <a:rect b="b" l="l" r="r" t="t"/>
              <a:pathLst>
                <a:path extrusionOk="0" h="8297" w="7742">
                  <a:moveTo>
                    <a:pt x="580" y="0"/>
                  </a:moveTo>
                  <a:lnTo>
                    <a:pt x="1" y="8297"/>
                  </a:lnTo>
                  <a:lnTo>
                    <a:pt x="7741" y="771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11a14c485a0_0_33"/>
            <p:cNvSpPr/>
            <p:nvPr/>
          </p:nvSpPr>
          <p:spPr>
            <a:xfrm>
              <a:off x="1351729" y="3208653"/>
              <a:ext cx="204165" cy="237315"/>
            </a:xfrm>
            <a:custGeom>
              <a:rect b="b" l="l" r="r" t="t"/>
              <a:pathLst>
                <a:path extrusionOk="0" h="8297" w="7138">
                  <a:moveTo>
                    <a:pt x="0" y="0"/>
                  </a:moveTo>
                  <a:lnTo>
                    <a:pt x="0" y="7718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11a14c485a0_0_33"/>
            <p:cNvSpPr/>
            <p:nvPr/>
          </p:nvSpPr>
          <p:spPr>
            <a:xfrm>
              <a:off x="1539297" y="3482399"/>
              <a:ext cx="85550" cy="66329"/>
            </a:xfrm>
            <a:custGeom>
              <a:rect b="b" l="l" r="r" t="t"/>
              <a:pathLst>
                <a:path extrusionOk="0" h="2319" w="2991">
                  <a:moveTo>
                    <a:pt x="1" y="1"/>
                  </a:moveTo>
                  <a:lnTo>
                    <a:pt x="580" y="2318"/>
                  </a:lnTo>
                  <a:lnTo>
                    <a:pt x="2990" y="2318"/>
                  </a:lnTo>
                  <a:lnTo>
                    <a:pt x="2990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11a14c485a0_0_33"/>
            <p:cNvSpPr/>
            <p:nvPr/>
          </p:nvSpPr>
          <p:spPr>
            <a:xfrm>
              <a:off x="1489588" y="3482399"/>
              <a:ext cx="66301" cy="66329"/>
            </a:xfrm>
            <a:custGeom>
              <a:rect b="b" l="l" r="r" t="t"/>
              <a:pathLst>
                <a:path extrusionOk="0" h="2319" w="2318">
                  <a:moveTo>
                    <a:pt x="2318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318" y="231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11a14c485a0_0_33"/>
            <p:cNvSpPr/>
            <p:nvPr/>
          </p:nvSpPr>
          <p:spPr>
            <a:xfrm>
              <a:off x="1547906" y="3537429"/>
              <a:ext cx="113380" cy="21881"/>
            </a:xfrm>
            <a:custGeom>
              <a:rect b="b" l="l" r="r" t="t"/>
              <a:pathLst>
                <a:path extrusionOk="0" h="765" w="3964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11a14c485a0_0_33"/>
            <p:cNvSpPr/>
            <p:nvPr/>
          </p:nvSpPr>
          <p:spPr>
            <a:xfrm>
              <a:off x="1451147" y="3537429"/>
              <a:ext cx="104742" cy="21881"/>
            </a:xfrm>
            <a:custGeom>
              <a:rect b="b" l="l" r="r" t="t"/>
              <a:pathLst>
                <a:path extrusionOk="0" h="765" w="3662">
                  <a:moveTo>
                    <a:pt x="0" y="0"/>
                  </a:moveTo>
                  <a:lnTo>
                    <a:pt x="0" y="765"/>
                  </a:lnTo>
                  <a:lnTo>
                    <a:pt x="3662" y="765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11a14c485a0_0_33"/>
            <p:cNvSpPr/>
            <p:nvPr/>
          </p:nvSpPr>
          <p:spPr>
            <a:xfrm>
              <a:off x="1539297" y="3429372"/>
              <a:ext cx="221441" cy="69618"/>
            </a:xfrm>
            <a:custGeom>
              <a:rect b="b" l="l" r="r" t="t"/>
              <a:pathLst>
                <a:path extrusionOk="0" h="2434" w="7742">
                  <a:moveTo>
                    <a:pt x="580" y="1"/>
                  </a:moveTo>
                  <a:lnTo>
                    <a:pt x="1" y="1159"/>
                  </a:lnTo>
                  <a:lnTo>
                    <a:pt x="580" y="2434"/>
                  </a:lnTo>
                  <a:lnTo>
                    <a:pt x="7741" y="2434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11a14c485a0_0_33"/>
            <p:cNvSpPr/>
            <p:nvPr/>
          </p:nvSpPr>
          <p:spPr>
            <a:xfrm>
              <a:off x="1351729" y="3429372"/>
              <a:ext cx="204165" cy="69618"/>
            </a:xfrm>
            <a:custGeom>
              <a:rect b="b" l="l" r="r" t="t"/>
              <a:pathLst>
                <a:path extrusionOk="0" h="2434" w="7138">
                  <a:moveTo>
                    <a:pt x="0" y="1"/>
                  </a:moveTo>
                  <a:lnTo>
                    <a:pt x="0" y="2434"/>
                  </a:lnTo>
                  <a:lnTo>
                    <a:pt x="7138" y="2434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11a14c485a0_0_33"/>
            <p:cNvSpPr/>
            <p:nvPr/>
          </p:nvSpPr>
          <p:spPr>
            <a:xfrm>
              <a:off x="1539297" y="3153624"/>
              <a:ext cx="102111" cy="218123"/>
            </a:xfrm>
            <a:custGeom>
              <a:rect b="b" l="l" r="r" t="t"/>
              <a:pathLst>
                <a:path extrusionOk="0" h="7626" w="3570">
                  <a:moveTo>
                    <a:pt x="580" y="1"/>
                  </a:moveTo>
                  <a:lnTo>
                    <a:pt x="1" y="4242"/>
                  </a:lnTo>
                  <a:lnTo>
                    <a:pt x="580" y="7625"/>
                  </a:lnTo>
                  <a:lnTo>
                    <a:pt x="2040" y="7625"/>
                  </a:lnTo>
                  <a:lnTo>
                    <a:pt x="2040" y="3384"/>
                  </a:lnTo>
                  <a:lnTo>
                    <a:pt x="3570" y="338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11a14c485a0_0_33"/>
            <p:cNvSpPr/>
            <p:nvPr/>
          </p:nvSpPr>
          <p:spPr>
            <a:xfrm>
              <a:off x="1470368" y="3153624"/>
              <a:ext cx="85521" cy="218123"/>
            </a:xfrm>
            <a:custGeom>
              <a:rect b="b" l="l" r="r" t="t"/>
              <a:pathLst>
                <a:path extrusionOk="0" h="7626" w="2990">
                  <a:moveTo>
                    <a:pt x="2990" y="1"/>
                  </a:moveTo>
                  <a:lnTo>
                    <a:pt x="0" y="3384"/>
                  </a:lnTo>
                  <a:lnTo>
                    <a:pt x="1553" y="3384"/>
                  </a:lnTo>
                  <a:lnTo>
                    <a:pt x="1553" y="7625"/>
                  </a:lnTo>
                  <a:lnTo>
                    <a:pt x="2990" y="7625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7" name="Google Shape;857;g11a14c485a0_0_3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11a14c485a0_0_3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11a14c485a0_0_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11a14c485a0_0_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1" name="Google Shape;861;g11a14c485a0_0_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2" name="Google Shape;862;g11a14c485a0_0_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11a14c485a0_0_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11a14c485a0_0_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65" name="Google Shape;865;g11a14c485a0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475" y="383950"/>
            <a:ext cx="958251" cy="95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/Github</a:t>
            </a:r>
            <a:endParaRPr/>
          </a:p>
        </p:txBody>
      </p:sp>
      <p:sp>
        <p:nvSpPr>
          <p:cNvPr id="871" name="Google Shape;871;p4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872" name="Google Shape;872;p4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At the top of the app click Current Branch</a:t>
            </a:r>
            <a:endParaRPr/>
          </a:p>
        </p:txBody>
      </p:sp>
      <p:sp>
        <p:nvSpPr>
          <p:cNvPr id="873" name="Google Shape;873;p4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/New Branch</a:t>
            </a:r>
            <a:endParaRPr/>
          </a:p>
        </p:txBody>
      </p:sp>
      <p:sp>
        <p:nvSpPr>
          <p:cNvPr id="874" name="Google Shape;874;p4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875" name="Google Shape;875;p4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a New Branch</a:t>
            </a:r>
            <a:endParaRPr/>
          </a:p>
        </p:txBody>
      </p:sp>
      <p:sp>
        <p:nvSpPr>
          <p:cNvPr id="876" name="Google Shape;876;p4"/>
          <p:cNvSpPr txBox="1"/>
          <p:nvPr>
            <p:ph idx="6" type="title"/>
          </p:nvPr>
        </p:nvSpPr>
        <p:spPr>
          <a:xfrm>
            <a:off x="3855300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/Create Branch</a:t>
            </a:r>
            <a:endParaRPr/>
          </a:p>
        </p:txBody>
      </p:sp>
      <p:sp>
        <p:nvSpPr>
          <p:cNvPr id="877" name="Google Shape;877;p4"/>
          <p:cNvSpPr txBox="1"/>
          <p:nvPr>
            <p:ph idx="7" type="title"/>
          </p:nvPr>
        </p:nvSpPr>
        <p:spPr>
          <a:xfrm>
            <a:off x="2952300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878" name="Google Shape;878;p4"/>
          <p:cNvSpPr txBox="1"/>
          <p:nvPr>
            <p:ph idx="8" type="subTitle"/>
          </p:nvPr>
        </p:nvSpPr>
        <p:spPr>
          <a:xfrm>
            <a:off x="3855300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your first Branch</a:t>
            </a:r>
            <a:endParaRPr/>
          </a:p>
        </p:txBody>
      </p:sp>
      <p:sp>
        <p:nvSpPr>
          <p:cNvPr id="879" name="Google Shape;879;p4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/TO DO 1</a:t>
            </a:r>
            <a:endParaRPr/>
          </a:p>
        </p:txBody>
      </p:sp>
      <p:grpSp>
        <p:nvGrpSpPr>
          <p:cNvPr id="880" name="Google Shape;880;p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81" name="Google Shape;881;p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2" name="Google Shape;882;p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3" name="Google Shape;883;p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84" name="Google Shape;884;p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5" name="Google Shape;885;p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6" name="Google Shape;886;p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7" name="Google Shape;887;p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8" name="Google Shape;888;p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9" name="Google Shape;889;p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90" name="Google Shape;890;p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91" name="Google Shape;891;p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2" name="Google Shape;892;p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94" name="Google Shape;894;p4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5" name="Google Shape;895;p4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4"/>
          <p:cNvSpPr/>
          <p:nvPr/>
        </p:nvSpPr>
        <p:spPr>
          <a:xfrm>
            <a:off x="3579471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p4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2" name="Google Shape;902;p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03" name="Google Shape;903;p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1a14c485a0_0_649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/Appveyor</a:t>
            </a:r>
            <a:endParaRPr/>
          </a:p>
        </p:txBody>
      </p:sp>
      <p:sp>
        <p:nvSpPr>
          <p:cNvPr id="911" name="Google Shape;911;g11a14c485a0_0_649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912" name="Google Shape;912;g11a14c485a0_0_649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an Appveyor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Account</a:t>
            </a:r>
            <a:endParaRPr/>
          </a:p>
        </p:txBody>
      </p:sp>
      <p:sp>
        <p:nvSpPr>
          <p:cNvPr id="913" name="Google Shape;913;g11a14c485a0_0_649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/Link</a:t>
            </a:r>
            <a:endParaRPr/>
          </a:p>
        </p:txBody>
      </p:sp>
      <p:sp>
        <p:nvSpPr>
          <p:cNvPr id="914" name="Google Shape;914;g11a14c485a0_0_649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915" name="Google Shape;915;g11a14c485a0_0_649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Link your Github Account with Appveyor</a:t>
            </a:r>
            <a:endParaRPr/>
          </a:p>
        </p:txBody>
      </p:sp>
      <p:sp>
        <p:nvSpPr>
          <p:cNvPr id="916" name="Google Shape;916;g11a14c485a0_0_649"/>
          <p:cNvSpPr txBox="1"/>
          <p:nvPr>
            <p:ph idx="6" type="title"/>
          </p:nvPr>
        </p:nvSpPr>
        <p:spPr>
          <a:xfrm>
            <a:off x="3855300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/Create</a:t>
            </a:r>
            <a:endParaRPr/>
          </a:p>
        </p:txBody>
      </p:sp>
      <p:sp>
        <p:nvSpPr>
          <p:cNvPr id="917" name="Google Shape;917;g11a14c485a0_0_649"/>
          <p:cNvSpPr txBox="1"/>
          <p:nvPr>
            <p:ph idx="7" type="title"/>
          </p:nvPr>
        </p:nvSpPr>
        <p:spPr>
          <a:xfrm>
            <a:off x="2952300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918" name="Google Shape;918;g11a14c485a0_0_649"/>
          <p:cNvSpPr txBox="1"/>
          <p:nvPr>
            <p:ph idx="8" type="subTitle"/>
          </p:nvPr>
        </p:nvSpPr>
        <p:spPr>
          <a:xfrm>
            <a:off x="3855300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your first build</a:t>
            </a:r>
            <a:endParaRPr/>
          </a:p>
        </p:txBody>
      </p:sp>
      <p:sp>
        <p:nvSpPr>
          <p:cNvPr id="919" name="Google Shape;919;g11a14c485a0_0_649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/TO DO 2</a:t>
            </a:r>
            <a:endParaRPr/>
          </a:p>
        </p:txBody>
      </p:sp>
      <p:grpSp>
        <p:nvGrpSpPr>
          <p:cNvPr id="920" name="Google Shape;920;g11a14c485a0_0_649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921" name="Google Shape;921;g11a14c485a0_0_6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g11a14c485a0_0_6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g11a14c485a0_0_6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4" name="Google Shape;924;g11a14c485a0_0_6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25" name="Google Shape;925;g11a14c485a0_0_6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6" name="Google Shape;926;g11a14c485a0_0_649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27" name="Google Shape;927;g11a14c485a0_0_6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8" name="Google Shape;928;g11a14c485a0_0_6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9" name="Google Shape;929;g11a14c485a0_0_6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0" name="Google Shape;930;g11a14c485a0_0_6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31" name="Google Shape;931;g11a14c485a0_0_6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32" name="Google Shape;932;g11a14c485a0_0_6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g11a14c485a0_0_6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934" name="Google Shape;934;g11a14c485a0_0_649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5" name="Google Shape;935;g11a14c485a0_0_649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g11a14c485a0_0_649"/>
          <p:cNvSpPr/>
          <p:nvPr/>
        </p:nvSpPr>
        <p:spPr>
          <a:xfrm>
            <a:off x="3579471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g11a14c485a0_0_649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g11a14c485a0_0_64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11a14c485a0_0_64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11a14c485a0_0_64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11a14c485a0_0_64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g11a14c485a0_0_6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43" name="Google Shape;943;g11a14c485a0_0_6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11a14c485a0_0_6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11a14c485a0_0_6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1a14c485a0_0_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51" name="Google Shape;951;g11a14c485a0_0_0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952" name="Google Shape;952;g11a14c485a0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3" name="Google Shape;953;g11a14c485a0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4" name="Google Shape;954;g11a14c485a0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55" name="Google Shape;955;g11a14c485a0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56" name="Google Shape;956;g11a14c485a0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7" name="Google Shape;957;g11a14c485a0_0_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58" name="Google Shape;958;g11a14c485a0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9" name="Google Shape;959;g11a14c485a0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0" name="Google Shape;960;g11a14c485a0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1" name="Google Shape;961;g11a14c485a0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62" name="Google Shape;962;g11a14c485a0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63" name="Google Shape;963;g11a14c485a0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g11a14c485a0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5" name="Google Shape;965;g11a14c485a0_0_0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6" name="Google Shape;966;g11a14c485a0_0_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11a14c485a0_0_0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11a14c485a0_0_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&lt;Contact&gt;</a:t>
            </a:r>
            <a:endParaRPr/>
          </a:p>
        </p:txBody>
      </p:sp>
      <p:sp>
        <p:nvSpPr>
          <p:cNvPr id="969" name="Google Shape;969;g11a14c485a0_0_0"/>
          <p:cNvSpPr txBox="1"/>
          <p:nvPr>
            <p:ph idx="1" type="subTitle"/>
          </p:nvPr>
        </p:nvSpPr>
        <p:spPr>
          <a:xfrm>
            <a:off x="2527025" y="2569350"/>
            <a:ext cx="50409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Email: </a:t>
            </a:r>
            <a:r>
              <a:rPr i="1" lang="en" u="sng">
                <a:solidFill>
                  <a:schemeClr val="hlink"/>
                </a:solidFill>
                <a:hlinkClick r:id="rId6"/>
              </a:rPr>
              <a:t>angel.consola@estudiantat.upc.edu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CITM: angelcl3</a:t>
            </a:r>
            <a:endParaRPr i="1"/>
          </a:p>
        </p:txBody>
      </p:sp>
      <p:grpSp>
        <p:nvGrpSpPr>
          <p:cNvPr id="970" name="Google Shape;970;g11a14c485a0_0_0"/>
          <p:cNvGrpSpPr/>
          <p:nvPr/>
        </p:nvGrpSpPr>
        <p:grpSpPr>
          <a:xfrm>
            <a:off x="2374355" y="2938883"/>
            <a:ext cx="4785105" cy="151849"/>
            <a:chOff x="2374371" y="2938926"/>
            <a:chExt cx="4395247" cy="151849"/>
          </a:xfrm>
        </p:grpSpPr>
        <p:sp>
          <p:nvSpPr>
            <p:cNvPr id="971" name="Google Shape;971;g11a14c485a0_0_0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2" name="Google Shape;972;g11a14c485a0_0_0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cxnSp>
        <p:nvCxnSpPr>
          <p:cNvPr id="973" name="Google Shape;973;g11a14c485a0_0_0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4" name="Google Shape;974;g11a14c485a0_0_0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5" name="Google Shape;975;g11a14c485a0_0_0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11a14c485a0_0_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11a14c485a0_0_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57" name="Google Shape;457;p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58" name="Google Shape;458;p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1" name="Google Shape;461;p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2" name="Google Shape;462;p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3" name="Google Shape;463;p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4" name="Google Shape;464;p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5" name="Google Shape;465;p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6" name="Google Shape;466;p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7" name="Google Shape;467;p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68" name="Google Shape;468;p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69" name="Google Shape;469;p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1" name="Google Shape;471;p3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Google Shape;472;p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&lt;Concept&gt;</a:t>
            </a:r>
            <a:endParaRPr/>
          </a:p>
        </p:txBody>
      </p:sp>
      <p:sp>
        <p:nvSpPr>
          <p:cNvPr id="475" name="Google Shape;475;p3"/>
          <p:cNvSpPr txBox="1"/>
          <p:nvPr>
            <p:ph idx="1" type="subTitle"/>
          </p:nvPr>
        </p:nvSpPr>
        <p:spPr>
          <a:xfrm>
            <a:off x="2527025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Branching Policies</a:t>
            </a:r>
            <a:r>
              <a:rPr lang="en"/>
              <a:t> are rules that are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established to maintain </a:t>
            </a:r>
            <a:r>
              <a:rPr i="1" lang="en"/>
              <a:t>control</a:t>
            </a:r>
            <a:r>
              <a:rPr lang="en"/>
              <a:t> over the project</a:t>
            </a:r>
            <a:endParaRPr/>
          </a:p>
        </p:txBody>
      </p:sp>
      <p:grpSp>
        <p:nvGrpSpPr>
          <p:cNvPr id="476" name="Google Shape;476;p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477" name="Google Shape;477;p3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8" name="Google Shape;478;p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cxnSp>
        <p:nvCxnSpPr>
          <p:cNvPr id="479" name="Google Shape;479;p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0" name="Google Shape;480;p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1" name="Google Shape;481;p3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7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489" name="Google Shape;489;p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7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492" name="Google Shape;492;p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7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495" name="Google Shape;495;p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8" name="Google Shape;498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9" name="Google Shape;499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1" name="Google Shape;501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2" name="Google Shape;502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3" name="Google Shape;503;p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4" name="Google Shape;504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5" name="Google Shape;505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6" name="Google Shape;506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7" name="Google Shape;507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08" name="Google Shape;508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1" name="Google Shape;511;p7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/Why use Branching Development Policies</a:t>
            </a:r>
            <a:endParaRPr/>
          </a:p>
        </p:txBody>
      </p:sp>
      <p:sp>
        <p:nvSpPr>
          <p:cNvPr id="512" name="Google Shape;512;p7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/Organize</a:t>
            </a:r>
            <a:endParaRPr/>
          </a:p>
        </p:txBody>
      </p:sp>
      <p:sp>
        <p:nvSpPr>
          <p:cNvPr id="513" name="Google Shape;513;p7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/Workflow</a:t>
            </a:r>
            <a:endParaRPr/>
          </a:p>
        </p:txBody>
      </p:sp>
      <p:sp>
        <p:nvSpPr>
          <p:cNvPr id="514" name="Google Shape;514;p7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/Administrators</a:t>
            </a:r>
            <a:endParaRPr/>
          </a:p>
        </p:txBody>
      </p:sp>
      <p:grpSp>
        <p:nvGrpSpPr>
          <p:cNvPr id="515" name="Google Shape;515;p7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516" name="Google Shape;516;p7"/>
            <p:cNvSpPr/>
            <p:nvPr/>
          </p:nvSpPr>
          <p:spPr>
            <a:xfrm>
              <a:off x="4555118" y="2242676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367550" y="2242676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555118" y="2156499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367550" y="2156499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405991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455700" y="2195626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508069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555118" y="2333486"/>
              <a:ext cx="143871" cy="102111"/>
            </a:xfrm>
            <a:custGeom>
              <a:rect b="b" l="l" r="r" t="t"/>
              <a:pathLst>
                <a:path extrusionOk="0" h="3570" w="503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445089" y="2333486"/>
              <a:ext cx="126652" cy="102111"/>
            </a:xfrm>
            <a:custGeom>
              <a:rect b="b" l="l" r="r" t="t"/>
              <a:pathLst>
                <a:path extrusionOk="0" h="3570" w="4428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483529" y="2371926"/>
              <a:ext cx="24570" cy="25227"/>
            </a:xfrm>
            <a:custGeom>
              <a:rect b="b" l="l" r="r" t="t"/>
              <a:pathLst>
                <a:path extrusionOk="0" h="882" w="859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533267" y="2371926"/>
              <a:ext cx="24541" cy="25227"/>
            </a:xfrm>
            <a:custGeom>
              <a:rect b="b" l="l" r="r" t="t"/>
              <a:pathLst>
                <a:path extrusionOk="0" h="882" w="858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585608" y="2371926"/>
              <a:ext cx="25227" cy="25227"/>
            </a:xfrm>
            <a:custGeom>
              <a:rect b="b" l="l" r="r" t="t"/>
              <a:pathLst>
                <a:path extrusionOk="0" h="882" w="882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635345" y="237192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7"/>
          <p:cNvGrpSpPr/>
          <p:nvPr/>
        </p:nvGrpSpPr>
        <p:grpSpPr>
          <a:xfrm>
            <a:off x="6313214" y="1829247"/>
            <a:ext cx="409038" cy="356641"/>
            <a:chOff x="8245271" y="1357987"/>
            <a:chExt cx="409038" cy="356641"/>
          </a:xfrm>
        </p:grpSpPr>
        <p:sp>
          <p:nvSpPr>
            <p:cNvPr id="530" name="Google Shape;530;p7"/>
            <p:cNvSpPr/>
            <p:nvPr/>
          </p:nvSpPr>
          <p:spPr>
            <a:xfrm>
              <a:off x="8432868" y="1444163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8245271" y="1444163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8432868" y="1357987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8245271" y="1357987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8283740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8333450" y="1397114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8385819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8333450" y="1510462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8488555" y="1510462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8438846" y="1510462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7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541" name="Google Shape;541;p7"/>
            <p:cNvSpPr/>
            <p:nvPr/>
          </p:nvSpPr>
          <p:spPr>
            <a:xfrm>
              <a:off x="3336474" y="1439568"/>
              <a:ext cx="208930" cy="221453"/>
            </a:xfrm>
            <a:custGeom>
              <a:rect b="b" l="l" r="r" t="t"/>
              <a:pathLst>
                <a:path extrusionOk="0" h="8205" w="7741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159447" y="1439568"/>
              <a:ext cx="192682" cy="221453"/>
            </a:xfrm>
            <a:custGeom>
              <a:rect b="b" l="l" r="r" t="t"/>
              <a:pathLst>
                <a:path extrusionOk="0" h="8205" w="7139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336474" y="1694785"/>
              <a:ext cx="78190" cy="62563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289538" y="1694785"/>
              <a:ext cx="62590" cy="62563"/>
            </a:xfrm>
            <a:custGeom>
              <a:rect b="b" l="l" r="r" t="t"/>
              <a:pathLst>
                <a:path extrusionOk="0" h="2318" w="2319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344598" y="1746687"/>
              <a:ext cx="106988" cy="23805"/>
            </a:xfrm>
            <a:custGeom>
              <a:rect b="b" l="l" r="r" t="t"/>
              <a:pathLst>
                <a:path extrusionOk="0" h="882" w="3964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253264" y="1746687"/>
              <a:ext cx="98864" cy="23805"/>
            </a:xfrm>
            <a:custGeom>
              <a:rect b="b" l="l" r="r" t="t"/>
              <a:pathLst>
                <a:path extrusionOk="0" h="882" w="3663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36474" y="1647850"/>
              <a:ext cx="208930" cy="62590"/>
            </a:xfrm>
            <a:custGeom>
              <a:rect b="b" l="l" r="r" t="t"/>
              <a:pathLst>
                <a:path extrusionOk="0" h="2319" w="7741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159447" y="1647850"/>
              <a:ext cx="192682" cy="62590"/>
            </a:xfrm>
            <a:custGeom>
              <a:rect b="b" l="l" r="r" t="t"/>
              <a:pathLst>
                <a:path extrusionOk="0" h="2319" w="713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365245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195721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195721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61573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195721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461573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344598" y="1486476"/>
              <a:ext cx="91334" cy="23184"/>
            </a:xfrm>
            <a:custGeom>
              <a:rect b="b" l="l" r="r" t="t"/>
              <a:pathLst>
                <a:path extrusionOk="0" h="859" w="3384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344598" y="1582804"/>
              <a:ext cx="91334" cy="20674"/>
            </a:xfrm>
            <a:custGeom>
              <a:rect b="b" l="l" r="r" t="t"/>
              <a:pathLst>
                <a:path extrusionOk="0" h="766" w="3384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268918" y="1486476"/>
              <a:ext cx="83210" cy="23184"/>
            </a:xfrm>
            <a:custGeom>
              <a:rect b="b" l="l" r="r" t="t"/>
              <a:pathLst>
                <a:path extrusionOk="0" h="859" w="3083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268918" y="1582804"/>
              <a:ext cx="83210" cy="20674"/>
            </a:xfrm>
            <a:custGeom>
              <a:rect b="b" l="l" r="r" t="t"/>
              <a:pathLst>
                <a:path extrusionOk="0" h="766" w="3083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4" name="Google Shape;564;p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1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2" name="Google Shape;572;p1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3" name="Google Shape;573;p1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4" name="Google Shape;574;p1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5" name="Google Shape;575;p1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6" name="Google Shape;576;p1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7" name="Google Shape;577;p1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8" name="Google Shape;578;p1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9" name="Google Shape;579;p1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0" name="Google Shape;580;p1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1" name="Google Shape;581;p1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82" name="Google Shape;582;p1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5" name="Google Shape;585;p12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/Trunk-Based Development</a:t>
            </a:r>
            <a:endParaRPr/>
          </a:p>
        </p:txBody>
      </p:sp>
      <p:sp>
        <p:nvSpPr>
          <p:cNvPr id="586" name="Google Shape;586;p1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0" name="Google Shape;590;p1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91" name="Google Shape;591;p1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4" name="Google Shape;59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138" y="1713075"/>
            <a:ext cx="4859716" cy="22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g11a14c485a0_0_13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600" name="Google Shape;600;g11a14c485a0_0_1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1" name="Google Shape;601;g11a14c485a0_0_1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2" name="Google Shape;602;g11a14c485a0_0_1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3" name="Google Shape;603;g11a14c485a0_0_1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4" name="Google Shape;604;g11a14c485a0_0_1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5" name="Google Shape;605;g11a14c485a0_0_13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06" name="Google Shape;606;g11a14c485a0_0_1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7" name="Google Shape;607;g11a14c485a0_0_1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8" name="Google Shape;608;g11a14c485a0_0_1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9" name="Google Shape;609;g11a14c485a0_0_1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10" name="Google Shape;610;g11a14c485a0_0_1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1" name="Google Shape;611;g11a14c485a0_0_1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g11a14c485a0_0_1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3" name="Google Shape;613;g11a14c485a0_0_134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/Feature Branching Development</a:t>
            </a:r>
            <a:endParaRPr/>
          </a:p>
        </p:txBody>
      </p:sp>
      <p:sp>
        <p:nvSpPr>
          <p:cNvPr id="614" name="Google Shape;614;g11a14c485a0_0_1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11a14c485a0_0_1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1a14c485a0_0_1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11a14c485a0_0_1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g11a14c485a0_0_1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9" name="Google Shape;619;g11a14c485a0_0_1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11a14c485a0_0_1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11a14c485a0_0_1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2" name="Google Shape;622;g11a14c485a0_0_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8661" y="1209175"/>
            <a:ext cx="4446675" cy="3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28" name="Google Shape;628;p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p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1" name="Google Shape;631;p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2" name="Google Shape;632;p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3" name="Google Shape;633;p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34" name="Google Shape;634;p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5" name="Google Shape;635;p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6" name="Google Shape;636;p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7" name="Google Shape;637;p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8" name="Google Shape;638;p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9" name="Google Shape;639;p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1" name="Google Shape;641;p6"/>
          <p:cNvSpPr txBox="1"/>
          <p:nvPr>
            <p:ph type="title"/>
          </p:nvPr>
        </p:nvSpPr>
        <p:spPr>
          <a:xfrm>
            <a:off x="4437900" y="2251613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/Git Flow</a:t>
            </a:r>
            <a:endParaRPr/>
          </a:p>
        </p:txBody>
      </p:sp>
      <p:sp>
        <p:nvSpPr>
          <p:cNvPr id="642" name="Google Shape;642;p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222" y="742300"/>
            <a:ext cx="2879551" cy="38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g11a14c485a0_0_33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652" name="Google Shape;652;g11a14c485a0_0_3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3" name="Google Shape;653;g11a14c485a0_0_3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g11a14c485a0_0_3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5" name="Google Shape;655;g11a14c485a0_0_3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6" name="Google Shape;656;g11a14c485a0_0_3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g11a14c485a0_0_33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58" name="Google Shape;658;g11a14c485a0_0_3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9" name="Google Shape;659;g11a14c485a0_0_3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0" name="Google Shape;660;g11a14c485a0_0_3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1" name="Google Shape;661;g11a14c485a0_0_3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62" name="Google Shape;662;g11a14c485a0_0_3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3" name="Google Shape;663;g11a14c485a0_0_3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g11a14c485a0_0_3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5" name="Google Shape;665;g11a14c485a0_0_334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</a:t>
            </a:r>
            <a:r>
              <a:rPr lang="en"/>
              <a:t>Main Branches</a:t>
            </a:r>
            <a:endParaRPr/>
          </a:p>
        </p:txBody>
      </p:sp>
      <p:sp>
        <p:nvSpPr>
          <p:cNvPr id="666" name="Google Shape;666;g11a14c485a0_0_3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11a14c485a0_0_3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11a14c485a0_0_3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11a14c485a0_0_3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g11a14c485a0_0_3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71" name="Google Shape;671;g11a14c485a0_0_3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11a14c485a0_0_3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11a14c485a0_0_3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4" name="Google Shape;674;g11a14c485a0_0_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775" y="900150"/>
            <a:ext cx="2474731" cy="37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1a14c485a0_0_334"/>
          <p:cNvSpPr txBox="1"/>
          <p:nvPr>
            <p:ph idx="1" type="subTitle"/>
          </p:nvPr>
        </p:nvSpPr>
        <p:spPr>
          <a:xfrm>
            <a:off x="720000" y="2163825"/>
            <a:ext cx="3825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Contains every release of the project.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Administrator: QA Lead</a:t>
            </a:r>
            <a:endParaRPr/>
          </a:p>
        </p:txBody>
      </p:sp>
      <p:sp>
        <p:nvSpPr>
          <p:cNvPr id="676" name="Google Shape;676;g11a14c485a0_0_334"/>
          <p:cNvSpPr txBox="1"/>
          <p:nvPr>
            <p:ph idx="1" type="subTitle"/>
          </p:nvPr>
        </p:nvSpPr>
        <p:spPr>
          <a:xfrm>
            <a:off x="720000" y="3585525"/>
            <a:ext cx="3825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Contains the current state of the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Administrator: Code Lead</a:t>
            </a:r>
            <a:endParaRPr/>
          </a:p>
        </p:txBody>
      </p:sp>
      <p:sp>
        <p:nvSpPr>
          <p:cNvPr id="677" name="Google Shape;677;g11a14c485a0_0_334"/>
          <p:cNvSpPr txBox="1"/>
          <p:nvPr>
            <p:ph type="title"/>
          </p:nvPr>
        </p:nvSpPr>
        <p:spPr>
          <a:xfrm>
            <a:off x="831550" y="15118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/Master</a:t>
            </a:r>
            <a:endParaRPr/>
          </a:p>
        </p:txBody>
      </p:sp>
      <p:sp>
        <p:nvSpPr>
          <p:cNvPr id="678" name="Google Shape;678;g11a14c485a0_0_334"/>
          <p:cNvSpPr txBox="1"/>
          <p:nvPr>
            <p:ph type="title"/>
          </p:nvPr>
        </p:nvSpPr>
        <p:spPr>
          <a:xfrm>
            <a:off x="831550" y="2933479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/Develop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g11a14c485a0_0_23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684" name="Google Shape;684;g11a14c485a0_0_2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g11a14c485a0_0_2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g11a14c485a0_0_2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7" name="Google Shape;687;g11a14c485a0_0_2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8" name="Google Shape;688;g11a14c485a0_0_2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9" name="Google Shape;689;g11a14c485a0_0_23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90" name="Google Shape;690;g11a14c485a0_0_2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1" name="Google Shape;691;g11a14c485a0_0_2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2" name="Google Shape;692;g11a14c485a0_0_2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3" name="Google Shape;693;g11a14c485a0_0_2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94" name="Google Shape;694;g11a14c485a0_0_2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5" name="Google Shape;695;g11a14c485a0_0_2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11a14c485a0_0_2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7" name="Google Shape;697;g11a14c485a0_0_234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/Feature</a:t>
            </a:r>
            <a:endParaRPr/>
          </a:p>
        </p:txBody>
      </p:sp>
      <p:sp>
        <p:nvSpPr>
          <p:cNvPr id="698" name="Google Shape;698;g11a14c485a0_0_2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1a14c485a0_0_2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11a14c485a0_0_2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1a14c485a0_0_2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g11a14c485a0_0_2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03" name="Google Shape;703;g11a14c485a0_0_2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11a14c485a0_0_2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11a14c485a0_0_2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6" name="Google Shape;706;g11a14c485a0_0_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0114" y="752550"/>
            <a:ext cx="1514137" cy="40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11a14c485a0_0_234"/>
          <p:cNvSpPr txBox="1"/>
          <p:nvPr>
            <p:ph idx="1" type="subTitle"/>
          </p:nvPr>
        </p:nvSpPr>
        <p:spPr>
          <a:xfrm>
            <a:off x="759875" y="2530888"/>
            <a:ext cx="3825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feature branch is used to develop specific tasks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g11a14c485a0_0_43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713" name="Google Shape;713;g11a14c485a0_0_4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g11a14c485a0_0_4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5" name="Google Shape;715;g11a14c485a0_0_4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6" name="Google Shape;716;g11a14c485a0_0_4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17" name="Google Shape;717;g11a14c485a0_0_4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8" name="Google Shape;718;g11a14c485a0_0_43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19" name="Google Shape;719;g11a14c485a0_0_4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0" name="Google Shape;720;g11a14c485a0_0_4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1" name="Google Shape;721;g11a14c485a0_0_4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2" name="Google Shape;722;g11a14c485a0_0_4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23" name="Google Shape;723;g11a14c485a0_0_4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4" name="Google Shape;724;g11a14c485a0_0_4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11a14c485a0_0_4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6" name="Google Shape;726;g11a14c485a0_0_434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/Release</a:t>
            </a:r>
            <a:endParaRPr/>
          </a:p>
        </p:txBody>
      </p:sp>
      <p:sp>
        <p:nvSpPr>
          <p:cNvPr id="727" name="Google Shape;727;g11a14c485a0_0_4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11a14c485a0_0_4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1a14c485a0_0_4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11a14c485a0_0_4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g11a14c485a0_0_4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32" name="Google Shape;732;g11a14c485a0_0_4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11a14c485a0_0_4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11a14c485a0_0_4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5" name="Google Shape;735;g11a14c485a0_0_4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3375" y="985450"/>
            <a:ext cx="3910622" cy="3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11a14c485a0_0_434"/>
          <p:cNvSpPr txBox="1"/>
          <p:nvPr>
            <p:ph idx="1" type="subTitle"/>
          </p:nvPr>
        </p:nvSpPr>
        <p:spPr>
          <a:xfrm>
            <a:off x="688075" y="2317950"/>
            <a:ext cx="3825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Release branes are used as preparation for new production releases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Administrator: QA Lead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