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9416db8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9416db8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416db8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9416db8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416db8e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416db8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9416db8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9416db8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9416db8e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9416db8e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9878c0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9878c0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9416db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9416db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416db8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416db8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416db8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416db8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416db8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416db8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416db8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416db8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9416db8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9416db8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9416db8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9416db8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416db8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416db8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633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9</a:t>
            </a:r>
            <a:r>
              <a:rPr lang="ko" sz="2020"/>
              <a:t>. 후기 작성자를 팔로우한다.</a:t>
            </a:r>
            <a:endParaRPr sz="202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0" y="775550"/>
            <a:ext cx="2069701" cy="4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3720075" y="2009467"/>
            <a:ext cx="852000" cy="19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18"/>
              <a:t>10. 팔로잉 탭에서 방금 팔로우 한 사용자가 가장 바깥쪽 원에 있는 것을 확인한다.</a:t>
            </a:r>
            <a:endParaRPr sz="1818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63" y="775550"/>
            <a:ext cx="2113686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4317150" y="2600425"/>
            <a:ext cx="4447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200"/>
              <a:t>※ 한번에 뜨는 인원 한도가 있으므로 새로고침하며 확인한다.</a:t>
            </a:r>
            <a:endParaRPr sz="1200"/>
          </a:p>
        </p:txBody>
      </p:sp>
      <p:sp>
        <p:nvSpPr>
          <p:cNvPr id="135" name="Google Shape;135;p23"/>
          <p:cNvSpPr/>
          <p:nvPr/>
        </p:nvSpPr>
        <p:spPr>
          <a:xfrm>
            <a:off x="1841584" y="3386453"/>
            <a:ext cx="326700" cy="36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18"/>
              <a:t>11</a:t>
            </a:r>
            <a:r>
              <a:rPr lang="ko" sz="1818"/>
              <a:t>. 해당 유저와 상호작용을 하면 마음의 거리가 가까워진다.</a:t>
            </a:r>
            <a:endParaRPr sz="1818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38" y="1909750"/>
            <a:ext cx="35528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038" y="1909763"/>
            <a:ext cx="28860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77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93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-"/>
            </a:pPr>
            <a:r>
              <a:rPr lang="ko" sz="1518"/>
              <a:t>댓글 작성, 리액션 추가 등의 행위로 마음의 거리를 좁힐 수 있다.</a:t>
            </a:r>
            <a:endParaRPr sz="151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18"/>
              <a:t>12. 팔로잉 탭에서 마음의 거리가 가까워진 것을 확인한다.</a:t>
            </a:r>
            <a:endParaRPr sz="1818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88" y="775550"/>
            <a:ext cx="2130351" cy="40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050" y="775550"/>
            <a:ext cx="2113686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3930063" y="2734825"/>
            <a:ext cx="1267200" cy="14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571759" y="3378353"/>
            <a:ext cx="326700" cy="36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6491548" y="2244599"/>
            <a:ext cx="412200" cy="52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3853875" y="2388150"/>
            <a:ext cx="6660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118">
                <a:solidFill>
                  <a:srgbClr val="FF0000"/>
                </a:solidFill>
              </a:rPr>
              <a:t>before</a:t>
            </a:r>
            <a:endParaRPr sz="1118">
              <a:solidFill>
                <a:srgbClr val="FF0000"/>
              </a:solidFill>
            </a:endParaRPr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4531275" y="2934950"/>
            <a:ext cx="6660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118">
                <a:solidFill>
                  <a:srgbClr val="FF0000"/>
                </a:solidFill>
              </a:rPr>
              <a:t>after</a:t>
            </a:r>
            <a:endParaRPr sz="1118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18"/>
              <a:t>13. 앞서 작성했던 버킷을 달성하며 타입캡슐을 확인한다.</a:t>
            </a:r>
            <a:endParaRPr sz="1818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400" y="775550"/>
            <a:ext cx="1829211" cy="4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18"/>
              <a:t>14</a:t>
            </a:r>
            <a:r>
              <a:rPr lang="ko" sz="1818"/>
              <a:t>. 달성한 버킷의 후기를 작성한다.</a:t>
            </a:r>
            <a:endParaRPr sz="1818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38" y="775550"/>
            <a:ext cx="1829211" cy="40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549" y="775550"/>
            <a:ext cx="1829211" cy="4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1. </a:t>
            </a:r>
            <a:r>
              <a:rPr lang="ko" sz="2020"/>
              <a:t>마음의 거리 순으로 조회된 레이더 화면에서 꿈 작성한다.</a:t>
            </a:r>
            <a:endParaRPr sz="202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63" y="775550"/>
            <a:ext cx="2098283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206561" y="4331293"/>
            <a:ext cx="364500" cy="35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2. 꿈과 관련된 카테고리를 선택한다.</a:t>
            </a:r>
            <a:endParaRPr sz="20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50" y="775550"/>
            <a:ext cx="2128896" cy="4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3</a:t>
            </a:r>
            <a:r>
              <a:rPr lang="ko" sz="2020"/>
              <a:t>. 꿈 내용 및 꿈을 이루었을 때 보게 될 타임캡슐을 작성한다.</a:t>
            </a:r>
            <a:endParaRPr sz="20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88" y="775550"/>
            <a:ext cx="2080236" cy="4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4</a:t>
            </a:r>
            <a:r>
              <a:rPr lang="ko" sz="2020"/>
              <a:t>. 꿈과 관련된 추가 정보(이미지, 꿈 시작일, 리마인드 주기)를 작성한다.</a:t>
            </a:r>
            <a:endParaRPr sz="20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25" y="775550"/>
            <a:ext cx="2104132" cy="40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5</a:t>
            </a:r>
            <a:r>
              <a:rPr lang="ko" sz="2020"/>
              <a:t>. 완료되면 사용자 페이지로 이동된다. 팔로워, 팔로잉을 확인할 수 있다.</a:t>
            </a:r>
            <a:endParaRPr sz="202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75" y="775550"/>
            <a:ext cx="2106204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1830636" y="1662368"/>
            <a:ext cx="364500" cy="35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472436" y="1662368"/>
            <a:ext cx="364500" cy="35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904" y="775550"/>
            <a:ext cx="2133421" cy="40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300" y="775550"/>
            <a:ext cx="2097793" cy="40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6. 레이다로 돌아가서 팔로이의 사용자 페이지를 탐색한다.</a:t>
            </a:r>
            <a:endParaRPr sz="202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4" y="775550"/>
            <a:ext cx="2102381" cy="406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087" y="1701938"/>
            <a:ext cx="2632100" cy="31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084" y="1692375"/>
            <a:ext cx="2632104" cy="31439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038125" y="947613"/>
            <a:ext cx="5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달성 여부 및 후기를 토글하여 볼 수 있다.</a:t>
            </a:r>
            <a:endParaRPr sz="2020"/>
          </a:p>
        </p:txBody>
      </p:sp>
      <p:sp>
        <p:nvSpPr>
          <p:cNvPr id="99" name="Google Shape;99;p19"/>
          <p:cNvSpPr/>
          <p:nvPr/>
        </p:nvSpPr>
        <p:spPr>
          <a:xfrm>
            <a:off x="465748" y="4002960"/>
            <a:ext cx="2102400" cy="83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437000" y="2620975"/>
            <a:ext cx="159900" cy="1382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3079299" y="1742350"/>
            <a:ext cx="480000" cy="22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626174" y="1773282"/>
            <a:ext cx="480000" cy="22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7</a:t>
            </a:r>
            <a:r>
              <a:rPr lang="ko" sz="2020"/>
              <a:t>. 레이다 전체 탭에서 관심 있는 카테고리를 선택해서 탐색한다.</a:t>
            </a:r>
            <a:endParaRPr sz="202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138" y="775550"/>
            <a:ext cx="2049737" cy="406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3878703" y="817464"/>
            <a:ext cx="480000" cy="22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20"/>
              <a:t>8</a:t>
            </a:r>
            <a:r>
              <a:rPr lang="ko" sz="2020"/>
              <a:t>. 검색하기를 통해 비슷한 꿈을 이뤘던 사람의 후기를 검색할 수 있다.</a:t>
            </a:r>
            <a:endParaRPr sz="202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04" y="775550"/>
            <a:ext cx="2102381" cy="4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2499979" y="3572921"/>
            <a:ext cx="417600" cy="39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135" y="775550"/>
            <a:ext cx="2069397" cy="40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538125" y="4210513"/>
            <a:ext cx="2069400" cy="67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082" y="775550"/>
            <a:ext cx="2100713" cy="40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6116000" y="1699516"/>
            <a:ext cx="3417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