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46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1497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6410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353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1571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33284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и с карти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0742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8500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9246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401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47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5563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4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624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793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373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9858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7488-0994-4C32-89F0-7277A257ADBC}" type="datetimeFigureOut">
              <a:rPr lang="bg-BG" smtClean="0"/>
              <a:t>16.4.2022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DE411-5578-43AC-AD6F-AD5832B8796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818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8oogDHCX3M7-ohladitelna-sistema/editel?sharecode=XlNvPYzKj26vWd0iII66nuMtio5CJwZMaEM5-kgdX9U" TargetMode="External"/><Relationship Id="rId2" Type="http://schemas.openxmlformats.org/officeDocument/2006/relationships/hyperlink" Target="https://github.com/DarkBotBG/ohlazdasta-sisite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72A91BA-C4B2-4C40-BE50-A33B657C93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Охладителна система 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3739994-C19A-4C54-9377-20F55D7717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Изготвена от: </a:t>
            </a:r>
            <a:r>
              <a:rPr lang="bg-BG" dirty="0" err="1"/>
              <a:t>Викторио</a:t>
            </a:r>
            <a:r>
              <a:rPr lang="bg-BG" dirty="0"/>
              <a:t> Апостолов и Детелин Радков</a:t>
            </a:r>
          </a:p>
        </p:txBody>
      </p:sp>
    </p:spTree>
    <p:extLst>
      <p:ext uri="{BB962C8B-B14F-4D97-AF65-F5344CB8AC3E}">
        <p14:creationId xmlns:p14="http://schemas.microsoft.com/office/powerpoint/2010/main" val="2333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036A97D-A5C7-4C48-96BC-1B88E729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35720"/>
            <a:ext cx="12192000" cy="1293028"/>
          </a:xfrm>
        </p:spPr>
        <p:txBody>
          <a:bodyPr/>
          <a:lstStyle/>
          <a:p>
            <a:pPr algn="ctr"/>
            <a:r>
              <a:rPr lang="bg-BG" dirty="0"/>
              <a:t>Благодарим за отделеното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0007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0347A77-FCF0-4186-A679-657063DA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F79385E-6D80-4C45-895F-3DBDF1F8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  <a:p>
            <a:r>
              <a:rPr lang="bg-BG" dirty="0"/>
              <a:t>Блокова схема</a:t>
            </a:r>
          </a:p>
          <a:p>
            <a:r>
              <a:rPr lang="bg-BG" dirty="0"/>
              <a:t>Електрическа схема</a:t>
            </a:r>
          </a:p>
          <a:p>
            <a:r>
              <a:rPr lang="bg-BG" dirty="0"/>
              <a:t>Списък със съставни </a:t>
            </a:r>
            <a:r>
              <a:rPr lang="bg-BG" dirty="0" err="1"/>
              <a:t>частит</a:t>
            </a:r>
            <a:endParaRPr lang="bg-BG" dirty="0"/>
          </a:p>
          <a:p>
            <a:r>
              <a:rPr lang="bg-BG" dirty="0"/>
              <a:t>Сорс код</a:t>
            </a:r>
          </a:p>
          <a:p>
            <a:r>
              <a:rPr lang="bg-BG" dirty="0"/>
              <a:t>Линкове към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33470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24741A3-8EAF-4857-BC37-0B6AEE08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проекта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2583A7A-379B-4A35-AB08-51C30A17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сензор за измерване на температурата тя бива отчетена и показана на дисплея и спрямо нея се определят оборотите на вентилатора.</a:t>
            </a:r>
          </a:p>
        </p:txBody>
      </p:sp>
    </p:spTree>
    <p:extLst>
      <p:ext uri="{BB962C8B-B14F-4D97-AF65-F5344CB8AC3E}">
        <p14:creationId xmlns:p14="http://schemas.microsoft.com/office/powerpoint/2010/main" val="219467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53A66D0-80B2-4406-8AA1-44175C20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Блокова схема</a:t>
            </a:r>
          </a:p>
        </p:txBody>
      </p:sp>
      <p:sp>
        <p:nvSpPr>
          <p:cNvPr id="7" name="Контейнер за съдържание 6">
            <a:extLst>
              <a:ext uri="{FF2B5EF4-FFF2-40B4-BE49-F238E27FC236}">
                <a16:creationId xmlns:a16="http://schemas.microsoft.com/office/drawing/2014/main" id="{9E0D21D9-7A4C-401B-B9E3-1364D2A86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8" name="Контейнер за съдържание 4">
            <a:extLst>
              <a:ext uri="{FF2B5EF4-FFF2-40B4-BE49-F238E27FC236}">
                <a16:creationId xmlns:a16="http://schemas.microsoft.com/office/drawing/2014/main" id="{DB45B606-EF47-4BF8-9C38-DF85A117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731322"/>
            <a:ext cx="6400800" cy="494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3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69EF449-8820-4ABD-9AE3-671840C3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Електрическа схема</a:t>
            </a:r>
          </a:p>
        </p:txBody>
      </p:sp>
      <p:pic>
        <p:nvPicPr>
          <p:cNvPr id="6" name="Контейнер за съдържание 4">
            <a:extLst>
              <a:ext uri="{FF2B5EF4-FFF2-40B4-BE49-F238E27FC236}">
                <a16:creationId xmlns:a16="http://schemas.microsoft.com/office/drawing/2014/main" id="{11140A1A-3396-46BE-BAA9-C19CFA76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284" y="2193925"/>
            <a:ext cx="6557431" cy="4024313"/>
          </a:xfrm>
          <a:prstGeom prst="rect">
            <a:avLst/>
          </a:prstGeom>
        </p:spPr>
      </p:pic>
      <p:sp>
        <p:nvSpPr>
          <p:cNvPr id="8" name="Контейнер за съдържание 7">
            <a:extLst>
              <a:ext uri="{FF2B5EF4-FFF2-40B4-BE49-F238E27FC236}">
                <a16:creationId xmlns:a16="http://schemas.microsoft.com/office/drawing/2014/main" id="{918409B4-2635-47CA-880C-7C983190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766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7C38470-A7C0-421D-972C-3DABF9C8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със ставни части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83D35D5-DC5A-4111-95CA-ADE1F5B78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Arduino Uno R3</a:t>
            </a:r>
          </a:p>
          <a:p>
            <a:pPr marL="0" indent="0">
              <a:buNone/>
            </a:pPr>
            <a:r>
              <a:rPr lang="en-US" dirty="0"/>
              <a:t>LCD 16 x 2</a:t>
            </a:r>
          </a:p>
          <a:p>
            <a:pPr marL="0" indent="0">
              <a:buNone/>
            </a:pPr>
            <a:r>
              <a:rPr lang="en-US" dirty="0"/>
              <a:t>250 k</a:t>
            </a:r>
            <a:r>
              <a:rPr lang="el-GR" dirty="0"/>
              <a:t>Ω</a:t>
            </a:r>
            <a:r>
              <a:rPr lang="en-US" dirty="0"/>
              <a:t> Potentiometer</a:t>
            </a:r>
          </a:p>
          <a:p>
            <a:pPr marL="0" indent="0">
              <a:buNone/>
            </a:pPr>
            <a:r>
              <a:rPr lang="en-US" dirty="0"/>
              <a:t>220 </a:t>
            </a:r>
            <a:r>
              <a:rPr lang="el-GR" dirty="0"/>
              <a:t>Ω</a:t>
            </a:r>
            <a:r>
              <a:rPr lang="en-US" dirty="0"/>
              <a:t> Resistor</a:t>
            </a:r>
          </a:p>
          <a:p>
            <a:pPr marL="0" indent="0">
              <a:buNone/>
            </a:pPr>
            <a:r>
              <a:rPr lang="en-US" dirty="0"/>
              <a:t>DC Motor</a:t>
            </a:r>
          </a:p>
          <a:p>
            <a:pPr marL="0" indent="0">
              <a:buNone/>
            </a:pPr>
            <a:r>
              <a:rPr lang="en-US" dirty="0"/>
              <a:t>Temperature Sensor [TPM36]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874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71E532-0ADD-435D-AE3D-A724C671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Сорс код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D4B0A3DC-F4CF-4078-9C9D-A55E5F595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6324" y="2120475"/>
            <a:ext cx="4544698" cy="4024313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DA4731F-6825-4CF7-B21E-0AC98C5C0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16" y="1784063"/>
            <a:ext cx="3692767" cy="469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5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F13F12-8F9A-4F1B-A452-887E3754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DCCCC8A-27DC-4ADE-B965-FB22323CD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Повече вентилатори </a:t>
            </a:r>
          </a:p>
          <a:p>
            <a:endParaRPr lang="bg-BG" dirty="0"/>
          </a:p>
          <a:p>
            <a:r>
              <a:rPr lang="bg-BG" dirty="0"/>
              <a:t>По висока </a:t>
            </a:r>
            <a:r>
              <a:rPr lang="bg-BG" dirty="0" err="1"/>
              <a:t>оборотност</a:t>
            </a:r>
            <a:endParaRPr lang="bg-BG" dirty="0"/>
          </a:p>
          <a:p>
            <a:endParaRPr lang="bg-BG" dirty="0"/>
          </a:p>
          <a:p>
            <a:r>
              <a:rPr lang="bg-BG" dirty="0"/>
              <a:t>По точно управление на оборотите спрямо температурата</a:t>
            </a:r>
          </a:p>
          <a:p>
            <a:endParaRPr lang="bg-BG" dirty="0"/>
          </a:p>
          <a:p>
            <a:r>
              <a:rPr lang="bg-BG" dirty="0"/>
              <a:t>По висока класа на енергоефективност</a:t>
            </a:r>
          </a:p>
        </p:txBody>
      </p:sp>
    </p:spTree>
    <p:extLst>
      <p:ext uri="{BB962C8B-B14F-4D97-AF65-F5344CB8AC3E}">
        <p14:creationId xmlns:p14="http://schemas.microsoft.com/office/powerpoint/2010/main" val="146714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DAC4348-BEF6-4E2C-B4DA-3A8E106C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линкове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0EEA5D-3212-4A06-84C9-3F3BC564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https://github.com/DarkBotBG/ohlazdasta-sisitema</a:t>
            </a:r>
            <a:endParaRPr lang="en-US" dirty="0"/>
          </a:p>
          <a:p>
            <a:r>
              <a:rPr lang="en-US" dirty="0" err="1"/>
              <a:t>Tinkercad</a:t>
            </a:r>
            <a:r>
              <a:rPr lang="en-US" dirty="0"/>
              <a:t> - </a:t>
            </a:r>
            <a:r>
              <a:rPr lang="en-US" dirty="0">
                <a:hlinkClick r:id="rId3"/>
              </a:rPr>
              <a:t>https://www.tinkercad.com/things/8oogDHCX3M7-ohladitelna-sistema/editel?sharecode=XlNvPYzKj26vWd0iII66nuMtio5CJwZMaEM5-kgdX9U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446607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а от самолет">
  <a:themeElements>
    <a:clrScheme name="Синьо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леда от самолет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а от самолет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TM04033937[[fn=Следа от самолет]]</Template>
  <TotalTime>46</TotalTime>
  <Words>136</Words>
  <Application>Microsoft Office PowerPoint</Application>
  <PresentationFormat>Широк екран</PresentationFormat>
  <Paragraphs>33</Paragraphs>
  <Slides>10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Следа от самолет</vt:lpstr>
      <vt:lpstr>Охладителна система </vt:lpstr>
      <vt:lpstr>Съдържание</vt:lpstr>
      <vt:lpstr>Описание на проекта</vt:lpstr>
      <vt:lpstr>Блокова схема</vt:lpstr>
      <vt:lpstr>Електрическа схема</vt:lpstr>
      <vt:lpstr>Списък със ставни части</vt:lpstr>
      <vt:lpstr>Сорс код</vt:lpstr>
      <vt:lpstr>Заключение</vt:lpstr>
      <vt:lpstr>линкове</vt:lpstr>
      <vt:lpstr>Благодарим за отделеното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Охладителна система </dc:title>
  <dc:creator>detelin radkow</dc:creator>
  <cp:lastModifiedBy>detelin radkow</cp:lastModifiedBy>
  <cp:revision>1</cp:revision>
  <dcterms:created xsi:type="dcterms:W3CDTF">2022-04-16T08:56:03Z</dcterms:created>
  <dcterms:modified xsi:type="dcterms:W3CDTF">2022-04-16T09:42:16Z</dcterms:modified>
</cp:coreProperties>
</file>