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71" r:id="rId4"/>
    <p:sldId id="272" r:id="rId5"/>
    <p:sldId id="259" r:id="rId6"/>
    <p:sldId id="260" r:id="rId7"/>
    <p:sldId id="273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75" r:id="rId17"/>
    <p:sldId id="270" r:id="rId18"/>
    <p:sldId id="26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8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4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6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263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10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0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89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1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2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1E8471-A470-47DC-BF3B-DB3A322BFBE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016BE7-B903-4FD0-8030-C0EBD993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2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257247" y="1773966"/>
            <a:ext cx="3600000" cy="3600000"/>
          </a:xfrm>
          <a:prstGeom prst="ellipse">
            <a:avLst/>
          </a:prstGeom>
          <a:solidFill>
            <a:srgbClr val="41A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37247" y="1953966"/>
            <a:ext cx="3240000" cy="3240000"/>
          </a:xfrm>
          <a:prstGeom prst="ellipse">
            <a:avLst/>
          </a:prstGeom>
          <a:solidFill>
            <a:srgbClr val="A6F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17247" y="2133966"/>
            <a:ext cx="2880000" cy="2880000"/>
          </a:xfrm>
          <a:prstGeom prst="ellipse">
            <a:avLst/>
          </a:prstGeom>
          <a:solidFill>
            <a:srgbClr val="E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797247" y="2313966"/>
            <a:ext cx="2520000" cy="2520000"/>
          </a:xfrm>
          <a:prstGeom prst="ellipse">
            <a:avLst/>
          </a:prstGeom>
          <a:solidFill>
            <a:srgbClr val="FF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95275" y="3143079"/>
            <a:ext cx="4123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latin typeface="VNI-Fato" pitchFamily="2" charset="0"/>
              </a:rPr>
              <a:t>WELCOME</a:t>
            </a:r>
            <a:endParaRPr lang="en-US" sz="5000" b="1" dirty="0">
              <a:solidFill>
                <a:schemeClr val="bg1"/>
              </a:solidFill>
              <a:latin typeface="VNI-Fa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7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675" y="276225"/>
            <a:ext cx="1789112" cy="79057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276350"/>
            <a:ext cx="5340350" cy="534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1651" y="2120084"/>
            <a:ext cx="5106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75" y="0"/>
            <a:ext cx="1731962" cy="81809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Không có mô tả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/>
          <a:stretch/>
        </p:blipFill>
        <p:spPr bwMode="auto">
          <a:xfrm>
            <a:off x="155575" y="818093"/>
            <a:ext cx="5321300" cy="59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42856" y="2393233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8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49" y="96308"/>
            <a:ext cx="1684337" cy="78951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9" y="1115866"/>
            <a:ext cx="4406900" cy="501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hông có mô tả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86" y="1114136"/>
            <a:ext cx="4781550" cy="50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7551" y="62103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SÁNG LED DÙNG TRONG NGẮT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272" y="397958"/>
            <a:ext cx="1808162" cy="81809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Không có mô tả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19" b="79915"/>
          <a:stretch/>
        </p:blipFill>
        <p:spPr bwMode="auto">
          <a:xfrm>
            <a:off x="3253578" y="1656649"/>
            <a:ext cx="5797551" cy="151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32715" y="3609975"/>
            <a:ext cx="94392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“NOP”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5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25" y="296332"/>
            <a:ext cx="1895474" cy="7990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88550"/>
              </p:ext>
            </p:extLst>
          </p:nvPr>
        </p:nvGraphicFramePr>
        <p:xfrm>
          <a:off x="2227262" y="1357841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122082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3995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Góc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NOP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8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4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3645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4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7291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00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10935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1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14580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8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18225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8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21870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7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25515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299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14575" y="5172075"/>
            <a:ext cx="793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469" y="115630"/>
            <a:ext cx="5717766" cy="668142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8834" y="1027611"/>
            <a:ext cx="577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Demo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3812" y="1671560"/>
            <a:ext cx="6731726" cy="45899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6354" y="2253921"/>
            <a:ext cx="30131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085" y="220131"/>
            <a:ext cx="8534400" cy="702977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860232" y="1120296"/>
            <a:ext cx="579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T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3668" y="1785257"/>
            <a:ext cx="4976537" cy="42407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2387" y="1717594"/>
            <a:ext cx="45284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‘TẾT’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nhấp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nháy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dời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Hall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493" y="0"/>
            <a:ext cx="5561012" cy="851021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/>
          </a:p>
        </p:txBody>
      </p:sp>
      <p:pic>
        <p:nvPicPr>
          <p:cNvPr id="4" name="PIF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57734" y="1227908"/>
            <a:ext cx="3392940" cy="49990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37421" y="666355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480" y="2203269"/>
            <a:ext cx="40146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Hall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ngắt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924" y="159173"/>
            <a:ext cx="5447801" cy="798771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27" y="957944"/>
            <a:ext cx="233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653" y="1430066"/>
            <a:ext cx="5509896" cy="4999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3753" y="2621281"/>
            <a:ext cx="4005943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45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01661" y="2459504"/>
            <a:ext cx="3295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C000"/>
                </a:solidFill>
                <a:latin typeface="Algerian" panose="04020705040A02060702" pitchFamily="82" charset="0"/>
              </a:rPr>
              <a:t>THANK YOU</a:t>
            </a:r>
            <a:endParaRPr lang="en-US" sz="60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3266" y="2418588"/>
            <a:ext cx="3732439" cy="2020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57900" y="2309813"/>
            <a:ext cx="76200" cy="2238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11576 -0.00093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-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0.25 0 " pathEditMode="relative" rAng="0" ptsTypes="AA">
                                      <p:cBhvr>
                                        <p:cTn id="12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-0.25 0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0325" y="857250"/>
            <a:ext cx="7515225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BÀI TẬP CUỐI KHÓA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TÀI: LED FAN DISPLAY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NHÓM: C22		   </a:t>
            </a:r>
            <a:r>
              <a:rPr lang="en-US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en-US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endParaRPr lang="en-US" sz="3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Trịnh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Nhã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endParaRPr lang="en-US" sz="3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Vinh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Hạnh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1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469" y="246258"/>
            <a:ext cx="5312228" cy="920691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1598" y="1433918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STM32F103C8F6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 descr="Board kit phát triển STM32F103C8T6 – ARM Cortex-M3 | MakerStore.vn"/>
          <p:cNvSpPr>
            <a:spLocks noChangeAspect="1" noChangeArrowheads="1"/>
          </p:cNvSpPr>
          <p:nvPr/>
        </p:nvSpPr>
        <p:spPr bwMode="auto">
          <a:xfrm>
            <a:off x="686798" y="127479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oard kit phát triển STM32F103C8T6 – ARM Cortex-M3 | MakerStore.v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Kit phát triển STM32F103C8T6 Blue Pill  ARM Cortex-M3"/>
          <p:cNvSpPr>
            <a:spLocks noChangeAspect="1" noChangeArrowheads="1"/>
          </p:cNvSpPr>
          <p:nvPr/>
        </p:nvSpPr>
        <p:spPr bwMode="auto">
          <a:xfrm>
            <a:off x="5695406" y="5047490"/>
            <a:ext cx="4772297" cy="338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2100997"/>
            <a:ext cx="3778431" cy="37784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2719" y="1433918"/>
            <a:ext cx="311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Hall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ảm Biến Hall A3144 ( Cảm biến từ 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2" y="2100997"/>
            <a:ext cx="3779520" cy="37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8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931" y="141755"/>
            <a:ext cx="4707572" cy="77264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429" y="984069"/>
            <a:ext cx="281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Led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dán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dán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bizweb.dktcdn.net/thumb/1024x1024/100/251/524/products/x-duo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1827711"/>
            <a:ext cx="419753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96594" y="984069"/>
            <a:ext cx="2177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Pin Li-Po 3.7V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s://bizweb.dktcdn.net/thumb/1024x1024/100/251/524/products/pin-lipo-3v7-caka-min.jpg?v=157431163446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0"/>
          <a:stretch/>
        </p:blipFill>
        <p:spPr bwMode="auto">
          <a:xfrm>
            <a:off x="6496594" y="2332809"/>
            <a:ext cx="3937454" cy="359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bizweb.dktcdn.net/thumb/1024x1024/100/251/524/products/1k-7k5.jpg?v=15178171260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4337141"/>
            <a:ext cx="4197531" cy="22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3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887" y="31538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 TƯỞNG THIẾT KẾ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4425" y="1822449"/>
            <a:ext cx="1069657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 Led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ngắt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Hall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ngắt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1440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(24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0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938" y="176893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88" y="1006621"/>
            <a:ext cx="10538550" cy="465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9743" y="5782413"/>
            <a:ext cx="48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9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657" y="112111"/>
            <a:ext cx="8534400" cy="807479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endParaRPr lang="en-US" dirty="0"/>
          </a:p>
        </p:txBody>
      </p:sp>
      <p:pic>
        <p:nvPicPr>
          <p:cNvPr id="2050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44737" y="-2001330"/>
            <a:ext cx="1308087" cy="790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45829" y="6154921"/>
            <a:ext cx="666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PCB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Không có mô tả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17744" y="-345838"/>
            <a:ext cx="1362075" cy="790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hông có mô tả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12980" y="1341410"/>
            <a:ext cx="1371600" cy="790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67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938" y="176893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47" y="1256829"/>
            <a:ext cx="7916091" cy="396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200" y="1584960"/>
            <a:ext cx="1733006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84914" y="2011680"/>
            <a:ext cx="748937" cy="8011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19143" y="5597193"/>
            <a:ext cx="3065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40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913" y="238125"/>
            <a:ext cx="8534400" cy="5619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1" y="1619250"/>
            <a:ext cx="11134724" cy="473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5901" y="1047750"/>
            <a:ext cx="6915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ngắt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</a:t>
            </a:r>
            <a:endParaRPr lang="en-US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224</TotalTime>
  <Words>409</Words>
  <Application>Microsoft Office PowerPoint</Application>
  <PresentationFormat>Widescreen</PresentationFormat>
  <Paragraphs>79</Paragraphs>
  <Slides>19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Algerian</vt:lpstr>
      <vt:lpstr>Arial</vt:lpstr>
      <vt:lpstr>Century Gothic</vt:lpstr>
      <vt:lpstr>VNI-Fato</vt:lpstr>
      <vt:lpstr>Wingdings 3</vt:lpstr>
      <vt:lpstr>Slice</vt:lpstr>
      <vt:lpstr>PowerPoint Presentation</vt:lpstr>
      <vt:lpstr>PowerPoint Presentation</vt:lpstr>
      <vt:lpstr>Giới thiệu thiết bị</vt:lpstr>
      <vt:lpstr>Giới thiệu thiết bị</vt:lpstr>
      <vt:lpstr>Ý TƯỞNG THIẾT KẾ</vt:lpstr>
      <vt:lpstr>PowerPoint Presentation</vt:lpstr>
      <vt:lpstr>Sơ đồ phần cứng</vt:lpstr>
      <vt:lpstr>PowerPoint Presentation</vt:lpstr>
      <vt:lpstr>COde</vt:lpstr>
      <vt:lpstr>CODE</vt:lpstr>
      <vt:lpstr>CODE</vt:lpstr>
      <vt:lpstr>CODE</vt:lpstr>
      <vt:lpstr>CODE</vt:lpstr>
      <vt:lpstr>CODE</vt:lpstr>
      <vt:lpstr>Chạy chương trình</vt:lpstr>
      <vt:lpstr>Chạy chương trình</vt:lpstr>
      <vt:lpstr>Chạy chương trình</vt:lpstr>
      <vt:lpstr>Chạy chương trình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28</cp:revision>
  <dcterms:created xsi:type="dcterms:W3CDTF">2021-01-06T17:21:15Z</dcterms:created>
  <dcterms:modified xsi:type="dcterms:W3CDTF">2021-01-09T07:30:31Z</dcterms:modified>
</cp:coreProperties>
</file>