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47d4923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47d4923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a47d492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a47d492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a47d4923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a47d492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a47d4923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a47d4923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a47d492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a47d492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a47d4923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a47d4923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a47d4923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a47d4923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a47d4923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a47d4923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a47d4923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a47d4923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575" y="1504050"/>
            <a:ext cx="8520600" cy="149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80"/>
              <a:t>SAP BTP/CAP - DAY 01: Overview</a:t>
            </a:r>
            <a:endParaRPr sz="4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22275" y="3070800"/>
            <a:ext cx="75612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2050"/>
              <a:t>Foundation of SAP Business Technology Platform</a:t>
            </a:r>
            <a:endParaRPr sz="2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 BTP Cockpit : 90 Days Trial Account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25" y="1017725"/>
            <a:ext cx="8439424" cy="39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On-Premise Vs Cloud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27100" y="1832125"/>
            <a:ext cx="85206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Deployment &amp; Infrastructure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On-Premise</a:t>
            </a:r>
            <a:r>
              <a:rPr lang="en-GB">
                <a:solidFill>
                  <a:schemeClr val="dk1"/>
                </a:solidFill>
              </a:rPr>
              <a:t>: Software is installed locally on a company’s own servers and hardware.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SAP Cloud</a:t>
            </a:r>
            <a:r>
              <a:rPr lang="en-GB">
                <a:solidFill>
                  <a:schemeClr val="dk1"/>
                </a:solidFill>
              </a:rPr>
              <a:t>: Software is hosted and managed by SAP or a cloud provider, accessible via the internet.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Maintenance &amp; Updates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On-Premise</a:t>
            </a:r>
            <a:r>
              <a:rPr lang="en-GB">
                <a:solidFill>
                  <a:schemeClr val="dk1"/>
                </a:solidFill>
              </a:rPr>
              <a:t>: The company is responsible for maintaining the system, applying patches, and upgrades.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</a:rPr>
              <a:t>SAP Cloud</a:t>
            </a:r>
            <a:r>
              <a:rPr lang="en-GB">
                <a:solidFill>
                  <a:schemeClr val="dk1"/>
                </a:solidFill>
              </a:rPr>
              <a:t>: SAP handles all maintenance, updates, and system enhancements automatically.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22550" y="954925"/>
            <a:ext cx="8298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In the context of SAP, on-premise means the software is installed and managed on a company's own infrastructure, while cloud deployments are hosted and managed by SAP (or a third-party provider). This difference impacts control, customization, infrastructure management, and costs.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43750"/>
            <a:ext cx="8969649" cy="42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SAP BTP ( Cloud Platform ) ?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8925"/>
            <a:ext cx="8520600" cy="364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50" y="152400"/>
            <a:ext cx="82995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Cloud </a:t>
            </a:r>
            <a:r>
              <a:rPr lang="en-GB"/>
              <a:t>Foundry</a:t>
            </a:r>
            <a:r>
              <a:rPr lang="en-GB"/>
              <a:t> ?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3613" l="3418" r="3166" t="3982"/>
          <a:stretch/>
        </p:blipFill>
        <p:spPr>
          <a:xfrm>
            <a:off x="3765225" y="1017725"/>
            <a:ext cx="5143174" cy="38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333950" y="1174275"/>
            <a:ext cx="3662100" cy="3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Cloud Foundry (CF)</a:t>
            </a:r>
            <a:r>
              <a:rPr lang="en-GB" sz="1100">
                <a:solidFill>
                  <a:schemeClr val="dk1"/>
                </a:solidFill>
              </a:rPr>
              <a:t> is an open-source </a:t>
            </a:r>
            <a:r>
              <a:rPr b="1" lang="en-GB" sz="1100">
                <a:solidFill>
                  <a:schemeClr val="dk1"/>
                </a:solidFill>
              </a:rPr>
              <a:t>Platform-as-a-Service (PaaS)</a:t>
            </a:r>
            <a:r>
              <a:rPr lang="en-GB" sz="1100">
                <a:solidFill>
                  <a:schemeClr val="dk1"/>
                </a:solidFill>
              </a:rPr>
              <a:t> used to deploy, manage, and scale cloud applications easily. SAP BTP supports Cloud Foundry to run modern cloud-native apps.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Key Points about Cloud Foundry: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Multi-language support</a:t>
            </a:r>
            <a:r>
              <a:rPr lang="en-GB" sz="1100">
                <a:solidFill>
                  <a:schemeClr val="dk1"/>
                </a:solidFill>
              </a:rPr>
              <a:t> – Developers can deploy apps written in Java, Node.js, Python, Go, and more.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App-centric deployment</a:t>
            </a:r>
            <a:r>
              <a:rPr lang="en-GB" sz="1100">
                <a:solidFill>
                  <a:schemeClr val="dk1"/>
                </a:solidFill>
              </a:rPr>
              <a:t> – You just push your code (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cf push</a:t>
            </a:r>
            <a:r>
              <a:rPr lang="en-GB" sz="1100">
                <a:solidFill>
                  <a:schemeClr val="dk1"/>
                </a:solidFill>
              </a:rPr>
              <a:t>), and Cloud Foundry handles the rest (infrastructure, networking, scaling).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Service marketplace</a:t>
            </a:r>
            <a:r>
              <a:rPr lang="en-GB" sz="1100">
                <a:solidFill>
                  <a:schemeClr val="dk1"/>
                </a:solidFill>
              </a:rPr>
              <a:t> – Easily bind apps to databases, messaging tools, and other services through a built-in marketplace.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 BTP &amp; Cloud Foundry Dev Tools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306200" y="742600"/>
            <a:ext cx="8563200" cy="4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1. BTP CLI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Manages global BTP accounts, entitlements, and services.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Used for account-level tasks, not app deployment.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2. CF CLI (Cloud Foundry CLI)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Used to push and manage apps in Cloud Foundry (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cf push</a:t>
            </a:r>
            <a:r>
              <a:rPr lang="en-GB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Essential for app lifecycle operations in SAP BTP CF.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3. Git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Version control for project source code (e.g., GitHub).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Integrated into BAS, VS Code, and CI/CD pipelines.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4. Maven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Builds Java-based CAP projects (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mvn clean install</a:t>
            </a:r>
            <a:r>
              <a:rPr lang="en-GB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Handles dependencies and project packaging.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 BTP &amp; Cloud Foundry Dev Tools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380175" y="998950"/>
            <a:ext cx="70467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5. STS / VS Code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STS: Ideal for Spring Boot &amp; Java projects.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VS Code: Lightweight, supports CAP, UI5, and SAP extensions.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6. Jenkins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Automates build, test, deploy workflows.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Integrates with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cf CLI</a:t>
            </a:r>
            <a:r>
              <a:rPr lang="en-GB">
                <a:solidFill>
                  <a:schemeClr val="dk1"/>
                </a:solidFill>
              </a:rPr>
              <a:t> for BTP deployments.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7. PostgreSQL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Open-source DB, available as a service in CF.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Easily bind to apps using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cf bind-service</a:t>
            </a:r>
            <a:r>
              <a:rPr lang="en-GB">
                <a:solidFill>
                  <a:schemeClr val="dk1"/>
                </a:solidFill>
              </a:rPr>
              <a:t>.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SAP BTP Cockpit : 90 Days Trial Account :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333950" y="1359225"/>
            <a:ext cx="7943700" cy="30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SAP BTP offers a free </a:t>
            </a:r>
            <a:r>
              <a:rPr b="1" lang="en-GB">
                <a:solidFill>
                  <a:schemeClr val="dk1"/>
                </a:solidFill>
              </a:rPr>
              <a:t>90-day trial account</a:t>
            </a:r>
            <a:r>
              <a:rPr lang="en-GB">
                <a:solidFill>
                  <a:schemeClr val="dk1"/>
                </a:solidFill>
              </a:rPr>
              <a:t> to explore its services, including Cloud Foundry, CAP, SAP HANA, and more. The </a:t>
            </a:r>
            <a:r>
              <a:rPr b="1" lang="en-GB">
                <a:solidFill>
                  <a:schemeClr val="dk1"/>
                </a:solidFill>
              </a:rPr>
              <a:t>SAP BTP Cockpit</a:t>
            </a:r>
            <a:r>
              <a:rPr lang="en-GB">
                <a:solidFill>
                  <a:schemeClr val="dk1"/>
                </a:solidFill>
              </a:rPr>
              <a:t> provides a web-based interface to manage global accounts, subaccounts, entitlements, and service instances. It’s ideal for developers to build, deploy, and test applications in a real cloud environment without cost.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Key Points: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Access to major SAP services like CAP, HANA Cloud, and Integration Suite.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Manage apps, users, and services directly from the BTP Cockpit UI.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Includes </a:t>
            </a:r>
            <a:r>
              <a:rPr b="1" lang="en-GB">
                <a:solidFill>
                  <a:schemeClr val="dk1"/>
                </a:solidFill>
              </a:rPr>
              <a:t>Cloud Foundry runtime</a:t>
            </a:r>
            <a:r>
              <a:rPr lang="en-GB">
                <a:solidFill>
                  <a:schemeClr val="dk1"/>
                </a:solidFill>
              </a:rPr>
              <a:t> for deploying apps in multiple languages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Supports </a:t>
            </a:r>
            <a:r>
              <a:rPr b="1" lang="en-GB">
                <a:solidFill>
                  <a:schemeClr val="dk1"/>
                </a:solidFill>
              </a:rPr>
              <a:t>learning and prototyping</a:t>
            </a:r>
            <a:r>
              <a:rPr lang="en-GB">
                <a:solidFill>
                  <a:schemeClr val="dk1"/>
                </a:solidFill>
              </a:rPr>
              <a:t> with pre-configured service plans and boosters.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SAP BTP Trial Account Setup : </a:t>
            </a:r>
            <a:r>
              <a:rPr lang="en-GB">
                <a:solidFill>
                  <a:schemeClr val="accent1"/>
                </a:solidFill>
              </a:rPr>
              <a:t>https://www.sap.com/products/technology-platform/trial.html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