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b2d64d04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b2d64d04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2d64d04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2d64d04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2d64d04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2d64d04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2d64d04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b2d64d04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b2d64d04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b2d64d04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b2d64d04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b2d64d04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2d64d04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2d64d04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2d64d04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2d64d04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b2d64d04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b2d64d04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BTP/CAP - DAY 02 : Understanding SAP BAS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rgbClr val="898989"/>
                </a:solidFill>
              </a:rPr>
              <a:t>Day 2: Create Your First CAPM App using SAP BAS</a:t>
            </a:r>
            <a:endParaRPr sz="3200">
              <a:solidFill>
                <a:srgbClr val="8989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: BAS Studio ( VS Code ENV )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5" y="1170125"/>
            <a:ext cx="79024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Agenda of Day 02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37400" y="1190450"/>
            <a:ext cx="80589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Understanding the SAP BTP Cockpit and Configuration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Explain the CAP (Cloud Application Programming)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Demonstrate how to add modules in `package.json`, install CAP CLI, and initialize CAP project using `cds init`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Create a simple CAP service using CDS model and service definitions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Define CDS, Services, and Handlers in CAPM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Explain `package.json` and adding dependencies from npm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: Cockpit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75" y="1017725"/>
            <a:ext cx="7761675" cy="38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: Marketplace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50" y="1150525"/>
            <a:ext cx="7831651" cy="38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Cloud Foundry : Spaces &amp; Org Members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50" y="1151550"/>
            <a:ext cx="81130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: HTML5 Application/SAP Workzone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63" y="1160825"/>
            <a:ext cx="83330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: Connectivity &amp; Destinations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75" y="1077275"/>
            <a:ext cx="838761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: Security &amp; User Roles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75" y="1017725"/>
            <a:ext cx="805514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Build Lobby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75" y="965875"/>
            <a:ext cx="81259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