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0FD4B-3E87-462C-9095-6522EC68925A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389583F-865D-474F-B940-57D2B5D72FE3}">
      <dgm:prSet phldrT="[Texte]" custT="1"/>
      <dgm:spPr/>
      <dgm:t>
        <a:bodyPr/>
        <a:lstStyle/>
        <a:p>
          <a:r>
            <a:rPr lang="fr-FR" sz="2000" dirty="0"/>
            <a:t>CONCEPTION</a:t>
          </a:r>
        </a:p>
      </dgm:t>
    </dgm:pt>
    <dgm:pt modelId="{A26FCE17-3085-4754-A0D7-4529DBC034EF}" type="parTrans" cxnId="{3DCB28F0-91E1-4B0C-A55F-9613B6D8D69F}">
      <dgm:prSet/>
      <dgm:spPr/>
      <dgm:t>
        <a:bodyPr/>
        <a:lstStyle/>
        <a:p>
          <a:endParaRPr lang="fr-FR" sz="1400"/>
        </a:p>
      </dgm:t>
    </dgm:pt>
    <dgm:pt modelId="{E61201F3-1972-4F6E-BCC4-90FA9CFEE0D3}" type="sibTrans" cxnId="{3DCB28F0-91E1-4B0C-A55F-9613B6D8D69F}">
      <dgm:prSet/>
      <dgm:spPr/>
      <dgm:t>
        <a:bodyPr/>
        <a:lstStyle/>
        <a:p>
          <a:endParaRPr lang="fr-FR" sz="1400"/>
        </a:p>
      </dgm:t>
    </dgm:pt>
    <dgm:pt modelId="{57EBA15E-EE43-4DE6-9FBB-3DFA5D0CEFDE}">
      <dgm:prSet phldrT="[Texte]" custT="1"/>
      <dgm:spPr/>
      <dgm:t>
        <a:bodyPr/>
        <a:lstStyle/>
        <a:p>
          <a:r>
            <a:rPr lang="fr-FR" sz="2000" dirty="0"/>
            <a:t>Langages et choix des outils utilisés</a:t>
          </a:r>
        </a:p>
      </dgm:t>
    </dgm:pt>
    <dgm:pt modelId="{6AF4E186-D69B-4B72-91CF-76DE9167E04A}" type="parTrans" cxnId="{2150D40B-E94F-4092-870F-C05B34144511}">
      <dgm:prSet/>
      <dgm:spPr/>
      <dgm:t>
        <a:bodyPr/>
        <a:lstStyle/>
        <a:p>
          <a:endParaRPr lang="fr-FR" sz="1400"/>
        </a:p>
      </dgm:t>
    </dgm:pt>
    <dgm:pt modelId="{B333DA2B-CDC6-49E5-86A2-C35F6F8AD974}" type="sibTrans" cxnId="{2150D40B-E94F-4092-870F-C05B34144511}">
      <dgm:prSet/>
      <dgm:spPr/>
      <dgm:t>
        <a:bodyPr/>
        <a:lstStyle/>
        <a:p>
          <a:endParaRPr lang="fr-FR" sz="1400"/>
        </a:p>
      </dgm:t>
    </dgm:pt>
    <dgm:pt modelId="{32E77444-4981-45CB-A286-EBEDFB5FB6CF}">
      <dgm:prSet phldrT="[Texte]" custT="1"/>
      <dgm:spPr/>
      <dgm:t>
        <a:bodyPr/>
        <a:lstStyle/>
        <a:p>
          <a:r>
            <a:rPr lang="fr-FR" sz="2000" dirty="0"/>
            <a:t>Les différentes étapes du développement</a:t>
          </a:r>
        </a:p>
      </dgm:t>
    </dgm:pt>
    <dgm:pt modelId="{65769981-AA79-4B43-A196-D5EB69A7D954}" type="parTrans" cxnId="{CE70F470-FEFF-4047-A355-F7D2A83A6E56}">
      <dgm:prSet/>
      <dgm:spPr/>
      <dgm:t>
        <a:bodyPr/>
        <a:lstStyle/>
        <a:p>
          <a:endParaRPr lang="fr-FR" sz="1400"/>
        </a:p>
      </dgm:t>
    </dgm:pt>
    <dgm:pt modelId="{F0E62044-2DD4-4218-BA10-46601434986A}" type="sibTrans" cxnId="{CE70F470-FEFF-4047-A355-F7D2A83A6E56}">
      <dgm:prSet/>
      <dgm:spPr/>
      <dgm:t>
        <a:bodyPr/>
        <a:lstStyle/>
        <a:p>
          <a:endParaRPr lang="fr-FR" sz="1400"/>
        </a:p>
      </dgm:t>
    </dgm:pt>
    <dgm:pt modelId="{7EB71AC5-B886-4C93-A50A-935B4FBA9813}">
      <dgm:prSet phldrT="[Texte]" custT="1"/>
      <dgm:spPr/>
      <dgm:t>
        <a:bodyPr/>
        <a:lstStyle/>
        <a:p>
          <a:r>
            <a:rPr lang="fr-FR" sz="2000" dirty="0"/>
            <a:t>Résultats obtenus</a:t>
          </a:r>
        </a:p>
      </dgm:t>
    </dgm:pt>
    <dgm:pt modelId="{2A50B899-0D3C-4456-8935-BBEEB525E7CC}" type="parTrans" cxnId="{BABFBD6D-BD75-4111-A744-5928A96CF3F9}">
      <dgm:prSet/>
      <dgm:spPr/>
      <dgm:t>
        <a:bodyPr/>
        <a:lstStyle/>
        <a:p>
          <a:endParaRPr lang="fr-FR" sz="1400"/>
        </a:p>
      </dgm:t>
    </dgm:pt>
    <dgm:pt modelId="{D82BD830-D14A-41FA-B378-45C2B202E186}" type="sibTrans" cxnId="{BABFBD6D-BD75-4111-A744-5928A96CF3F9}">
      <dgm:prSet/>
      <dgm:spPr/>
      <dgm:t>
        <a:bodyPr/>
        <a:lstStyle/>
        <a:p>
          <a:endParaRPr lang="fr-FR" sz="1400"/>
        </a:p>
      </dgm:t>
    </dgm:pt>
    <dgm:pt modelId="{9D2BB388-58AD-496A-80D7-FBCA349BE1E1}">
      <dgm:prSet phldrT="[Texte]" custT="1"/>
      <dgm:spPr/>
      <dgm:t>
        <a:bodyPr/>
        <a:lstStyle/>
        <a:p>
          <a:r>
            <a:rPr lang="fr-FR" sz="2000" dirty="0"/>
            <a:t>ANNEXES</a:t>
          </a:r>
        </a:p>
      </dgm:t>
    </dgm:pt>
    <dgm:pt modelId="{D829C79E-1382-4197-82F3-76E8F7C26BD0}" type="parTrans" cxnId="{6D6E3351-CB37-4E41-90BA-E72B07E00AC1}">
      <dgm:prSet/>
      <dgm:spPr/>
      <dgm:t>
        <a:bodyPr/>
        <a:lstStyle/>
        <a:p>
          <a:endParaRPr lang="fr-FR" sz="1400"/>
        </a:p>
      </dgm:t>
    </dgm:pt>
    <dgm:pt modelId="{08FC2DBC-A193-4800-9919-2C638474F1C0}" type="sibTrans" cxnId="{6D6E3351-CB37-4E41-90BA-E72B07E00AC1}">
      <dgm:prSet/>
      <dgm:spPr/>
      <dgm:t>
        <a:bodyPr/>
        <a:lstStyle/>
        <a:p>
          <a:endParaRPr lang="fr-FR" sz="1400"/>
        </a:p>
      </dgm:t>
    </dgm:pt>
    <dgm:pt modelId="{0D0237CC-7798-40A3-84C1-84AA4F65F658}">
      <dgm:prSet phldrT="[Texte]" custT="1"/>
      <dgm:spPr/>
      <dgm:t>
        <a:bodyPr/>
        <a:lstStyle/>
        <a:p>
          <a:r>
            <a:rPr lang="fr-FR" sz="2000" dirty="0"/>
            <a:t>Planning prévisionnel et réel</a:t>
          </a:r>
        </a:p>
      </dgm:t>
    </dgm:pt>
    <dgm:pt modelId="{4CEE62CC-8AF5-49F0-82D3-1E26E1B62A6A}" type="parTrans" cxnId="{524EC5C2-15BB-46AA-A206-A6E2DC913329}">
      <dgm:prSet/>
      <dgm:spPr/>
      <dgm:t>
        <a:bodyPr/>
        <a:lstStyle/>
        <a:p>
          <a:endParaRPr lang="fr-FR" sz="1400"/>
        </a:p>
      </dgm:t>
    </dgm:pt>
    <dgm:pt modelId="{034652D8-7F68-4DE8-89A7-265658835D90}" type="sibTrans" cxnId="{524EC5C2-15BB-46AA-A206-A6E2DC913329}">
      <dgm:prSet/>
      <dgm:spPr/>
      <dgm:t>
        <a:bodyPr/>
        <a:lstStyle/>
        <a:p>
          <a:endParaRPr lang="fr-FR" sz="1400"/>
        </a:p>
      </dgm:t>
    </dgm:pt>
    <dgm:pt modelId="{1792806D-0D68-4746-9282-B34698FC2439}">
      <dgm:prSet phldrT="[Texte]" custT="1"/>
      <dgm:spPr/>
      <dgm:t>
        <a:bodyPr/>
        <a:lstStyle/>
        <a:p>
          <a:r>
            <a:rPr lang="fr-FR" sz="2000" dirty="0"/>
            <a:t>Créations</a:t>
          </a:r>
        </a:p>
      </dgm:t>
    </dgm:pt>
    <dgm:pt modelId="{03AF4847-4EEE-4F69-BEBC-2E4AEEF838E7}" type="parTrans" cxnId="{2ECD849E-5308-4C97-9FBD-14603AEC74EC}">
      <dgm:prSet/>
      <dgm:spPr/>
      <dgm:t>
        <a:bodyPr/>
        <a:lstStyle/>
        <a:p>
          <a:endParaRPr lang="fr-FR" sz="1400"/>
        </a:p>
      </dgm:t>
    </dgm:pt>
    <dgm:pt modelId="{7CE963F5-EBB7-4577-A0EA-1ABAF5DAB521}" type="sibTrans" cxnId="{2ECD849E-5308-4C97-9FBD-14603AEC74EC}">
      <dgm:prSet/>
      <dgm:spPr/>
      <dgm:t>
        <a:bodyPr/>
        <a:lstStyle/>
        <a:p>
          <a:endParaRPr lang="fr-FR" sz="1400"/>
        </a:p>
      </dgm:t>
    </dgm:pt>
    <dgm:pt modelId="{D8D3BA9C-4748-4044-96A8-A6C795591B6E}">
      <dgm:prSet phldrT="[Texte]" custT="1"/>
      <dgm:spPr/>
      <dgm:t>
        <a:bodyPr/>
        <a:lstStyle/>
        <a:p>
          <a:r>
            <a:rPr lang="fr-FR" sz="2000" dirty="0"/>
            <a:t>Maquettes</a:t>
          </a:r>
        </a:p>
      </dgm:t>
    </dgm:pt>
    <dgm:pt modelId="{A977B901-1CBB-44A3-9E34-2FADEDD46388}" type="parTrans" cxnId="{9B47033F-5FED-4765-B3E4-667169556E55}">
      <dgm:prSet/>
      <dgm:spPr/>
      <dgm:t>
        <a:bodyPr/>
        <a:lstStyle/>
        <a:p>
          <a:endParaRPr lang="fr-FR" sz="1400"/>
        </a:p>
      </dgm:t>
    </dgm:pt>
    <dgm:pt modelId="{429A97B5-1321-4C49-AA59-2D3E54F2F27B}" type="sibTrans" cxnId="{9B47033F-5FED-4765-B3E4-667169556E55}">
      <dgm:prSet/>
      <dgm:spPr/>
      <dgm:t>
        <a:bodyPr/>
        <a:lstStyle/>
        <a:p>
          <a:endParaRPr lang="fr-FR" sz="1400"/>
        </a:p>
      </dgm:t>
    </dgm:pt>
    <dgm:pt modelId="{B6E25587-4A2A-4B4A-A7D4-5665A88CDA3D}">
      <dgm:prSet phldrT="[Texte]" custT="1"/>
      <dgm:spPr/>
      <dgm:t>
        <a:bodyPr/>
        <a:lstStyle/>
        <a:p>
          <a:r>
            <a:rPr lang="fr-FR" sz="2000" dirty="0"/>
            <a:t>Programmation</a:t>
          </a:r>
        </a:p>
      </dgm:t>
    </dgm:pt>
    <dgm:pt modelId="{8A81BD1F-AE8F-4CEE-AE57-B914A96D11A0}" type="parTrans" cxnId="{AE1EEF2E-D515-4FC5-971E-846FA883ECE3}">
      <dgm:prSet/>
      <dgm:spPr/>
      <dgm:t>
        <a:bodyPr/>
        <a:lstStyle/>
        <a:p>
          <a:endParaRPr lang="fr-FR"/>
        </a:p>
      </dgm:t>
    </dgm:pt>
    <dgm:pt modelId="{70EF6217-4859-4808-9324-DB28626CD604}" type="sibTrans" cxnId="{AE1EEF2E-D515-4FC5-971E-846FA883ECE3}">
      <dgm:prSet/>
      <dgm:spPr/>
      <dgm:t>
        <a:bodyPr/>
        <a:lstStyle/>
        <a:p>
          <a:endParaRPr lang="fr-FR"/>
        </a:p>
      </dgm:t>
    </dgm:pt>
    <dgm:pt modelId="{D574C406-405B-4D9D-805C-FABF11152EBD}">
      <dgm:prSet phldrT="[Texte]" custT="1"/>
      <dgm:spPr/>
      <dgm:t>
        <a:bodyPr/>
        <a:lstStyle/>
        <a:p>
          <a:r>
            <a:rPr lang="fr-FR" sz="2000" dirty="0"/>
            <a:t>Problèmes rencontrés</a:t>
          </a:r>
        </a:p>
      </dgm:t>
    </dgm:pt>
    <dgm:pt modelId="{03D1E809-F579-4FFE-BEFE-16FE3914B771}" type="parTrans" cxnId="{848D0EBC-BA2D-484C-AEC3-9FB1B32A2185}">
      <dgm:prSet/>
      <dgm:spPr/>
      <dgm:t>
        <a:bodyPr/>
        <a:lstStyle/>
        <a:p>
          <a:endParaRPr lang="fr-FR"/>
        </a:p>
      </dgm:t>
    </dgm:pt>
    <dgm:pt modelId="{10FE42E7-B202-4EED-8021-A26EBAF03D1A}" type="sibTrans" cxnId="{848D0EBC-BA2D-484C-AEC3-9FB1B32A2185}">
      <dgm:prSet/>
      <dgm:spPr/>
      <dgm:t>
        <a:bodyPr/>
        <a:lstStyle/>
        <a:p>
          <a:endParaRPr lang="fr-FR"/>
        </a:p>
      </dgm:t>
    </dgm:pt>
    <dgm:pt modelId="{400FCA8D-A3DB-4140-82B2-2A6F36D6AEDC}">
      <dgm:prSet phldrT="[Texte]" custT="1"/>
      <dgm:spPr/>
      <dgm:t>
        <a:bodyPr/>
        <a:lstStyle/>
        <a:p>
          <a:endParaRPr lang="fr-FR" sz="2000" dirty="0"/>
        </a:p>
      </dgm:t>
    </dgm:pt>
    <dgm:pt modelId="{0D13DB3E-6ABD-4C1A-A590-D46FEC7E774C}" type="parTrans" cxnId="{B45C77EF-9A28-4DD2-B237-5609D8604397}">
      <dgm:prSet/>
      <dgm:spPr/>
      <dgm:t>
        <a:bodyPr/>
        <a:lstStyle/>
        <a:p>
          <a:endParaRPr lang="fr-FR"/>
        </a:p>
      </dgm:t>
    </dgm:pt>
    <dgm:pt modelId="{F67669EE-4006-452A-97BD-B6E268275269}" type="sibTrans" cxnId="{B45C77EF-9A28-4DD2-B237-5609D8604397}">
      <dgm:prSet/>
      <dgm:spPr/>
      <dgm:t>
        <a:bodyPr/>
        <a:lstStyle/>
        <a:p>
          <a:endParaRPr lang="fr-FR"/>
        </a:p>
      </dgm:t>
    </dgm:pt>
    <dgm:pt modelId="{D10E12B0-4649-414E-90C7-4912C149A770}">
      <dgm:prSet phldrT="[Texte]" custT="1"/>
      <dgm:spPr/>
      <dgm:t>
        <a:bodyPr/>
        <a:lstStyle/>
        <a:p>
          <a:endParaRPr lang="fr-FR" sz="2000" dirty="0"/>
        </a:p>
      </dgm:t>
    </dgm:pt>
    <dgm:pt modelId="{9FD5121F-436D-41F6-A945-8261256F5BD9}" type="parTrans" cxnId="{E9575440-B977-4822-9283-0B00D50A9CAC}">
      <dgm:prSet/>
      <dgm:spPr/>
      <dgm:t>
        <a:bodyPr/>
        <a:lstStyle/>
        <a:p>
          <a:endParaRPr lang="fr-FR"/>
        </a:p>
      </dgm:t>
    </dgm:pt>
    <dgm:pt modelId="{EAD6CF42-EAD5-4AA9-B8AD-028BCB19C33F}" type="sibTrans" cxnId="{E9575440-B977-4822-9283-0B00D50A9CAC}">
      <dgm:prSet/>
      <dgm:spPr/>
      <dgm:t>
        <a:bodyPr/>
        <a:lstStyle/>
        <a:p>
          <a:endParaRPr lang="fr-FR"/>
        </a:p>
      </dgm:t>
    </dgm:pt>
    <dgm:pt modelId="{AB509ECB-4A76-4081-AB15-490881EEBAB7}">
      <dgm:prSet phldrT="[Texte]" custT="1"/>
      <dgm:spPr/>
      <dgm:t>
        <a:bodyPr/>
        <a:lstStyle/>
        <a:p>
          <a:endParaRPr lang="fr-FR" sz="2000" dirty="0"/>
        </a:p>
      </dgm:t>
    </dgm:pt>
    <dgm:pt modelId="{CBBEDC2F-C218-4C24-8D44-30DD1AB06435}" type="parTrans" cxnId="{767F8CA0-561D-4670-AF18-DB2F6BB6CE48}">
      <dgm:prSet/>
      <dgm:spPr/>
      <dgm:t>
        <a:bodyPr/>
        <a:lstStyle/>
        <a:p>
          <a:endParaRPr lang="fr-FR"/>
        </a:p>
      </dgm:t>
    </dgm:pt>
    <dgm:pt modelId="{4C153B43-8189-4784-91F3-7AFA60F58084}" type="sibTrans" cxnId="{767F8CA0-561D-4670-AF18-DB2F6BB6CE48}">
      <dgm:prSet/>
      <dgm:spPr/>
      <dgm:t>
        <a:bodyPr/>
        <a:lstStyle/>
        <a:p>
          <a:endParaRPr lang="fr-FR"/>
        </a:p>
      </dgm:t>
    </dgm:pt>
    <dgm:pt modelId="{004A462B-D184-4CCF-825A-8007AA557772}">
      <dgm:prSet phldrT="[Texte]" custT="1"/>
      <dgm:spPr/>
      <dgm:t>
        <a:bodyPr/>
        <a:lstStyle/>
        <a:p>
          <a:r>
            <a:rPr lang="fr-FR" sz="2000" dirty="0"/>
            <a:t>Zoning</a:t>
          </a:r>
        </a:p>
      </dgm:t>
    </dgm:pt>
    <dgm:pt modelId="{783EF8B1-00D0-4683-BB0D-6F3E2CD90F22}" type="parTrans" cxnId="{00B04220-9EAE-412A-8854-46724CFCE895}">
      <dgm:prSet/>
      <dgm:spPr/>
      <dgm:t>
        <a:bodyPr/>
        <a:lstStyle/>
        <a:p>
          <a:endParaRPr lang="fr-FR"/>
        </a:p>
      </dgm:t>
    </dgm:pt>
    <dgm:pt modelId="{47BFB89B-BF32-4693-80C7-D65C4C5E65A9}" type="sibTrans" cxnId="{00B04220-9EAE-412A-8854-46724CFCE895}">
      <dgm:prSet/>
      <dgm:spPr/>
      <dgm:t>
        <a:bodyPr/>
        <a:lstStyle/>
        <a:p>
          <a:endParaRPr lang="fr-FR"/>
        </a:p>
      </dgm:t>
    </dgm:pt>
    <dgm:pt modelId="{429F41EA-3789-46C2-AB4C-07B9CA592683}">
      <dgm:prSet phldrT="[Texte]" custT="1"/>
      <dgm:spPr/>
      <dgm:t>
        <a:bodyPr/>
        <a:lstStyle/>
        <a:p>
          <a:r>
            <a:rPr lang="fr-FR" sz="2000" dirty="0"/>
            <a:t>Design</a:t>
          </a:r>
          <a:endParaRPr lang="fr-FR" sz="2000" dirty="0"/>
        </a:p>
      </dgm:t>
    </dgm:pt>
    <dgm:pt modelId="{AA753F1D-8EFD-4043-9D09-1BCDA4F64B9C}" type="parTrans" cxnId="{4CAF2321-6D2D-4C11-A075-50D7286B0BD8}">
      <dgm:prSet/>
      <dgm:spPr/>
    </dgm:pt>
    <dgm:pt modelId="{27A4EBDF-4DB2-45F0-8D3E-630C4A00BEA1}" type="sibTrans" cxnId="{4CAF2321-6D2D-4C11-A075-50D7286B0BD8}">
      <dgm:prSet/>
      <dgm:spPr/>
    </dgm:pt>
    <dgm:pt modelId="{05EC2897-29D9-4AAD-AB92-A647DCC97E24}" type="pres">
      <dgm:prSet presAssocID="{2880FD4B-3E87-462C-9095-6522EC68925A}" presName="diagram" presStyleCnt="0">
        <dgm:presLayoutVars>
          <dgm:dir/>
          <dgm:animLvl val="lvl"/>
          <dgm:resizeHandles val="exact"/>
        </dgm:presLayoutVars>
      </dgm:prSet>
      <dgm:spPr/>
    </dgm:pt>
    <dgm:pt modelId="{AB594D3A-A363-43AB-B89A-1D4ACC3E8F9C}" type="pres">
      <dgm:prSet presAssocID="{2389583F-865D-474F-B940-57D2B5D72FE3}" presName="compNode" presStyleCnt="0"/>
      <dgm:spPr/>
    </dgm:pt>
    <dgm:pt modelId="{ED039741-7594-42E1-B873-412FD686BD71}" type="pres">
      <dgm:prSet presAssocID="{2389583F-865D-474F-B940-57D2B5D72FE3}" presName="childRect" presStyleLbl="bgAcc1" presStyleIdx="0" presStyleCnt="2">
        <dgm:presLayoutVars>
          <dgm:bulletEnabled val="1"/>
        </dgm:presLayoutVars>
      </dgm:prSet>
      <dgm:spPr/>
    </dgm:pt>
    <dgm:pt modelId="{91927D21-F00B-44EB-9B29-F25430C8B772}" type="pres">
      <dgm:prSet presAssocID="{2389583F-865D-474F-B940-57D2B5D72FE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44B448F-1DD7-41A0-B21B-529CFB5E6A85}" type="pres">
      <dgm:prSet presAssocID="{2389583F-865D-474F-B940-57D2B5D72FE3}" presName="parentRect" presStyleLbl="alignNode1" presStyleIdx="0" presStyleCnt="2"/>
      <dgm:spPr/>
    </dgm:pt>
    <dgm:pt modelId="{CACAFFC2-E19F-4411-8C1F-078D8156BB71}" type="pres">
      <dgm:prSet presAssocID="{2389583F-865D-474F-B940-57D2B5D72FE3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D1C0ED94-FD53-4D7C-976F-8A8391766150}" type="pres">
      <dgm:prSet presAssocID="{E61201F3-1972-4F6E-BCC4-90FA9CFEE0D3}" presName="sibTrans" presStyleLbl="sibTrans2D1" presStyleIdx="0" presStyleCnt="0"/>
      <dgm:spPr/>
    </dgm:pt>
    <dgm:pt modelId="{AD4CB8B1-1DEF-42CD-BEB3-73F71D05D794}" type="pres">
      <dgm:prSet presAssocID="{9D2BB388-58AD-496A-80D7-FBCA349BE1E1}" presName="compNode" presStyleCnt="0"/>
      <dgm:spPr/>
    </dgm:pt>
    <dgm:pt modelId="{FF03DBC2-97C4-490F-A56D-714DDB6CE760}" type="pres">
      <dgm:prSet presAssocID="{9D2BB388-58AD-496A-80D7-FBCA349BE1E1}" presName="childRect" presStyleLbl="bgAcc1" presStyleIdx="1" presStyleCnt="2">
        <dgm:presLayoutVars>
          <dgm:bulletEnabled val="1"/>
        </dgm:presLayoutVars>
      </dgm:prSet>
      <dgm:spPr/>
    </dgm:pt>
    <dgm:pt modelId="{EF3C54EF-811B-443C-94F8-4EBEB786883A}" type="pres">
      <dgm:prSet presAssocID="{9D2BB388-58AD-496A-80D7-FBCA349BE1E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0D7F927-92B9-4682-BFEC-A5D46CC63847}" type="pres">
      <dgm:prSet presAssocID="{9D2BB388-58AD-496A-80D7-FBCA349BE1E1}" presName="parentRect" presStyleLbl="alignNode1" presStyleIdx="1" presStyleCnt="2"/>
      <dgm:spPr/>
    </dgm:pt>
    <dgm:pt modelId="{EB730CC8-D53C-48EE-B400-1C09ECE2B525}" type="pres">
      <dgm:prSet presAssocID="{9D2BB388-58AD-496A-80D7-FBCA349BE1E1}" presName="adorn" presStyleLbl="fgAccFollow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</dgm:ptLst>
  <dgm:cxnLst>
    <dgm:cxn modelId="{28A25B76-C991-4B6D-867A-C2127A0C3EE2}" type="presOf" srcId="{2880FD4B-3E87-462C-9095-6522EC68925A}" destId="{05EC2897-29D9-4AAD-AB92-A647DCC97E24}" srcOrd="0" destOrd="0" presId="urn:microsoft.com/office/officeart/2005/8/layout/bList2"/>
    <dgm:cxn modelId="{2150D40B-E94F-4092-870F-C05B34144511}" srcId="{2389583F-865D-474F-B940-57D2B5D72FE3}" destId="{57EBA15E-EE43-4DE6-9FBB-3DFA5D0CEFDE}" srcOrd="1" destOrd="0" parTransId="{6AF4E186-D69B-4B72-91CF-76DE9167E04A}" sibTransId="{B333DA2B-CDC6-49E5-86A2-C35F6F8AD974}"/>
    <dgm:cxn modelId="{5DCA950A-A77D-406A-B542-07F5B1D3DA7C}" type="presOf" srcId="{D574C406-405B-4D9D-805C-FABF11152EBD}" destId="{ED039741-7594-42E1-B873-412FD686BD71}" srcOrd="0" destOrd="6" presId="urn:microsoft.com/office/officeart/2005/8/layout/bList2"/>
    <dgm:cxn modelId="{A4F77F71-6293-4AF9-8E27-827932D5302A}" type="presOf" srcId="{E61201F3-1972-4F6E-BCC4-90FA9CFEE0D3}" destId="{D1C0ED94-FD53-4D7C-976F-8A8391766150}" srcOrd="0" destOrd="0" presId="urn:microsoft.com/office/officeart/2005/8/layout/bList2"/>
    <dgm:cxn modelId="{018BF9B6-187B-4EDC-8FB4-0AB500C607E4}" type="presOf" srcId="{1792806D-0D68-4746-9282-B34698FC2439}" destId="{FF03DBC2-97C4-490F-A56D-714DDB6CE760}" srcOrd="0" destOrd="1" presId="urn:microsoft.com/office/officeart/2005/8/layout/bList2"/>
    <dgm:cxn modelId="{E4DE4037-4C07-43F6-92F9-9295E610D7BF}" type="presOf" srcId="{0D0237CC-7798-40A3-84C1-84AA4F65F658}" destId="{FF03DBC2-97C4-490F-A56D-714DDB6CE760}" srcOrd="0" destOrd="0" presId="urn:microsoft.com/office/officeart/2005/8/layout/bList2"/>
    <dgm:cxn modelId="{8B7DB81A-B7AF-466F-B622-BFC8F5BEB092}" type="presOf" srcId="{57EBA15E-EE43-4DE6-9FBB-3DFA5D0CEFDE}" destId="{ED039741-7594-42E1-B873-412FD686BD71}" srcOrd="0" destOrd="1" presId="urn:microsoft.com/office/officeart/2005/8/layout/bList2"/>
    <dgm:cxn modelId="{357E3C43-2875-4FE9-B338-D8C5E9C5DF7D}" type="presOf" srcId="{AB509ECB-4A76-4081-AB15-490881EEBAB7}" destId="{ED039741-7594-42E1-B873-412FD686BD71}" srcOrd="0" destOrd="7" presId="urn:microsoft.com/office/officeart/2005/8/layout/bList2"/>
    <dgm:cxn modelId="{BABFBD6D-BD75-4111-A744-5928A96CF3F9}" srcId="{2389583F-865D-474F-B940-57D2B5D72FE3}" destId="{7EB71AC5-B886-4C93-A50A-935B4FBA9813}" srcOrd="3" destOrd="0" parTransId="{2A50B899-0D3C-4456-8935-BBEEB525E7CC}" sibTransId="{D82BD830-D14A-41FA-B378-45C2B202E186}"/>
    <dgm:cxn modelId="{34C643FC-E8FF-4735-B636-F44C27DDD838}" type="presOf" srcId="{7EB71AC5-B886-4C93-A50A-935B4FBA9813}" destId="{ED039741-7594-42E1-B873-412FD686BD71}" srcOrd="0" destOrd="5" presId="urn:microsoft.com/office/officeart/2005/8/layout/bList2"/>
    <dgm:cxn modelId="{4CAF2321-6D2D-4C11-A075-50D7286B0BD8}" srcId="{32E77444-4981-45CB-A286-EBEDFB5FB6CF}" destId="{429F41EA-3789-46C2-AB4C-07B9CA592683}" srcOrd="0" destOrd="0" parTransId="{AA753F1D-8EFD-4043-9D09-1BCDA4F64B9C}" sibTransId="{27A4EBDF-4DB2-45F0-8D3E-630C4A00BEA1}"/>
    <dgm:cxn modelId="{6D6E3351-CB37-4E41-90BA-E72B07E00AC1}" srcId="{2880FD4B-3E87-462C-9095-6522EC68925A}" destId="{9D2BB388-58AD-496A-80D7-FBCA349BE1E1}" srcOrd="1" destOrd="0" parTransId="{D829C79E-1382-4197-82F3-76E8F7C26BD0}" sibTransId="{08FC2DBC-A193-4800-9919-2C638474F1C0}"/>
    <dgm:cxn modelId="{79BCCBE2-90E1-4FED-B8C6-F0F0F705A3A0}" type="presOf" srcId="{32E77444-4981-45CB-A286-EBEDFB5FB6CF}" destId="{ED039741-7594-42E1-B873-412FD686BD71}" srcOrd="0" destOrd="2" presId="urn:microsoft.com/office/officeart/2005/8/layout/bList2"/>
    <dgm:cxn modelId="{9B47033F-5FED-4765-B3E4-667169556E55}" srcId="{9D2BB388-58AD-496A-80D7-FBCA349BE1E1}" destId="{D8D3BA9C-4748-4044-96A8-A6C795591B6E}" srcOrd="2" destOrd="0" parTransId="{A977B901-1CBB-44A3-9E34-2FADEDD46388}" sibTransId="{429A97B5-1321-4C49-AA59-2D3E54F2F27B}"/>
    <dgm:cxn modelId="{524EC5C2-15BB-46AA-A206-A6E2DC913329}" srcId="{9D2BB388-58AD-496A-80D7-FBCA349BE1E1}" destId="{0D0237CC-7798-40A3-84C1-84AA4F65F658}" srcOrd="0" destOrd="0" parTransId="{4CEE62CC-8AF5-49F0-82D3-1E26E1B62A6A}" sibTransId="{034652D8-7F68-4DE8-89A7-265658835D90}"/>
    <dgm:cxn modelId="{3DCB28F0-91E1-4B0C-A55F-9613B6D8D69F}" srcId="{2880FD4B-3E87-462C-9095-6522EC68925A}" destId="{2389583F-865D-474F-B940-57D2B5D72FE3}" srcOrd="0" destOrd="0" parTransId="{A26FCE17-3085-4754-A0D7-4529DBC034EF}" sibTransId="{E61201F3-1972-4F6E-BCC4-90FA9CFEE0D3}"/>
    <dgm:cxn modelId="{3AF71E3B-EAD6-4E9C-BB36-B8C4AC2B7857}" type="presOf" srcId="{2389583F-865D-474F-B940-57D2B5D72FE3}" destId="{444B448F-1DD7-41A0-B21B-529CFB5E6A85}" srcOrd="1" destOrd="0" presId="urn:microsoft.com/office/officeart/2005/8/layout/bList2"/>
    <dgm:cxn modelId="{74DCF72E-F0C9-4A1F-A6B8-598DDD9D6070}" type="presOf" srcId="{2389583F-865D-474F-B940-57D2B5D72FE3}" destId="{91927D21-F00B-44EB-9B29-F25430C8B772}" srcOrd="0" destOrd="0" presId="urn:microsoft.com/office/officeart/2005/8/layout/bList2"/>
    <dgm:cxn modelId="{C090CD6E-406D-40C6-B320-44EA0A68FEDB}" type="presOf" srcId="{9D2BB388-58AD-496A-80D7-FBCA349BE1E1}" destId="{80D7F927-92B9-4682-BFEC-A5D46CC63847}" srcOrd="1" destOrd="0" presId="urn:microsoft.com/office/officeart/2005/8/layout/bList2"/>
    <dgm:cxn modelId="{E9575440-B977-4822-9283-0B00D50A9CAC}" srcId="{2389583F-865D-474F-B940-57D2B5D72FE3}" destId="{D10E12B0-4649-414E-90C7-4912C149A770}" srcOrd="6" destOrd="0" parTransId="{9FD5121F-436D-41F6-A945-8261256F5BD9}" sibTransId="{EAD6CF42-EAD5-4AA9-B8AD-028BCB19C33F}"/>
    <dgm:cxn modelId="{B45C77EF-9A28-4DD2-B237-5609D8604397}" srcId="{2389583F-865D-474F-B940-57D2B5D72FE3}" destId="{400FCA8D-A3DB-4140-82B2-2A6F36D6AEDC}" srcOrd="7" destOrd="0" parTransId="{0D13DB3E-6ABD-4C1A-A590-D46FEC7E774C}" sibTransId="{F67669EE-4006-452A-97BD-B6E268275269}"/>
    <dgm:cxn modelId="{16C63C53-152B-47B4-A326-4E3D027C6ED9}" type="presOf" srcId="{9D2BB388-58AD-496A-80D7-FBCA349BE1E1}" destId="{EF3C54EF-811B-443C-94F8-4EBEB786883A}" srcOrd="0" destOrd="0" presId="urn:microsoft.com/office/officeart/2005/8/layout/bList2"/>
    <dgm:cxn modelId="{3E7C914F-BD68-4622-A80B-C68F2F3279B7}" type="presOf" srcId="{D10E12B0-4649-414E-90C7-4912C149A770}" destId="{ED039741-7594-42E1-B873-412FD686BD71}" srcOrd="0" destOrd="8" presId="urn:microsoft.com/office/officeart/2005/8/layout/bList2"/>
    <dgm:cxn modelId="{AE1EEF2E-D515-4FC5-971E-846FA883ECE3}" srcId="{32E77444-4981-45CB-A286-EBEDFB5FB6CF}" destId="{B6E25587-4A2A-4B4A-A7D4-5665A88CDA3D}" srcOrd="1" destOrd="0" parTransId="{8A81BD1F-AE8F-4CEE-AE57-B914A96D11A0}" sibTransId="{70EF6217-4859-4808-9324-DB28626CD604}"/>
    <dgm:cxn modelId="{CE70F470-FEFF-4047-A355-F7D2A83A6E56}" srcId="{2389583F-865D-474F-B940-57D2B5D72FE3}" destId="{32E77444-4981-45CB-A286-EBEDFB5FB6CF}" srcOrd="2" destOrd="0" parTransId="{65769981-AA79-4B43-A196-D5EB69A7D954}" sibTransId="{F0E62044-2DD4-4218-BA10-46601434986A}"/>
    <dgm:cxn modelId="{8818C118-8FE6-4090-8A20-993211234829}" type="presOf" srcId="{429F41EA-3789-46C2-AB4C-07B9CA592683}" destId="{ED039741-7594-42E1-B873-412FD686BD71}" srcOrd="0" destOrd="3" presId="urn:microsoft.com/office/officeart/2005/8/layout/bList2"/>
    <dgm:cxn modelId="{7F0BFA1B-E2BD-4920-B94F-E1181C85E65F}" type="presOf" srcId="{400FCA8D-A3DB-4140-82B2-2A6F36D6AEDC}" destId="{ED039741-7594-42E1-B873-412FD686BD71}" srcOrd="0" destOrd="9" presId="urn:microsoft.com/office/officeart/2005/8/layout/bList2"/>
    <dgm:cxn modelId="{1BBDF3A9-CDC0-40D7-80CB-B5489CD75F57}" type="presOf" srcId="{B6E25587-4A2A-4B4A-A7D4-5665A88CDA3D}" destId="{ED039741-7594-42E1-B873-412FD686BD71}" srcOrd="0" destOrd="4" presId="urn:microsoft.com/office/officeart/2005/8/layout/bList2"/>
    <dgm:cxn modelId="{59D465F9-212C-473B-B406-58D1EA1A86AE}" type="presOf" srcId="{D8D3BA9C-4748-4044-96A8-A6C795591B6E}" destId="{FF03DBC2-97C4-490F-A56D-714DDB6CE760}" srcOrd="0" destOrd="2" presId="urn:microsoft.com/office/officeart/2005/8/layout/bList2"/>
    <dgm:cxn modelId="{2ECD849E-5308-4C97-9FBD-14603AEC74EC}" srcId="{9D2BB388-58AD-496A-80D7-FBCA349BE1E1}" destId="{1792806D-0D68-4746-9282-B34698FC2439}" srcOrd="1" destOrd="0" parTransId="{03AF4847-4EEE-4F69-BEBC-2E4AEEF838E7}" sibTransId="{7CE963F5-EBB7-4577-A0EA-1ABAF5DAB521}"/>
    <dgm:cxn modelId="{00B04220-9EAE-412A-8854-46724CFCE895}" srcId="{2389583F-865D-474F-B940-57D2B5D72FE3}" destId="{004A462B-D184-4CCF-825A-8007AA557772}" srcOrd="0" destOrd="0" parTransId="{783EF8B1-00D0-4683-BB0D-6F3E2CD90F22}" sibTransId="{47BFB89B-BF32-4693-80C7-D65C4C5E65A9}"/>
    <dgm:cxn modelId="{848D0EBC-BA2D-484C-AEC3-9FB1B32A2185}" srcId="{2389583F-865D-474F-B940-57D2B5D72FE3}" destId="{D574C406-405B-4D9D-805C-FABF11152EBD}" srcOrd="4" destOrd="0" parTransId="{03D1E809-F579-4FFE-BEFE-16FE3914B771}" sibTransId="{10FE42E7-B202-4EED-8021-A26EBAF03D1A}"/>
    <dgm:cxn modelId="{767F8CA0-561D-4670-AF18-DB2F6BB6CE48}" srcId="{2389583F-865D-474F-B940-57D2B5D72FE3}" destId="{AB509ECB-4A76-4081-AB15-490881EEBAB7}" srcOrd="5" destOrd="0" parTransId="{CBBEDC2F-C218-4C24-8D44-30DD1AB06435}" sibTransId="{4C153B43-8189-4784-91F3-7AFA60F58084}"/>
    <dgm:cxn modelId="{5895F37E-8EAF-4ADA-8571-0DECE37C1D25}" type="presOf" srcId="{004A462B-D184-4CCF-825A-8007AA557772}" destId="{ED039741-7594-42E1-B873-412FD686BD71}" srcOrd="0" destOrd="0" presId="urn:microsoft.com/office/officeart/2005/8/layout/bList2"/>
    <dgm:cxn modelId="{2CEAB6EA-E4B8-4B11-AC65-93B34D1ED49A}" type="presParOf" srcId="{05EC2897-29D9-4AAD-AB92-A647DCC97E24}" destId="{AB594D3A-A363-43AB-B89A-1D4ACC3E8F9C}" srcOrd="0" destOrd="0" presId="urn:microsoft.com/office/officeart/2005/8/layout/bList2"/>
    <dgm:cxn modelId="{55A40192-A93D-4EEC-B2B1-69FD83CE6503}" type="presParOf" srcId="{AB594D3A-A363-43AB-B89A-1D4ACC3E8F9C}" destId="{ED039741-7594-42E1-B873-412FD686BD71}" srcOrd="0" destOrd="0" presId="urn:microsoft.com/office/officeart/2005/8/layout/bList2"/>
    <dgm:cxn modelId="{CB5770CF-A3BC-430F-8412-D47664BE969D}" type="presParOf" srcId="{AB594D3A-A363-43AB-B89A-1D4ACC3E8F9C}" destId="{91927D21-F00B-44EB-9B29-F25430C8B772}" srcOrd="1" destOrd="0" presId="urn:microsoft.com/office/officeart/2005/8/layout/bList2"/>
    <dgm:cxn modelId="{9590D0BC-90A4-41E5-A072-F28FC9803D64}" type="presParOf" srcId="{AB594D3A-A363-43AB-B89A-1D4ACC3E8F9C}" destId="{444B448F-1DD7-41A0-B21B-529CFB5E6A85}" srcOrd="2" destOrd="0" presId="urn:microsoft.com/office/officeart/2005/8/layout/bList2"/>
    <dgm:cxn modelId="{759C3630-2CCF-42D3-B131-54B215E76298}" type="presParOf" srcId="{AB594D3A-A363-43AB-B89A-1D4ACC3E8F9C}" destId="{CACAFFC2-E19F-4411-8C1F-078D8156BB71}" srcOrd="3" destOrd="0" presId="urn:microsoft.com/office/officeart/2005/8/layout/bList2"/>
    <dgm:cxn modelId="{E34FF48D-C638-4889-B630-20BBB347388F}" type="presParOf" srcId="{05EC2897-29D9-4AAD-AB92-A647DCC97E24}" destId="{D1C0ED94-FD53-4D7C-976F-8A8391766150}" srcOrd="1" destOrd="0" presId="urn:microsoft.com/office/officeart/2005/8/layout/bList2"/>
    <dgm:cxn modelId="{A76CC119-38D1-490D-999A-AC8AF4967AE1}" type="presParOf" srcId="{05EC2897-29D9-4AAD-AB92-A647DCC97E24}" destId="{AD4CB8B1-1DEF-42CD-BEB3-73F71D05D794}" srcOrd="2" destOrd="0" presId="urn:microsoft.com/office/officeart/2005/8/layout/bList2"/>
    <dgm:cxn modelId="{44B4CB26-E5C4-4461-90E1-55A10A415382}" type="presParOf" srcId="{AD4CB8B1-1DEF-42CD-BEB3-73F71D05D794}" destId="{FF03DBC2-97C4-490F-A56D-714DDB6CE760}" srcOrd="0" destOrd="0" presId="urn:microsoft.com/office/officeart/2005/8/layout/bList2"/>
    <dgm:cxn modelId="{92F9F1D0-B1F2-466B-A345-A9C42E07CE93}" type="presParOf" srcId="{AD4CB8B1-1DEF-42CD-BEB3-73F71D05D794}" destId="{EF3C54EF-811B-443C-94F8-4EBEB786883A}" srcOrd="1" destOrd="0" presId="urn:microsoft.com/office/officeart/2005/8/layout/bList2"/>
    <dgm:cxn modelId="{93555B2E-1DC5-48F7-B10E-262DF6B0F2F7}" type="presParOf" srcId="{AD4CB8B1-1DEF-42CD-BEB3-73F71D05D794}" destId="{80D7F927-92B9-4682-BFEC-A5D46CC63847}" srcOrd="2" destOrd="0" presId="urn:microsoft.com/office/officeart/2005/8/layout/bList2"/>
    <dgm:cxn modelId="{22246236-AD5F-42C0-9CAD-75F9968C763A}" type="presParOf" srcId="{AD4CB8B1-1DEF-42CD-BEB3-73F71D05D794}" destId="{EB730CC8-D53C-48EE-B400-1C09ECE2B52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BD883E-2399-475A-B8DD-9E5B052D1A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53C0BD2-4351-4000-B26C-BAF86FD350E6}">
      <dgm:prSet phldrT="[Texte]"/>
      <dgm:spPr/>
      <dgm:t>
        <a:bodyPr/>
        <a:lstStyle/>
        <a:p>
          <a:r>
            <a:rPr lang="fr-FR" dirty="0"/>
            <a:t>Framework</a:t>
          </a:r>
        </a:p>
      </dgm:t>
    </dgm:pt>
    <dgm:pt modelId="{D3C20C7B-055F-4A11-9B80-9971541B56B8}" type="parTrans" cxnId="{894CE29F-EB18-4FE2-94F1-489FF49D75F2}">
      <dgm:prSet/>
      <dgm:spPr/>
      <dgm:t>
        <a:bodyPr/>
        <a:lstStyle/>
        <a:p>
          <a:endParaRPr lang="fr-FR"/>
        </a:p>
      </dgm:t>
    </dgm:pt>
    <dgm:pt modelId="{27E83E42-D33A-422B-AD7C-3493625C909A}" type="sibTrans" cxnId="{894CE29F-EB18-4FE2-94F1-489FF49D75F2}">
      <dgm:prSet/>
      <dgm:spPr/>
      <dgm:t>
        <a:bodyPr/>
        <a:lstStyle/>
        <a:p>
          <a:endParaRPr lang="fr-FR"/>
        </a:p>
      </dgm:t>
    </dgm:pt>
    <dgm:pt modelId="{3CCD7D35-F14E-4604-BEE9-8746746DDD07}">
      <dgm:prSet phldrT="[Texte]"/>
      <dgm:spPr/>
      <dgm:t>
        <a:bodyPr/>
        <a:lstStyle/>
        <a:p>
          <a:r>
            <a:rPr lang="fr-FR" dirty="0" err="1"/>
            <a:t>Bootstrap</a:t>
          </a:r>
          <a:endParaRPr lang="fr-FR" dirty="0"/>
        </a:p>
      </dgm:t>
    </dgm:pt>
    <dgm:pt modelId="{8785CA67-951F-4826-9C35-B2799057481E}" type="parTrans" cxnId="{E4A6CA6F-91F4-4A49-B96D-8383D13F2F86}">
      <dgm:prSet/>
      <dgm:spPr/>
      <dgm:t>
        <a:bodyPr/>
        <a:lstStyle/>
        <a:p>
          <a:endParaRPr lang="fr-FR"/>
        </a:p>
      </dgm:t>
    </dgm:pt>
    <dgm:pt modelId="{9EFF532C-9FB7-41E6-84CF-CA7B206DFF19}" type="sibTrans" cxnId="{E4A6CA6F-91F4-4A49-B96D-8383D13F2F86}">
      <dgm:prSet/>
      <dgm:spPr/>
      <dgm:t>
        <a:bodyPr/>
        <a:lstStyle/>
        <a:p>
          <a:endParaRPr lang="fr-FR"/>
        </a:p>
      </dgm:t>
    </dgm:pt>
    <dgm:pt modelId="{0AD0D87F-745B-457D-805C-EA7CF1BBCAA3}" type="pres">
      <dgm:prSet presAssocID="{97BD883E-2399-475A-B8DD-9E5B052D1A86}" presName="vert0" presStyleCnt="0">
        <dgm:presLayoutVars>
          <dgm:dir/>
          <dgm:animOne val="branch"/>
          <dgm:animLvl val="lvl"/>
        </dgm:presLayoutVars>
      </dgm:prSet>
      <dgm:spPr/>
    </dgm:pt>
    <dgm:pt modelId="{7AD8575D-29D2-49D9-A29F-BCD99CF98F78}" type="pres">
      <dgm:prSet presAssocID="{E53C0BD2-4351-4000-B26C-BAF86FD350E6}" presName="thickLine" presStyleLbl="alignNode1" presStyleIdx="0" presStyleCnt="1"/>
      <dgm:spPr/>
    </dgm:pt>
    <dgm:pt modelId="{6AEE9A22-0AC7-403C-8834-2E5F6E963E38}" type="pres">
      <dgm:prSet presAssocID="{E53C0BD2-4351-4000-B26C-BAF86FD350E6}" presName="horz1" presStyleCnt="0"/>
      <dgm:spPr/>
    </dgm:pt>
    <dgm:pt modelId="{9A2CB9D0-CB8D-4E11-8540-B2E144DE493C}" type="pres">
      <dgm:prSet presAssocID="{E53C0BD2-4351-4000-B26C-BAF86FD350E6}" presName="tx1" presStyleLbl="revTx" presStyleIdx="0" presStyleCnt="2"/>
      <dgm:spPr/>
    </dgm:pt>
    <dgm:pt modelId="{773737F7-C535-4CF4-9E79-1DDA6D0FB544}" type="pres">
      <dgm:prSet presAssocID="{E53C0BD2-4351-4000-B26C-BAF86FD350E6}" presName="vert1" presStyleCnt="0"/>
      <dgm:spPr/>
    </dgm:pt>
    <dgm:pt modelId="{B52FD2A3-F0F7-4823-998A-BA405AD6E899}" type="pres">
      <dgm:prSet presAssocID="{3CCD7D35-F14E-4604-BEE9-8746746DDD07}" presName="vertSpace2a" presStyleCnt="0"/>
      <dgm:spPr/>
    </dgm:pt>
    <dgm:pt modelId="{8C70F73C-B58D-47AF-B918-6E1429250C1E}" type="pres">
      <dgm:prSet presAssocID="{3CCD7D35-F14E-4604-BEE9-8746746DDD07}" presName="horz2" presStyleCnt="0"/>
      <dgm:spPr/>
    </dgm:pt>
    <dgm:pt modelId="{041CBFF4-6055-4AF0-A571-4B4416CA26FC}" type="pres">
      <dgm:prSet presAssocID="{3CCD7D35-F14E-4604-BEE9-8746746DDD07}" presName="horzSpace2" presStyleCnt="0"/>
      <dgm:spPr/>
    </dgm:pt>
    <dgm:pt modelId="{F585DF6E-4357-4EDE-88AF-B1B65E0DD010}" type="pres">
      <dgm:prSet presAssocID="{3CCD7D35-F14E-4604-BEE9-8746746DDD07}" presName="tx2" presStyleLbl="revTx" presStyleIdx="1" presStyleCnt="2"/>
      <dgm:spPr/>
    </dgm:pt>
    <dgm:pt modelId="{7614C45A-1FE5-4FD0-A587-E053AC9DBEBC}" type="pres">
      <dgm:prSet presAssocID="{3CCD7D35-F14E-4604-BEE9-8746746DDD07}" presName="vert2" presStyleCnt="0"/>
      <dgm:spPr/>
    </dgm:pt>
    <dgm:pt modelId="{74E354A3-616D-4B07-B0DB-5395DA8A34A3}" type="pres">
      <dgm:prSet presAssocID="{3CCD7D35-F14E-4604-BEE9-8746746DDD07}" presName="thinLine2b" presStyleLbl="callout" presStyleIdx="0" presStyleCnt="1"/>
      <dgm:spPr/>
    </dgm:pt>
    <dgm:pt modelId="{BE262036-5F28-4F64-B516-791E77337B2B}" type="pres">
      <dgm:prSet presAssocID="{3CCD7D35-F14E-4604-BEE9-8746746DDD07}" presName="vertSpace2b" presStyleCnt="0"/>
      <dgm:spPr/>
    </dgm:pt>
  </dgm:ptLst>
  <dgm:cxnLst>
    <dgm:cxn modelId="{50B4B8B2-63B4-4F08-969E-21D0961FD7CA}" type="presOf" srcId="{3CCD7D35-F14E-4604-BEE9-8746746DDD07}" destId="{F585DF6E-4357-4EDE-88AF-B1B65E0DD010}" srcOrd="0" destOrd="0" presId="urn:microsoft.com/office/officeart/2008/layout/LinedList"/>
    <dgm:cxn modelId="{FED16B99-AA9F-4A7A-9B7B-B7F6FBE26906}" type="presOf" srcId="{97BD883E-2399-475A-B8DD-9E5B052D1A86}" destId="{0AD0D87F-745B-457D-805C-EA7CF1BBCAA3}" srcOrd="0" destOrd="0" presId="urn:microsoft.com/office/officeart/2008/layout/LinedList"/>
    <dgm:cxn modelId="{EEF867F9-E20B-4AF9-B399-4B2F09061656}" type="presOf" srcId="{E53C0BD2-4351-4000-B26C-BAF86FD350E6}" destId="{9A2CB9D0-CB8D-4E11-8540-B2E144DE493C}" srcOrd="0" destOrd="0" presId="urn:microsoft.com/office/officeart/2008/layout/LinedList"/>
    <dgm:cxn modelId="{E4A6CA6F-91F4-4A49-B96D-8383D13F2F86}" srcId="{E53C0BD2-4351-4000-B26C-BAF86FD350E6}" destId="{3CCD7D35-F14E-4604-BEE9-8746746DDD07}" srcOrd="0" destOrd="0" parTransId="{8785CA67-951F-4826-9C35-B2799057481E}" sibTransId="{9EFF532C-9FB7-41E6-84CF-CA7B206DFF19}"/>
    <dgm:cxn modelId="{894CE29F-EB18-4FE2-94F1-489FF49D75F2}" srcId="{97BD883E-2399-475A-B8DD-9E5B052D1A86}" destId="{E53C0BD2-4351-4000-B26C-BAF86FD350E6}" srcOrd="0" destOrd="0" parTransId="{D3C20C7B-055F-4A11-9B80-9971541B56B8}" sibTransId="{27E83E42-D33A-422B-AD7C-3493625C909A}"/>
    <dgm:cxn modelId="{A641E2E0-34B8-4DDB-A09D-AACEAD6D0857}" type="presParOf" srcId="{0AD0D87F-745B-457D-805C-EA7CF1BBCAA3}" destId="{7AD8575D-29D2-49D9-A29F-BCD99CF98F78}" srcOrd="0" destOrd="0" presId="urn:microsoft.com/office/officeart/2008/layout/LinedList"/>
    <dgm:cxn modelId="{F6FBE657-47D8-40C6-A7E7-86E330EC8A8D}" type="presParOf" srcId="{0AD0D87F-745B-457D-805C-EA7CF1BBCAA3}" destId="{6AEE9A22-0AC7-403C-8834-2E5F6E963E38}" srcOrd="1" destOrd="0" presId="urn:microsoft.com/office/officeart/2008/layout/LinedList"/>
    <dgm:cxn modelId="{ABBFB438-7385-4595-B23B-D546C443DDDF}" type="presParOf" srcId="{6AEE9A22-0AC7-403C-8834-2E5F6E963E38}" destId="{9A2CB9D0-CB8D-4E11-8540-B2E144DE493C}" srcOrd="0" destOrd="0" presId="urn:microsoft.com/office/officeart/2008/layout/LinedList"/>
    <dgm:cxn modelId="{362DE2D7-CC6D-4140-B852-3AE8709DE65F}" type="presParOf" srcId="{6AEE9A22-0AC7-403C-8834-2E5F6E963E38}" destId="{773737F7-C535-4CF4-9E79-1DDA6D0FB544}" srcOrd="1" destOrd="0" presId="urn:microsoft.com/office/officeart/2008/layout/LinedList"/>
    <dgm:cxn modelId="{ED6B0547-A0B5-404E-8938-379B266450CA}" type="presParOf" srcId="{773737F7-C535-4CF4-9E79-1DDA6D0FB544}" destId="{B52FD2A3-F0F7-4823-998A-BA405AD6E899}" srcOrd="0" destOrd="0" presId="urn:microsoft.com/office/officeart/2008/layout/LinedList"/>
    <dgm:cxn modelId="{0E1410CF-E299-471A-B5A9-54822FC732B3}" type="presParOf" srcId="{773737F7-C535-4CF4-9E79-1DDA6D0FB544}" destId="{8C70F73C-B58D-47AF-B918-6E1429250C1E}" srcOrd="1" destOrd="0" presId="urn:microsoft.com/office/officeart/2008/layout/LinedList"/>
    <dgm:cxn modelId="{BB8FB745-4186-4A60-A737-FE17641EAD29}" type="presParOf" srcId="{8C70F73C-B58D-47AF-B918-6E1429250C1E}" destId="{041CBFF4-6055-4AF0-A571-4B4416CA26FC}" srcOrd="0" destOrd="0" presId="urn:microsoft.com/office/officeart/2008/layout/LinedList"/>
    <dgm:cxn modelId="{58F3AC31-8B83-49C5-B003-6C050D3BEFA4}" type="presParOf" srcId="{8C70F73C-B58D-47AF-B918-6E1429250C1E}" destId="{F585DF6E-4357-4EDE-88AF-B1B65E0DD010}" srcOrd="1" destOrd="0" presId="urn:microsoft.com/office/officeart/2008/layout/LinedList"/>
    <dgm:cxn modelId="{9121BB68-BADC-4B04-A2DB-5015E1FED5CF}" type="presParOf" srcId="{8C70F73C-B58D-47AF-B918-6E1429250C1E}" destId="{7614C45A-1FE5-4FD0-A587-E053AC9DBEBC}" srcOrd="2" destOrd="0" presId="urn:microsoft.com/office/officeart/2008/layout/LinedList"/>
    <dgm:cxn modelId="{90D402E3-3B67-49C1-AB1A-24AA54B2A9F0}" type="presParOf" srcId="{773737F7-C535-4CF4-9E79-1DDA6D0FB544}" destId="{74E354A3-616D-4B07-B0DB-5395DA8A34A3}" srcOrd="2" destOrd="0" presId="urn:microsoft.com/office/officeart/2008/layout/LinedList"/>
    <dgm:cxn modelId="{16575AB4-F669-4986-9C17-2F310527C073}" type="presParOf" srcId="{773737F7-C535-4CF4-9E79-1DDA6D0FB544}" destId="{BE262036-5F28-4F64-B516-791E77337B2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BD883E-2399-475A-B8DD-9E5B052D1A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53C0BD2-4351-4000-B26C-BAF86FD350E6}">
      <dgm:prSet phldrT="[Texte]"/>
      <dgm:spPr/>
      <dgm:t>
        <a:bodyPr/>
        <a:lstStyle/>
        <a:p>
          <a:r>
            <a:rPr lang="fr-FR" dirty="0"/>
            <a:t>Langages</a:t>
          </a:r>
        </a:p>
      </dgm:t>
    </dgm:pt>
    <dgm:pt modelId="{D3C20C7B-055F-4A11-9B80-9971541B56B8}" type="parTrans" cxnId="{894CE29F-EB18-4FE2-94F1-489FF49D75F2}">
      <dgm:prSet/>
      <dgm:spPr/>
      <dgm:t>
        <a:bodyPr/>
        <a:lstStyle/>
        <a:p>
          <a:endParaRPr lang="fr-FR"/>
        </a:p>
      </dgm:t>
    </dgm:pt>
    <dgm:pt modelId="{27E83E42-D33A-422B-AD7C-3493625C909A}" type="sibTrans" cxnId="{894CE29F-EB18-4FE2-94F1-489FF49D75F2}">
      <dgm:prSet/>
      <dgm:spPr/>
      <dgm:t>
        <a:bodyPr/>
        <a:lstStyle/>
        <a:p>
          <a:endParaRPr lang="fr-FR"/>
        </a:p>
      </dgm:t>
    </dgm:pt>
    <dgm:pt modelId="{3CCD7D35-F14E-4604-BEE9-8746746DDD07}">
      <dgm:prSet phldrT="[Texte]"/>
      <dgm:spPr/>
      <dgm:t>
        <a:bodyPr/>
        <a:lstStyle/>
        <a:p>
          <a:r>
            <a:rPr lang="fr-FR" dirty="0"/>
            <a:t>HTML</a:t>
          </a:r>
        </a:p>
        <a:p>
          <a:r>
            <a:rPr lang="fr-FR" dirty="0"/>
            <a:t>CSS</a:t>
          </a:r>
        </a:p>
        <a:p>
          <a:r>
            <a:rPr lang="fr-FR" dirty="0"/>
            <a:t>JS</a:t>
          </a:r>
        </a:p>
      </dgm:t>
    </dgm:pt>
    <dgm:pt modelId="{8785CA67-951F-4826-9C35-B2799057481E}" type="parTrans" cxnId="{E4A6CA6F-91F4-4A49-B96D-8383D13F2F86}">
      <dgm:prSet/>
      <dgm:spPr/>
      <dgm:t>
        <a:bodyPr/>
        <a:lstStyle/>
        <a:p>
          <a:endParaRPr lang="fr-FR"/>
        </a:p>
      </dgm:t>
    </dgm:pt>
    <dgm:pt modelId="{9EFF532C-9FB7-41E6-84CF-CA7B206DFF19}" type="sibTrans" cxnId="{E4A6CA6F-91F4-4A49-B96D-8383D13F2F86}">
      <dgm:prSet/>
      <dgm:spPr/>
      <dgm:t>
        <a:bodyPr/>
        <a:lstStyle/>
        <a:p>
          <a:endParaRPr lang="fr-FR"/>
        </a:p>
      </dgm:t>
    </dgm:pt>
    <dgm:pt modelId="{0AD0D87F-745B-457D-805C-EA7CF1BBCAA3}" type="pres">
      <dgm:prSet presAssocID="{97BD883E-2399-475A-B8DD-9E5B052D1A86}" presName="vert0" presStyleCnt="0">
        <dgm:presLayoutVars>
          <dgm:dir/>
          <dgm:animOne val="branch"/>
          <dgm:animLvl val="lvl"/>
        </dgm:presLayoutVars>
      </dgm:prSet>
      <dgm:spPr/>
    </dgm:pt>
    <dgm:pt modelId="{7AD8575D-29D2-49D9-A29F-BCD99CF98F78}" type="pres">
      <dgm:prSet presAssocID="{E53C0BD2-4351-4000-B26C-BAF86FD350E6}" presName="thickLine" presStyleLbl="alignNode1" presStyleIdx="0" presStyleCnt="1"/>
      <dgm:spPr/>
    </dgm:pt>
    <dgm:pt modelId="{6AEE9A22-0AC7-403C-8834-2E5F6E963E38}" type="pres">
      <dgm:prSet presAssocID="{E53C0BD2-4351-4000-B26C-BAF86FD350E6}" presName="horz1" presStyleCnt="0"/>
      <dgm:spPr/>
    </dgm:pt>
    <dgm:pt modelId="{9A2CB9D0-CB8D-4E11-8540-B2E144DE493C}" type="pres">
      <dgm:prSet presAssocID="{E53C0BD2-4351-4000-B26C-BAF86FD350E6}" presName="tx1" presStyleLbl="revTx" presStyleIdx="0" presStyleCnt="2"/>
      <dgm:spPr/>
    </dgm:pt>
    <dgm:pt modelId="{773737F7-C535-4CF4-9E79-1DDA6D0FB544}" type="pres">
      <dgm:prSet presAssocID="{E53C0BD2-4351-4000-B26C-BAF86FD350E6}" presName="vert1" presStyleCnt="0"/>
      <dgm:spPr/>
    </dgm:pt>
    <dgm:pt modelId="{B52FD2A3-F0F7-4823-998A-BA405AD6E899}" type="pres">
      <dgm:prSet presAssocID="{3CCD7D35-F14E-4604-BEE9-8746746DDD07}" presName="vertSpace2a" presStyleCnt="0"/>
      <dgm:spPr/>
    </dgm:pt>
    <dgm:pt modelId="{8C70F73C-B58D-47AF-B918-6E1429250C1E}" type="pres">
      <dgm:prSet presAssocID="{3CCD7D35-F14E-4604-BEE9-8746746DDD07}" presName="horz2" presStyleCnt="0"/>
      <dgm:spPr/>
    </dgm:pt>
    <dgm:pt modelId="{041CBFF4-6055-4AF0-A571-4B4416CA26FC}" type="pres">
      <dgm:prSet presAssocID="{3CCD7D35-F14E-4604-BEE9-8746746DDD07}" presName="horzSpace2" presStyleCnt="0"/>
      <dgm:spPr/>
    </dgm:pt>
    <dgm:pt modelId="{F585DF6E-4357-4EDE-88AF-B1B65E0DD010}" type="pres">
      <dgm:prSet presAssocID="{3CCD7D35-F14E-4604-BEE9-8746746DDD07}" presName="tx2" presStyleLbl="revTx" presStyleIdx="1" presStyleCnt="2"/>
      <dgm:spPr/>
    </dgm:pt>
    <dgm:pt modelId="{7614C45A-1FE5-4FD0-A587-E053AC9DBEBC}" type="pres">
      <dgm:prSet presAssocID="{3CCD7D35-F14E-4604-BEE9-8746746DDD07}" presName="vert2" presStyleCnt="0"/>
      <dgm:spPr/>
    </dgm:pt>
    <dgm:pt modelId="{74E354A3-616D-4B07-B0DB-5395DA8A34A3}" type="pres">
      <dgm:prSet presAssocID="{3CCD7D35-F14E-4604-BEE9-8746746DDD07}" presName="thinLine2b" presStyleLbl="callout" presStyleIdx="0" presStyleCnt="1"/>
      <dgm:spPr/>
    </dgm:pt>
    <dgm:pt modelId="{BE262036-5F28-4F64-B516-791E77337B2B}" type="pres">
      <dgm:prSet presAssocID="{3CCD7D35-F14E-4604-BEE9-8746746DDD07}" presName="vertSpace2b" presStyleCnt="0"/>
      <dgm:spPr/>
    </dgm:pt>
  </dgm:ptLst>
  <dgm:cxnLst>
    <dgm:cxn modelId="{E4A6CA6F-91F4-4A49-B96D-8383D13F2F86}" srcId="{E53C0BD2-4351-4000-B26C-BAF86FD350E6}" destId="{3CCD7D35-F14E-4604-BEE9-8746746DDD07}" srcOrd="0" destOrd="0" parTransId="{8785CA67-951F-4826-9C35-B2799057481E}" sibTransId="{9EFF532C-9FB7-41E6-84CF-CA7B206DFF19}"/>
    <dgm:cxn modelId="{50B4B8B2-63B4-4F08-969E-21D0961FD7CA}" type="presOf" srcId="{3CCD7D35-F14E-4604-BEE9-8746746DDD07}" destId="{F585DF6E-4357-4EDE-88AF-B1B65E0DD010}" srcOrd="0" destOrd="0" presId="urn:microsoft.com/office/officeart/2008/layout/LinedList"/>
    <dgm:cxn modelId="{FED16B99-AA9F-4A7A-9B7B-B7F6FBE26906}" type="presOf" srcId="{97BD883E-2399-475A-B8DD-9E5B052D1A86}" destId="{0AD0D87F-745B-457D-805C-EA7CF1BBCAA3}" srcOrd="0" destOrd="0" presId="urn:microsoft.com/office/officeart/2008/layout/LinedList"/>
    <dgm:cxn modelId="{894CE29F-EB18-4FE2-94F1-489FF49D75F2}" srcId="{97BD883E-2399-475A-B8DD-9E5B052D1A86}" destId="{E53C0BD2-4351-4000-B26C-BAF86FD350E6}" srcOrd="0" destOrd="0" parTransId="{D3C20C7B-055F-4A11-9B80-9971541B56B8}" sibTransId="{27E83E42-D33A-422B-AD7C-3493625C909A}"/>
    <dgm:cxn modelId="{EEF867F9-E20B-4AF9-B399-4B2F09061656}" type="presOf" srcId="{E53C0BD2-4351-4000-B26C-BAF86FD350E6}" destId="{9A2CB9D0-CB8D-4E11-8540-B2E144DE493C}" srcOrd="0" destOrd="0" presId="urn:microsoft.com/office/officeart/2008/layout/LinedList"/>
    <dgm:cxn modelId="{A641E2E0-34B8-4DDB-A09D-AACEAD6D0857}" type="presParOf" srcId="{0AD0D87F-745B-457D-805C-EA7CF1BBCAA3}" destId="{7AD8575D-29D2-49D9-A29F-BCD99CF98F78}" srcOrd="0" destOrd="0" presId="urn:microsoft.com/office/officeart/2008/layout/LinedList"/>
    <dgm:cxn modelId="{F6FBE657-47D8-40C6-A7E7-86E330EC8A8D}" type="presParOf" srcId="{0AD0D87F-745B-457D-805C-EA7CF1BBCAA3}" destId="{6AEE9A22-0AC7-403C-8834-2E5F6E963E38}" srcOrd="1" destOrd="0" presId="urn:microsoft.com/office/officeart/2008/layout/LinedList"/>
    <dgm:cxn modelId="{ABBFB438-7385-4595-B23B-D546C443DDDF}" type="presParOf" srcId="{6AEE9A22-0AC7-403C-8834-2E5F6E963E38}" destId="{9A2CB9D0-CB8D-4E11-8540-B2E144DE493C}" srcOrd="0" destOrd="0" presId="urn:microsoft.com/office/officeart/2008/layout/LinedList"/>
    <dgm:cxn modelId="{362DE2D7-CC6D-4140-B852-3AE8709DE65F}" type="presParOf" srcId="{6AEE9A22-0AC7-403C-8834-2E5F6E963E38}" destId="{773737F7-C535-4CF4-9E79-1DDA6D0FB544}" srcOrd="1" destOrd="0" presId="urn:microsoft.com/office/officeart/2008/layout/LinedList"/>
    <dgm:cxn modelId="{ED6B0547-A0B5-404E-8938-379B266450CA}" type="presParOf" srcId="{773737F7-C535-4CF4-9E79-1DDA6D0FB544}" destId="{B52FD2A3-F0F7-4823-998A-BA405AD6E899}" srcOrd="0" destOrd="0" presId="urn:microsoft.com/office/officeart/2008/layout/LinedList"/>
    <dgm:cxn modelId="{0E1410CF-E299-471A-B5A9-54822FC732B3}" type="presParOf" srcId="{773737F7-C535-4CF4-9E79-1DDA6D0FB544}" destId="{8C70F73C-B58D-47AF-B918-6E1429250C1E}" srcOrd="1" destOrd="0" presId="urn:microsoft.com/office/officeart/2008/layout/LinedList"/>
    <dgm:cxn modelId="{BB8FB745-4186-4A60-A737-FE17641EAD29}" type="presParOf" srcId="{8C70F73C-B58D-47AF-B918-6E1429250C1E}" destId="{041CBFF4-6055-4AF0-A571-4B4416CA26FC}" srcOrd="0" destOrd="0" presId="urn:microsoft.com/office/officeart/2008/layout/LinedList"/>
    <dgm:cxn modelId="{58F3AC31-8B83-49C5-B003-6C050D3BEFA4}" type="presParOf" srcId="{8C70F73C-B58D-47AF-B918-6E1429250C1E}" destId="{F585DF6E-4357-4EDE-88AF-B1B65E0DD010}" srcOrd="1" destOrd="0" presId="urn:microsoft.com/office/officeart/2008/layout/LinedList"/>
    <dgm:cxn modelId="{9121BB68-BADC-4B04-A2DB-5015E1FED5CF}" type="presParOf" srcId="{8C70F73C-B58D-47AF-B918-6E1429250C1E}" destId="{7614C45A-1FE5-4FD0-A587-E053AC9DBEBC}" srcOrd="2" destOrd="0" presId="urn:microsoft.com/office/officeart/2008/layout/LinedList"/>
    <dgm:cxn modelId="{90D402E3-3B67-49C1-AB1A-24AA54B2A9F0}" type="presParOf" srcId="{773737F7-C535-4CF4-9E79-1DDA6D0FB544}" destId="{74E354A3-616D-4B07-B0DB-5395DA8A34A3}" srcOrd="2" destOrd="0" presId="urn:microsoft.com/office/officeart/2008/layout/LinedList"/>
    <dgm:cxn modelId="{16575AB4-F669-4986-9C17-2F310527C073}" type="presParOf" srcId="{773737F7-C535-4CF4-9E79-1DDA6D0FB544}" destId="{BE262036-5F28-4F64-B516-791E77337B2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39741-7594-42E1-B873-412FD686BD71}">
      <dsp:nvSpPr>
        <dsp:cNvPr id="0" name=""/>
        <dsp:cNvSpPr/>
      </dsp:nvSpPr>
      <dsp:spPr>
        <a:xfrm>
          <a:off x="807253" y="2438"/>
          <a:ext cx="3969908" cy="296345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Zoning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Langages et choix des outils utilisés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Les différentes étapes du développement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Design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Programmation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Résultats obtenus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Problèmes rencontrés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kern="1200" dirty="0"/>
        </a:p>
      </dsp:txBody>
      <dsp:txXfrm>
        <a:off x="876690" y="71875"/>
        <a:ext cx="3831034" cy="2894016"/>
      </dsp:txXfrm>
    </dsp:sp>
    <dsp:sp modelId="{444B448F-1DD7-41A0-B21B-529CFB5E6A85}">
      <dsp:nvSpPr>
        <dsp:cNvPr id="0" name=""/>
        <dsp:cNvSpPr/>
      </dsp:nvSpPr>
      <dsp:spPr>
        <a:xfrm>
          <a:off x="807253" y="2965891"/>
          <a:ext cx="3969908" cy="1274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CONCEPTION</a:t>
          </a:r>
        </a:p>
      </dsp:txBody>
      <dsp:txXfrm>
        <a:off x="807253" y="2965891"/>
        <a:ext cx="2795710" cy="1274284"/>
      </dsp:txXfrm>
    </dsp:sp>
    <dsp:sp modelId="{CACAFFC2-E19F-4411-8C1F-078D8156BB71}">
      <dsp:nvSpPr>
        <dsp:cNvPr id="0" name=""/>
        <dsp:cNvSpPr/>
      </dsp:nvSpPr>
      <dsp:spPr>
        <a:xfrm>
          <a:off x="3715265" y="3168300"/>
          <a:ext cx="1389468" cy="13894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3DBC2-97C4-490F-A56D-714DDB6CE760}">
      <dsp:nvSpPr>
        <dsp:cNvPr id="0" name=""/>
        <dsp:cNvSpPr/>
      </dsp:nvSpPr>
      <dsp:spPr>
        <a:xfrm>
          <a:off x="5448966" y="2438"/>
          <a:ext cx="3969908" cy="296345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Planning prévisionnel et réel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Créations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Maquettes</a:t>
          </a:r>
        </a:p>
      </dsp:txBody>
      <dsp:txXfrm>
        <a:off x="5518403" y="71875"/>
        <a:ext cx="3831034" cy="2894016"/>
      </dsp:txXfrm>
    </dsp:sp>
    <dsp:sp modelId="{80D7F927-92B9-4682-BFEC-A5D46CC63847}">
      <dsp:nvSpPr>
        <dsp:cNvPr id="0" name=""/>
        <dsp:cNvSpPr/>
      </dsp:nvSpPr>
      <dsp:spPr>
        <a:xfrm>
          <a:off x="5448966" y="2965891"/>
          <a:ext cx="3969908" cy="1274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ANNEXES</a:t>
          </a:r>
        </a:p>
      </dsp:txBody>
      <dsp:txXfrm>
        <a:off x="5448966" y="2965891"/>
        <a:ext cx="2795710" cy="1274284"/>
      </dsp:txXfrm>
    </dsp:sp>
    <dsp:sp modelId="{EB730CC8-D53C-48EE-B400-1C09ECE2B525}">
      <dsp:nvSpPr>
        <dsp:cNvPr id="0" name=""/>
        <dsp:cNvSpPr/>
      </dsp:nvSpPr>
      <dsp:spPr>
        <a:xfrm>
          <a:off x="8356978" y="3168300"/>
          <a:ext cx="1389468" cy="13894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8575D-29D2-49D9-A29F-BCD99CF98F78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CB9D0-CB8D-4E11-8540-B2E144DE493C}">
      <dsp:nvSpPr>
        <dsp:cNvPr id="0" name=""/>
        <dsp:cNvSpPr/>
      </dsp:nvSpPr>
      <dsp:spPr>
        <a:xfrm>
          <a:off x="0" y="0"/>
          <a:ext cx="1219200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Framework</a:t>
          </a:r>
        </a:p>
      </dsp:txBody>
      <dsp:txXfrm>
        <a:off x="0" y="0"/>
        <a:ext cx="1219200" cy="1371600"/>
      </dsp:txXfrm>
    </dsp:sp>
    <dsp:sp modelId="{F585DF6E-4357-4EDE-88AF-B1B65E0DD010}">
      <dsp:nvSpPr>
        <dsp:cNvPr id="0" name=""/>
        <dsp:cNvSpPr/>
      </dsp:nvSpPr>
      <dsp:spPr>
        <a:xfrm>
          <a:off x="1310640" y="62284"/>
          <a:ext cx="4785360" cy="1245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700" kern="1200" dirty="0" err="1"/>
            <a:t>Bootstrap</a:t>
          </a:r>
          <a:endParaRPr lang="fr-FR" sz="5700" kern="1200" dirty="0"/>
        </a:p>
      </dsp:txBody>
      <dsp:txXfrm>
        <a:off x="1310640" y="62284"/>
        <a:ext cx="4785360" cy="1245691"/>
      </dsp:txXfrm>
    </dsp:sp>
    <dsp:sp modelId="{74E354A3-616D-4B07-B0DB-5395DA8A34A3}">
      <dsp:nvSpPr>
        <dsp:cNvPr id="0" name=""/>
        <dsp:cNvSpPr/>
      </dsp:nvSpPr>
      <dsp:spPr>
        <a:xfrm>
          <a:off x="1219199" y="1307975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8575D-29D2-49D9-A29F-BCD99CF98F78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CB9D0-CB8D-4E11-8540-B2E144DE493C}">
      <dsp:nvSpPr>
        <dsp:cNvPr id="0" name=""/>
        <dsp:cNvSpPr/>
      </dsp:nvSpPr>
      <dsp:spPr>
        <a:xfrm>
          <a:off x="0" y="0"/>
          <a:ext cx="1219200" cy="3048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Langages</a:t>
          </a:r>
        </a:p>
      </dsp:txBody>
      <dsp:txXfrm>
        <a:off x="0" y="0"/>
        <a:ext cx="1219200" cy="3048001"/>
      </dsp:txXfrm>
    </dsp:sp>
    <dsp:sp modelId="{F585DF6E-4357-4EDE-88AF-B1B65E0DD010}">
      <dsp:nvSpPr>
        <dsp:cNvPr id="0" name=""/>
        <dsp:cNvSpPr/>
      </dsp:nvSpPr>
      <dsp:spPr>
        <a:xfrm>
          <a:off x="1310640" y="138410"/>
          <a:ext cx="4785360" cy="2768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HTML</a:t>
          </a:r>
        </a:p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CSS</a:t>
          </a:r>
        </a:p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JS</a:t>
          </a:r>
        </a:p>
      </dsp:txBody>
      <dsp:txXfrm>
        <a:off x="1310640" y="138410"/>
        <a:ext cx="4785360" cy="2768204"/>
      </dsp:txXfrm>
    </dsp:sp>
    <dsp:sp modelId="{74E354A3-616D-4B07-B0DB-5395DA8A34A3}">
      <dsp:nvSpPr>
        <dsp:cNvPr id="0" name=""/>
        <dsp:cNvSpPr/>
      </dsp:nvSpPr>
      <dsp:spPr>
        <a:xfrm>
          <a:off x="1219199" y="2906614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4266A-0A64-4AD7-BCFA-A62D86C021E3}" type="datetimeFigureOut">
              <a:rPr lang="fr-FR" smtClean="0"/>
              <a:t>30/12/2016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284EA-DC1D-4983-8317-BD5AE85CF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155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F8D2F46-7358-4120-B1D8-8929B7BEA261}" type="datetime1">
              <a:rPr lang="fr-FR" smtClean="0"/>
              <a:t>30/12/2016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A5CED0F-56A2-41DF-B626-7A97B4E36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92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6317-BDB4-4BAF-8C0E-56526FCAC214}" type="datetime1">
              <a:rPr lang="fr-FR" smtClean="0"/>
              <a:t>30/12/2016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D0F-56A2-41DF-B626-7A97B4E36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83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E998-B004-4CA6-B78A-541E7DCA9410}" type="datetime1">
              <a:rPr lang="fr-FR" smtClean="0"/>
              <a:t>30/12/2016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D0F-56A2-41DF-B626-7A97B4E36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67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236C-8BD8-4796-BFF6-CD239C5861B3}" type="datetime1">
              <a:rPr lang="fr-FR" smtClean="0"/>
              <a:t>30/12/2016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D0F-56A2-41DF-B626-7A97B4E36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32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E59D-7CE7-4170-BEFC-B7735379AFDA}" type="datetime1">
              <a:rPr lang="fr-FR" smtClean="0"/>
              <a:t>30/12/2016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D0F-56A2-41DF-B626-7A97B4E36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75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1391F-B692-49E0-A6D1-3174D82E2ED8}" type="datetime1">
              <a:rPr lang="fr-FR" smtClean="0"/>
              <a:t>30/12/2016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D0F-56A2-41DF-B626-7A97B4E36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71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143-A2C4-459A-9B2C-D71A976F127B}" type="datetime1">
              <a:rPr lang="fr-FR" smtClean="0"/>
              <a:t>30/12/2016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D0F-56A2-41DF-B626-7A97B4E36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28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4890-F26A-44FD-8B63-3B7937C99DFF}" type="datetime1">
              <a:rPr lang="fr-FR" smtClean="0"/>
              <a:t>30/12/2016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D0F-56A2-41DF-B626-7A97B4E36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42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A001-494A-44F2-9A54-EBC225C52EA3}" type="datetime1">
              <a:rPr lang="fr-FR" smtClean="0"/>
              <a:t>30/12/2016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D0F-56A2-41DF-B626-7A97B4E36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09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AC05-EA9B-4FC8-9B45-906C1881E2AF}" type="datetime1">
              <a:rPr lang="fr-FR" smtClean="0"/>
              <a:t>30/12/2016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A5CED0F-56A2-41DF-B626-7A97B4E36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71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8C2FD2D-329B-4096-AD8F-CEB0B4DE83B2}" type="datetime1">
              <a:rPr lang="fr-FR" smtClean="0"/>
              <a:t>30/12/2016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A5CED0F-56A2-41DF-B626-7A97B4E36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980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F6F7EC8-62CC-4F4E-B9C4-8F573CDB0C5B}" type="datetime1">
              <a:rPr lang="fr-FR" smtClean="0"/>
              <a:t>30/12/2016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A5CED0F-56A2-41DF-B626-7A97B4E36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2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– Site Statique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Anthony Slimani – Formation DISII 2016 / 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D0F-56A2-41DF-B626-7A97B4E36CD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45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34642"/>
              </p:ext>
            </p:extLst>
          </p:nvPr>
        </p:nvGraphicFramePr>
        <p:xfrm>
          <a:off x="819150" y="1973943"/>
          <a:ext cx="10553700" cy="4560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D0F-56A2-41DF-B626-7A97B4E36CD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71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6" r="35349" b="-1"/>
          <a:stretch/>
        </p:blipFill>
        <p:spPr>
          <a:xfrm>
            <a:off x="633999" y="640080"/>
            <a:ext cx="6278529" cy="55881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dirty="0" err="1"/>
              <a:t>Mak’it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73212" y="2419773"/>
            <a:ext cx="3401568" cy="33580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dirty="0">
                <a:solidFill>
                  <a:srgbClr val="FFFFFF"/>
                </a:solidFill>
              </a:rPr>
              <a:t>Ce site </a:t>
            </a:r>
            <a:r>
              <a:rPr lang="en-US" dirty="0" err="1">
                <a:solidFill>
                  <a:srgbClr val="FFFFFF"/>
                </a:solidFill>
              </a:rPr>
              <a:t>statique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représente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entreprise</a:t>
            </a:r>
            <a:r>
              <a:rPr lang="en-US" dirty="0">
                <a:solidFill>
                  <a:srgbClr val="FFFFFF"/>
                </a:solidFill>
              </a:rPr>
              <a:t> de conception/impression 3D.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dirty="0">
                <a:solidFill>
                  <a:srgbClr val="FFFFFF"/>
                </a:solidFill>
              </a:rPr>
              <a:t>Il a pour but de </a:t>
            </a:r>
            <a:r>
              <a:rPr lang="en-US" dirty="0" err="1">
                <a:solidFill>
                  <a:srgbClr val="FFFFFF"/>
                </a:solidFill>
              </a:rPr>
              <a:t>présenter</a:t>
            </a:r>
            <a:r>
              <a:rPr lang="en-US" dirty="0">
                <a:solidFill>
                  <a:srgbClr val="FFFFFF"/>
                </a:solidFill>
              </a:rPr>
              <a:t> les </a:t>
            </a:r>
            <a:r>
              <a:rPr lang="en-US" dirty="0" err="1">
                <a:solidFill>
                  <a:srgbClr val="FFFFFF"/>
                </a:solidFill>
              </a:rPr>
              <a:t>différentes</a:t>
            </a:r>
            <a:r>
              <a:rPr lang="en-US" dirty="0">
                <a:solidFill>
                  <a:srgbClr val="FFFFFF"/>
                </a:solidFill>
              </a:rPr>
              <a:t> creations de </a:t>
            </a:r>
            <a:r>
              <a:rPr lang="en-US" dirty="0" err="1">
                <a:solidFill>
                  <a:srgbClr val="FFFFFF"/>
                </a:solidFill>
              </a:rPr>
              <a:t>Mak’it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dirty="0" err="1">
                <a:solidFill>
                  <a:srgbClr val="FFFFFF"/>
                </a:solidFill>
              </a:rPr>
              <a:t>Etant</a:t>
            </a:r>
            <a:r>
              <a:rPr lang="en-US" dirty="0">
                <a:solidFill>
                  <a:srgbClr val="FFFFFF"/>
                </a:solidFill>
              </a:rPr>
              <a:t> responsive, </a:t>
            </a:r>
            <a:r>
              <a:rPr lang="en-US" dirty="0" err="1">
                <a:solidFill>
                  <a:srgbClr val="FFFFFF"/>
                </a:solidFill>
              </a:rPr>
              <a:t>il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est</a:t>
            </a:r>
            <a:r>
              <a:rPr lang="en-US" dirty="0">
                <a:solidFill>
                  <a:srgbClr val="FFFFFF"/>
                </a:solidFill>
              </a:rPr>
              <a:t> possible de le consulter via smartphone, </a:t>
            </a:r>
            <a:r>
              <a:rPr lang="en-US" dirty="0" err="1">
                <a:solidFill>
                  <a:srgbClr val="FFFFFF"/>
                </a:solidFill>
              </a:rPr>
              <a:t>tablette</a:t>
            </a:r>
            <a:r>
              <a:rPr lang="en-US" dirty="0">
                <a:solidFill>
                  <a:srgbClr val="FFFFFF"/>
                </a:solidFill>
              </a:rPr>
              <a:t> et PC.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dirty="0" err="1">
                <a:solidFill>
                  <a:srgbClr val="FFFFFF"/>
                </a:solidFill>
              </a:rPr>
              <a:t>Entreprise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dynamique</a:t>
            </a:r>
            <a:r>
              <a:rPr lang="en-US" dirty="0">
                <a:solidFill>
                  <a:srgbClr val="FFFFFF"/>
                </a:solidFill>
              </a:rPr>
              <a:t> et creative, la </a:t>
            </a:r>
            <a:r>
              <a:rPr lang="en-US" dirty="0" err="1">
                <a:solidFill>
                  <a:srgbClr val="FFFFFF"/>
                </a:solidFill>
              </a:rPr>
              <a:t>dominante</a:t>
            </a:r>
            <a:r>
              <a:rPr lang="en-US" dirty="0">
                <a:solidFill>
                  <a:srgbClr val="FFFFFF"/>
                </a:solidFill>
              </a:rPr>
              <a:t> de orange </a:t>
            </a:r>
            <a:r>
              <a:rPr lang="en-US" dirty="0" err="1">
                <a:solidFill>
                  <a:srgbClr val="FFFFFF"/>
                </a:solidFill>
              </a:rPr>
              <a:t>s’adapte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parfaitement</a:t>
            </a:r>
            <a:r>
              <a:rPr lang="en-US" dirty="0">
                <a:solidFill>
                  <a:srgbClr val="FFFFFF"/>
                </a:solidFill>
              </a:rPr>
              <a:t> à </a:t>
            </a:r>
            <a:r>
              <a:rPr lang="en-US" dirty="0" err="1">
                <a:solidFill>
                  <a:srgbClr val="FFFFFF"/>
                </a:solidFill>
              </a:rPr>
              <a:t>cette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jeune</a:t>
            </a:r>
            <a:r>
              <a:rPr lang="en-US" dirty="0">
                <a:solidFill>
                  <a:srgbClr val="FFFFFF"/>
                </a:solidFill>
              </a:rPr>
              <a:t> startup.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fld id="{DA5CED0F-56A2-41DF-B626-7A97B4E36CDF}" type="slidenum">
              <a:rPr lang="en-US" sz="9500" smtClean="0">
                <a:solidFill>
                  <a:srgbClr val="FFFFFF">
                    <a:alpha val="25000"/>
                  </a:srgbClr>
                </a:solidFill>
              </a:rPr>
              <a:pPr defTabSz="914400">
                <a:lnSpc>
                  <a:spcPct val="90000"/>
                </a:lnSpc>
              </a:pPr>
              <a:t>3</a:t>
            </a:fld>
            <a:endParaRPr lang="en-US" sz="9500">
              <a:solidFill>
                <a:srgbClr val="FFFFFF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1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Espace réservé pour une image  1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618" y="640080"/>
            <a:ext cx="5029290" cy="55881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Zoning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73212" y="2419773"/>
            <a:ext cx="3401568" cy="33580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dirty="0">
                <a:solidFill>
                  <a:schemeClr val="bg1"/>
                </a:solidFill>
              </a:rPr>
              <a:t>Le site a </a:t>
            </a:r>
            <a:r>
              <a:rPr lang="en-US" sz="1800" dirty="0" err="1">
                <a:solidFill>
                  <a:schemeClr val="bg1"/>
                </a:solidFill>
              </a:rPr>
              <a:t>été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divisé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en</a:t>
            </a:r>
            <a:r>
              <a:rPr lang="en-US" sz="1800" dirty="0">
                <a:solidFill>
                  <a:schemeClr val="bg1"/>
                </a:solidFill>
              </a:rPr>
              <a:t> 5 parties :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dirty="0">
                <a:solidFill>
                  <a:schemeClr val="bg1"/>
                </a:solidFill>
              </a:rPr>
              <a:t>1 – Barre de navigation (orange)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dirty="0">
                <a:solidFill>
                  <a:schemeClr val="bg1"/>
                </a:solidFill>
              </a:rPr>
              <a:t>2 – Slider (</a:t>
            </a:r>
            <a:r>
              <a:rPr lang="en-US" sz="1800" dirty="0" err="1">
                <a:solidFill>
                  <a:schemeClr val="bg1"/>
                </a:solidFill>
              </a:rPr>
              <a:t>jaune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dirty="0">
                <a:solidFill>
                  <a:schemeClr val="bg1"/>
                </a:solidFill>
              </a:rPr>
              <a:t>3 – </a:t>
            </a:r>
            <a:r>
              <a:rPr lang="en-US" sz="1800" dirty="0" err="1">
                <a:solidFill>
                  <a:schemeClr val="bg1"/>
                </a:solidFill>
              </a:rPr>
              <a:t>Actualités</a:t>
            </a:r>
            <a:r>
              <a:rPr lang="en-US" sz="1800" dirty="0">
                <a:solidFill>
                  <a:schemeClr val="bg1"/>
                </a:solidFill>
              </a:rPr>
              <a:t> (vert)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dirty="0">
                <a:solidFill>
                  <a:schemeClr val="bg1"/>
                </a:solidFill>
              </a:rPr>
              <a:t>4 – Sidebar (</a:t>
            </a:r>
            <a:r>
              <a:rPr lang="en-US" sz="1800" dirty="0" err="1">
                <a:solidFill>
                  <a:schemeClr val="bg1"/>
                </a:solidFill>
              </a:rPr>
              <a:t>bleue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r>
              <a:rPr lang="en-US" sz="1800" dirty="0">
                <a:solidFill>
                  <a:schemeClr val="bg1"/>
                </a:solidFill>
              </a:rPr>
              <a:t>5 – Footer (rouge)</a:t>
            </a:r>
          </a:p>
          <a:p>
            <a:pPr>
              <a:lnSpc>
                <a:spcPct val="85000"/>
              </a:lnSpc>
              <a:buFont typeface="Arial" pitchFamily="34" charset="0"/>
              <a:buChar char=" 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95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8174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Langages et choix des outils utilisés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079612"/>
              </p:ext>
            </p:extLst>
          </p:nvPr>
        </p:nvGraphicFramePr>
        <p:xfrm>
          <a:off x="762000" y="762000"/>
          <a:ext cx="6096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D0F-56A2-41DF-B626-7A97B4E36CDF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7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539904"/>
              </p:ext>
            </p:extLst>
          </p:nvPr>
        </p:nvGraphicFramePr>
        <p:xfrm>
          <a:off x="762000" y="2278741"/>
          <a:ext cx="6096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1810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différentes étapes du développement</a:t>
            </a:r>
            <a:br>
              <a:rPr lang="fr-FR" dirty="0"/>
            </a:br>
            <a:r>
              <a:rPr lang="fr-FR" dirty="0"/>
              <a:t>Design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ED0F-56A2-41DF-B626-7A97B4E36CDF}" type="slidenum">
              <a:rPr lang="fr-FR" smtClean="0"/>
              <a:t>6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57224" y="2307771"/>
            <a:ext cx="99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Maquettage sous </a:t>
            </a:r>
            <a:r>
              <a:rPr lang="fr-FR" dirty="0" err="1"/>
              <a:t>photoshop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286653"/>
      </p:ext>
    </p:extLst>
  </p:cSld>
  <p:clrMapOvr>
    <a:masterClrMapping/>
  </p:clrMapOvr>
</p:sld>
</file>

<file path=ppt/theme/theme1.xml><?xml version="1.0" encoding="utf-8"?>
<a:theme xmlns:a="http://schemas.openxmlformats.org/drawingml/2006/main" name="Métropolitain">
  <a:themeElements>
    <a:clrScheme name="Métropolitai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TM03457491[[fn=Métropolitain]]</Template>
  <TotalTime>79</TotalTime>
  <Words>164</Words>
  <Application>Microsoft Office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Métropolitain</vt:lpstr>
      <vt:lpstr>Projet – Site Statique</vt:lpstr>
      <vt:lpstr>SOMMAIRE</vt:lpstr>
      <vt:lpstr>Introduction Mak’it</vt:lpstr>
      <vt:lpstr>Zoning</vt:lpstr>
      <vt:lpstr>Langages et choix des outils utilisés</vt:lpstr>
      <vt:lpstr>Les différentes étapes du développement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– Site Statique</dc:title>
  <dc:creator>Anthony Slimani</dc:creator>
  <cp:lastModifiedBy>Anthony Slimani</cp:lastModifiedBy>
  <cp:revision>10</cp:revision>
  <dcterms:created xsi:type="dcterms:W3CDTF">2016-12-30T10:09:37Z</dcterms:created>
  <dcterms:modified xsi:type="dcterms:W3CDTF">2016-12-30T11:29:37Z</dcterms:modified>
</cp:coreProperties>
</file>