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E2A-431A-44D4-9CED-AA85FD777CB3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416B-0116-4E31-857A-0683C10F3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380B-B191-4487-9950-115C94E31AD3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6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E25B-8614-40C4-AAEE-F15A8A4E4710}" type="datetime1">
              <a:rPr lang="fr-FR" smtClean="0"/>
              <a:t>27/02/2017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584-ABCF-4647-B6EB-EBDB0D8B22EE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7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4463-9311-4C51-B187-3C5C594FD8E9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6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81F0-879D-47AC-AD4B-252C993661B8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0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03C-A7B8-47F6-9BF9-528FB62D46D9}" type="datetime1">
              <a:rPr lang="fr-FR" smtClean="0"/>
              <a:t>27/02/2017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6F3D-351A-451E-9C5C-A4DD0FEAD0E5}" type="datetime1">
              <a:rPr lang="fr-FR" smtClean="0"/>
              <a:t>27/02/2017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42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C63E-31A8-4CD8-AED7-2AA0CA13F24C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8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D05E-107B-4249-93AD-B75692838277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4A58-A235-44AA-BB5E-FD77F94AA9CA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553-6263-4FA7-90F2-14499A7ED6B1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6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638-5630-414A-86E7-9116167B9512}" type="datetime1">
              <a:rPr lang="fr-FR" smtClean="0"/>
              <a:t>27/02/2017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819-F7DD-4D33-9C35-F36107BBB568}" type="datetime1">
              <a:rPr lang="fr-FR" smtClean="0"/>
              <a:t>27/02/2017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3A9-0FA3-4E09-AE96-354249738C0A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6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C49C-CB69-467E-BC90-BD509385E83C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2875-7313-4F8A-8F07-8F04E4002330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9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DCA-70B4-437B-A607-0651CE23A0FC}" type="datetime1">
              <a:rPr lang="fr-FR" smtClean="0"/>
              <a:t>27/02/2017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56D6BF-1F59-4EDA-B8B5-AC414ACBA9B6}" type="datetime1">
              <a:rPr lang="fr-FR" smtClean="0"/>
              <a:t>27/02/2017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5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92915" cy="2712308"/>
          </a:xfrm>
        </p:spPr>
        <p:txBody>
          <a:bodyPr/>
          <a:lstStyle/>
          <a:p>
            <a:r>
              <a:rPr lang="fr-FR" sz="6600" b="1" dirty="0" smtClean="0"/>
              <a:t>GESTIONNAIRE</a:t>
            </a:r>
            <a:r>
              <a:rPr lang="fr-FR" sz="6600" dirty="0" smtClean="0"/>
              <a:t>ASSO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Application intranet de Gestion d’association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6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49859"/>
            <a:ext cx="8946541" cy="4926227"/>
          </a:xfrm>
        </p:spPr>
        <p:txBody>
          <a:bodyPr/>
          <a:lstStyle/>
          <a:p>
            <a:r>
              <a:rPr lang="fr-FR" dirty="0" smtClean="0"/>
              <a:t>1: Le client, la demande.</a:t>
            </a:r>
          </a:p>
          <a:p>
            <a:endParaRPr lang="fr-FR" dirty="0"/>
          </a:p>
          <a:p>
            <a:r>
              <a:rPr lang="fr-FR" dirty="0" smtClean="0"/>
              <a:t>2: Réflexion, organisation et répartition des tâches.</a:t>
            </a:r>
          </a:p>
          <a:p>
            <a:endParaRPr lang="fr-FR" dirty="0"/>
          </a:p>
          <a:p>
            <a:r>
              <a:rPr lang="fr-FR" dirty="0" smtClean="0"/>
              <a:t>3: Conception de la base de données.</a:t>
            </a:r>
          </a:p>
          <a:p>
            <a:endParaRPr lang="fr-FR" dirty="0"/>
          </a:p>
          <a:p>
            <a:r>
              <a:rPr lang="fr-FR" dirty="0" smtClean="0"/>
              <a:t>4: Charte graphique, logos et maquettes</a:t>
            </a:r>
          </a:p>
          <a:p>
            <a:endParaRPr lang="fr-FR" dirty="0" smtClean="0"/>
          </a:p>
          <a:p>
            <a:r>
              <a:rPr lang="fr-FR" dirty="0" smtClean="0"/>
              <a:t>5: Scenarios, cahier des spécifications</a:t>
            </a:r>
            <a:r>
              <a:rPr lang="fr-FR" smtClean="0"/>
              <a:t>, veille,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7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55</Words>
  <Application>Microsoft Office PowerPoint</Application>
  <PresentationFormat>Grand écran</PresentationFormat>
  <Paragraphs>15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GESTIONNAIREASSO</vt:lpstr>
      <vt:lpstr>Sommaire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GESTIONNAIREASSO</dc:title>
  <dc:creator>Théophile DUBOIS</dc:creator>
  <cp:lastModifiedBy>Théophile DUBOIS</cp:lastModifiedBy>
  <cp:revision>4</cp:revision>
  <dcterms:created xsi:type="dcterms:W3CDTF">2017-02-27T15:55:33Z</dcterms:created>
  <dcterms:modified xsi:type="dcterms:W3CDTF">2017-02-27T16:21:10Z</dcterms:modified>
</cp:coreProperties>
</file>