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6A66BD5-69EF-4A48-969C-9DB5FC21003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1352151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66BD5-69EF-4A48-969C-9DB5FC21003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4117419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66BD5-69EF-4A48-969C-9DB5FC21003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403916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6A66BD5-69EF-4A48-969C-9DB5FC21003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816198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6A66BD5-69EF-4A48-969C-9DB5FC210032}" type="datetimeFigureOut">
              <a:rPr lang="en-US" smtClean="0"/>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3730419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6A66BD5-69EF-4A48-969C-9DB5FC210032}"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3040132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6A66BD5-69EF-4A48-969C-9DB5FC210032}" type="datetimeFigureOut">
              <a:rPr lang="en-US" smtClean="0"/>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4120477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6A66BD5-69EF-4A48-969C-9DB5FC210032}" type="datetimeFigureOut">
              <a:rPr lang="en-US" smtClean="0"/>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459616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A66BD5-69EF-4A48-969C-9DB5FC210032}" type="datetimeFigureOut">
              <a:rPr lang="en-US" smtClean="0"/>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3209522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A66BD5-69EF-4A48-969C-9DB5FC210032}"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169771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6A66BD5-69EF-4A48-969C-9DB5FC210032}" type="datetimeFigureOut">
              <a:rPr lang="en-US" smtClean="0"/>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543189-6CE6-40A8-AB41-26082DA42A5A}" type="slidenum">
              <a:rPr lang="en-US" smtClean="0"/>
              <a:t>‹#›</a:t>
            </a:fld>
            <a:endParaRPr lang="en-US"/>
          </a:p>
        </p:txBody>
      </p:sp>
    </p:spTree>
    <p:extLst>
      <p:ext uri="{BB962C8B-B14F-4D97-AF65-F5344CB8AC3E}">
        <p14:creationId xmlns:p14="http://schemas.microsoft.com/office/powerpoint/2010/main" val="2313730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A66BD5-69EF-4A48-969C-9DB5FC210032}" type="datetimeFigureOut">
              <a:rPr lang="en-US" smtClean="0"/>
              <a:t>1/17/2025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543189-6CE6-40A8-AB41-26082DA42A5A}" type="slidenum">
              <a:rPr lang="en-US" smtClean="0"/>
              <a:t>‹#›</a:t>
            </a:fld>
            <a:endParaRPr lang="en-US"/>
          </a:p>
        </p:txBody>
      </p:sp>
    </p:spTree>
    <p:extLst>
      <p:ext uri="{BB962C8B-B14F-4D97-AF65-F5344CB8AC3E}">
        <p14:creationId xmlns:p14="http://schemas.microsoft.com/office/powerpoint/2010/main" val="2735538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 PROGRAMMING FOR 10</a:t>
            </a:r>
            <a:r>
              <a:rPr lang="en-US" baseline="30000" dirty="0" smtClean="0"/>
              <a:t>TH</a:t>
            </a:r>
            <a:r>
              <a:rPr lang="en-US" dirty="0" smtClean="0"/>
              <a:t> GRADE</a:t>
            </a:r>
            <a:endParaRPr lang="en-US" dirty="0"/>
          </a:p>
        </p:txBody>
      </p:sp>
      <p:sp>
        <p:nvSpPr>
          <p:cNvPr id="3" name="Subtitle 2"/>
          <p:cNvSpPr>
            <a:spLocks noGrp="1"/>
          </p:cNvSpPr>
          <p:nvPr>
            <p:ph type="subTitle" idx="1"/>
          </p:nvPr>
        </p:nvSpPr>
        <p:spPr/>
        <p:txBody>
          <a:bodyPr/>
          <a:lstStyle/>
          <a:p>
            <a:r>
              <a:rPr lang="en-US" dirty="0" smtClean="0"/>
              <a:t>Nepali SEE Syllabus</a:t>
            </a:r>
            <a:endParaRPr lang="en-US" dirty="0"/>
          </a:p>
        </p:txBody>
      </p:sp>
    </p:spTree>
    <p:extLst>
      <p:ext uri="{BB962C8B-B14F-4D97-AF65-F5344CB8AC3E}">
        <p14:creationId xmlns:p14="http://schemas.microsoft.com/office/powerpoint/2010/main" val="10989926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OF C PROGRAMMING	</a:t>
            </a:r>
            <a:endParaRPr lang="en-US" dirty="0"/>
          </a:p>
        </p:txBody>
      </p:sp>
      <p:sp>
        <p:nvSpPr>
          <p:cNvPr id="3" name="Content Placeholder 2"/>
          <p:cNvSpPr>
            <a:spLocks noGrp="1"/>
          </p:cNvSpPr>
          <p:nvPr>
            <p:ph idx="1"/>
          </p:nvPr>
        </p:nvSpPr>
        <p:spPr/>
        <p:txBody>
          <a:bodyPr/>
          <a:lstStyle/>
          <a:p>
            <a:r>
              <a:rPr lang="en-US" dirty="0" smtClean="0"/>
              <a:t>Structured</a:t>
            </a:r>
          </a:p>
          <a:p>
            <a:r>
              <a:rPr lang="en-US" dirty="0" smtClean="0"/>
              <a:t>Very fast</a:t>
            </a:r>
          </a:p>
          <a:p>
            <a:r>
              <a:rPr lang="en-US" dirty="0" smtClean="0"/>
              <a:t>Case sensitive</a:t>
            </a:r>
          </a:p>
          <a:p>
            <a:r>
              <a:rPr lang="en-US" dirty="0" smtClean="0"/>
              <a:t>Extendable</a:t>
            </a:r>
          </a:p>
          <a:p>
            <a:r>
              <a:rPr lang="en-US" dirty="0" smtClean="0"/>
              <a:t>Readability</a:t>
            </a:r>
            <a:endParaRPr lang="en-US" dirty="0"/>
          </a:p>
        </p:txBody>
      </p:sp>
    </p:spTree>
    <p:extLst>
      <p:ext uri="{BB962C8B-B14F-4D97-AF65-F5344CB8AC3E}">
        <p14:creationId xmlns:p14="http://schemas.microsoft.com/office/powerpoint/2010/main" val="2664606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 OF C PROGRAMMING</a:t>
            </a:r>
            <a:endParaRPr lang="en-US" dirty="0"/>
          </a:p>
        </p:txBody>
      </p:sp>
      <p:sp>
        <p:nvSpPr>
          <p:cNvPr id="3" name="Content Placeholder 2"/>
          <p:cNvSpPr>
            <a:spLocks noGrp="1"/>
          </p:cNvSpPr>
          <p:nvPr>
            <p:ph idx="1"/>
          </p:nvPr>
        </p:nvSpPr>
        <p:spPr/>
        <p:txBody>
          <a:bodyPr/>
          <a:lstStyle/>
          <a:p>
            <a:r>
              <a:rPr lang="en-US" dirty="0" smtClean="0"/>
              <a:t>No run time type checking</a:t>
            </a:r>
          </a:p>
          <a:p>
            <a:r>
              <a:rPr lang="en-US" dirty="0" smtClean="0"/>
              <a:t>Does not support OOP</a:t>
            </a:r>
          </a:p>
          <a:p>
            <a:r>
              <a:rPr lang="en-US" dirty="0" smtClean="0"/>
              <a:t>C Language only has 32 keywords</a:t>
            </a:r>
          </a:p>
          <a:p>
            <a:r>
              <a:rPr lang="en-US" dirty="0" smtClean="0"/>
              <a:t>It provides no data protection</a:t>
            </a:r>
          </a:p>
          <a:p>
            <a:r>
              <a:rPr lang="en-US" dirty="0" smtClean="0"/>
              <a:t>C compilers can only identify errors, and are incapable of handling exceptions.</a:t>
            </a:r>
          </a:p>
          <a:p>
            <a:r>
              <a:rPr lang="en-US" dirty="0" smtClean="0"/>
              <a:t>It is incapable of handling run time errors.</a:t>
            </a:r>
            <a:endParaRPr lang="en-US" dirty="0"/>
          </a:p>
        </p:txBody>
      </p:sp>
    </p:spTree>
    <p:extLst>
      <p:ext uri="{BB962C8B-B14F-4D97-AF65-F5344CB8AC3E}">
        <p14:creationId xmlns:p14="http://schemas.microsoft.com/office/powerpoint/2010/main" val="34735575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QBASIC VS C</a:t>
            </a:r>
            <a:endParaRPr lang="en-US" dirty="0"/>
          </a:p>
        </p:txBody>
      </p:sp>
      <p:sp>
        <p:nvSpPr>
          <p:cNvPr id="3" name="Content Placeholder 2"/>
          <p:cNvSpPr>
            <a:spLocks noGrp="1"/>
          </p:cNvSpPr>
          <p:nvPr>
            <p:ph idx="1"/>
          </p:nvPr>
        </p:nvSpPr>
        <p:spPr>
          <a:xfrm>
            <a:off x="838200" y="1825624"/>
            <a:ext cx="10515600" cy="5032375"/>
          </a:xfrm>
        </p:spPr>
        <p:txBody>
          <a:bodyPr/>
          <a:lstStyle/>
          <a:p>
            <a:r>
              <a:rPr lang="en-US" dirty="0" smtClean="0"/>
              <a:t>Similarities:</a:t>
            </a:r>
          </a:p>
          <a:p>
            <a:pPr marL="0" indent="0">
              <a:buNone/>
            </a:pPr>
            <a:r>
              <a:rPr lang="en-US" dirty="0" smtClean="0"/>
              <a:t>Both of them are high level languages.</a:t>
            </a:r>
          </a:p>
          <a:p>
            <a:pPr marL="0" indent="0">
              <a:buNone/>
            </a:pPr>
            <a:r>
              <a:rPr lang="en-US" dirty="0" smtClean="0"/>
              <a:t>Both support structured programming.</a:t>
            </a:r>
          </a:p>
          <a:p>
            <a:pPr marL="0" indent="0">
              <a:buNone/>
            </a:pPr>
            <a:r>
              <a:rPr lang="en-US" dirty="0" smtClean="0"/>
              <a:t>Both can use local and global variable.</a:t>
            </a:r>
          </a:p>
          <a:p>
            <a:r>
              <a:rPr lang="en-US" dirty="0" smtClean="0"/>
              <a:t>Dissimilarities:</a:t>
            </a:r>
          </a:p>
          <a:p>
            <a:pPr marL="0" indent="0">
              <a:buNone/>
            </a:pPr>
            <a:r>
              <a:rPr lang="en-US" dirty="0" smtClean="0"/>
              <a:t>QBASIC only supports high level programming, while C supports both high level and low level.</a:t>
            </a:r>
          </a:p>
          <a:p>
            <a:pPr marL="0" indent="0">
              <a:buNone/>
            </a:pPr>
            <a:r>
              <a:rPr lang="en-US" dirty="0" smtClean="0"/>
              <a:t>C only supports function procedure.</a:t>
            </a:r>
          </a:p>
          <a:p>
            <a:pPr marL="0" indent="0">
              <a:buNone/>
            </a:pPr>
            <a:r>
              <a:rPr lang="en-US" dirty="0" smtClean="0"/>
              <a:t>C programming has more data types than QBASIC.</a:t>
            </a:r>
            <a:endParaRPr lang="en-US" dirty="0"/>
          </a:p>
          <a:p>
            <a:pPr marL="0" indent="0">
              <a:buNone/>
            </a:pPr>
            <a:endParaRPr lang="en-US" dirty="0"/>
          </a:p>
        </p:txBody>
      </p:sp>
    </p:spTree>
    <p:extLst>
      <p:ext uri="{BB962C8B-B14F-4D97-AF65-F5344CB8AC3E}">
        <p14:creationId xmlns:p14="http://schemas.microsoft.com/office/powerpoint/2010/main" val="10683170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C PROGRAMMING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 programming was initially used for developing systems, specifically operating systems.</a:t>
            </a:r>
          </a:p>
          <a:p>
            <a:r>
              <a:rPr lang="en-US" dirty="0" smtClean="0"/>
              <a:t>C programming is used to make systems as it can run it’s code almost as fast as assembly code, with much more readability.</a:t>
            </a:r>
          </a:p>
          <a:p>
            <a:r>
              <a:rPr lang="en-US" dirty="0" smtClean="0"/>
              <a:t>Some applications are:</a:t>
            </a:r>
            <a:endParaRPr lang="en-US" dirty="0"/>
          </a:p>
          <a:p>
            <a:pPr marL="0" indent="0">
              <a:buNone/>
            </a:pPr>
            <a:r>
              <a:rPr lang="en-US" dirty="0" smtClean="0"/>
              <a:t>OS</a:t>
            </a:r>
          </a:p>
          <a:p>
            <a:pPr marL="0" indent="0">
              <a:buNone/>
            </a:pPr>
            <a:r>
              <a:rPr lang="en-US" dirty="0" smtClean="0"/>
              <a:t>Language Compilers</a:t>
            </a:r>
          </a:p>
          <a:p>
            <a:pPr marL="0" indent="0">
              <a:buNone/>
            </a:pPr>
            <a:r>
              <a:rPr lang="en-US" dirty="0" smtClean="0"/>
              <a:t>Assemblers</a:t>
            </a:r>
          </a:p>
          <a:p>
            <a:pPr marL="0" indent="0">
              <a:buNone/>
            </a:pPr>
            <a:r>
              <a:rPr lang="en-US" dirty="0" smtClean="0"/>
              <a:t>Text Editors</a:t>
            </a:r>
          </a:p>
          <a:p>
            <a:pPr marL="0" indent="0">
              <a:buNone/>
            </a:pPr>
            <a:r>
              <a:rPr lang="en-US" dirty="0" smtClean="0"/>
              <a:t>Print spoolers</a:t>
            </a:r>
          </a:p>
        </p:txBody>
      </p:sp>
    </p:spTree>
    <p:extLst>
      <p:ext uri="{BB962C8B-B14F-4D97-AF65-F5344CB8AC3E}">
        <p14:creationId xmlns:p14="http://schemas.microsoft.com/office/powerpoint/2010/main" val="5034809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NOTES FOR CODING</a:t>
            </a:r>
            <a:endParaRPr lang="en-US" dirty="0"/>
          </a:p>
        </p:txBody>
      </p:sp>
      <p:sp>
        <p:nvSpPr>
          <p:cNvPr id="3" name="Content Placeholder 2"/>
          <p:cNvSpPr>
            <a:spLocks noGrp="1"/>
          </p:cNvSpPr>
          <p:nvPr>
            <p:ph idx="1"/>
          </p:nvPr>
        </p:nvSpPr>
        <p:spPr/>
        <p:txBody>
          <a:bodyPr/>
          <a:lstStyle/>
          <a:p>
            <a:pPr marL="0" indent="0">
              <a:buNone/>
            </a:pPr>
            <a:r>
              <a:rPr lang="en-US" dirty="0" smtClean="0">
                <a:solidFill>
                  <a:srgbClr val="FF0000"/>
                </a:solidFill>
              </a:rPr>
              <a:t>PLEASE DO NOT FORGET TO ADD SEMICOLON WHERE NECESSARY!!!</a:t>
            </a:r>
          </a:p>
          <a:p>
            <a:r>
              <a:rPr lang="en-US" dirty="0" smtClean="0"/>
              <a:t>Compilation meaning:  It is the process of changing the source code of the program into machine code.</a:t>
            </a:r>
          </a:p>
          <a:p>
            <a:endParaRPr lang="en-US" dirty="0" smtClean="0"/>
          </a:p>
          <a:p>
            <a:r>
              <a:rPr lang="en-US" dirty="0" smtClean="0"/>
              <a:t>Data types in C: </a:t>
            </a:r>
          </a:p>
          <a:p>
            <a:endParaRPr lang="en-US" dirty="0" smtClean="0"/>
          </a:p>
          <a:p>
            <a:pPr marL="514350" indent="-514350">
              <a:buAutoNum type="arabicPeriod"/>
            </a:pPr>
            <a:r>
              <a:rPr lang="en-US" dirty="0" smtClean="0"/>
              <a:t>Basic Data Types: </a:t>
            </a:r>
            <a:r>
              <a:rPr lang="en-US" dirty="0" err="1" smtClean="0"/>
              <a:t>int</a:t>
            </a:r>
            <a:r>
              <a:rPr lang="en-US" dirty="0" smtClean="0"/>
              <a:t>, char, float, double, long, unsigned</a:t>
            </a:r>
          </a:p>
          <a:p>
            <a:pPr marL="514350" indent="-514350">
              <a:buAutoNum type="arabicPeriod"/>
            </a:pPr>
            <a:r>
              <a:rPr lang="en-US" dirty="0" smtClean="0"/>
              <a:t>Derived Data Types: arrays, pointers, structures, unions, </a:t>
            </a:r>
            <a:r>
              <a:rPr lang="en-US" dirty="0" err="1" smtClean="0"/>
              <a:t>enums</a:t>
            </a:r>
            <a:endParaRPr lang="en-US" dirty="0"/>
          </a:p>
        </p:txBody>
      </p:sp>
    </p:spTree>
    <p:extLst>
      <p:ext uri="{BB962C8B-B14F-4D97-AF65-F5344CB8AC3E}">
        <p14:creationId xmlns:p14="http://schemas.microsoft.com/office/powerpoint/2010/main" val="33355508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NOTES</a:t>
            </a:r>
            <a:endParaRPr lang="en-US" dirty="0"/>
          </a:p>
        </p:txBody>
      </p:sp>
      <p:sp>
        <p:nvSpPr>
          <p:cNvPr id="3" name="Content Placeholder 2"/>
          <p:cNvSpPr>
            <a:spLocks noGrp="1"/>
          </p:cNvSpPr>
          <p:nvPr>
            <p:ph idx="1"/>
          </p:nvPr>
        </p:nvSpPr>
        <p:spPr/>
        <p:txBody>
          <a:bodyPr/>
          <a:lstStyle/>
          <a:p>
            <a:r>
              <a:rPr lang="en-US" dirty="0" smtClean="0"/>
              <a:t>Keywords:</a:t>
            </a:r>
          </a:p>
          <a:p>
            <a:pPr marL="0" indent="0">
              <a:buNone/>
            </a:pPr>
            <a:r>
              <a:rPr lang="en-US" dirty="0" smtClean="0"/>
              <a:t>Keyword is a set of special words which are already defined for some tasks. C only has a set of 32 keywords. These words are also known as “reserved words”.</a:t>
            </a:r>
            <a:endParaRPr lang="en-US" dirty="0"/>
          </a:p>
        </p:txBody>
      </p:sp>
      <p:pic>
        <p:nvPicPr>
          <p:cNvPr id="4" name="Picture 3"/>
          <p:cNvPicPr>
            <a:picLocks noChangeAspect="1"/>
          </p:cNvPicPr>
          <p:nvPr/>
        </p:nvPicPr>
        <p:blipFill>
          <a:blip r:embed="rId2"/>
          <a:stretch>
            <a:fillRect/>
          </a:stretch>
        </p:blipFill>
        <p:spPr>
          <a:xfrm>
            <a:off x="252284" y="4001294"/>
            <a:ext cx="11687432" cy="2097744"/>
          </a:xfrm>
          <a:prstGeom prst="rect">
            <a:avLst/>
          </a:prstGeom>
        </p:spPr>
      </p:pic>
    </p:spTree>
    <p:extLst>
      <p:ext uri="{BB962C8B-B14F-4D97-AF65-F5344CB8AC3E}">
        <p14:creationId xmlns:p14="http://schemas.microsoft.com/office/powerpoint/2010/main" val="176257828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NOTES</a:t>
            </a:r>
            <a:endParaRPr lang="en-US" dirty="0"/>
          </a:p>
        </p:txBody>
      </p:sp>
      <p:sp>
        <p:nvSpPr>
          <p:cNvPr id="3" name="Content Placeholder 2"/>
          <p:cNvSpPr>
            <a:spLocks noGrp="1"/>
          </p:cNvSpPr>
          <p:nvPr>
            <p:ph idx="1"/>
          </p:nvPr>
        </p:nvSpPr>
        <p:spPr/>
        <p:txBody>
          <a:bodyPr/>
          <a:lstStyle/>
          <a:p>
            <a:r>
              <a:rPr lang="en-US" dirty="0" smtClean="0"/>
              <a:t>Preprocessor directories:</a:t>
            </a:r>
          </a:p>
          <a:p>
            <a:pPr marL="0" indent="0">
              <a:buNone/>
            </a:pPr>
            <a:r>
              <a:rPr lang="en-US" dirty="0" smtClean="0"/>
              <a:t>It is basically a set of code that is executed at the beginning of the compilation process. Example: #include &lt;</a:t>
            </a:r>
            <a:r>
              <a:rPr lang="en-US" dirty="0" err="1" smtClean="0"/>
              <a:t>stdio.h</a:t>
            </a:r>
            <a:r>
              <a:rPr lang="en-US" dirty="0" smtClean="0"/>
              <a:t>&gt;</a:t>
            </a:r>
          </a:p>
          <a:p>
            <a:r>
              <a:rPr lang="en-US" dirty="0" smtClean="0"/>
              <a:t>Format specifier:</a:t>
            </a:r>
          </a:p>
          <a:p>
            <a:pPr marL="0" indent="0">
              <a:buNone/>
            </a:pPr>
            <a:r>
              <a:rPr lang="en-US" dirty="0" smtClean="0"/>
              <a:t>The format specifier is used during input and output operation. It tells the compiler what type of data is storied in a variable during the input and output operations.</a:t>
            </a:r>
          </a:p>
          <a:p>
            <a:pPr marL="0" indent="0">
              <a:buNone/>
            </a:pPr>
            <a:endParaRPr lang="en-US" dirty="0"/>
          </a:p>
        </p:txBody>
      </p:sp>
    </p:spTree>
    <p:extLst>
      <p:ext uri="{BB962C8B-B14F-4D97-AF65-F5344CB8AC3E}">
        <p14:creationId xmlns:p14="http://schemas.microsoft.com/office/powerpoint/2010/main" val="1002474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FORMAT SPECIFIER TABLE</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191050" y="1825625"/>
            <a:ext cx="9809900" cy="4040349"/>
          </a:xfrm>
          <a:prstGeom prst="rect">
            <a:avLst/>
          </a:prstGeom>
        </p:spPr>
      </p:pic>
    </p:spTree>
    <p:extLst>
      <p:ext uri="{BB962C8B-B14F-4D97-AF65-F5344CB8AC3E}">
        <p14:creationId xmlns:p14="http://schemas.microsoft.com/office/powerpoint/2010/main" val="10230354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to get into the actual programming</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455699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 TO STRUCTURED PROGRAMMING</a:t>
            </a:r>
            <a:endParaRPr lang="en-US" dirty="0"/>
          </a:p>
        </p:txBody>
      </p:sp>
      <p:sp>
        <p:nvSpPr>
          <p:cNvPr id="3" name="Content Placeholder 2"/>
          <p:cNvSpPr>
            <a:spLocks noGrp="1"/>
          </p:cNvSpPr>
          <p:nvPr>
            <p:ph idx="1"/>
          </p:nvPr>
        </p:nvSpPr>
        <p:spPr/>
        <p:txBody>
          <a:bodyPr/>
          <a:lstStyle/>
          <a:p>
            <a:r>
              <a:rPr lang="en-US" dirty="0" smtClean="0"/>
              <a:t>Structured programming is a method of programming where you would design the program, integrate small logical units(called modules), so that the program becomes comprehensive, easy-to-read, and can be revised/fixed later on as well.</a:t>
            </a:r>
          </a:p>
          <a:p>
            <a:r>
              <a:rPr lang="en-US" dirty="0" smtClean="0"/>
              <a:t>As it is in top-down model, it discourages the use of statements such as GOTO, JUMP, etc.</a:t>
            </a:r>
          </a:p>
          <a:p>
            <a:r>
              <a:rPr lang="en-US" dirty="0" smtClean="0"/>
              <a:t>Examples of structured programming languages are: C, Python, PLI, Ada, Java(although it is mostly OOP), QBASIC, etc.</a:t>
            </a:r>
            <a:endParaRPr lang="en-US" dirty="0"/>
          </a:p>
        </p:txBody>
      </p:sp>
    </p:spTree>
    <p:extLst>
      <p:ext uri="{BB962C8B-B14F-4D97-AF65-F5344CB8AC3E}">
        <p14:creationId xmlns:p14="http://schemas.microsoft.com/office/powerpoint/2010/main" val="22371133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Top-down design</a:t>
            </a:r>
            <a:endParaRPr lang="en-US" dirty="0"/>
          </a:p>
        </p:txBody>
      </p:sp>
      <p:sp>
        <p:nvSpPr>
          <p:cNvPr id="3" name="Content Placeholder 2"/>
          <p:cNvSpPr>
            <a:spLocks noGrp="1"/>
          </p:cNvSpPr>
          <p:nvPr>
            <p:ph idx="1"/>
          </p:nvPr>
        </p:nvSpPr>
        <p:spPr/>
        <p:txBody>
          <a:bodyPr/>
          <a:lstStyle/>
          <a:p>
            <a:r>
              <a:rPr lang="en-US" dirty="0" smtClean="0"/>
              <a:t>It is the process of writing large/complicated programs, and then dividing them into smaller modules to make it easier for editing/reading.</a:t>
            </a:r>
          </a:p>
          <a:p>
            <a:r>
              <a:rPr lang="en-US" dirty="0" smtClean="0"/>
              <a:t>These sub-modules can be easily edited as per the user’s wish.</a:t>
            </a:r>
            <a:endParaRPr lang="en-US" dirty="0"/>
          </a:p>
        </p:txBody>
      </p:sp>
    </p:spTree>
    <p:extLst>
      <p:ext uri="{BB962C8B-B14F-4D97-AF65-F5344CB8AC3E}">
        <p14:creationId xmlns:p14="http://schemas.microsoft.com/office/powerpoint/2010/main" val="3416149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top-down design works</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954276" y="1690688"/>
            <a:ext cx="9722078" cy="4204590"/>
          </a:xfrm>
          <a:prstGeom prst="rect">
            <a:avLst/>
          </a:prstGeom>
        </p:spPr>
      </p:pic>
    </p:spTree>
    <p:extLst>
      <p:ext uri="{BB962C8B-B14F-4D97-AF65-F5344CB8AC3E}">
        <p14:creationId xmlns:p14="http://schemas.microsoft.com/office/powerpoint/2010/main" val="413021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 of one-entry one-exit</a:t>
            </a:r>
            <a:endParaRPr lang="en-US" dirty="0"/>
          </a:p>
        </p:txBody>
      </p:sp>
      <p:sp>
        <p:nvSpPr>
          <p:cNvPr id="3" name="Content Placeholder 2"/>
          <p:cNvSpPr>
            <a:spLocks noGrp="1"/>
          </p:cNvSpPr>
          <p:nvPr>
            <p:ph idx="1"/>
          </p:nvPr>
        </p:nvSpPr>
        <p:spPr/>
        <p:txBody>
          <a:bodyPr/>
          <a:lstStyle/>
          <a:p>
            <a:r>
              <a:rPr lang="en-US" dirty="0" smtClean="0"/>
              <a:t>The main feature of structured programming is the one-entry one-exit concept. This basically means that the modules only have one entry point, and one exit point.</a:t>
            </a:r>
          </a:p>
          <a:p>
            <a:r>
              <a:rPr lang="en-US" dirty="0" smtClean="0"/>
              <a:t>This concept can be achieved from these control structures:</a:t>
            </a:r>
          </a:p>
          <a:p>
            <a:r>
              <a:rPr lang="en-US" dirty="0" smtClean="0"/>
              <a:t>1. Sequence Structure</a:t>
            </a:r>
          </a:p>
          <a:p>
            <a:r>
              <a:rPr lang="en-US" dirty="0" smtClean="0"/>
              <a:t>2. Selection Structure</a:t>
            </a:r>
          </a:p>
          <a:p>
            <a:r>
              <a:rPr lang="en-US" dirty="0" smtClean="0"/>
              <a:t>3. Looping Structure</a:t>
            </a:r>
            <a:endParaRPr lang="en-US" dirty="0"/>
          </a:p>
        </p:txBody>
      </p:sp>
    </p:spTree>
    <p:extLst>
      <p:ext uri="{BB962C8B-B14F-4D97-AF65-F5344CB8AC3E}">
        <p14:creationId xmlns:p14="http://schemas.microsoft.com/office/powerpoint/2010/main" val="12896093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Flowchart for structured programming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559982" y="1825625"/>
            <a:ext cx="8414475" cy="4091176"/>
          </a:xfrm>
          <a:prstGeom prst="rect">
            <a:avLst/>
          </a:prstGeom>
        </p:spPr>
      </p:pic>
    </p:spTree>
    <p:extLst>
      <p:ext uri="{BB962C8B-B14F-4D97-AF65-F5344CB8AC3E}">
        <p14:creationId xmlns:p14="http://schemas.microsoft.com/office/powerpoint/2010/main" val="7934782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advantages of structured programming?</a:t>
            </a:r>
            <a:endParaRPr lang="en-US" dirty="0"/>
          </a:p>
        </p:txBody>
      </p:sp>
      <p:sp>
        <p:nvSpPr>
          <p:cNvPr id="3" name="Content Placeholder 2"/>
          <p:cNvSpPr>
            <a:spLocks noGrp="1"/>
          </p:cNvSpPr>
          <p:nvPr>
            <p:ph idx="1"/>
          </p:nvPr>
        </p:nvSpPr>
        <p:spPr/>
        <p:txBody>
          <a:bodyPr/>
          <a:lstStyle/>
          <a:p>
            <a:r>
              <a:rPr lang="en-US" dirty="0" smtClean="0"/>
              <a:t>It is very easy to write a program in structured programming.</a:t>
            </a:r>
          </a:p>
          <a:p>
            <a:r>
              <a:rPr lang="en-US" dirty="0" smtClean="0"/>
              <a:t>It has reduced complexity.</a:t>
            </a:r>
          </a:p>
          <a:p>
            <a:r>
              <a:rPr lang="en-US" dirty="0" smtClean="0"/>
              <a:t>It is less time consuming compared to unstructured programming.</a:t>
            </a:r>
          </a:p>
          <a:p>
            <a:r>
              <a:rPr lang="en-US" dirty="0" smtClean="0"/>
              <a:t>It is easier to maintain, edit, and look over the actual program.</a:t>
            </a:r>
          </a:p>
          <a:p>
            <a:r>
              <a:rPr lang="en-US" dirty="0" smtClean="0"/>
              <a:t>Module can be reused multiple times.</a:t>
            </a:r>
          </a:p>
          <a:p>
            <a:r>
              <a:rPr lang="en-US" dirty="0" smtClean="0"/>
              <a:t>Flow of control is very clear(top-down).</a:t>
            </a:r>
            <a:endParaRPr lang="en-US" dirty="0"/>
          </a:p>
        </p:txBody>
      </p:sp>
    </p:spTree>
    <p:extLst>
      <p:ext uri="{BB962C8B-B14F-4D97-AF65-F5344CB8AC3E}">
        <p14:creationId xmlns:p14="http://schemas.microsoft.com/office/powerpoint/2010/main" val="3922818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PROGRAMMING</a:t>
            </a:r>
            <a:endParaRPr lang="en-US" dirty="0"/>
          </a:p>
        </p:txBody>
      </p:sp>
      <p:sp>
        <p:nvSpPr>
          <p:cNvPr id="3" name="Content Placeholder 2"/>
          <p:cNvSpPr>
            <a:spLocks noGrp="1"/>
          </p:cNvSpPr>
          <p:nvPr>
            <p:ph idx="1"/>
          </p:nvPr>
        </p:nvSpPr>
        <p:spPr/>
        <p:txBody>
          <a:bodyPr/>
          <a:lstStyle/>
          <a:p>
            <a:r>
              <a:rPr lang="en-US" dirty="0" smtClean="0"/>
              <a:t>C programming was developed by Bell Labs in the early 1970s, and still continues to be one of the most popular programming languages to date due to it’s extremely fast and machine-independent nature. It has the feature of “Divide and Conquer”, to turn a very large program into many sub-modules, without loss of functionality. </a:t>
            </a:r>
          </a:p>
          <a:p>
            <a:r>
              <a:rPr lang="en-US" dirty="0" smtClean="0"/>
              <a:t>The first major use of C-Programming was to write an OS called UNIX(</a:t>
            </a:r>
            <a:r>
              <a:rPr lang="en-US" dirty="0" err="1" smtClean="0"/>
              <a:t>Uniplexed</a:t>
            </a:r>
            <a:r>
              <a:rPr lang="en-US" dirty="0" smtClean="0"/>
              <a:t> Information and Computing Service).</a:t>
            </a:r>
          </a:p>
          <a:p>
            <a:r>
              <a:rPr lang="en-US" dirty="0" smtClean="0"/>
              <a:t>C programming was actually derived from another programming language called B.</a:t>
            </a:r>
            <a:endParaRPr lang="en-US" dirty="0"/>
          </a:p>
        </p:txBody>
      </p:sp>
    </p:spTree>
    <p:extLst>
      <p:ext uri="{BB962C8B-B14F-4D97-AF65-F5344CB8AC3E}">
        <p14:creationId xmlns:p14="http://schemas.microsoft.com/office/powerpoint/2010/main" val="26476108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types of C programming</a:t>
            </a:r>
            <a:endParaRPr lang="en-US" dirty="0"/>
          </a:p>
        </p:txBody>
      </p:sp>
      <p:sp>
        <p:nvSpPr>
          <p:cNvPr id="3" name="Content Placeholder 2"/>
          <p:cNvSpPr>
            <a:spLocks noGrp="1"/>
          </p:cNvSpPr>
          <p:nvPr>
            <p:ph idx="1"/>
          </p:nvPr>
        </p:nvSpPr>
        <p:spPr/>
        <p:txBody>
          <a:bodyPr/>
          <a:lstStyle/>
          <a:p>
            <a:r>
              <a:rPr lang="en-US" dirty="0" smtClean="0"/>
              <a:t>Common C</a:t>
            </a:r>
          </a:p>
          <a:p>
            <a:r>
              <a:rPr lang="en-US" dirty="0" smtClean="0"/>
              <a:t>ANSI C(American National Standards Institute)</a:t>
            </a:r>
          </a:p>
          <a:p>
            <a:endParaRPr lang="en-US" dirty="0"/>
          </a:p>
          <a:p>
            <a:pPr marL="0" indent="0">
              <a:buNone/>
            </a:pPr>
            <a:r>
              <a:rPr lang="en-US" dirty="0" smtClean="0"/>
              <a:t>Due to common C being the first version of C language, there were many errors, many inconsistencies, so till this day ANSI C is taken as the standard C programming language.</a:t>
            </a:r>
          </a:p>
        </p:txBody>
      </p:sp>
    </p:spTree>
    <p:extLst>
      <p:ext uri="{BB962C8B-B14F-4D97-AF65-F5344CB8AC3E}">
        <p14:creationId xmlns:p14="http://schemas.microsoft.com/office/powerpoint/2010/main" val="319914384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750</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 PROGRAMMING FOR 10TH GRADE</vt:lpstr>
      <vt:lpstr>INTRO TO STRUCTURED PROGRAMMING</vt:lpstr>
      <vt:lpstr>Top-down design</vt:lpstr>
      <vt:lpstr>How top-down design works</vt:lpstr>
      <vt:lpstr>Concept of one-entry one-exit</vt:lpstr>
      <vt:lpstr>Flowchart for structured programming</vt:lpstr>
      <vt:lpstr>What are the advantages of structured programming?</vt:lpstr>
      <vt:lpstr>C PROGRAMMING</vt:lpstr>
      <vt:lpstr>The types of C programming</vt:lpstr>
      <vt:lpstr>FEATURES OF C PROGRAMMING </vt:lpstr>
      <vt:lpstr>DISADVANTAGE OF C PROGRAMMING</vt:lpstr>
      <vt:lpstr>QBASIC VS C</vt:lpstr>
      <vt:lpstr>APPLICATIONS OF C PROGRAMMING</vt:lpstr>
      <vt:lpstr>IMPORTANT NOTES FOR CODING</vt:lpstr>
      <vt:lpstr>MORE NOTES</vt:lpstr>
      <vt:lpstr>MORE NOTES</vt:lpstr>
      <vt:lpstr>FORMAT SPECIFIER TABLE</vt:lpstr>
      <vt:lpstr>Time to get into the actual programming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FOR 10TH GRADE</dc:title>
  <dc:creator>Dell</dc:creator>
  <cp:lastModifiedBy>Dell</cp:lastModifiedBy>
  <cp:revision>7</cp:revision>
  <dcterms:created xsi:type="dcterms:W3CDTF">2025-01-17T02:11:23Z</dcterms:created>
  <dcterms:modified xsi:type="dcterms:W3CDTF">2025-01-17T03:59:39Z</dcterms:modified>
</cp:coreProperties>
</file>