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27246C-683F-4A3C-90AF-955D2F28CBF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7911C1A-4FBF-4EC8-AB13-209DBC84B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43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246C-683F-4A3C-90AF-955D2F28CBF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C1A-4FBF-4EC8-AB13-209DBC84B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05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27246C-683F-4A3C-90AF-955D2F28CBF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7911C1A-4FBF-4EC8-AB13-209DBC84B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08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246C-683F-4A3C-90AF-955D2F28CBF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7911C1A-4FBF-4EC8-AB13-209DBC84B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90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27246C-683F-4A3C-90AF-955D2F28CBF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7911C1A-4FBF-4EC8-AB13-209DBC84B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57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246C-683F-4A3C-90AF-955D2F28CBF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C1A-4FBF-4EC8-AB13-209DBC84B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86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246C-683F-4A3C-90AF-955D2F28CBF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C1A-4FBF-4EC8-AB13-209DBC84B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58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246C-683F-4A3C-90AF-955D2F28CBF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C1A-4FBF-4EC8-AB13-209DBC84B8D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7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246C-683F-4A3C-90AF-955D2F28CBF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C1A-4FBF-4EC8-AB13-209DBC84B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20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27246C-683F-4A3C-90AF-955D2F28CBF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7911C1A-4FBF-4EC8-AB13-209DBC84B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48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246C-683F-4A3C-90AF-955D2F28CBF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C1A-4FBF-4EC8-AB13-209DBC84B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93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D27246C-683F-4A3C-90AF-955D2F28CBF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7911C1A-4FBF-4EC8-AB13-209DBC84B8D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024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C404E-CFCF-4841-932E-266C80C1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931493"/>
            <a:ext cx="11029615" cy="1497507"/>
          </a:xfrm>
        </p:spPr>
        <p:txBody>
          <a:bodyPr anchor="ctr">
            <a:normAutofit/>
          </a:bodyPr>
          <a:lstStyle/>
          <a:p>
            <a:pPr algn="ctr"/>
            <a:r>
              <a:rPr lang="pt-BR" sz="4400" dirty="0" err="1">
                <a:latin typeface="Bauhaus 93" panose="04030905020B02020C02" pitchFamily="82" charset="0"/>
              </a:rPr>
              <a:t>Decorator</a:t>
            </a:r>
            <a:endParaRPr lang="pt-BR" sz="4400" dirty="0">
              <a:latin typeface="Bauhaus 93" panose="04030905020B02020C02" pitchFamily="82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B81F14-B8FE-42A2-9D25-6B6480E81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4497349"/>
            <a:ext cx="11029615" cy="600556"/>
          </a:xfrm>
        </p:spPr>
        <p:txBody>
          <a:bodyPr/>
          <a:lstStyle/>
          <a:p>
            <a:r>
              <a:rPr lang="pt-BR" dirty="0"/>
              <a:t>Instituto de computação - </a:t>
            </a:r>
            <a:r>
              <a:rPr lang="pt-BR" dirty="0" err="1"/>
              <a:t>ufal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354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424804F-17C3-426B-8706-8B4234B58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33" y="955146"/>
            <a:ext cx="11021934" cy="523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4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22F14-7DB8-4A66-8E0E-7A8983C9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t-BR" dirty="0"/>
              <a:t>Conclusão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3A83E1-657D-4C6F-9FDC-F458F7BBC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16" y="1838877"/>
            <a:ext cx="11309075" cy="4351338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Resolve problemas de herança evitando excessivas subclasses.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Permite adicionar ou remover responsabilidades a objetos dinamicamente.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Promove alta coesão e fraco acoplamento.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862054-0F64-4AFD-A46C-AB0F21F52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90" y="3932374"/>
            <a:ext cx="4039518" cy="225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9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5021001-9C6D-47ED-A550-BC41A7A9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t-BR" sz="3200" dirty="0"/>
              <a:t>Instituto de computação da </a:t>
            </a:r>
            <a:r>
              <a:rPr lang="pt-BR" sz="3200" dirty="0" err="1"/>
              <a:t>ufal</a:t>
            </a:r>
            <a:r>
              <a:rPr lang="pt-BR" sz="3200" dirty="0"/>
              <a:t>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EA7B586-848B-4E37-A47F-964C1C85F0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Discente: Jonas Amâncio Silva Santos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Curso: Ciência da Computação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Docente: Baldoino Fonseca dos Santos Neto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Disciplina: Projeto de Software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765B8940-67D8-480C-9E2A-E29453D250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26" y="684198"/>
            <a:ext cx="1083467" cy="1079251"/>
          </a:xfr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B8BB5DD-F530-4EFC-AE5F-EB373E709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851" y="2228003"/>
            <a:ext cx="4311956" cy="43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265D7-C2BA-4AB0-BA1E-FCA54DEE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8F5159-B1ED-4A48-A535-4BDB9E66B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err="1"/>
              <a:t>Decorator</a:t>
            </a:r>
            <a:r>
              <a:rPr lang="pt-BR" sz="2400" dirty="0"/>
              <a:t> (ou decorador) é um padrão de projeto que permite adicionar um comportamento a um objeto já existente em tempo de execução, oferecendo uma alternativa flexível ao uso de herança.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04AFD6-F387-474D-AF78-92CE4324A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466" y="3378007"/>
            <a:ext cx="2816341" cy="277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9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548E8-DCEB-4E70-8F6A-50AD5D8F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2469B5-1FB9-413D-A1B1-3B2B54E3C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50589B-F57D-4912-BF5B-4D881817D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57" y="2180496"/>
            <a:ext cx="11332684" cy="412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9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D2EC1-B0DA-4476-90B2-67945893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t-BR" dirty="0"/>
              <a:t>Solução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6DF542-5D33-49B9-BA3A-F79B7AAD9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79"/>
          <a:stretch/>
        </p:blipFill>
        <p:spPr>
          <a:xfrm>
            <a:off x="2358248" y="1884352"/>
            <a:ext cx="7475503" cy="49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3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11B1E-BB45-46FA-859B-D3C00C8F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/>
              <a:t>Código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1B3FCD0-F1F4-45A4-89E6-6B1649A7A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899" y="1874821"/>
            <a:ext cx="4300202" cy="194392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2C1CB14-1A0F-4767-93B6-C6FE99B2D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601" y="3968664"/>
            <a:ext cx="7678797" cy="274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4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F37C7BA-32C6-4110-9ECA-795537F7C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70" y="689317"/>
            <a:ext cx="9082659" cy="60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7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F0DE5E-9668-4D80-9D79-B18C900A9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78" y="1012251"/>
            <a:ext cx="10038644" cy="54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7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291F03E-CAF6-48F6-9AD8-D612A3D0A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2" y="1237762"/>
            <a:ext cx="10906436" cy="512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519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Letreir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90</TotalTime>
  <Words>97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Bauhaus 93</vt:lpstr>
      <vt:lpstr>Gill Sans MT</vt:lpstr>
      <vt:lpstr>Wingdings 2</vt:lpstr>
      <vt:lpstr>Dividendo</vt:lpstr>
      <vt:lpstr>Decorator</vt:lpstr>
      <vt:lpstr>Instituto de computação da ufal </vt:lpstr>
      <vt:lpstr>DEFINIÇÃO</vt:lpstr>
      <vt:lpstr>Problema</vt:lpstr>
      <vt:lpstr>Solução</vt:lpstr>
      <vt:lpstr>Código</vt:lpstr>
      <vt:lpstr>Apresentação do PowerPoint</vt:lpstr>
      <vt:lpstr>Apresentação do PowerPoint</vt:lpstr>
      <vt:lpstr>Apresentação do PowerPoint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</dc:title>
  <dc:creator>Jonas Amâncio</dc:creator>
  <cp:lastModifiedBy>Gustavo</cp:lastModifiedBy>
  <cp:revision>10</cp:revision>
  <dcterms:created xsi:type="dcterms:W3CDTF">2018-09-27T14:52:19Z</dcterms:created>
  <dcterms:modified xsi:type="dcterms:W3CDTF">2018-09-27T21:43:20Z</dcterms:modified>
</cp:coreProperties>
</file>