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9" r:id="rId2"/>
    <p:sldId id="336" r:id="rId3"/>
    <p:sldId id="330" r:id="rId4"/>
    <p:sldId id="328" r:id="rId5"/>
    <p:sldId id="337" r:id="rId6"/>
    <p:sldId id="331" r:id="rId7"/>
    <p:sldId id="338" r:id="rId8"/>
    <p:sldId id="339" r:id="rId9"/>
    <p:sldId id="341" r:id="rId10"/>
    <p:sldId id="340" r:id="rId11"/>
    <p:sldId id="344" r:id="rId12"/>
    <p:sldId id="345" r:id="rId13"/>
    <p:sldId id="346" r:id="rId14"/>
    <p:sldId id="335" r:id="rId15"/>
    <p:sldId id="334" r:id="rId16"/>
    <p:sldId id="332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1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874A8-2A35-452E-8143-648AECEB152B}" v="9" dt="2021-03-03T14:17:2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5179"/>
  </p:normalViewPr>
  <p:slideViewPr>
    <p:cSldViewPr snapToGrid="0">
      <p:cViewPr varScale="1">
        <p:scale>
          <a:sx n="70" d="100"/>
          <a:sy n="70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5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3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0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4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2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15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2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9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24/01/2022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1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24/01/2022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5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4">
            <a:extLst>
              <a:ext uri="{FF2B5EF4-FFF2-40B4-BE49-F238E27FC236}">
                <a16:creationId xmlns:a16="http://schemas.microsoft.com/office/drawing/2014/main" id="{6805CF99-DF9D-4416-B581-E960280C955D}"/>
              </a:ext>
            </a:extLst>
          </p:cNvPr>
          <p:cNvSpPr txBox="1">
            <a:spLocks/>
          </p:cNvSpPr>
          <p:nvPr/>
        </p:nvSpPr>
        <p:spPr>
          <a:xfrm>
            <a:off x="781049" y="5260266"/>
            <a:ext cx="9439276" cy="55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ES" sz="4000" dirty="0"/>
              <a:t>Desarrollo de Sistemas de Información</a:t>
            </a:r>
            <a:endParaRPr lang="es-PE" sz="4000" dirty="0"/>
          </a:p>
        </p:txBody>
      </p:sp>
      <p:sp>
        <p:nvSpPr>
          <p:cNvPr id="9" name="Subtítulo 25">
            <a:extLst>
              <a:ext uri="{FF2B5EF4-FFF2-40B4-BE49-F238E27FC236}">
                <a16:creationId xmlns:a16="http://schemas.microsoft.com/office/drawing/2014/main" id="{173B3904-AD42-4E02-99A9-A6F8ECACBB4F}"/>
              </a:ext>
            </a:extLst>
          </p:cNvPr>
          <p:cNvSpPr txBox="1">
            <a:spLocks/>
          </p:cNvSpPr>
          <p:nvPr/>
        </p:nvSpPr>
        <p:spPr>
          <a:xfrm>
            <a:off x="789342" y="5957707"/>
            <a:ext cx="6652578" cy="46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Escuela de Tecnología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5347C5-4A44-4A59-960F-B49D464972E8}"/>
              </a:ext>
            </a:extLst>
          </p:cNvPr>
          <p:cNvSpPr txBox="1"/>
          <p:nvPr/>
        </p:nvSpPr>
        <p:spPr>
          <a:xfrm>
            <a:off x="3502325" y="1866739"/>
            <a:ext cx="71206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Docente: </a:t>
            </a:r>
          </a:p>
          <a:p>
            <a:r>
              <a:rPr lang="es-PE" sz="3600" b="1" dirty="0">
                <a:solidFill>
                  <a:schemeClr val="bg1"/>
                </a:solidFill>
                <a:latin typeface="Stag Book" panose="02000503060000020004"/>
              </a:rPr>
              <a:t>JORGE GONZALES MARAVI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6F9463-214D-4466-A0F4-E6FBD05D4297}"/>
              </a:ext>
            </a:extLst>
          </p:cNvPr>
          <p:cNvSpPr txBox="1"/>
          <p:nvPr/>
        </p:nvSpPr>
        <p:spPr>
          <a:xfrm>
            <a:off x="3467872" y="3363448"/>
            <a:ext cx="79480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Curso: </a:t>
            </a:r>
            <a:endParaRPr lang="es-P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PE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3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Proyecto Certificador de Desarrollo de Software 1 </a:t>
            </a:r>
            <a:endParaRPr lang="en-US" sz="3200" b="1" dirty="0">
              <a:solidFill>
                <a:schemeClr val="bg1"/>
              </a:solidFill>
              <a:latin typeface="Stag Book" panose="0200050306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80144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543881"/>
            <a:ext cx="9622960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Ingeniería de Software</a:t>
            </a:r>
            <a:endParaRPr lang="es-PE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594739" y="1626359"/>
            <a:ext cx="10084526" cy="360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3200" dirty="0">
                <a:solidFill>
                  <a:srgbClr val="4D51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s-ES" sz="3200" b="0" i="0" dirty="0">
                <a:solidFill>
                  <a:srgbClr val="4D515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 una de las ramas de las ciencias de la computación que estudia la creación de software confiable y de calidad, basándose en métodos y técnicas de ingeniería. Brindando soporte operacional y de mantenimiento.</a:t>
            </a:r>
            <a:endParaRPr lang="es-ES" sz="3200" b="0" i="0" u="none" strike="noStrike" baseline="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Etapas de Desarrollo de Software</a:t>
            </a:r>
            <a:endParaRPr lang="es-PE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7DC14F-53F7-4E19-A363-73F958238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9" y="1476069"/>
            <a:ext cx="9393783" cy="5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6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Etapas de Desarrollo de Software</a:t>
            </a:r>
            <a:endParaRPr lang="es-PE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FD7DB9-EA5F-4E25-A53F-295A3FE9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58" y="1419323"/>
            <a:ext cx="5072881" cy="55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B16226-3726-4A25-BA5F-86A0E3803B65}"/>
              </a:ext>
            </a:extLst>
          </p:cNvPr>
          <p:cNvSpPr txBox="1"/>
          <p:nvPr/>
        </p:nvSpPr>
        <p:spPr>
          <a:xfrm>
            <a:off x="221226" y="4866968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Espiral</a:t>
            </a:r>
            <a:endParaRPr lang="es-PE" sz="2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2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76981"/>
            <a:ext cx="10566857" cy="1489587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Herramientas Case </a:t>
            </a:r>
            <a:r>
              <a:rPr lang="es-E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Computer</a:t>
            </a:r>
            <a:r>
              <a:rPr lang="es-E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Aided</a:t>
            </a:r>
            <a:r>
              <a:rPr lang="es-E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Software </a:t>
            </a:r>
            <a:r>
              <a:rPr lang="es-ES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Engineering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-</a:t>
            </a:r>
            <a:r>
              <a:rPr lang="es-E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Ingeniería de Software Asistida por Computadora) 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6DE000-5D34-46FC-AF08-28B687623C1C}"/>
              </a:ext>
            </a:extLst>
          </p:cNvPr>
          <p:cNvSpPr txBox="1"/>
          <p:nvPr/>
        </p:nvSpPr>
        <p:spPr>
          <a:xfrm>
            <a:off x="545691" y="1904115"/>
            <a:ext cx="107073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3232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 un conjunto de herramientas de programación que utilizan una interfaz común para diseñar, desarrollar y depurar software.</a:t>
            </a:r>
          </a:p>
          <a:p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Por lo tanto, un entorno CASE consta de herramientas que proveen un modelo visual de una aplicación, herramientas que crean un código a través de interfaces visuales y finalmente un depurador para probar el código final.</a:t>
            </a:r>
            <a:b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2000" b="0" i="0" dirty="0">
              <a:solidFill>
                <a:srgbClr val="32322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Ingeniería del Software Asistida por Computadora (CASE) es el software utilizado para ayudar a las actividades del proceso del software como: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Ingeniería de Requerimientos (Análisis)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Diseño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Desarrollo de Programas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Pruebas.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232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Las herramientas CASE incluyen editores de diseño, diccionarios de datos,  compiladores, depuradores, herramientas de construcción de sistemas, etc.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222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7F163D-EAD9-429F-ACA8-89D0C0FA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71" y="368968"/>
            <a:ext cx="8629177" cy="64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1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7CD04D-898F-4C1E-8115-1699D97C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93" y="519113"/>
            <a:ext cx="7656462" cy="63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4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BAAF0-909E-498D-A68D-5607A0C2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2" y="1999435"/>
            <a:ext cx="4134819" cy="44481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94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Sesion2: C</a:t>
            </a:r>
            <a:r>
              <a:rPr lang="es-PE" sz="32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ontenido</a:t>
            </a:r>
            <a:r>
              <a:rPr lang="es-PE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25721" y="1540553"/>
            <a:ext cx="10084526" cy="422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600" b="0" i="0" u="none" strike="noStrike" baseline="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de Información </a:t>
            </a:r>
            <a:r>
              <a:rPr lang="es-PE" sz="2800" b="0" i="0" u="none" strike="noStrike" baseline="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(Componentes, Clasificación, Ciclo de Vida de un 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Ingenieria</a:t>
            </a: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Software </a:t>
            </a:r>
            <a:r>
              <a:rPr lang="es-ES" sz="28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(Etapas de Desarrollo de Software)</a:t>
            </a:r>
            <a:endParaRPr lang="es-ES" sz="2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s-ES" sz="3600" b="0" i="0" u="none" strike="noStrike" baseline="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erramientas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Revisión de la Ficha 1</a:t>
            </a:r>
            <a:endParaRPr lang="es-ES" sz="3600" b="0" i="0" u="none" strike="noStrike" baseline="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Sistemas de Información</a:t>
            </a:r>
            <a:endParaRPr lang="es-PE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277575" y="1443570"/>
            <a:ext cx="6317189" cy="560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28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 un conjunto de componentes que interactúan entre sí con un fin común. </a:t>
            </a:r>
          </a:p>
          <a:p>
            <a:r>
              <a:rPr lang="es-ES" sz="28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informática, los sistemas de información ayudan a administrar, recolectar, recuperar, procesar, almacenar y distribuir información relevante para los procesos fundamentales y las particularidades de cada organización.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04F584-84FE-4422-A62C-8D9E8C99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5" y="1828800"/>
            <a:ext cx="5472545" cy="44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255E41-FC6E-4673-A2C3-C1CC77B9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8" y="1983958"/>
            <a:ext cx="8005010" cy="45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E1715DA-BBFF-4A3A-8DBE-4D59BCAC9E0A}"/>
              </a:ext>
            </a:extLst>
          </p:cNvPr>
          <p:cNvSpPr txBox="1">
            <a:spLocks/>
          </p:cNvSpPr>
          <p:nvPr/>
        </p:nvSpPr>
        <p:spPr>
          <a:xfrm>
            <a:off x="1362634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600" b="1" dirty="0">
                <a:latin typeface="Verdana" panose="020B0604030504040204" pitchFamily="34" charset="0"/>
                <a:ea typeface="Verdana" panose="020B0604030504040204" pitchFamily="34" charset="0"/>
              </a:rPr>
              <a:t>Sistemas de Información</a:t>
            </a:r>
            <a:endParaRPr lang="es-PE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53737" y="1776527"/>
            <a:ext cx="1008452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 hardware (CPU, impresora y otros dispositivos periféricos)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sistema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operativo.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Las aplicaciones (programas que realizan tareas y actividades diversas: procesadores, bases de datos, hojas de cálculo, juegos...)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Los usuarios.</a:t>
            </a:r>
            <a:endParaRPr lang="es-PE" sz="320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A6630EB-6FE5-4072-92D0-7EB8213E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09716"/>
            <a:ext cx="9410700" cy="1230837"/>
          </a:xfrm>
        </p:spPr>
        <p:txBody>
          <a:bodyPr/>
          <a:lstStyle/>
          <a:p>
            <a:r>
              <a:rPr lang="es-PE" sz="3600" b="1" dirty="0">
                <a:latin typeface="Verdana" panose="020B0604030504040204" pitchFamily="34" charset="0"/>
                <a:ea typeface="Verdana" panose="020B0604030504040204" pitchFamily="34" charset="0"/>
              </a:rPr>
              <a:t>Componentes de un </a:t>
            </a:r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Sistemas de Información</a:t>
            </a:r>
            <a:endParaRPr lang="es-PE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4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E6DF28-0782-4B38-B41D-6AB34AF7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666500"/>
            <a:ext cx="8268201" cy="62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CB8163-3E6C-4DF8-B4B6-7DF3E848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03" y="619432"/>
            <a:ext cx="8319795" cy="60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Ciclo de Vida de un SI</a:t>
            </a:r>
            <a:endParaRPr lang="es-PE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25721" y="1540553"/>
            <a:ext cx="100845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 un enfoque por fases del análisis y diseño que sostiene que los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sistemas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son desarrollados de mejor manera mediante el uso de un 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ciclo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especifico de actividades del analista y del usuario</a:t>
            </a:r>
            <a:endParaRPr lang="es-PE" sz="320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9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9398EC-7C15-4D32-BD08-3C8A51C1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" y="1327354"/>
            <a:ext cx="10291630" cy="46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04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49234179B00940A4310EE10E82DCE8" ma:contentTypeVersion="7" ma:contentTypeDescription="Create a new document." ma:contentTypeScope="" ma:versionID="365167d0cc2c49ab095a6c87ae92cbcf">
  <xsd:schema xmlns:xsd="http://www.w3.org/2001/XMLSchema" xmlns:xs="http://www.w3.org/2001/XMLSchema" xmlns:p="http://schemas.microsoft.com/office/2006/metadata/properties" xmlns:ns2="65bc2f35-4691-4cd5-8773-c7371efb30c2" xmlns:ns3="e39907ce-fe83-4f9e-913a-b613beec1999" targetNamespace="http://schemas.microsoft.com/office/2006/metadata/properties" ma:root="true" ma:fieldsID="1874fe4b23c733f4d03815443497394d" ns2:_="" ns3:_="">
    <xsd:import namespace="65bc2f35-4691-4cd5-8773-c7371efb30c2"/>
    <xsd:import namespace="e39907ce-fe83-4f9e-913a-b613beec19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c2f35-4691-4cd5-8773-c7371efb3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907ce-fe83-4f9e-913a-b613beec19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E3022-903A-41C2-9388-15E08F930600}"/>
</file>

<file path=customXml/itemProps2.xml><?xml version="1.0" encoding="utf-8"?>
<ds:datastoreItem xmlns:ds="http://schemas.openxmlformats.org/officeDocument/2006/customXml" ds:itemID="{542FC8AA-1F8D-4FC9-BF20-DE134D67126F}"/>
</file>

<file path=customXml/itemProps3.xml><?xml version="1.0" encoding="utf-8"?>
<ds:datastoreItem xmlns:ds="http://schemas.openxmlformats.org/officeDocument/2006/customXml" ds:itemID="{567F99E4-848C-4F0A-A81F-314557AED800}"/>
</file>

<file path=docProps/app.xml><?xml version="1.0" encoding="utf-8"?>
<Properties xmlns="http://schemas.openxmlformats.org/officeDocument/2006/extended-properties" xmlns:vt="http://schemas.openxmlformats.org/officeDocument/2006/docPropsVTypes">
  <Template>computacioneinformatica2019</Template>
  <TotalTime>3118</TotalTime>
  <Words>398</Words>
  <Application>Microsoft Office PowerPoint</Application>
  <PresentationFormat>Panorámica</PresentationFormat>
  <Paragraphs>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Muller Regular</vt:lpstr>
      <vt:lpstr>Stag Book</vt:lpstr>
      <vt:lpstr>Stag Light</vt:lpstr>
      <vt:lpstr>Times New Roman</vt:lpstr>
      <vt:lpstr>Verdana</vt:lpstr>
      <vt:lpstr>tema_corp_2019</vt:lpstr>
      <vt:lpstr>Presentación de PowerPoint</vt:lpstr>
      <vt:lpstr>Sesion2: Contenido </vt:lpstr>
      <vt:lpstr>Sistemas de Información</vt:lpstr>
      <vt:lpstr> </vt:lpstr>
      <vt:lpstr>Componentes de un Sistemas de Información</vt:lpstr>
      <vt:lpstr> </vt:lpstr>
      <vt:lpstr>Presentación de PowerPoint</vt:lpstr>
      <vt:lpstr>Ciclo de Vida de un SI</vt:lpstr>
      <vt:lpstr>Presentación de PowerPoint</vt:lpstr>
      <vt:lpstr>Ingeniería de Software</vt:lpstr>
      <vt:lpstr>Etapas de Desarrollo de Software</vt:lpstr>
      <vt:lpstr>Etapas de Desarrollo de Software</vt:lpstr>
      <vt:lpstr>Herramientas Case (Computer Aided Software Engineering - Ingeniería de Software Asistida por Computadora)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Administrador</cp:lastModifiedBy>
  <cp:revision>91</cp:revision>
  <dcterms:created xsi:type="dcterms:W3CDTF">2018-11-28T19:57:05Z</dcterms:created>
  <dcterms:modified xsi:type="dcterms:W3CDTF">2022-01-24T23:06:28Z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0x0101001249234179B00940A4310EE10E82DCE8</vt:lpwstr>
  </property>
</Properties>
</file>