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47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60" r:id="rId10"/>
    <p:sldId id="361" r:id="rId11"/>
    <p:sldId id="362" r:id="rId12"/>
    <p:sldId id="363" r:id="rId13"/>
    <p:sldId id="364" r:id="rId14"/>
    <p:sldId id="371" r:id="rId15"/>
    <p:sldId id="365" r:id="rId16"/>
    <p:sldId id="366" r:id="rId17"/>
    <p:sldId id="370" r:id="rId18"/>
    <p:sldId id="369" r:id="rId19"/>
    <p:sldId id="367" r:id="rId20"/>
    <p:sldId id="368" r:id="rId21"/>
    <p:sldId id="349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1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5179"/>
  </p:normalViewPr>
  <p:slideViewPr>
    <p:cSldViewPr snapToGrid="0">
      <p:cViewPr>
        <p:scale>
          <a:sx n="70" d="100"/>
          <a:sy n="70" d="100"/>
        </p:scale>
        <p:origin x="-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5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3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0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4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2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15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2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9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2/02/2022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1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2/02/2022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5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4">
            <a:extLst>
              <a:ext uri="{FF2B5EF4-FFF2-40B4-BE49-F238E27FC236}">
                <a16:creationId xmlns:a16="http://schemas.microsoft.com/office/drawing/2014/main" id="{6805CF99-DF9D-4416-B581-E960280C955D}"/>
              </a:ext>
            </a:extLst>
          </p:cNvPr>
          <p:cNvSpPr txBox="1">
            <a:spLocks/>
          </p:cNvSpPr>
          <p:nvPr/>
        </p:nvSpPr>
        <p:spPr>
          <a:xfrm>
            <a:off x="781049" y="5260266"/>
            <a:ext cx="9439276" cy="55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ES" sz="4000" dirty="0"/>
              <a:t>Desarrollo de Sistemas de Información</a:t>
            </a:r>
            <a:endParaRPr lang="es-PE" sz="4000" dirty="0"/>
          </a:p>
        </p:txBody>
      </p:sp>
      <p:sp>
        <p:nvSpPr>
          <p:cNvPr id="9" name="Subtítulo 25">
            <a:extLst>
              <a:ext uri="{FF2B5EF4-FFF2-40B4-BE49-F238E27FC236}">
                <a16:creationId xmlns:a16="http://schemas.microsoft.com/office/drawing/2014/main" id="{173B3904-AD42-4E02-99A9-A6F8ECACBB4F}"/>
              </a:ext>
            </a:extLst>
          </p:cNvPr>
          <p:cNvSpPr txBox="1">
            <a:spLocks/>
          </p:cNvSpPr>
          <p:nvPr/>
        </p:nvSpPr>
        <p:spPr>
          <a:xfrm>
            <a:off x="789342" y="5957707"/>
            <a:ext cx="6652578" cy="46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Escuela de Tecnología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5347C5-4A44-4A59-960F-B49D464972E8}"/>
              </a:ext>
            </a:extLst>
          </p:cNvPr>
          <p:cNvSpPr txBox="1"/>
          <p:nvPr/>
        </p:nvSpPr>
        <p:spPr>
          <a:xfrm>
            <a:off x="3502325" y="1866739"/>
            <a:ext cx="71206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Docente: </a:t>
            </a:r>
          </a:p>
          <a:p>
            <a:r>
              <a:rPr lang="es-PE" sz="3600" b="1" dirty="0">
                <a:solidFill>
                  <a:schemeClr val="bg1"/>
                </a:solidFill>
                <a:latin typeface="Stag Book" panose="02000503060000020004"/>
              </a:rPr>
              <a:t>JORGE GONZALES MARAVI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6F9463-214D-4466-A0F4-E6FBD05D4297}"/>
              </a:ext>
            </a:extLst>
          </p:cNvPr>
          <p:cNvSpPr txBox="1"/>
          <p:nvPr/>
        </p:nvSpPr>
        <p:spPr>
          <a:xfrm>
            <a:off x="3467872" y="3363448"/>
            <a:ext cx="79480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Curso: </a:t>
            </a:r>
            <a:endParaRPr lang="es-P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PE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3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Proyecto Certificador de Desarrollo de Software 1 </a:t>
            </a:r>
            <a:endParaRPr lang="en-US" sz="3200" b="1" dirty="0">
              <a:solidFill>
                <a:schemeClr val="bg1"/>
              </a:solidFill>
              <a:latin typeface="Stag Book" panose="0200050306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331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43" y="446899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73" y="13855"/>
            <a:ext cx="2499069" cy="10702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0C8ED4-7BC7-4C55-88B9-BF4C4E75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9" y="1084120"/>
            <a:ext cx="7226298" cy="57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80" y="647744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97" y="75928"/>
            <a:ext cx="2750560" cy="11779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3A2221-8948-48A1-9418-697EDA60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83" y="1454727"/>
            <a:ext cx="9205374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43" y="552972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41" y="65137"/>
            <a:ext cx="2847542" cy="12195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19E8C02-DB22-498F-9AC3-8DAF5EF9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8" y="1379088"/>
            <a:ext cx="7716982" cy="54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2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80" y="572409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07" y="13855"/>
            <a:ext cx="2792135" cy="11957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E57D5D-F68A-43DA-8A91-4EFECD94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71" y="1361254"/>
            <a:ext cx="9410699" cy="5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4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43" y="174460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3855"/>
            <a:ext cx="2237942" cy="958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AFE899-0E63-4DBC-AA45-2AD628F8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0" y="1152957"/>
            <a:ext cx="7272739" cy="5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80" y="546181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2" y="260973"/>
            <a:ext cx="2333297" cy="9992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9C1158-B660-400D-BA5E-7B478CDF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13" y="1238751"/>
            <a:ext cx="8908974" cy="54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43" y="459947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876858" y="1319146"/>
            <a:ext cx="1077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DISCIPLINAS</a:t>
            </a:r>
            <a:endParaRPr lang="es-PE" sz="2400" b="1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08" y="215343"/>
            <a:ext cx="3096924" cy="13263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82E509-920C-4CED-AF7D-D96D39AF500A}"/>
              </a:ext>
            </a:extLst>
          </p:cNvPr>
          <p:cNvSpPr txBox="1"/>
          <p:nvPr/>
        </p:nvSpPr>
        <p:spPr>
          <a:xfrm>
            <a:off x="789709" y="1918855"/>
            <a:ext cx="106125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Modelado de negocios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Entiende los problemas e identifica mejoras potenciales, asegura que los participantes en este modelo tengan el entendimiento del problema.</a:t>
            </a:r>
          </a:p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Requerimientos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Mantiene a los interesados sobre lo que el proyecto debe realizar, define los limites y requerimientos, se enfoca en las necesidades del usuario y hace una base de costos. </a:t>
            </a:r>
          </a:p>
          <a:p>
            <a:pPr marL="360363" indent="-36036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Análisis y diseño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Transforma los requerimientos al diseño y su arquitectura robusta y lo adapta para corresponder al ambiente de implementación y ajustarla para un desempeño esperado. </a:t>
            </a:r>
          </a:p>
          <a:p>
            <a:endParaRPr lang="es-P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1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876858" y="1319146"/>
            <a:ext cx="1077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DISCIPLINAS</a:t>
            </a:r>
            <a:endParaRPr lang="es-PE" sz="2400" b="1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420" y="45118"/>
            <a:ext cx="2725522" cy="11672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06BFE1C-985B-4821-9379-CCCB81EE2849}"/>
              </a:ext>
            </a:extLst>
          </p:cNvPr>
          <p:cNvSpPr txBox="1"/>
          <p:nvPr/>
        </p:nvSpPr>
        <p:spPr>
          <a:xfrm>
            <a:off x="678873" y="2136339"/>
            <a:ext cx="105571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Implementación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Define el código, convierte el diseño en archivos ejecutables, prueba los componentes desarrollados como unidades, integra esas unidades en un sistema ejecutable. </a:t>
            </a:r>
          </a:p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5.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Pruebas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Se enfoca en la evaluación de la calidad del producto, encuentra las fallas y las documenta, valida los requerimientos planteados y el buen funcionamiento. </a:t>
            </a:r>
          </a:p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Implantación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Describe las actividades entre el aseguramiento de la entrega y disponibilidad del producto hacia el usuario final, hay un énfasis entre probar el software en el sitio de desarrollo. </a:t>
            </a:r>
          </a:p>
        </p:txBody>
      </p:sp>
    </p:spTree>
    <p:extLst>
      <p:ext uri="{BB962C8B-B14F-4D97-AF65-F5344CB8AC3E}">
        <p14:creationId xmlns:p14="http://schemas.microsoft.com/office/powerpoint/2010/main" val="38881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465550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876858" y="1319146"/>
            <a:ext cx="1077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DISCIPLINAS</a:t>
            </a:r>
            <a:endParaRPr lang="es-PE" sz="2400" b="1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3" y="80266"/>
            <a:ext cx="2570451" cy="11008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3D88D5-93A4-45BD-821D-A01CAB83D794}"/>
              </a:ext>
            </a:extLst>
          </p:cNvPr>
          <p:cNvSpPr txBox="1"/>
          <p:nvPr/>
        </p:nvSpPr>
        <p:spPr>
          <a:xfrm>
            <a:off x="748145" y="1918855"/>
            <a:ext cx="103493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7.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Manejo de configuración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Consiste en controlar los cambios y mantiene la integridad de los productos que incluye el proyecto. </a:t>
            </a:r>
          </a:p>
          <a:p>
            <a:pPr marL="442913" indent="-44291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8.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Administración de proyectos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Provee un marco de trabajo para administrar los proyectos, guías para la planeación, soporte y ejecución, un marco de trabajo para administrar los riesgos. </a:t>
            </a:r>
          </a:p>
          <a:p>
            <a:pPr marL="360363" indent="-360363"/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9. </a:t>
            </a:r>
            <a:r>
              <a:rPr lang="es-P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Entorno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Se enfoca en las actividades para configurar el proceso del proyecto, describe las actividades requeridas para apoyar el proyecto, su propósito para proveer a las organizaciones de desarrollo de SW del ambiente necesario. </a:t>
            </a:r>
          </a:p>
        </p:txBody>
      </p:sp>
    </p:spTree>
    <p:extLst>
      <p:ext uri="{BB962C8B-B14F-4D97-AF65-F5344CB8AC3E}">
        <p14:creationId xmlns:p14="http://schemas.microsoft.com/office/powerpoint/2010/main" val="261472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174549"/>
            <a:ext cx="999747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Herramientas: Diagrama Persona.  </a:t>
            </a:r>
            <a:endParaRPr lang="es-PE" sz="3600" b="1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iagrama de persona">
            <a:extLst>
              <a:ext uri="{FF2B5EF4-FFF2-40B4-BE49-F238E27FC236}">
                <a16:creationId xmlns:a16="http://schemas.microsoft.com/office/drawing/2014/main" id="{3BA3A505-A5C8-4B34-B9D4-0BCBDB5A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69" y="1288474"/>
            <a:ext cx="7810803" cy="55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0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Sesion3: C</a:t>
            </a:r>
            <a:r>
              <a:rPr lang="es-PE" sz="32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ontenido</a:t>
            </a:r>
            <a:r>
              <a:rPr lang="es-PE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53737" y="1472470"/>
            <a:ext cx="1008452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600" b="0" i="0" u="none" strike="noStrike" baseline="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Metodología de Desarrollo de Software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s-PE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Metodología RUP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Herramientas: Diagrama Persona. Modelo Lean </a:t>
            </a:r>
            <a:r>
              <a:rPr lang="es-ES" sz="3600" dirty="0" err="1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</a:t>
            </a: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Revisión de la Ficha 1</a:t>
            </a:r>
            <a:endParaRPr lang="es-ES" sz="3600" b="0" i="0" u="none" strike="noStrike" baseline="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2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63" y="174549"/>
            <a:ext cx="941069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Herramientas: Modelo Lean </a:t>
            </a:r>
            <a:r>
              <a:rPr lang="es-ES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Canvas</a:t>
            </a:r>
            <a:endParaRPr lang="es-PE" sz="3600" b="1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037F67-23FF-42BD-8014-29CE56C2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3" y="894396"/>
            <a:ext cx="9410698" cy="59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BAAF0-909E-498D-A68D-5607A0C2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2" y="1999435"/>
            <a:ext cx="4134819" cy="44481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4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543881"/>
            <a:ext cx="10343843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de Desarrollo de Software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27508" y="2182505"/>
            <a:ext cx="951580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metodología de desarrollo de software en ingeniería de software es un marco de trabajo usado para estructurar, planificar y controlar el proceso de desarrollo en sistemas de información.​</a:t>
            </a:r>
          </a:p>
          <a:p>
            <a:endParaRPr lang="es-ES" sz="2400" dirty="0">
              <a:solidFill>
                <a:srgbClr val="4D515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s-ES" sz="2400" dirty="0">
              <a:solidFill>
                <a:srgbClr val="4D51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400" dirty="0">
              <a:solidFill>
                <a:srgbClr val="4D515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543881"/>
            <a:ext cx="10440825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de Desarrollo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C17C62-4C6C-4ADA-A818-75304C97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9" y="1367235"/>
            <a:ext cx="9727930" cy="54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43881"/>
            <a:ext cx="10316134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de Desarrollo de Software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93263E-035F-4A6C-8B02-4968D286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62" y="1285985"/>
            <a:ext cx="8906673" cy="55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543881"/>
            <a:ext cx="10343843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de Desarrollo de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220C2-55DA-437A-B9E3-0B825F21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6" y="1879843"/>
            <a:ext cx="10374426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s-PE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entajas</a:t>
            </a:r>
            <a:r>
              <a:rPr lang="es-PE" sz="3600" b="1" dirty="0">
                <a:latin typeface="Verdana" panose="020B0604030504040204" pitchFamily="34" charset="0"/>
                <a:ea typeface="Verdana" panose="020B0604030504040204" pitchFamily="34" charset="0"/>
              </a:rPr>
              <a:t> y Desventajas de la metodología tradicional</a:t>
            </a:r>
            <a:endParaRPr lang="es-PE" sz="3600" b="1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665019" y="1595021"/>
            <a:ext cx="111770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Ventajas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Centran su atención en llevar una documentación exhaustiva de todo el proyecto.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Llevan un plan de proyecto.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 definen las etapas claramente definiendo los roles.</a:t>
            </a:r>
          </a:p>
          <a:p>
            <a:endParaRPr lang="es-ES" sz="2400" b="0" i="0" dirty="0">
              <a:solidFill>
                <a:srgbClr val="4D5156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4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Desventajas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Altos costos al implementar un cambio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 ofrecer una buena solución para proyectos donde el entorno es volátil.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Ejecuta las etapas una sola vez, lo que se define en cada etapa es inamovible y hasta que no finaliza con éxito una etapa no se pasa a la siguiente</a:t>
            </a:r>
          </a:p>
          <a:p>
            <a:pPr marL="53975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 usuario no ve el producto hasta el final</a:t>
            </a:r>
            <a:r>
              <a:rPr lang="es-E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80" y="647744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96780" y="2321004"/>
            <a:ext cx="107729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metodología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de desarrollo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RUP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por sus siglas en inglés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ó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Proceso de Desarrollo Unificado es un proceso de desarrollo de software y junto con el Lenguaje Unificado de Modelado UML, constituye la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metodología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estándar más utilizada para el análisis, implementación y documentación de sistemas orientados a objetos</a:t>
            </a:r>
            <a:endParaRPr lang="es-PE" sz="320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67" y="13855"/>
            <a:ext cx="4448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17" y="620035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Metodología RUP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D792DF-3B30-4D45-9702-D3548BE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67" y="13855"/>
            <a:ext cx="4448175" cy="190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AA4A8D-626E-4D21-927D-AC81C7D5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4" y="1787586"/>
            <a:ext cx="8229599" cy="46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8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49234179B00940A4310EE10E82DCE8" ma:contentTypeVersion="10" ma:contentTypeDescription="Crear nuevo documento." ma:contentTypeScope="" ma:versionID="d85aa9ea8b1ed24c19d475156114c85a">
  <xsd:schema xmlns:xsd="http://www.w3.org/2001/XMLSchema" xmlns:xs="http://www.w3.org/2001/XMLSchema" xmlns:p="http://schemas.microsoft.com/office/2006/metadata/properties" xmlns:ns2="65bc2f35-4691-4cd5-8773-c7371efb30c2" xmlns:ns3="e39907ce-fe83-4f9e-913a-b613beec1999" targetNamespace="http://schemas.microsoft.com/office/2006/metadata/properties" ma:root="true" ma:fieldsID="16c6c407a8b906a0c936296d0546465e" ns2:_="" ns3:_="">
    <xsd:import namespace="65bc2f35-4691-4cd5-8773-c7371efb30c2"/>
    <xsd:import namespace="e39907ce-fe83-4f9e-913a-b613beec19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c2f35-4691-4cd5-8773-c7371efb3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907ce-fe83-4f9e-913a-b613beec19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8F4E49-E8A1-43AF-BFF1-C8C1780EA54B}"/>
</file>

<file path=customXml/itemProps2.xml><?xml version="1.0" encoding="utf-8"?>
<ds:datastoreItem xmlns:ds="http://schemas.openxmlformats.org/officeDocument/2006/customXml" ds:itemID="{D38790CB-152E-4AEB-BD9F-15DEE5A15DF3}"/>
</file>

<file path=customXml/itemProps3.xml><?xml version="1.0" encoding="utf-8"?>
<ds:datastoreItem xmlns:ds="http://schemas.openxmlformats.org/officeDocument/2006/customXml" ds:itemID="{F8B81DA1-0C8C-4450-9E07-FCB391CA9C04}"/>
</file>

<file path=docProps/app.xml><?xml version="1.0" encoding="utf-8"?>
<Properties xmlns="http://schemas.openxmlformats.org/officeDocument/2006/extended-properties" xmlns:vt="http://schemas.openxmlformats.org/officeDocument/2006/docPropsVTypes">
  <Template>computacioneinformatica2019</Template>
  <TotalTime>3428</TotalTime>
  <Words>581</Words>
  <Application>Microsoft Office PowerPoint</Application>
  <PresentationFormat>Panorámica</PresentationFormat>
  <Paragraphs>66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</vt:lpstr>
      <vt:lpstr>Calibri</vt:lpstr>
      <vt:lpstr>Muller Regular</vt:lpstr>
      <vt:lpstr>Stag Book</vt:lpstr>
      <vt:lpstr>Stag Light</vt:lpstr>
      <vt:lpstr>Times New Roman</vt:lpstr>
      <vt:lpstr>Verdana</vt:lpstr>
      <vt:lpstr>tema_corp_2019</vt:lpstr>
      <vt:lpstr>Presentación de PowerPoint</vt:lpstr>
      <vt:lpstr>Sesion3: Contenido </vt:lpstr>
      <vt:lpstr>Metodología de Desarrollo de Software</vt:lpstr>
      <vt:lpstr>Metodología de Desarrollo de Software</vt:lpstr>
      <vt:lpstr>Metodología de Desarrollo de Software</vt:lpstr>
      <vt:lpstr>Metodología de Desarrollo de Software</vt:lpstr>
      <vt:lpstr>Ventajas y Desventajas de la metodología tradicional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Metodología RUP</vt:lpstr>
      <vt:lpstr>Herramientas: Diagrama Persona.  </vt:lpstr>
      <vt:lpstr>Herramientas: Modelo Lean Canvas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Administrador</cp:lastModifiedBy>
  <cp:revision>93</cp:revision>
  <dcterms:created xsi:type="dcterms:W3CDTF">2018-11-28T19:57:05Z</dcterms:created>
  <dcterms:modified xsi:type="dcterms:W3CDTF">2022-02-03T01:39:39Z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0x0101001249234179B00940A4310EE10E82DCE8</vt:lpwstr>
  </property>
</Properties>
</file>