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279A"/>
    <a:srgbClr val="05C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F3D456E-CB49-44E5-B671-FD7B59DB0076}" type="datetimeFigureOut">
              <a:rPr lang="es-PE" smtClean="0"/>
              <a:t>27/02/2022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388907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F3D456E-CB49-44E5-B671-FD7B59DB0076}" type="datetimeFigureOut">
              <a:rPr lang="es-PE" smtClean="0"/>
              <a:t>27/02/2022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43766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Editar el estilo de texto del patrón</a:t>
            </a:r>
          </a:p>
        </p:txBody>
      </p:sp>
      <p:sp>
        <p:nvSpPr>
          <p:cNvPr id="4" name="Date Placeholder 3"/>
          <p:cNvSpPr>
            <a:spLocks noGrp="1"/>
          </p:cNvSpPr>
          <p:nvPr>
            <p:ph type="dt" sz="half" idx="10"/>
          </p:nvPr>
        </p:nvSpPr>
        <p:spPr/>
        <p:txBody>
          <a:bodyPr/>
          <a:lstStyle/>
          <a:p>
            <a:fld id="{4F3D456E-CB49-44E5-B671-FD7B59DB0076}" type="datetimeFigureOut">
              <a:rPr lang="es-PE" smtClean="0"/>
              <a:t>27/02/2022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1597417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Editar el estilo de texto del patrón</a:t>
            </a:r>
          </a:p>
        </p:txBody>
      </p:sp>
      <p:sp>
        <p:nvSpPr>
          <p:cNvPr id="2" name="Date Placeholder 1"/>
          <p:cNvSpPr>
            <a:spLocks noGrp="1"/>
          </p:cNvSpPr>
          <p:nvPr>
            <p:ph type="dt" sz="half" idx="10"/>
          </p:nvPr>
        </p:nvSpPr>
        <p:spPr/>
        <p:txBody>
          <a:bodyPr/>
          <a:lstStyle/>
          <a:p>
            <a:fld id="{4F3D456E-CB49-44E5-B671-FD7B59DB0076}" type="datetimeFigureOut">
              <a:rPr lang="es-PE" smtClean="0"/>
              <a:t>27/02/2022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2174334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3D456E-CB49-44E5-B671-FD7B59DB0076}" type="datetimeFigureOut">
              <a:rPr lang="es-PE" smtClean="0"/>
              <a:t>27/02/2022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275031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3D456E-CB49-44E5-B671-FD7B59DB0076}" type="datetimeFigureOut">
              <a:rPr lang="es-PE" smtClean="0"/>
              <a:t>27/02/2022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411969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3D456E-CB49-44E5-B671-FD7B59DB0076}" type="datetimeFigureOut">
              <a:rPr lang="es-PE" smtClean="0"/>
              <a:t>27/02/2022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293775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F3D456E-CB49-44E5-B671-FD7B59DB0076}" type="datetimeFigureOut">
              <a:rPr lang="es-PE" smtClean="0"/>
              <a:t>27/02/2022</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44818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F3D456E-CB49-44E5-B671-FD7B59DB0076}" type="datetimeFigureOut">
              <a:rPr lang="es-PE" smtClean="0"/>
              <a:t>27/02/2022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209580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F3D456E-CB49-44E5-B671-FD7B59DB0076}" type="datetimeFigureOut">
              <a:rPr lang="es-PE" smtClean="0"/>
              <a:t>27/02/2022</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131386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3D456E-CB49-44E5-B671-FD7B59DB0076}" type="datetimeFigureOut">
              <a:rPr lang="es-PE" smtClean="0"/>
              <a:t>27/02/2022</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315131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D456E-CB49-44E5-B671-FD7B59DB0076}" type="datetimeFigureOut">
              <a:rPr lang="es-PE" smtClean="0"/>
              <a:t>27/02/2022</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60550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F3D456E-CB49-44E5-B671-FD7B59DB0076}" type="datetimeFigureOut">
              <a:rPr lang="es-PE" smtClean="0"/>
              <a:t>27/02/2022</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344508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4F3D456E-CB49-44E5-B671-FD7B59DB0076}" type="datetimeFigureOut">
              <a:rPr lang="es-PE" smtClean="0"/>
              <a:t>27/02/2022</a:t>
            </a:fld>
            <a:endParaRPr lang="es-PE"/>
          </a:p>
        </p:txBody>
      </p:sp>
      <p:sp>
        <p:nvSpPr>
          <p:cNvPr id="6" name="Footer Placeholder 5"/>
          <p:cNvSpPr>
            <a:spLocks noGrp="1"/>
          </p:cNvSpPr>
          <p:nvPr>
            <p:ph type="ftr" sz="quarter" idx="11"/>
          </p:nvPr>
        </p:nvSpPr>
        <p:spPr>
          <a:xfrm>
            <a:off x="590396" y="6041362"/>
            <a:ext cx="3295413" cy="365125"/>
          </a:xfrm>
        </p:spPr>
        <p:txBody>
          <a:bodyPr/>
          <a:lstStyle/>
          <a:p>
            <a:endParaRPr lang="es-PE"/>
          </a:p>
        </p:txBody>
      </p:sp>
      <p:sp>
        <p:nvSpPr>
          <p:cNvPr id="7" name="Slide Number Placeholder 6"/>
          <p:cNvSpPr>
            <a:spLocks noGrp="1"/>
          </p:cNvSpPr>
          <p:nvPr>
            <p:ph type="sldNum" sz="quarter" idx="12"/>
          </p:nvPr>
        </p:nvSpPr>
        <p:spPr>
          <a:xfrm>
            <a:off x="4862689" y="5915888"/>
            <a:ext cx="1062155" cy="490599"/>
          </a:xfrm>
        </p:spPr>
        <p:txBody>
          <a:bodyPr/>
          <a:lstStyle/>
          <a:p>
            <a:fld id="{9A3E792D-6CC8-4997-94A7-297EDFF57F5C}" type="slidenum">
              <a:rPr lang="es-PE" smtClean="0"/>
              <a:t>‹Nº›</a:t>
            </a:fld>
            <a:endParaRPr lang="es-PE"/>
          </a:p>
        </p:txBody>
      </p:sp>
    </p:spTree>
    <p:extLst>
      <p:ext uri="{BB962C8B-B14F-4D97-AF65-F5344CB8AC3E}">
        <p14:creationId xmlns:p14="http://schemas.microsoft.com/office/powerpoint/2010/main" val="288966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PE"/>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3D456E-CB49-44E5-B671-FD7B59DB0076}" type="datetimeFigureOut">
              <a:rPr lang="es-PE" smtClean="0"/>
              <a:t>27/02/2022</a:t>
            </a:fld>
            <a:endParaRPr lang="es-PE"/>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A3E792D-6CC8-4997-94A7-297EDFF57F5C}" type="slidenum">
              <a:rPr lang="es-PE" smtClean="0"/>
              <a:t>‹Nº›</a:t>
            </a:fld>
            <a:endParaRPr lang="es-PE"/>
          </a:p>
        </p:txBody>
      </p:sp>
    </p:spTree>
    <p:extLst>
      <p:ext uri="{BB962C8B-B14F-4D97-AF65-F5344CB8AC3E}">
        <p14:creationId xmlns:p14="http://schemas.microsoft.com/office/powerpoint/2010/main" val="422658229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52801" y="4932217"/>
            <a:ext cx="10572000" cy="1773382"/>
          </a:xfrm>
        </p:spPr>
        <p:txBody>
          <a:bodyPr>
            <a:noAutofit/>
          </a:bodyPr>
          <a:lstStyle/>
          <a:p>
            <a:r>
              <a:rPr lang="es-PE" sz="1600" b="1" dirty="0"/>
              <a:t>Integrantes:</a:t>
            </a:r>
          </a:p>
          <a:p>
            <a:pPr marL="285750" indent="-285750">
              <a:buClr>
                <a:srgbClr val="F1279A"/>
              </a:buClr>
              <a:buFont typeface="Wingdings" panose="05000000000000000000" pitchFamily="2" charset="2"/>
              <a:buChar char="v"/>
            </a:pPr>
            <a:r>
              <a:rPr lang="es-PE" sz="1600" dirty="0"/>
              <a:t>Benavente </a:t>
            </a:r>
            <a:r>
              <a:rPr lang="es-PE" sz="1600" dirty="0" err="1"/>
              <a:t>Turumanya</a:t>
            </a:r>
            <a:r>
              <a:rPr lang="es-PE" sz="1600" dirty="0"/>
              <a:t>, Hugo </a:t>
            </a:r>
          </a:p>
          <a:p>
            <a:pPr marL="285750" indent="-285750">
              <a:buClr>
                <a:srgbClr val="F1279A"/>
              </a:buClr>
              <a:buFont typeface="Wingdings" panose="05000000000000000000" pitchFamily="2" charset="2"/>
              <a:buChar char="v"/>
            </a:pPr>
            <a:r>
              <a:rPr lang="es-PE" sz="1600" dirty="0"/>
              <a:t>Espinoza Villarroel, Diego </a:t>
            </a:r>
          </a:p>
          <a:p>
            <a:pPr marL="285750" indent="-285750">
              <a:buClr>
                <a:srgbClr val="F1279A"/>
              </a:buClr>
              <a:buFont typeface="Wingdings" panose="05000000000000000000" pitchFamily="2" charset="2"/>
              <a:buChar char="v"/>
            </a:pPr>
            <a:r>
              <a:rPr lang="es-PE" sz="1600" dirty="0"/>
              <a:t>Marco Castilla, </a:t>
            </a:r>
            <a:r>
              <a:rPr lang="es-PE" sz="1600" dirty="0" err="1"/>
              <a:t>Raul</a:t>
            </a:r>
            <a:endParaRPr lang="es-PE" sz="1600" dirty="0"/>
          </a:p>
          <a:p>
            <a:pPr marL="285750" indent="-285750">
              <a:buClr>
                <a:srgbClr val="F1279A"/>
              </a:buClr>
              <a:buFont typeface="Wingdings" panose="05000000000000000000" pitchFamily="2" charset="2"/>
              <a:buChar char="v"/>
            </a:pPr>
            <a:r>
              <a:rPr lang="es-PE" sz="1600" dirty="0"/>
              <a:t>Perez Morales, Franklyn </a:t>
            </a:r>
            <a:r>
              <a:rPr lang="es-PE" sz="1600" dirty="0" err="1"/>
              <a:t>Gerberts</a:t>
            </a:r>
            <a:r>
              <a:rPr lang="es-PE" sz="1600" dirty="0"/>
              <a:t> </a:t>
            </a:r>
          </a:p>
        </p:txBody>
      </p:sp>
      <p:pic>
        <p:nvPicPr>
          <p:cNvPr id="6" name="Imagen 5"/>
          <p:cNvPicPr>
            <a:picLocks noChangeAspect="1"/>
          </p:cNvPicPr>
          <p:nvPr/>
        </p:nvPicPr>
        <p:blipFill rotWithShape="1">
          <a:blip r:embed="rId2"/>
          <a:srcRect l="-3473" t="-3910" r="-3046" b="-3912"/>
          <a:stretch/>
        </p:blipFill>
        <p:spPr>
          <a:xfrm>
            <a:off x="7101934" y="1116993"/>
            <a:ext cx="4034286" cy="4083686"/>
          </a:xfrm>
          <a:prstGeom prst="roundRect">
            <a:avLst>
              <a:gd name="adj" fmla="val 6776"/>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Título 1"/>
          <p:cNvSpPr>
            <a:spLocks noGrp="1"/>
          </p:cNvSpPr>
          <p:nvPr>
            <p:ph type="ctrTitle"/>
          </p:nvPr>
        </p:nvSpPr>
        <p:spPr>
          <a:xfrm>
            <a:off x="150172" y="1111770"/>
            <a:ext cx="6577690" cy="2047066"/>
          </a:xfrm>
        </p:spPr>
        <p:txBody>
          <a:bodyPr anchor="ctr"/>
          <a:lstStyle/>
          <a:p>
            <a:pPr algn="ctr"/>
            <a:r>
              <a:rPr lang="es-PE" sz="60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PRESENTACIÓN DE PROYECTO</a:t>
            </a:r>
          </a:p>
        </p:txBody>
      </p:sp>
    </p:spTree>
    <p:extLst>
      <p:ext uri="{BB962C8B-B14F-4D97-AF65-F5344CB8AC3E}">
        <p14:creationId xmlns:p14="http://schemas.microsoft.com/office/powerpoint/2010/main" val="37709276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711" y="2766690"/>
            <a:ext cx="10554574" cy="2723786"/>
          </a:xfrm>
        </p:spPr>
        <p:txBody>
          <a:bodyPr/>
          <a:lstStyle/>
          <a:p>
            <a:pPr algn="just">
              <a:buClr>
                <a:srgbClr val="F1279A"/>
              </a:buClr>
              <a:buFont typeface="Wingdings" panose="05000000000000000000" pitchFamily="2" charset="2"/>
              <a:buChar char="Ø"/>
            </a:pPr>
            <a:r>
              <a:rPr lang="es-ES" dirty="0"/>
              <a:t> La empresa manualmente genera un registro escrito de la data de los clientes y el cálculo de la masa corporal, lo cual ocasiona la pérdida de los datos, como también demoras en la atención, desaprovechando el tiempo con el llenado de la información obtenida en las llamadas y formularios. No hay un historial en formato digital de los clientes, que se pueda imprimir, como también,  se pueda acceder rápidamente, no tienen un sistema que genere el Contrato personalizado automáticamente, ni la generación de comprobantes.</a:t>
            </a:r>
          </a:p>
          <a:p>
            <a:pPr>
              <a:buClr>
                <a:srgbClr val="F1279A"/>
              </a:buClr>
              <a:buFont typeface="Wingdings" panose="05000000000000000000" pitchFamily="2" charset="2"/>
              <a:buChar char="Ø"/>
            </a:pPr>
            <a:endParaRPr lang="es-PE" dirty="0"/>
          </a:p>
        </p:txBody>
      </p:sp>
      <p:sp>
        <p:nvSpPr>
          <p:cNvPr id="4" name="Título 1"/>
          <p:cNvSpPr txBox="1">
            <a:spLocks/>
          </p:cNvSpPr>
          <p:nvPr/>
        </p:nvSpPr>
        <p:spPr>
          <a:xfrm>
            <a:off x="1472043" y="369185"/>
            <a:ext cx="9247911" cy="137648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48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PROBLEMÁTICA DEL NEGOCIO</a:t>
            </a:r>
          </a:p>
        </p:txBody>
      </p:sp>
    </p:spTree>
    <p:extLst>
      <p:ext uri="{BB962C8B-B14F-4D97-AF65-F5344CB8AC3E}">
        <p14:creationId xmlns:p14="http://schemas.microsoft.com/office/powerpoint/2010/main" val="54480691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039837" y="0"/>
            <a:ext cx="7881534" cy="2001122"/>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48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DER DE LA BASE DE DATOS</a:t>
            </a:r>
          </a:p>
        </p:txBody>
      </p:sp>
      <p:pic>
        <p:nvPicPr>
          <p:cNvPr id="5" name="Imagen 4"/>
          <p:cNvPicPr>
            <a:picLocks noChangeAspect="1"/>
          </p:cNvPicPr>
          <p:nvPr/>
        </p:nvPicPr>
        <p:blipFill>
          <a:blip r:embed="rId2"/>
          <a:stretch>
            <a:fillRect/>
          </a:stretch>
        </p:blipFill>
        <p:spPr>
          <a:xfrm>
            <a:off x="1989399" y="1585496"/>
            <a:ext cx="7982410" cy="4936226"/>
          </a:xfrm>
          <a:prstGeom prst="rect">
            <a:avLst/>
          </a:prstGeom>
          <a:ln w="38100" cap="sq" cmpd="thickThin">
            <a:solidFill>
              <a:srgbClr val="F1279A"/>
            </a:solidFill>
            <a:prstDash val="solid"/>
            <a:miter lim="800000"/>
          </a:ln>
          <a:effectLst>
            <a:innerShdw blurRad="76200">
              <a:srgbClr val="000000"/>
            </a:innerShdw>
          </a:effectLst>
        </p:spPr>
      </p:pic>
    </p:spTree>
    <p:extLst>
      <p:ext uri="{BB962C8B-B14F-4D97-AF65-F5344CB8AC3E}">
        <p14:creationId xmlns:p14="http://schemas.microsoft.com/office/powerpoint/2010/main" val="22230809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998202" y="216987"/>
            <a:ext cx="5765804" cy="137648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48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MODELO LÓGICO</a:t>
            </a:r>
          </a:p>
        </p:txBody>
      </p:sp>
      <p:pic>
        <p:nvPicPr>
          <p:cNvPr id="3" name="Imagen 2"/>
          <p:cNvPicPr>
            <a:picLocks noChangeAspect="1"/>
          </p:cNvPicPr>
          <p:nvPr/>
        </p:nvPicPr>
        <p:blipFill>
          <a:blip r:embed="rId2"/>
          <a:stretch>
            <a:fillRect/>
          </a:stretch>
        </p:blipFill>
        <p:spPr>
          <a:xfrm>
            <a:off x="1027212" y="1593475"/>
            <a:ext cx="9707784" cy="5012101"/>
          </a:xfrm>
          <a:prstGeom prst="rect">
            <a:avLst/>
          </a:prstGeom>
          <a:ln w="88900" cap="sq" cmpd="thickThin">
            <a:solidFill>
              <a:srgbClr val="F1279A"/>
            </a:solidFill>
            <a:prstDash val="solid"/>
            <a:miter lim="800000"/>
          </a:ln>
          <a:effectLst>
            <a:innerShdw blurRad="76200">
              <a:srgbClr val="000000"/>
            </a:innerShdw>
          </a:effectLst>
        </p:spPr>
      </p:pic>
    </p:spTree>
    <p:extLst>
      <p:ext uri="{BB962C8B-B14F-4D97-AF65-F5344CB8AC3E}">
        <p14:creationId xmlns:p14="http://schemas.microsoft.com/office/powerpoint/2010/main" val="103499232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301996" y="234715"/>
            <a:ext cx="5588004" cy="137648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48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MODELO FÍSICO</a:t>
            </a:r>
          </a:p>
        </p:txBody>
      </p:sp>
      <p:pic>
        <p:nvPicPr>
          <p:cNvPr id="5" name="Imagen 4"/>
          <p:cNvPicPr>
            <a:picLocks noChangeAspect="1"/>
          </p:cNvPicPr>
          <p:nvPr/>
        </p:nvPicPr>
        <p:blipFill>
          <a:blip r:embed="rId2"/>
          <a:stretch>
            <a:fillRect/>
          </a:stretch>
        </p:blipFill>
        <p:spPr>
          <a:xfrm>
            <a:off x="1175628" y="1611203"/>
            <a:ext cx="9840739" cy="4992026"/>
          </a:xfrm>
          <a:prstGeom prst="rect">
            <a:avLst/>
          </a:prstGeom>
          <a:ln w="88900" cap="sq" cmpd="thickThin">
            <a:solidFill>
              <a:srgbClr val="F1279A"/>
            </a:solidFill>
            <a:prstDash val="solid"/>
            <a:miter lim="800000"/>
          </a:ln>
          <a:effectLst>
            <a:innerShdw blurRad="76200">
              <a:srgbClr val="000000"/>
            </a:innerShdw>
          </a:effectLst>
        </p:spPr>
      </p:pic>
    </p:spTree>
    <p:extLst>
      <p:ext uri="{BB962C8B-B14F-4D97-AF65-F5344CB8AC3E}">
        <p14:creationId xmlns:p14="http://schemas.microsoft.com/office/powerpoint/2010/main" val="42765247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914399" y="327496"/>
            <a:ext cx="10363202" cy="137648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48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NORMALIZACION 1FN/2FN/3FN</a:t>
            </a:r>
          </a:p>
        </p:txBody>
      </p:sp>
      <p:pic>
        <p:nvPicPr>
          <p:cNvPr id="11" name="Imagen 10"/>
          <p:cNvPicPr>
            <a:picLocks noChangeAspect="1"/>
          </p:cNvPicPr>
          <p:nvPr/>
        </p:nvPicPr>
        <p:blipFill>
          <a:blip r:embed="rId2"/>
          <a:stretch>
            <a:fillRect/>
          </a:stretch>
        </p:blipFill>
        <p:spPr>
          <a:xfrm>
            <a:off x="219379" y="2618384"/>
            <a:ext cx="11753241" cy="2660198"/>
          </a:xfrm>
          <a:prstGeom prst="rect">
            <a:avLst/>
          </a:prstGeom>
          <a:ln w="88900" cap="sq" cmpd="thickThin">
            <a:solidFill>
              <a:srgbClr val="F1279A"/>
            </a:solidFill>
            <a:prstDash val="solid"/>
            <a:miter lim="800000"/>
          </a:ln>
          <a:effectLst>
            <a:innerShdw blurRad="76200">
              <a:srgbClr val="000000"/>
            </a:innerShdw>
          </a:effectLst>
        </p:spPr>
      </p:pic>
    </p:spTree>
    <p:extLst>
      <p:ext uri="{BB962C8B-B14F-4D97-AF65-F5344CB8AC3E}">
        <p14:creationId xmlns:p14="http://schemas.microsoft.com/office/powerpoint/2010/main" val="3114959622"/>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5" name="Freeform: Shape 19">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1">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p:cNvPicPr>
            <a:picLocks noChangeAspect="1"/>
          </p:cNvPicPr>
          <p:nvPr/>
        </p:nvPicPr>
        <p:blipFill rotWithShape="1">
          <a:blip r:embed="rId2"/>
          <a:srcRect r="2884"/>
          <a:stretch/>
        </p:blipFill>
        <p:spPr>
          <a:xfrm>
            <a:off x="158091" y="1434618"/>
            <a:ext cx="4429150" cy="1476222"/>
          </a:xfrm>
          <a:prstGeom prst="rect">
            <a:avLst/>
          </a:prstGeom>
        </p:spPr>
      </p:pic>
      <p:pic>
        <p:nvPicPr>
          <p:cNvPr id="7" name="Imagen 6"/>
          <p:cNvPicPr>
            <a:picLocks noChangeAspect="1"/>
          </p:cNvPicPr>
          <p:nvPr/>
        </p:nvPicPr>
        <p:blipFill>
          <a:blip r:embed="rId3"/>
          <a:stretch>
            <a:fillRect/>
          </a:stretch>
        </p:blipFill>
        <p:spPr>
          <a:xfrm>
            <a:off x="4650658" y="-3176"/>
            <a:ext cx="7552944" cy="6861175"/>
          </a:xfrm>
          <a:prstGeom prst="rect">
            <a:avLst/>
          </a:prstGeom>
        </p:spPr>
      </p:pic>
      <p:pic>
        <p:nvPicPr>
          <p:cNvPr id="15" name="Imagen 14"/>
          <p:cNvPicPr>
            <a:picLocks noChangeAspect="1"/>
          </p:cNvPicPr>
          <p:nvPr/>
        </p:nvPicPr>
        <p:blipFill>
          <a:blip r:embed="rId4"/>
          <a:stretch>
            <a:fillRect/>
          </a:stretch>
        </p:blipFill>
        <p:spPr>
          <a:xfrm>
            <a:off x="6061568" y="621141"/>
            <a:ext cx="4731124" cy="5612540"/>
          </a:xfrm>
          <a:prstGeom prst="rect">
            <a:avLst/>
          </a:prstGeom>
          <a:ln w="88900" cap="sq" cmpd="thickThin">
            <a:solidFill>
              <a:srgbClr val="F1279A"/>
            </a:solidFill>
            <a:prstDash val="solid"/>
            <a:miter lim="800000"/>
          </a:ln>
          <a:effectLst>
            <a:innerShdw blurRad="76200">
              <a:srgbClr val="000000"/>
            </a:innerShdw>
          </a:effectLst>
        </p:spPr>
      </p:pic>
    </p:spTree>
    <p:extLst>
      <p:ext uri="{BB962C8B-B14F-4D97-AF65-F5344CB8AC3E}">
        <p14:creationId xmlns:p14="http://schemas.microsoft.com/office/powerpoint/2010/main" val="4108847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300826" y="2444515"/>
            <a:ext cx="5588004" cy="1376488"/>
          </a:xfrm>
          <a:prstGeom prst="rect">
            <a:avLst/>
          </a:prstGeom>
          <a:effectLst>
            <a:outerShdw blurRad="50800" dir="14400000">
              <a:srgbClr val="000000">
                <a:alpha val="60000"/>
              </a:srgbClr>
            </a:outerShdw>
          </a:effectLst>
        </p:spPr>
        <p:txBody>
          <a:bodyPr vert="horz" lIns="91440" tIns="45720" rIns="91440" bIns="45720" rtlCol="0" anchor="ctr">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8000" dirty="0" smtClean="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rPr>
              <a:t>GRACIAS</a:t>
            </a:r>
            <a:endParaRPr lang="es-PE" sz="8000" dirty="0">
              <a:ln w="9525">
                <a:solidFill>
                  <a:schemeClr val="bg1"/>
                </a:solidFill>
                <a:prstDash val="solid"/>
              </a:ln>
              <a:solidFill>
                <a:srgbClr val="F1279A"/>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04416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Personalizado 1">
      <a:dk1>
        <a:sysClr val="windowText" lastClr="000000"/>
      </a:dk1>
      <a:lt1>
        <a:sysClr val="window" lastClr="FFFFFF"/>
      </a:lt1>
      <a:dk2>
        <a:srgbClr val="212121"/>
      </a:dk2>
      <a:lt2>
        <a:srgbClr val="636363"/>
      </a:lt2>
      <a:accent1>
        <a:srgbClr val="39A9F5"/>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63D1DA41C967543AB037ABFFB737195" ma:contentTypeVersion="5" ma:contentTypeDescription="Crear nuevo documento." ma:contentTypeScope="" ma:versionID="501770e66c46856e95b7ca2d9d9eb0f7">
  <xsd:schema xmlns:xsd="http://www.w3.org/2001/XMLSchema" xmlns:xs="http://www.w3.org/2001/XMLSchema" xmlns:p="http://schemas.microsoft.com/office/2006/metadata/properties" xmlns:ns2="8d096b4c-b79c-43b5-bd50-a3a5c9049dc8" targetNamespace="http://schemas.microsoft.com/office/2006/metadata/properties" ma:root="true" ma:fieldsID="1f22cb4aa19eae96927384cdb1de6e3c" ns2:_="">
    <xsd:import namespace="8d096b4c-b79c-43b5-bd50-a3a5c9049d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096b4c-b79c-43b5-bd50-a3a5c9049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00A021-F36C-4A6B-B859-A5410115D7E8}"/>
</file>

<file path=customXml/itemProps2.xml><?xml version="1.0" encoding="utf-8"?>
<ds:datastoreItem xmlns:ds="http://schemas.openxmlformats.org/officeDocument/2006/customXml" ds:itemID="{4FE3B46A-0F40-410B-9F1F-0498A5957FA8}"/>
</file>

<file path=customXml/itemProps3.xml><?xml version="1.0" encoding="utf-8"?>
<ds:datastoreItem xmlns:ds="http://schemas.openxmlformats.org/officeDocument/2006/customXml" ds:itemID="{0AE6CA97-9B84-4726-B4C6-ECC32D2C0327}"/>
</file>

<file path=docProps/app.xml><?xml version="1.0" encoding="utf-8"?>
<Properties xmlns="http://schemas.openxmlformats.org/officeDocument/2006/extended-properties" xmlns:vt="http://schemas.openxmlformats.org/officeDocument/2006/docPropsVTypes">
  <Template>Citable</Template>
  <TotalTime>573</TotalTime>
  <Words>133</Words>
  <Application>Microsoft Office PowerPoint</Application>
  <PresentationFormat>Panorámica</PresentationFormat>
  <Paragraphs>13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Century Gothic</vt:lpstr>
      <vt:lpstr>Wingdings</vt:lpstr>
      <vt:lpstr>Wingdings 2</vt:lpstr>
      <vt:lpstr>Citable</vt:lpstr>
      <vt:lpstr>PRESENTACIÓN DE PROYECTO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robinger</dc:creator>
  <cp:lastModifiedBy>robinger</cp:lastModifiedBy>
  <cp:revision>40</cp:revision>
  <dcterms:created xsi:type="dcterms:W3CDTF">2022-02-26T03:07:34Z</dcterms:created>
  <dcterms:modified xsi:type="dcterms:W3CDTF">2022-02-28T02:39:35Z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0x010100F63D1DA41C967543AB037ABFFB737195</vt:lpwstr>
  </property>
</Properties>
</file>