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85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151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806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47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51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592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642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679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257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74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24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06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462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287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1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30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34E4-F352-40CC-989E-269014249825}" type="datetimeFigureOut">
              <a:rPr lang="es-PE" smtClean="0"/>
              <a:t>18/12/2018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AB0CA-6093-45B7-BDA9-D8EB4961D5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755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" r="77496" b="45221"/>
          <a:stretch/>
        </p:blipFill>
        <p:spPr>
          <a:xfrm>
            <a:off x="261257" y="1580607"/>
            <a:ext cx="3939988" cy="40072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-1" t="54411" r="57836" b="20405"/>
          <a:stretch/>
        </p:blipFill>
        <p:spPr>
          <a:xfrm>
            <a:off x="4618679" y="1741972"/>
            <a:ext cx="7382435" cy="184224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79595" r="62696" b="4780"/>
          <a:stretch/>
        </p:blipFill>
        <p:spPr>
          <a:xfrm>
            <a:off x="4665359" y="4314202"/>
            <a:ext cx="6531429" cy="1143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548640" y="236572"/>
            <a:ext cx="4273319" cy="664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</a:rPr>
              <a:t>Principios de una Base de Datos en MYSQL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4076570" y="2050869"/>
            <a:ext cx="542109" cy="3435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5852160" y="3584219"/>
            <a:ext cx="26126" cy="729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7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F5A2F56-1CAD-418D-A840-DC8A50A0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080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1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B27A81E-7A1B-4BA9-ABD9-7AD845E5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1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AA98E3E-6DA2-4C09-8AB1-4C38AA46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60608" b="36853"/>
          <a:stretch/>
        </p:blipFill>
        <p:spPr>
          <a:xfrm>
            <a:off x="222069" y="1267098"/>
            <a:ext cx="7046259" cy="532503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718458" y="445578"/>
            <a:ext cx="4273319" cy="664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</a:rPr>
              <a:t>Mostrando Tablas de una Base de Datos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7950926" y="1577692"/>
            <a:ext cx="3557451" cy="1570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2400" b="1" dirty="0" err="1">
                <a:solidFill>
                  <a:schemeClr val="tx1"/>
                </a:solidFill>
              </a:rPr>
              <a:t>Desc</a:t>
            </a:r>
            <a:r>
              <a:rPr lang="es-PE" sz="2400" b="1" dirty="0">
                <a:solidFill>
                  <a:schemeClr val="tx1"/>
                </a:solidFill>
              </a:rPr>
              <a:t>: muestra la tabla registrada ingresando el nombre de la tabla terminando con “;”.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7820298" y="3597600"/>
            <a:ext cx="3988525" cy="199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2400" b="1" dirty="0" err="1">
                <a:solidFill>
                  <a:schemeClr val="tx1"/>
                </a:solidFill>
              </a:rPr>
              <a:t>Insert</a:t>
            </a:r>
            <a:r>
              <a:rPr lang="es-PE" sz="2400" b="1" dirty="0">
                <a:solidFill>
                  <a:schemeClr val="tx1"/>
                </a:solidFill>
              </a:rPr>
              <a:t> </a:t>
            </a:r>
            <a:r>
              <a:rPr lang="es-PE" sz="2400" b="1" dirty="0" err="1">
                <a:solidFill>
                  <a:schemeClr val="tx1"/>
                </a:solidFill>
              </a:rPr>
              <a:t>Into</a:t>
            </a:r>
            <a:r>
              <a:rPr lang="es-PE" sz="2400" b="1" dirty="0">
                <a:solidFill>
                  <a:schemeClr val="tx1"/>
                </a:solidFill>
              </a:rPr>
              <a:t>: insertamos la tabla q deseemos usar para rellenar con datos personales ingresando lo que se dio a la tabla.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6100354" y="3597600"/>
            <a:ext cx="1719945" cy="334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3122023" y="1912014"/>
            <a:ext cx="4828904" cy="138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5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-8572" r="48329" b="40000"/>
          <a:stretch/>
        </p:blipFill>
        <p:spPr>
          <a:xfrm>
            <a:off x="0" y="-666205"/>
            <a:ext cx="6932024" cy="50161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60893" r="-941" b="5000"/>
          <a:stretch/>
        </p:blipFill>
        <p:spPr>
          <a:xfrm>
            <a:off x="-910047" y="4402182"/>
            <a:ext cx="13541829" cy="2495007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458893" y="863589"/>
            <a:ext cx="3722914" cy="219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2400" b="1" dirty="0" err="1">
                <a:solidFill>
                  <a:schemeClr val="tx1"/>
                </a:solidFill>
              </a:rPr>
              <a:t>Insert</a:t>
            </a:r>
            <a:r>
              <a:rPr lang="es-PE" sz="2400" b="1" dirty="0">
                <a:solidFill>
                  <a:schemeClr val="tx1"/>
                </a:solidFill>
              </a:rPr>
              <a:t> </a:t>
            </a:r>
            <a:r>
              <a:rPr lang="es-PE" sz="2400" b="1" dirty="0" err="1">
                <a:solidFill>
                  <a:schemeClr val="tx1"/>
                </a:solidFill>
              </a:rPr>
              <a:t>Into</a:t>
            </a:r>
            <a:r>
              <a:rPr lang="es-PE" sz="24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400" b="1" dirty="0">
                <a:solidFill>
                  <a:schemeClr val="tx1"/>
                </a:solidFill>
              </a:rPr>
              <a:t>Para insertar datos y que no salga “ERROR” colocamos así:</a:t>
            </a:r>
          </a:p>
          <a:p>
            <a:pPr algn="just"/>
            <a:r>
              <a:rPr lang="es-PE" sz="2400" b="1" dirty="0">
                <a:solidFill>
                  <a:schemeClr val="tx1"/>
                </a:solidFill>
              </a:rPr>
              <a:t>(1,’’,’’,’’,1);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5943600" y="2076994"/>
            <a:ext cx="1515293" cy="2782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8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77074" b="61696"/>
          <a:stretch/>
        </p:blipFill>
        <p:spPr>
          <a:xfrm>
            <a:off x="4658814" y="267789"/>
            <a:ext cx="2982958" cy="28019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-201" t="1786" r="27478" b="58303"/>
          <a:stretch/>
        </p:blipFill>
        <p:spPr>
          <a:xfrm>
            <a:off x="439511" y="3415937"/>
            <a:ext cx="9462135" cy="29195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r="76070" b="59375"/>
          <a:stretch/>
        </p:blipFill>
        <p:spPr>
          <a:xfrm>
            <a:off x="8344853" y="97972"/>
            <a:ext cx="3113586" cy="29718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89718" y="706709"/>
            <a:ext cx="37079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Lista de 10</a:t>
            </a:r>
          </a:p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alumnos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69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59605" b="72232"/>
          <a:stretch/>
        </p:blipFill>
        <p:spPr>
          <a:xfrm>
            <a:off x="5484085" y="157106"/>
            <a:ext cx="5255895" cy="20312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-1" r="76573" b="78661"/>
          <a:stretch/>
        </p:blipFill>
        <p:spPr>
          <a:xfrm>
            <a:off x="548640" y="1148443"/>
            <a:ext cx="3230475" cy="16543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r="76613" b="78661"/>
          <a:stretch/>
        </p:blipFill>
        <p:spPr>
          <a:xfrm>
            <a:off x="548640" y="3050602"/>
            <a:ext cx="3232705" cy="16583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r="70347" b="78661"/>
          <a:stretch/>
        </p:blipFill>
        <p:spPr>
          <a:xfrm>
            <a:off x="4480937" y="2337767"/>
            <a:ext cx="4088781" cy="16543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r="48962" b="78304"/>
          <a:stretch/>
        </p:blipFill>
        <p:spPr>
          <a:xfrm>
            <a:off x="5249439" y="5061857"/>
            <a:ext cx="6640558" cy="1587137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548640" y="236572"/>
            <a:ext cx="4273319" cy="664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</a:rPr>
              <a:t>Máxima y mínima calificación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548639" y="5429250"/>
            <a:ext cx="4273319" cy="664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>
                <a:solidFill>
                  <a:schemeClr val="tx1"/>
                </a:solidFill>
              </a:rPr>
              <a:t>Máxima,mínima,mediana</a:t>
            </a:r>
            <a:r>
              <a:rPr lang="es-PE" sz="24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s-PE" sz="2400" b="1" dirty="0">
                <a:solidFill>
                  <a:schemeClr val="tx1"/>
                </a:solidFill>
              </a:rPr>
              <a:t>suma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9269310" y="2594126"/>
            <a:ext cx="2434046" cy="664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</a:rPr>
              <a:t>AVG=mediana</a:t>
            </a:r>
          </a:p>
        </p:txBody>
      </p:sp>
    </p:spTree>
    <p:extLst>
      <p:ext uri="{BB962C8B-B14F-4D97-AF65-F5344CB8AC3E}">
        <p14:creationId xmlns:p14="http://schemas.microsoft.com/office/powerpoint/2010/main" val="1324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548640" y="236572"/>
            <a:ext cx="4273319" cy="664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</a:rPr>
              <a:t>Buscar Nombres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80889" b="72411"/>
          <a:stretch/>
        </p:blipFill>
        <p:spPr>
          <a:xfrm>
            <a:off x="548640" y="1090747"/>
            <a:ext cx="2486569" cy="20182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82194" b="74375"/>
          <a:stretch/>
        </p:blipFill>
        <p:spPr>
          <a:xfrm>
            <a:off x="5754854" y="249634"/>
            <a:ext cx="2494342" cy="20182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r="81491" b="72054"/>
          <a:stretch/>
        </p:blipFill>
        <p:spPr>
          <a:xfrm>
            <a:off x="9182092" y="236572"/>
            <a:ext cx="2408192" cy="20443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r="79684" b="72411"/>
          <a:stretch/>
        </p:blipFill>
        <p:spPr>
          <a:xfrm>
            <a:off x="9387568" y="4656908"/>
            <a:ext cx="2643324" cy="20182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r="80186" b="70089"/>
          <a:stretch/>
        </p:blipFill>
        <p:spPr>
          <a:xfrm>
            <a:off x="6108790" y="4487090"/>
            <a:ext cx="2578009" cy="2188029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725904" y="4610913"/>
            <a:ext cx="4618610" cy="194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2400" b="1" dirty="0">
                <a:solidFill>
                  <a:schemeClr val="tx1"/>
                </a:solidFill>
              </a:rPr>
              <a:t>Ojo:</a:t>
            </a:r>
          </a:p>
          <a:p>
            <a:pPr algn="just"/>
            <a:r>
              <a:rPr lang="es-PE" sz="2400" b="1" dirty="0">
                <a:solidFill>
                  <a:schemeClr val="tx1"/>
                </a:solidFill>
              </a:rPr>
              <a:t>Al insertar “_” dependerá de la cantidad de letras que se usara para buscar nombres y/o apellidos. </a:t>
            </a:r>
          </a:p>
        </p:txBody>
      </p:sp>
    </p:spTree>
    <p:extLst>
      <p:ext uri="{BB962C8B-B14F-4D97-AF65-F5344CB8AC3E}">
        <p14:creationId xmlns:p14="http://schemas.microsoft.com/office/powerpoint/2010/main" val="68969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4649" y="171883"/>
            <a:ext cx="63498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Practica de estudiantes</a:t>
            </a:r>
          </a:p>
          <a:p>
            <a:pPr algn="ctr"/>
            <a:r>
              <a:rPr lang="es-E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CETPRO</a:t>
            </a:r>
            <a:endParaRPr lang="es-E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42537" b="49196"/>
          <a:stretch/>
        </p:blipFill>
        <p:spPr>
          <a:xfrm>
            <a:off x="334649" y="1618433"/>
            <a:ext cx="7476581" cy="37163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29554" r="72355" b="16340"/>
          <a:stretch/>
        </p:blipFill>
        <p:spPr>
          <a:xfrm>
            <a:off x="8355602" y="418010"/>
            <a:ext cx="3596912" cy="39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55581" b="49663"/>
          <a:stretch/>
        </p:blipFill>
        <p:spPr>
          <a:xfrm>
            <a:off x="761999" y="1399167"/>
            <a:ext cx="4332515" cy="368228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548640" y="236572"/>
            <a:ext cx="2664823" cy="638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</a:rPr>
              <a:t>Tarea Java2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722" t="32796" r="35192" b="17572"/>
          <a:stretch/>
        </p:blipFill>
        <p:spPr>
          <a:xfrm>
            <a:off x="5686699" y="2496447"/>
            <a:ext cx="5958071" cy="36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635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122</Words>
  <Application>Microsoft Office PowerPoint</Application>
  <PresentationFormat>Panorámica</PresentationFormat>
  <Paragraphs>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EQUIPO</cp:lastModifiedBy>
  <cp:revision>21</cp:revision>
  <dcterms:created xsi:type="dcterms:W3CDTF">2018-11-09T00:46:10Z</dcterms:created>
  <dcterms:modified xsi:type="dcterms:W3CDTF">2018-12-19T02:22:57Z</dcterms:modified>
</cp:coreProperties>
</file>