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49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34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6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0047-3B9C-459D-AF34-935B2ABD8EF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78840E-D26D-4F77-8CCA-7EBE13CDC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241" r="50758" b="16800"/>
          <a:stretch/>
        </p:blipFill>
        <p:spPr>
          <a:xfrm>
            <a:off x="989704" y="-274318"/>
            <a:ext cx="5486401" cy="71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1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163" t="8659" r="36405" b="60596"/>
          <a:stretch/>
        </p:blipFill>
        <p:spPr>
          <a:xfrm>
            <a:off x="623943" y="537881"/>
            <a:ext cx="5819888" cy="26356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48719" y="3634309"/>
            <a:ext cx="71000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 guardar el archivo de IDLE blanco</a:t>
            </a:r>
          </a:p>
          <a:p>
            <a:pPr algn="ctr"/>
            <a:r>
              <a:rPr lang="es-E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Añadimos “nombre de archivo”.py</a:t>
            </a:r>
            <a:endParaRPr lang="es-E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08707" y="1340230"/>
            <a:ext cx="3280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mi-biografia256.blogspot.com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60954" b="33616"/>
          <a:stretch/>
        </p:blipFill>
        <p:spPr>
          <a:xfrm>
            <a:off x="894675" y="333487"/>
            <a:ext cx="5355516" cy="56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977" r="40484" b="23176"/>
          <a:stretch/>
        </p:blipFill>
        <p:spPr>
          <a:xfrm>
            <a:off x="1690745" y="247426"/>
            <a:ext cx="8163261" cy="62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4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-2039" t="251" r="51386" b="11153"/>
          <a:stretch/>
        </p:blipFill>
        <p:spPr>
          <a:xfrm>
            <a:off x="292249" y="0"/>
            <a:ext cx="6947648" cy="75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39778" b="33114"/>
          <a:stretch/>
        </p:blipFill>
        <p:spPr>
          <a:xfrm>
            <a:off x="571949" y="451821"/>
            <a:ext cx="8260080" cy="57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16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15</Words>
  <Application>Microsoft Office PowerPoint</Application>
  <PresentationFormat>Panorámica</PresentationFormat>
  <Paragraphs>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lk</dc:creator>
  <cp:lastModifiedBy>lk</cp:lastModifiedBy>
  <cp:revision>6</cp:revision>
  <dcterms:created xsi:type="dcterms:W3CDTF">2019-08-13T01:52:18Z</dcterms:created>
  <dcterms:modified xsi:type="dcterms:W3CDTF">2019-09-12T01:36:28Z</dcterms:modified>
</cp:coreProperties>
</file>