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0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99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7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4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2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78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ACE6312-C905-427E-9F50-DB0100151532}"/>
              </a:ext>
            </a:extLst>
          </p:cNvPr>
          <p:cNvSpPr txBox="1"/>
          <p:nvPr/>
        </p:nvSpPr>
        <p:spPr>
          <a:xfrm>
            <a:off x="3707907" y="1440746"/>
            <a:ext cx="5042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rgbClr val="CC3300"/>
                </a:solidFill>
              </a:rPr>
              <a:t>PRESENTACIÓN: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8EEDF5-2D49-4CC5-B80C-0810F29C0576}"/>
              </a:ext>
            </a:extLst>
          </p:cNvPr>
          <p:cNvSpPr txBox="1"/>
          <p:nvPr/>
        </p:nvSpPr>
        <p:spPr>
          <a:xfrm>
            <a:off x="1425457" y="2533392"/>
            <a:ext cx="7324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Alumno : Vega Ortiz, David Kenshin</a:t>
            </a:r>
          </a:p>
          <a:p>
            <a:r>
              <a:rPr lang="es-PE" sz="2400" b="1" dirty="0"/>
              <a:t>Código : A19202278</a:t>
            </a:r>
          </a:p>
          <a:p>
            <a:r>
              <a:rPr lang="es-PE" sz="2400" b="1" dirty="0"/>
              <a:t>Curso : Matemática</a:t>
            </a:r>
          </a:p>
          <a:p>
            <a:r>
              <a:rPr lang="es-PE" sz="2400" b="1" dirty="0"/>
              <a:t>Carrera : Desarrollo de Sistemas e Información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EA8A3E-BF51-47E1-B368-1C55B55D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563" y="5801262"/>
            <a:ext cx="781078" cy="8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8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FE1EF3-C8B3-4F3C-B7CA-D6E2C748AE9A}"/>
              </a:ext>
            </a:extLst>
          </p:cNvPr>
          <p:cNvSpPr txBox="1"/>
          <p:nvPr/>
        </p:nvSpPr>
        <p:spPr>
          <a:xfrm>
            <a:off x="763481" y="1193285"/>
            <a:ext cx="4234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u="sng" dirty="0">
                <a:solidFill>
                  <a:srgbClr val="CC3300"/>
                </a:solidFill>
              </a:rPr>
              <a:t>TAREA #1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4EAC46-CB6E-45B2-A1B2-FB84DBCA8425}"/>
              </a:ext>
            </a:extLst>
          </p:cNvPr>
          <p:cNvSpPr txBox="1"/>
          <p:nvPr/>
        </p:nvSpPr>
        <p:spPr>
          <a:xfrm>
            <a:off x="272716" y="1716505"/>
            <a:ext cx="78606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2000" b="1" dirty="0"/>
              <a:t>Identifique cuales de los siguientes enunciados son proposiciones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000" b="1" dirty="0"/>
              <a:t>¿Qué hora es?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000" b="1" dirty="0">
                <a:solidFill>
                  <a:srgbClr val="CC3300"/>
                </a:solidFill>
              </a:rPr>
              <a:t>5 es mayor que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000" b="1" dirty="0"/>
              <a:t>Si s es un numero entero, entonces x2 es entero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000" b="1" dirty="0">
                <a:solidFill>
                  <a:srgbClr val="CC3300"/>
                </a:solidFill>
              </a:rPr>
              <a:t>X2 + x + 1 &gt;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000" b="1" dirty="0">
                <a:solidFill>
                  <a:srgbClr val="CC3300"/>
                </a:solidFill>
              </a:rPr>
              <a:t>Lima es capital del Perú</a:t>
            </a:r>
          </a:p>
          <a:p>
            <a:endParaRPr lang="es-PE" sz="2000" b="1" dirty="0"/>
          </a:p>
          <a:p>
            <a:r>
              <a:rPr lang="es-PE" sz="2000" b="1" dirty="0"/>
              <a:t>2. Dadas las premisas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sz="2000" b="1" dirty="0"/>
              <a:t>P : Luis es doctor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sz="2000" b="1" dirty="0"/>
              <a:t>q : Carlos es abogado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sz="2000" b="1" dirty="0"/>
              <a:t>r : Pedro es ingeniero</a:t>
            </a:r>
          </a:p>
          <a:p>
            <a:r>
              <a:rPr lang="es-PE" sz="2000" b="1" dirty="0"/>
              <a:t>Cual será la expresión simbólica del enunciado :</a:t>
            </a:r>
          </a:p>
          <a:p>
            <a:r>
              <a:rPr lang="es-PE" sz="2000" b="1" dirty="0"/>
              <a:t>“Si Carlos es Abogado y no es cierto que Luis es doctor, entonces Luis no es doctor o pedro es ingeniero”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FA861-1E83-40AB-913F-3E37B8E3C81E}"/>
              </a:ext>
            </a:extLst>
          </p:cNvPr>
          <p:cNvSpPr txBox="1"/>
          <p:nvPr/>
        </p:nvSpPr>
        <p:spPr>
          <a:xfrm>
            <a:off x="4043235" y="4173966"/>
            <a:ext cx="2727350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PE" sz="3000" b="1" dirty="0"/>
              <a:t>(q^~p) →~pVr)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A8B5CD-4080-49AF-A658-4DA51591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563" y="5801262"/>
            <a:ext cx="781078" cy="89417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D5D0EB10-06D8-4BB9-AB4B-16B8E6A19EE0}"/>
              </a:ext>
            </a:extLst>
          </p:cNvPr>
          <p:cNvSpPr/>
          <p:nvPr/>
        </p:nvSpPr>
        <p:spPr>
          <a:xfrm>
            <a:off x="272716" y="2346960"/>
            <a:ext cx="2694004" cy="37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90D469-628B-4A75-A42E-F7FC98782A40}"/>
              </a:ext>
            </a:extLst>
          </p:cNvPr>
          <p:cNvSpPr/>
          <p:nvPr/>
        </p:nvSpPr>
        <p:spPr>
          <a:xfrm>
            <a:off x="142240" y="2936240"/>
            <a:ext cx="3352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78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75F702-9EE2-45E7-B235-92E0C233CEF7}"/>
              </a:ext>
            </a:extLst>
          </p:cNvPr>
          <p:cNvSpPr txBox="1"/>
          <p:nvPr/>
        </p:nvSpPr>
        <p:spPr>
          <a:xfrm>
            <a:off x="336884" y="1058779"/>
            <a:ext cx="8999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3. Construir la tabla de verdad de 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Luego indicar si la proposición es una tautología, contingencia o una contradicción.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812770-44AA-4689-85EA-74AD3B48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20" y="1603413"/>
            <a:ext cx="2952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F2D9EA-0E30-484C-95EC-A674C2414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6" t="58981" r="50000" b="29629"/>
          <a:stretch/>
        </p:blipFill>
        <p:spPr>
          <a:xfrm>
            <a:off x="802639" y="3357739"/>
            <a:ext cx="9753301" cy="14174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07884-90F7-4A29-A33E-577497F2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563" y="5801262"/>
            <a:ext cx="781078" cy="8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73A406B-1084-4CCB-969C-A760998C66D2}"/>
              </a:ext>
            </a:extLst>
          </p:cNvPr>
          <p:cNvSpPr txBox="1"/>
          <p:nvPr/>
        </p:nvSpPr>
        <p:spPr>
          <a:xfrm>
            <a:off x="372395" y="1697972"/>
            <a:ext cx="89996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4. Convierte las siguientes cantidades al sistema binario.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12   =		1100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153 =		10011001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25   = 	11001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352 = 	101100000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dirty="0"/>
          </a:p>
          <a:p>
            <a:r>
              <a:rPr lang="es-PE" dirty="0"/>
              <a:t>5. Convierte las siguientes cantidades al sistema decimal.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1100(2)     =	12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1010(2)     =	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111(2)       =	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10101(2)   =	21</a:t>
            </a:r>
          </a:p>
          <a:p>
            <a:r>
              <a:rPr lang="es-PE" dirty="0"/>
              <a:t>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EABBB0-536C-4F0F-A7DA-680D11A7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563" y="5801262"/>
            <a:ext cx="781078" cy="8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75057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514</TotalTime>
  <Words>212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Tw Cen MT</vt:lpstr>
      <vt:lpstr>Wingdings</vt:lpstr>
      <vt:lpstr>Gota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a19202278 (Vega Ortiz, David Kenshin)</dc:creator>
  <cp:lastModifiedBy>a19202278 (Vega Ortiz, David Kenshin)</cp:lastModifiedBy>
  <cp:revision>15</cp:revision>
  <dcterms:created xsi:type="dcterms:W3CDTF">2022-01-20T23:19:26Z</dcterms:created>
  <dcterms:modified xsi:type="dcterms:W3CDTF">2022-01-24T01:18:20Z</dcterms:modified>
</cp:coreProperties>
</file>