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8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F798BEE-395E-40CC-8439-982A74E5F18D}"/>
              </a:ext>
            </a:extLst>
          </p:cNvPr>
          <p:cNvSpPr txBox="1"/>
          <p:nvPr/>
        </p:nvSpPr>
        <p:spPr>
          <a:xfrm>
            <a:off x="3707907" y="1440746"/>
            <a:ext cx="5042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rgbClr val="CC3300"/>
                </a:solidFill>
              </a:rPr>
              <a:t>PRESENTACIÓN: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30368E-8871-4D38-9F02-DE4E66099DD8}"/>
              </a:ext>
            </a:extLst>
          </p:cNvPr>
          <p:cNvSpPr txBox="1"/>
          <p:nvPr/>
        </p:nvSpPr>
        <p:spPr>
          <a:xfrm>
            <a:off x="1425457" y="2533392"/>
            <a:ext cx="7324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Alumno : Vega Ortiz, David Kenshin</a:t>
            </a:r>
          </a:p>
          <a:p>
            <a:r>
              <a:rPr lang="es-PE" sz="2400" b="1" dirty="0"/>
              <a:t>Código : A19202278</a:t>
            </a:r>
          </a:p>
          <a:p>
            <a:r>
              <a:rPr lang="es-PE" sz="2400" b="1" dirty="0"/>
              <a:t>Curso : Matemática</a:t>
            </a:r>
          </a:p>
          <a:p>
            <a:r>
              <a:rPr lang="es-PE" sz="2400" b="1" dirty="0"/>
              <a:t>Carrera : Desarrollo de Sistemas e Información</a:t>
            </a:r>
          </a:p>
        </p:txBody>
      </p:sp>
    </p:spTree>
    <p:extLst>
      <p:ext uri="{BB962C8B-B14F-4D97-AF65-F5344CB8AC3E}">
        <p14:creationId xmlns:p14="http://schemas.microsoft.com/office/powerpoint/2010/main" val="136446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482B46-55D7-40F0-9FA4-A7E2F5965FF4}"/>
              </a:ext>
            </a:extLst>
          </p:cNvPr>
          <p:cNvSpPr txBox="1"/>
          <p:nvPr/>
        </p:nvSpPr>
        <p:spPr>
          <a:xfrm>
            <a:off x="285750" y="1814513"/>
            <a:ext cx="98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PE" b="1" dirty="0"/>
              <a:t>Escribir SI o NO según pertenece o no el numero dado a los siguientes N , Z, Q, I, o 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4B861-F7EE-40AF-904D-3A6872D6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295524"/>
            <a:ext cx="6271516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1D6EAAE-43DB-47C7-AE9D-B5909DAFC81B}"/>
              </a:ext>
            </a:extLst>
          </p:cNvPr>
          <p:cNvSpPr txBox="1"/>
          <p:nvPr/>
        </p:nvSpPr>
        <p:spPr>
          <a:xfrm>
            <a:off x="6793358" y="45059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01DA6C-7E28-403F-ACA2-B6D022D2E706}"/>
              </a:ext>
            </a:extLst>
          </p:cNvPr>
          <p:cNvSpPr txBox="1"/>
          <p:nvPr/>
        </p:nvSpPr>
        <p:spPr>
          <a:xfrm>
            <a:off x="6793358" y="3966658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0578A6-6246-4441-9E7D-3E1269C37B61}"/>
              </a:ext>
            </a:extLst>
          </p:cNvPr>
          <p:cNvSpPr txBox="1"/>
          <p:nvPr/>
        </p:nvSpPr>
        <p:spPr>
          <a:xfrm>
            <a:off x="5871419" y="3303444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3C0ED0-F326-4375-878F-08331604BF76}"/>
              </a:ext>
            </a:extLst>
          </p:cNvPr>
          <p:cNvSpPr txBox="1"/>
          <p:nvPr/>
        </p:nvSpPr>
        <p:spPr>
          <a:xfrm>
            <a:off x="5871419" y="2780224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389EF2-C22F-481D-B9E5-DF5CF8791CA6}"/>
              </a:ext>
            </a:extLst>
          </p:cNvPr>
          <p:cNvSpPr txBox="1"/>
          <p:nvPr/>
        </p:nvSpPr>
        <p:spPr>
          <a:xfrm>
            <a:off x="4061942" y="502920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013BA6-6826-4958-9C40-3D1F290B3026}"/>
              </a:ext>
            </a:extLst>
          </p:cNvPr>
          <p:cNvSpPr txBox="1"/>
          <p:nvPr/>
        </p:nvSpPr>
        <p:spPr>
          <a:xfrm>
            <a:off x="4978488" y="502920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56F889-D02C-4055-8F12-A90F5A31EBA4}"/>
              </a:ext>
            </a:extLst>
          </p:cNvPr>
          <p:cNvSpPr txBox="1"/>
          <p:nvPr/>
        </p:nvSpPr>
        <p:spPr>
          <a:xfrm>
            <a:off x="5895034" y="502920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86CD6C-D4FC-4A1E-91FA-56B38F6F4152}"/>
              </a:ext>
            </a:extLst>
          </p:cNvPr>
          <p:cNvSpPr txBox="1"/>
          <p:nvPr/>
        </p:nvSpPr>
        <p:spPr>
          <a:xfrm>
            <a:off x="7715099" y="502920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07FF71B-C050-4EDF-BCF8-30C6E6B5DF2E}"/>
              </a:ext>
            </a:extLst>
          </p:cNvPr>
          <p:cNvSpPr txBox="1"/>
          <p:nvPr/>
        </p:nvSpPr>
        <p:spPr>
          <a:xfrm>
            <a:off x="7715099" y="3303444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928A70-5144-487A-8FEF-910FF2CA02D8}"/>
              </a:ext>
            </a:extLst>
          </p:cNvPr>
          <p:cNvSpPr txBox="1"/>
          <p:nvPr/>
        </p:nvSpPr>
        <p:spPr>
          <a:xfrm>
            <a:off x="7715099" y="2774807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81BA56-E77F-4418-9DF3-2CAD4ED7FF86}"/>
              </a:ext>
            </a:extLst>
          </p:cNvPr>
          <p:cNvSpPr txBox="1"/>
          <p:nvPr/>
        </p:nvSpPr>
        <p:spPr>
          <a:xfrm>
            <a:off x="7721197" y="3977343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A2A538C-7690-4E30-A002-93D2F09A0BC9}"/>
              </a:ext>
            </a:extLst>
          </p:cNvPr>
          <p:cNvSpPr txBox="1"/>
          <p:nvPr/>
        </p:nvSpPr>
        <p:spPr>
          <a:xfrm>
            <a:off x="7721197" y="45059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0AA1294-848C-4D95-8859-7E3F377E6FB2}"/>
              </a:ext>
            </a:extLst>
          </p:cNvPr>
          <p:cNvSpPr txBox="1"/>
          <p:nvPr/>
        </p:nvSpPr>
        <p:spPr>
          <a:xfrm>
            <a:off x="6665610" y="5029200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7EE7DAB-8614-4362-B41B-4CA932C058A7}"/>
              </a:ext>
            </a:extLst>
          </p:cNvPr>
          <p:cNvSpPr txBox="1"/>
          <p:nvPr/>
        </p:nvSpPr>
        <p:spPr>
          <a:xfrm>
            <a:off x="6665609" y="3331759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8E0640-37BA-4E8C-BDC7-DB95CDBD6312}"/>
              </a:ext>
            </a:extLst>
          </p:cNvPr>
          <p:cNvSpPr txBox="1"/>
          <p:nvPr/>
        </p:nvSpPr>
        <p:spPr>
          <a:xfrm>
            <a:off x="6672444" y="2774807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3CFE676-51C7-45DB-A605-CC3D1BBD56DD}"/>
              </a:ext>
            </a:extLst>
          </p:cNvPr>
          <p:cNvSpPr txBox="1"/>
          <p:nvPr/>
        </p:nvSpPr>
        <p:spPr>
          <a:xfrm>
            <a:off x="4825479" y="4505980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59F384-F8A9-46CE-88C7-3829A3AE6E6F}"/>
              </a:ext>
            </a:extLst>
          </p:cNvPr>
          <p:cNvSpPr txBox="1"/>
          <p:nvPr/>
        </p:nvSpPr>
        <p:spPr>
          <a:xfrm>
            <a:off x="5807276" y="4527528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A52796E-55C5-4ACD-9FB2-5E8421F1B2B8}"/>
              </a:ext>
            </a:extLst>
          </p:cNvPr>
          <p:cNvSpPr txBox="1"/>
          <p:nvPr/>
        </p:nvSpPr>
        <p:spPr>
          <a:xfrm>
            <a:off x="5770801" y="3926680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0BF133-13FA-4387-93B8-18B9B10C0A52}"/>
              </a:ext>
            </a:extLst>
          </p:cNvPr>
          <p:cNvSpPr txBox="1"/>
          <p:nvPr/>
        </p:nvSpPr>
        <p:spPr>
          <a:xfrm>
            <a:off x="4854255" y="3926680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2B39020-C557-4B83-8CCA-960FBCA5A35A}"/>
              </a:ext>
            </a:extLst>
          </p:cNvPr>
          <p:cNvSpPr txBox="1"/>
          <p:nvPr/>
        </p:nvSpPr>
        <p:spPr>
          <a:xfrm>
            <a:off x="4848368" y="3291781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F59701B-0D11-42B9-ABE8-F584422A7314}"/>
              </a:ext>
            </a:extLst>
          </p:cNvPr>
          <p:cNvSpPr txBox="1"/>
          <p:nvPr/>
        </p:nvSpPr>
        <p:spPr>
          <a:xfrm>
            <a:off x="4873267" y="2740521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98E7CF1-C1E2-48F7-AE07-D68FE09A39F1}"/>
              </a:ext>
            </a:extLst>
          </p:cNvPr>
          <p:cNvSpPr txBox="1"/>
          <p:nvPr/>
        </p:nvSpPr>
        <p:spPr>
          <a:xfrm>
            <a:off x="3937709" y="2740521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3896D0B-DFFE-401E-9FC7-C93AB1C03845}"/>
              </a:ext>
            </a:extLst>
          </p:cNvPr>
          <p:cNvSpPr txBox="1"/>
          <p:nvPr/>
        </p:nvSpPr>
        <p:spPr>
          <a:xfrm>
            <a:off x="3929607" y="3280021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F2DF2BD-2FBA-464A-856E-77CB38B3CE4A}"/>
              </a:ext>
            </a:extLst>
          </p:cNvPr>
          <p:cNvSpPr txBox="1"/>
          <p:nvPr/>
        </p:nvSpPr>
        <p:spPr>
          <a:xfrm>
            <a:off x="3937709" y="3879429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02C821A-84BB-4EA5-8F8F-DC7842DB3ABD}"/>
              </a:ext>
            </a:extLst>
          </p:cNvPr>
          <p:cNvSpPr txBox="1"/>
          <p:nvPr/>
        </p:nvSpPr>
        <p:spPr>
          <a:xfrm>
            <a:off x="3921507" y="4505458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8387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BEC8FF6-77EE-4BC1-BB7D-7D0ECD225591}"/>
                  </a:ext>
                </a:extLst>
              </p:cNvPr>
              <p:cNvSpPr txBox="1"/>
              <p:nvPr/>
            </p:nvSpPr>
            <p:spPr>
              <a:xfrm>
                <a:off x="614363" y="1888986"/>
                <a:ext cx="8629650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/>
                  <a:t>2. Escribe los siguientes números aplicando la notación científica:</a:t>
                </a:r>
              </a:p>
              <a:p>
                <a:endParaRPr lang="es-PE" b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PE" b="1" dirty="0"/>
                  <a:t>1000			:</a:t>
                </a:r>
                <a14:m>
                  <m:oMath xmlns:m="http://schemas.openxmlformats.org/officeDocument/2006/math">
                    <m:r>
                      <a:rPr lang="es-P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s-PE" b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PE" b="1" dirty="0"/>
                  <a:t>Mil Millones		:</a:t>
                </a:r>
                <a14:m>
                  <m:oMath xmlns:m="http://schemas.openxmlformats.org/officeDocument/2006/math">
                    <m:r>
                      <a:rPr lang="es-P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endParaRPr lang="es-PE" b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PE" b="1" dirty="0"/>
                  <a:t>16 220		:</a:t>
                </a:r>
                <a14:m>
                  <m:oMath xmlns:m="http://schemas.openxmlformats.org/officeDocument/2006/math">
                    <m:r>
                      <a:rPr lang="es-PE" b="1" i="1" smtClean="0">
                        <a:latin typeface="Cambria Math" panose="02040503050406030204" pitchFamily="18" charset="0"/>
                      </a:rPr>
                      <m:t>𝟏𝟔𝟐𝟐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s-PE" b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s-PE" b="1" dirty="0"/>
                  <a:t>0.0000001		:</a:t>
                </a:r>
                <a14:m>
                  <m:oMath xmlns:m="http://schemas.openxmlformats.org/officeDocument/2006/math">
                    <m:r>
                      <a:rPr lang="es-PE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PE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endParaRPr lang="es-PE" b="1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BEC8FF6-77EE-4BC1-BB7D-7D0ECD225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3" y="1888986"/>
                <a:ext cx="8629650" cy="1821140"/>
              </a:xfrm>
              <a:prstGeom prst="rect">
                <a:avLst/>
              </a:prstGeom>
              <a:blipFill>
                <a:blip r:embed="rId2"/>
                <a:stretch>
                  <a:fillRect l="-636" t="-2007" b="-23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1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070565-239D-41F4-AA4C-AA4F3C611F87}"/>
              </a:ext>
            </a:extLst>
          </p:cNvPr>
          <p:cNvSpPr txBox="1"/>
          <p:nvPr/>
        </p:nvSpPr>
        <p:spPr>
          <a:xfrm>
            <a:off x="1028700" y="1685925"/>
            <a:ext cx="877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3. Completa la tabla aproximando  por redondeo al orden indicado 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B7A0B6-A9C2-464B-9C95-BC4A5DC8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390775"/>
            <a:ext cx="8923582" cy="207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276376F-5429-46D6-ACF7-E85A6E848ED1}"/>
              </a:ext>
            </a:extLst>
          </p:cNvPr>
          <p:cNvSpPr txBox="1"/>
          <p:nvPr/>
        </p:nvSpPr>
        <p:spPr>
          <a:xfrm>
            <a:off x="3827008" y="28715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1.327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82CE2D-D79F-4A32-A584-339A16EA654F}"/>
              </a:ext>
            </a:extLst>
          </p:cNvPr>
          <p:cNvSpPr txBox="1"/>
          <p:nvPr/>
        </p:nvSpPr>
        <p:spPr>
          <a:xfrm>
            <a:off x="6252240" y="287153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B7E91F-5F3A-4B50-BAA2-1AAD53D08D89}"/>
              </a:ext>
            </a:extLst>
          </p:cNvPr>
          <p:cNvSpPr txBox="1"/>
          <p:nvPr/>
        </p:nvSpPr>
        <p:spPr>
          <a:xfrm>
            <a:off x="6175392" y="324087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16.0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D0160E-0D26-4E0D-9EB2-A01920949D1E}"/>
              </a:ext>
            </a:extLst>
          </p:cNvPr>
          <p:cNvSpPr txBox="1"/>
          <p:nvPr/>
        </p:nvSpPr>
        <p:spPr>
          <a:xfrm>
            <a:off x="8726518" y="32972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16.02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498E5E-1380-4DA6-A7AB-A9A5755BB532}"/>
              </a:ext>
            </a:extLst>
          </p:cNvPr>
          <p:cNvSpPr txBox="1"/>
          <p:nvPr/>
        </p:nvSpPr>
        <p:spPr>
          <a:xfrm>
            <a:off x="8663198" y="369754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235.02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CB84C3-20D4-4DEC-BF82-F49B6C18ED2D}"/>
              </a:ext>
            </a:extLst>
          </p:cNvPr>
          <p:cNvSpPr txBox="1"/>
          <p:nvPr/>
        </p:nvSpPr>
        <p:spPr>
          <a:xfrm>
            <a:off x="8714660" y="408238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23.37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6CDA65-0569-4471-8305-F9CA4603DA0F}"/>
              </a:ext>
            </a:extLst>
          </p:cNvPr>
          <p:cNvSpPr txBox="1"/>
          <p:nvPr/>
        </p:nvSpPr>
        <p:spPr>
          <a:xfrm>
            <a:off x="8794019" y="286724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1.33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8175C41-F9AD-44E3-8B39-AAFD4C45AA5B}"/>
              </a:ext>
            </a:extLst>
          </p:cNvPr>
          <p:cNvSpPr txBox="1"/>
          <p:nvPr/>
        </p:nvSpPr>
        <p:spPr>
          <a:xfrm>
            <a:off x="6096001" y="36102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235.0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8D17F0-ACBF-41C2-B99B-281DE238F35C}"/>
              </a:ext>
            </a:extLst>
          </p:cNvPr>
          <p:cNvSpPr txBox="1"/>
          <p:nvPr/>
        </p:nvSpPr>
        <p:spPr>
          <a:xfrm>
            <a:off x="6175391" y="401656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23.4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4510F2-E7B2-482F-939E-41C106178D60}"/>
              </a:ext>
            </a:extLst>
          </p:cNvPr>
          <p:cNvSpPr txBox="1"/>
          <p:nvPr/>
        </p:nvSpPr>
        <p:spPr>
          <a:xfrm>
            <a:off x="3763689" y="32972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16.018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F7F8DA3-FE6C-4C63-8508-E89A8D7CE9DD}"/>
              </a:ext>
            </a:extLst>
          </p:cNvPr>
          <p:cNvSpPr txBox="1"/>
          <p:nvPr/>
        </p:nvSpPr>
        <p:spPr>
          <a:xfrm>
            <a:off x="3700370" y="3657328"/>
            <a:ext cx="99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235.019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35E1A9-9F3C-476D-8F63-289163C987D1}"/>
              </a:ext>
            </a:extLst>
          </p:cNvPr>
          <p:cNvSpPr txBox="1"/>
          <p:nvPr/>
        </p:nvSpPr>
        <p:spPr>
          <a:xfrm>
            <a:off x="3763687" y="408238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23.369</a:t>
            </a:r>
          </a:p>
        </p:txBody>
      </p:sp>
    </p:spTree>
    <p:extLst>
      <p:ext uri="{BB962C8B-B14F-4D97-AF65-F5344CB8AC3E}">
        <p14:creationId xmlns:p14="http://schemas.microsoft.com/office/powerpoint/2010/main" val="326167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93ADC58-CE2C-4430-A603-505F1022F548}"/>
                  </a:ext>
                </a:extLst>
              </p:cNvPr>
              <p:cNvSpPr txBox="1"/>
              <p:nvPr/>
            </p:nvSpPr>
            <p:spPr>
              <a:xfrm>
                <a:off x="581978" y="1983105"/>
                <a:ext cx="9172575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/>
                  <a:t>4. Las áreas metropolitanas mas poblados del mundo son :</a:t>
                </a:r>
              </a:p>
              <a:p>
                <a:endParaRPr lang="es-PE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b="1" dirty="0"/>
                  <a:t>Tokio (Japón) : 		39.400.000 habitantes 			3.94*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s-PE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b="1" dirty="0"/>
                  <a:t>Cantón (China) : 		32.600.000 habitantes			3.26*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s-PE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b="1" dirty="0"/>
                  <a:t>Shanghái (China) : 	29.6 millones de habitantes		2.96*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s-PE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b="1" dirty="0"/>
                  <a:t>Yakarta (Indonesia) : 	27 millones de habitantes		2.7*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PE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s-PE" b="1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93ADC58-CE2C-4430-A603-505F1022F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8" y="1983105"/>
                <a:ext cx="9172575" cy="1821140"/>
              </a:xfrm>
              <a:prstGeom prst="rect">
                <a:avLst/>
              </a:prstGeom>
              <a:blipFill>
                <a:blip r:embed="rId2"/>
                <a:stretch>
                  <a:fillRect l="-532" t="-1672" b="-20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97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FD2034-B28F-41C3-BB32-6BDFC69716FA}"/>
              </a:ext>
            </a:extLst>
          </p:cNvPr>
          <p:cNvSpPr txBox="1"/>
          <p:nvPr/>
        </p:nvSpPr>
        <p:spPr>
          <a:xfrm>
            <a:off x="228600" y="1614488"/>
            <a:ext cx="997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5. Ubica los números dados en la Recta Numérica 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B9A7C0-71D5-4C83-9BB8-A30F46CED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52" y="2069544"/>
            <a:ext cx="3916769" cy="120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BE4742F-02A5-44F4-80EB-3AFE13AE4127}"/>
              </a:ext>
            </a:extLst>
          </p:cNvPr>
          <p:cNvCxnSpPr/>
          <p:nvPr/>
        </p:nvCxnSpPr>
        <p:spPr>
          <a:xfrm>
            <a:off x="1042988" y="4572000"/>
            <a:ext cx="984408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915B8CA-0120-49DB-8223-05F5F37859F8}"/>
              </a:ext>
            </a:extLst>
          </p:cNvPr>
          <p:cNvCxnSpPr>
            <a:cxnSpLocks/>
          </p:cNvCxnSpPr>
          <p:nvPr/>
        </p:nvCxnSpPr>
        <p:spPr>
          <a:xfrm>
            <a:off x="8081032" y="4300524"/>
            <a:ext cx="0" cy="542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49211B1-2985-4388-9B64-6CF9E723ABF7}"/>
              </a:ext>
            </a:extLst>
          </p:cNvPr>
          <p:cNvCxnSpPr>
            <a:cxnSpLocks/>
          </p:cNvCxnSpPr>
          <p:nvPr/>
        </p:nvCxnSpPr>
        <p:spPr>
          <a:xfrm>
            <a:off x="8969691" y="4300524"/>
            <a:ext cx="0" cy="542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47DF6DF-8BC0-482D-AC53-C0F16DF99832}"/>
              </a:ext>
            </a:extLst>
          </p:cNvPr>
          <p:cNvCxnSpPr>
            <a:cxnSpLocks/>
          </p:cNvCxnSpPr>
          <p:nvPr/>
        </p:nvCxnSpPr>
        <p:spPr>
          <a:xfrm>
            <a:off x="7173321" y="4281457"/>
            <a:ext cx="0" cy="542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85840CC-00A1-4BDD-A57C-2568F473D6F4}"/>
              </a:ext>
            </a:extLst>
          </p:cNvPr>
          <p:cNvCxnSpPr/>
          <p:nvPr/>
        </p:nvCxnSpPr>
        <p:spPr>
          <a:xfrm>
            <a:off x="3289889" y="4281458"/>
            <a:ext cx="0" cy="542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235A54B-4405-443A-9C05-53C8172A3732}"/>
              </a:ext>
            </a:extLst>
          </p:cNvPr>
          <p:cNvCxnSpPr/>
          <p:nvPr/>
        </p:nvCxnSpPr>
        <p:spPr>
          <a:xfrm>
            <a:off x="4111034" y="4300524"/>
            <a:ext cx="0" cy="542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7A604EF-86E7-4AE9-8B4D-824F24887705}"/>
              </a:ext>
            </a:extLst>
          </p:cNvPr>
          <p:cNvCxnSpPr/>
          <p:nvPr/>
        </p:nvCxnSpPr>
        <p:spPr>
          <a:xfrm>
            <a:off x="5013915" y="4300524"/>
            <a:ext cx="0" cy="542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59D37465-7955-4EB3-9BBD-563BE2AF6A00}"/>
              </a:ext>
            </a:extLst>
          </p:cNvPr>
          <p:cNvCxnSpPr/>
          <p:nvPr/>
        </p:nvCxnSpPr>
        <p:spPr>
          <a:xfrm>
            <a:off x="5879306" y="4281459"/>
            <a:ext cx="0" cy="542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69B4667-475A-4703-83D7-1359EA217142}"/>
              </a:ext>
            </a:extLst>
          </p:cNvPr>
          <p:cNvSpPr txBox="1"/>
          <p:nvPr/>
        </p:nvSpPr>
        <p:spPr>
          <a:xfrm>
            <a:off x="5740174" y="484824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3036646-8367-4AF9-9AFB-AE5176AE3332}"/>
              </a:ext>
            </a:extLst>
          </p:cNvPr>
          <p:cNvSpPr txBox="1"/>
          <p:nvPr/>
        </p:nvSpPr>
        <p:spPr>
          <a:xfrm>
            <a:off x="6328224" y="466727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2/3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961A822-755C-4D66-9EA6-6DDB1481C161}"/>
              </a:ext>
            </a:extLst>
          </p:cNvPr>
          <p:cNvCxnSpPr>
            <a:cxnSpLocks/>
          </p:cNvCxnSpPr>
          <p:nvPr/>
        </p:nvCxnSpPr>
        <p:spPr>
          <a:xfrm>
            <a:off x="6583656" y="4455319"/>
            <a:ext cx="0" cy="2333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A40A492-35B7-42FD-81C4-AD25F7FC4A6A}"/>
                  </a:ext>
                </a:extLst>
              </p:cNvPr>
              <p:cNvSpPr txBox="1"/>
              <p:nvPr/>
            </p:nvSpPr>
            <p:spPr>
              <a:xfrm>
                <a:off x="7986670" y="4645508"/>
                <a:ext cx="1036181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sz="20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s-PE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PE" sz="2000" b="1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A40A492-35B7-42FD-81C4-AD25F7FC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670" y="4645508"/>
                <a:ext cx="1036181" cy="436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9F16151B-EB09-4FB3-8E5C-39AF120DD4F3}"/>
              </a:ext>
            </a:extLst>
          </p:cNvPr>
          <p:cNvCxnSpPr/>
          <p:nvPr/>
        </p:nvCxnSpPr>
        <p:spPr>
          <a:xfrm>
            <a:off x="2499314" y="4281458"/>
            <a:ext cx="0" cy="542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0D7D779-1782-402A-8C79-9CAD2F0C5D58}"/>
              </a:ext>
            </a:extLst>
          </p:cNvPr>
          <p:cNvSpPr txBox="1"/>
          <p:nvPr/>
        </p:nvSpPr>
        <p:spPr>
          <a:xfrm>
            <a:off x="1380058" y="4667278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−𝟐√𝟓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6ABF408-F8DB-4CCB-ABFE-FE383CB1C109}"/>
              </a:ext>
            </a:extLst>
          </p:cNvPr>
          <p:cNvCxnSpPr>
            <a:cxnSpLocks/>
          </p:cNvCxnSpPr>
          <p:nvPr/>
        </p:nvCxnSpPr>
        <p:spPr>
          <a:xfrm>
            <a:off x="1917676" y="4458163"/>
            <a:ext cx="0" cy="2333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438D453-F4EA-4E56-9D42-145DE4887D4B}"/>
              </a:ext>
            </a:extLst>
          </p:cNvPr>
          <p:cNvCxnSpPr>
            <a:cxnSpLocks/>
          </p:cNvCxnSpPr>
          <p:nvPr/>
        </p:nvCxnSpPr>
        <p:spPr>
          <a:xfrm>
            <a:off x="9899331" y="4281457"/>
            <a:ext cx="0" cy="542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FAFCED37-B6CD-4CC0-B7AC-7718A950A68C}"/>
              </a:ext>
            </a:extLst>
          </p:cNvPr>
          <p:cNvCxnSpPr>
            <a:cxnSpLocks/>
          </p:cNvCxnSpPr>
          <p:nvPr/>
        </p:nvCxnSpPr>
        <p:spPr>
          <a:xfrm>
            <a:off x="9464016" y="4455319"/>
            <a:ext cx="0" cy="2333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1986D4C-03CE-4300-BF07-FE50E354C240}"/>
                  </a:ext>
                </a:extLst>
              </p:cNvPr>
              <p:cNvSpPr txBox="1"/>
              <p:nvPr/>
            </p:nvSpPr>
            <p:spPr>
              <a:xfrm>
                <a:off x="9230340" y="4631709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1986D4C-03CE-4300-BF07-FE50E354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340" y="4631709"/>
                <a:ext cx="47801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15AB137-989E-4A29-B86F-2D68B5625CCF}"/>
              </a:ext>
            </a:extLst>
          </p:cNvPr>
          <p:cNvCxnSpPr>
            <a:cxnSpLocks/>
          </p:cNvCxnSpPr>
          <p:nvPr/>
        </p:nvCxnSpPr>
        <p:spPr>
          <a:xfrm>
            <a:off x="8504760" y="4455319"/>
            <a:ext cx="0" cy="2349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1589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149</TotalTime>
  <Words>230</Words>
  <Application>Microsoft Office PowerPoint</Application>
  <PresentationFormat>Panorámica</PresentationFormat>
  <Paragraphs>62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Tw Cen MT</vt:lpstr>
      <vt:lpstr>Wingdings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a19202278 (Vega Ortiz, David Kenshin)</dc:creator>
  <cp:lastModifiedBy>a19202278 (Vega Ortiz, David Kenshin)</cp:lastModifiedBy>
  <cp:revision>12</cp:revision>
  <dcterms:created xsi:type="dcterms:W3CDTF">2022-02-08T23:47:04Z</dcterms:created>
  <dcterms:modified xsi:type="dcterms:W3CDTF">2022-02-09T02:17:00Z</dcterms:modified>
</cp:coreProperties>
</file>