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4AD16A2-2C2E-4C8A-82CC-363FC3A1B0C9}"/>
              </a:ext>
            </a:extLst>
          </p:cNvPr>
          <p:cNvSpPr txBox="1"/>
          <p:nvPr/>
        </p:nvSpPr>
        <p:spPr>
          <a:xfrm>
            <a:off x="3707907" y="1440746"/>
            <a:ext cx="5042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>
                <a:solidFill>
                  <a:srgbClr val="CC3300"/>
                </a:solidFill>
              </a:rPr>
              <a:t>PRESENTACIÓN: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F91881-A24F-4967-9464-D7DBA0172574}"/>
              </a:ext>
            </a:extLst>
          </p:cNvPr>
          <p:cNvSpPr txBox="1"/>
          <p:nvPr/>
        </p:nvSpPr>
        <p:spPr>
          <a:xfrm>
            <a:off x="1425457" y="2533392"/>
            <a:ext cx="7324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Alumno : Vega Ortiz, David Kenshin</a:t>
            </a:r>
          </a:p>
          <a:p>
            <a:r>
              <a:rPr lang="es-PE" sz="2400" b="1" dirty="0"/>
              <a:t>Código : A19202278</a:t>
            </a:r>
          </a:p>
          <a:p>
            <a:r>
              <a:rPr lang="es-PE" sz="2400" b="1" dirty="0"/>
              <a:t>Curso : Matemática</a:t>
            </a:r>
          </a:p>
          <a:p>
            <a:r>
              <a:rPr lang="es-PE" sz="2400" b="1" dirty="0"/>
              <a:t>Carrera : Desarrollo de Sistemas 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4397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6E763A-9630-43B3-A97E-43A52B708BD4}"/>
              </a:ext>
            </a:extLst>
          </p:cNvPr>
          <p:cNvSpPr txBox="1"/>
          <p:nvPr/>
        </p:nvSpPr>
        <p:spPr>
          <a:xfrm>
            <a:off x="928687" y="2057400"/>
            <a:ext cx="8986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b="1" dirty="0"/>
              <a:t>Determine por extensión los siguientes conjuntos :</a:t>
            </a:r>
          </a:p>
          <a:p>
            <a:endParaRPr lang="es-PE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B={Conjunto de números múltiplos de tres mayores que cinco y menores de treinta}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B={6,9,12,15,18,21,24,27}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C={x/x es un numero natural; 4+x=3}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C={0}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F={x/x es múltiplo de 5}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F={0,5,10,15,20}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G={x/x es un numero par}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G={0,2,4,6,8,10,…..}</a:t>
            </a:r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2738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46CA3E4-3D4B-4DA3-97D2-313774D712F8}"/>
              </a:ext>
            </a:extLst>
          </p:cNvPr>
          <p:cNvSpPr txBox="1"/>
          <p:nvPr/>
        </p:nvSpPr>
        <p:spPr>
          <a:xfrm>
            <a:off x="871538" y="1828800"/>
            <a:ext cx="85582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2. Determine por comprensión los siguientes conjuntos :</a:t>
            </a:r>
          </a:p>
          <a:p>
            <a:endParaRPr lang="es-PE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P={a , e , i , o , u}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P={x/x es vocal}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Q={0; 4; 8; 12; …}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Q={x/x es múltiplo de 4}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R={a, b, c, d, e, …, x, y, z}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R={x/x es letras de abecedario}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S={}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S={x/x es un numero consecutivo, x}</a:t>
            </a:r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56703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75AE4EA-93A0-4402-8337-551E9E6B19B8}"/>
              </a:ext>
            </a:extLst>
          </p:cNvPr>
          <p:cNvSpPr txBox="1"/>
          <p:nvPr/>
        </p:nvSpPr>
        <p:spPr>
          <a:xfrm>
            <a:off x="757238" y="1729859"/>
            <a:ext cx="9486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3. Identifique a los conjuntos unitarios o vacíos: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A={x/x ∈ N ∧ x&lt;0}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A= vacío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B={x/x es un cuadrilátero que tiene cinco vértices}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B=vacío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C={Consonantes de la palabra aire}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C=unitario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D={</a:t>
            </a:r>
            <a:r>
              <a:rPr lang="pt-BR" b="1" dirty="0"/>
              <a:t>x∈ N / x&gt;0∧3x+2&lt;7</a:t>
            </a:r>
            <a:r>
              <a:rPr lang="es-PE" b="1" dirty="0"/>
              <a:t>}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D=unitario</a:t>
            </a:r>
          </a:p>
        </p:txBody>
      </p:sp>
    </p:spTree>
    <p:extLst>
      <p:ext uri="{BB962C8B-B14F-4D97-AF65-F5344CB8AC3E}">
        <p14:creationId xmlns:p14="http://schemas.microsoft.com/office/powerpoint/2010/main" val="393122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89BE14-7BE4-4363-8F89-30B4DE15F2B1}"/>
              </a:ext>
            </a:extLst>
          </p:cNvPr>
          <p:cNvSpPr txBox="1"/>
          <p:nvPr/>
        </p:nvSpPr>
        <p:spPr>
          <a:xfrm>
            <a:off x="628650" y="1828800"/>
            <a:ext cx="8172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4. Dados los conjuntos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P={x/x es peruano}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Q={x/x es arequipeño}</a:t>
            </a:r>
          </a:p>
          <a:p>
            <a:endParaRPr lang="es-PE" b="1" dirty="0"/>
          </a:p>
          <a:p>
            <a:r>
              <a:rPr lang="es-PE" b="1" dirty="0"/>
              <a:t>Escriba por comprensión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P-Q</a:t>
            </a:r>
          </a:p>
          <a:p>
            <a:r>
              <a:rPr lang="es-PE" b="1" dirty="0"/>
              <a:t>	</a:t>
            </a:r>
            <a:r>
              <a:rPr lang="es-PE" b="1" dirty="0">
                <a:solidFill>
                  <a:srgbClr val="FFFF00"/>
                </a:solidFill>
              </a:rPr>
              <a:t>{x/x es peruano, pero no es arequipeño}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P ∩ Q</a:t>
            </a:r>
          </a:p>
          <a:p>
            <a:r>
              <a:rPr lang="es-PE" b="1" dirty="0">
                <a:solidFill>
                  <a:srgbClr val="FFFF00"/>
                </a:solidFill>
              </a:rPr>
              <a:t>	{x/x es arequipeño}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P*</a:t>
            </a:r>
          </a:p>
          <a:p>
            <a:r>
              <a:rPr lang="es-PE" b="1" dirty="0">
                <a:solidFill>
                  <a:srgbClr val="FFFF00"/>
                </a:solidFill>
              </a:rPr>
              <a:t>	{x/x es persona americana}</a:t>
            </a:r>
          </a:p>
        </p:txBody>
      </p:sp>
    </p:spTree>
    <p:extLst>
      <p:ext uri="{BB962C8B-B14F-4D97-AF65-F5344CB8AC3E}">
        <p14:creationId xmlns:p14="http://schemas.microsoft.com/office/powerpoint/2010/main" val="35498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4F5DA7-D7EF-4578-8717-A5864F7FFC67}"/>
              </a:ext>
            </a:extLst>
          </p:cNvPr>
          <p:cNvSpPr txBox="1"/>
          <p:nvPr/>
        </p:nvSpPr>
        <p:spPr>
          <a:xfrm>
            <a:off x="1114426" y="566142"/>
            <a:ext cx="8458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5. Dados los conjuntos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A={2x+1 / x ∈ N ∧ x &lt; 4}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B={</a:t>
            </a:r>
            <a:r>
              <a:rPr lang="pt-BR" b="1" dirty="0"/>
              <a:t>x ∈ N / 3&lt;x≤7</a:t>
            </a:r>
            <a:r>
              <a:rPr lang="es-PE" b="1" dirty="0"/>
              <a:t>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C={</a:t>
            </a:r>
            <a:r>
              <a:rPr lang="pt-BR" b="1" dirty="0"/>
              <a:t>x-3 / x ∈ N ∧ 3≤x&lt;8</a:t>
            </a:r>
            <a:r>
              <a:rPr lang="es-PE" b="1" dirty="0"/>
              <a:t>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/>
              <a:t>D={2, 4, 6}</a:t>
            </a:r>
          </a:p>
          <a:p>
            <a:r>
              <a:rPr lang="es-PE" b="1" dirty="0">
                <a:solidFill>
                  <a:srgbClr val="FFFF00"/>
                </a:solidFill>
              </a:rPr>
              <a:t>	A={1,2,3	/	2x+1=¿? /	x=3,5,7}</a:t>
            </a:r>
          </a:p>
          <a:p>
            <a:r>
              <a:rPr lang="es-PE" b="1" dirty="0">
                <a:solidFill>
                  <a:srgbClr val="FFFF00"/>
                </a:solidFill>
              </a:rPr>
              <a:t>	A={3,5,7}</a:t>
            </a:r>
          </a:p>
          <a:p>
            <a:r>
              <a:rPr lang="es-PE" b="1" dirty="0">
                <a:solidFill>
                  <a:srgbClr val="FFFF00"/>
                </a:solidFill>
              </a:rPr>
              <a:t>	B={x=4,5,6,7}</a:t>
            </a:r>
          </a:p>
          <a:p>
            <a:r>
              <a:rPr lang="es-PE" b="1" dirty="0">
                <a:solidFill>
                  <a:srgbClr val="FFFF00"/>
                </a:solidFill>
              </a:rPr>
              <a:t>	B={4,5,6,7}</a:t>
            </a:r>
          </a:p>
          <a:p>
            <a:r>
              <a:rPr lang="es-PE" b="1" dirty="0">
                <a:solidFill>
                  <a:srgbClr val="FFFF00"/>
                </a:solidFill>
              </a:rPr>
              <a:t>	C={x=3,4,5,6,7 /	x-3=¿? /	x=1,2,3,4}</a:t>
            </a:r>
          </a:p>
          <a:p>
            <a:r>
              <a:rPr lang="es-PE" b="1" dirty="0">
                <a:solidFill>
                  <a:srgbClr val="FFFF00"/>
                </a:solidFill>
              </a:rPr>
              <a:t>	C={0,1,2,3,4}</a:t>
            </a:r>
          </a:p>
          <a:p>
            <a:r>
              <a:rPr lang="es-PE" b="1" dirty="0">
                <a:solidFill>
                  <a:srgbClr val="FFFF00"/>
                </a:solidFill>
              </a:rPr>
              <a:t>	D={2,4,6}</a:t>
            </a:r>
          </a:p>
          <a:p>
            <a:endParaRPr lang="es-PE" b="1" dirty="0"/>
          </a:p>
          <a:p>
            <a:endParaRPr lang="es-PE" b="1" dirty="0"/>
          </a:p>
          <a:p>
            <a:r>
              <a:rPr lang="es-PE" b="1" dirty="0"/>
              <a:t>Hallar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A-B</a:t>
            </a:r>
          </a:p>
          <a:p>
            <a:r>
              <a:rPr lang="es-PE" b="1" dirty="0">
                <a:solidFill>
                  <a:srgbClr val="FFFF00"/>
                </a:solidFill>
              </a:rPr>
              <a:t>	A-B={3}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B-C</a:t>
            </a:r>
          </a:p>
          <a:p>
            <a:r>
              <a:rPr lang="es-PE" b="1" dirty="0">
                <a:solidFill>
                  <a:srgbClr val="FFFF00"/>
                </a:solidFill>
              </a:rPr>
              <a:t>	B-C={5,6,7}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(A∩B) - (C∪D)</a:t>
            </a:r>
          </a:p>
          <a:p>
            <a:r>
              <a:rPr lang="es-PE" b="1" dirty="0">
                <a:solidFill>
                  <a:srgbClr val="FFFF00"/>
                </a:solidFill>
              </a:rPr>
              <a:t>	 A∩B={5,7}		 C∪D={0,1,2,3,4,6}</a:t>
            </a:r>
          </a:p>
          <a:p>
            <a:r>
              <a:rPr lang="es-PE" b="1" dirty="0">
                <a:solidFill>
                  <a:srgbClr val="FFFF00"/>
                </a:solidFill>
              </a:rPr>
              <a:t>	(A∩B) - (C∪D)={5,7}</a:t>
            </a:r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089386026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29</TotalTime>
  <Words>503</Words>
  <Application>Microsoft Office PowerPoint</Application>
  <PresentationFormat>Panorámica</PresentationFormat>
  <Paragraphs>67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a19202278 (Vega Ortiz, David Kenshin)</dc:creator>
  <cp:lastModifiedBy>a19202278 (Vega Ortiz, David Kenshin)</cp:lastModifiedBy>
  <cp:revision>4</cp:revision>
  <dcterms:created xsi:type="dcterms:W3CDTF">2022-02-09T02:30:31Z</dcterms:created>
  <dcterms:modified xsi:type="dcterms:W3CDTF">2022-02-09T03:00:19Z</dcterms:modified>
</cp:coreProperties>
</file>