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B617-605A-A99B-E9E6-FAED29E6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B7281-E49F-5389-6566-9C254EED1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A519A-B174-9CE8-B295-C1DFF295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873CC-77E3-EE09-8B99-9CB56D70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FE877-D4F2-8CD1-E3FE-080078F1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3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90499-4061-B69D-4A27-F04FB3B6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0F5DAF-8858-C231-D771-4F442558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A21C4-7910-F519-3424-49C25EE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C1F09-DC6E-466E-3695-FF818AB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5A261-D338-9CA6-1504-9879EC3E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74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7EB6CB-C27E-98A3-5638-43C0285D4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D1E97-60CD-4DB2-5D9A-936755AC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C01E7-29F9-968F-5809-4A6E3FFF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C0D01-36BE-8450-DB4E-88AABEB4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C9B43-BC6D-32D5-77CB-18E864B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1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C7C1B-E624-9D74-B152-DAA3EDE2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5EB94-DEDA-8E53-6A82-6578D898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74BBF-0CAD-492F-4B98-1295E69A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16D79-83E6-3BA3-445E-C078A087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A4D65-C926-1C6B-0678-76851B62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1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C07C-BABB-7312-4DD1-27898291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B247E-E07E-C11F-27B9-23F377D7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D9B57-C87B-2828-5B98-93D410DB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CDBB9-553E-119A-0678-4C3F00B1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11A5F-0EE6-9EA5-9584-C9873D75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F84E3-772D-6F93-7C14-9A7FC9E4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63C81-8D59-EBFE-751A-FC4E4A46F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AD75F-0B66-AEE3-C017-F971DBE0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24524-F54E-CE85-AAF3-9C5BFC68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B0594-3083-A9D8-4620-31E57F46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38F06-64D5-1CAB-81B5-A3267344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8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0ED8E-EB02-8F29-BEEC-A3A554A6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34372-EECC-88D6-64F2-1010B7CF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1D425-0438-C8B3-97B7-EAEBAEC3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7FC646-0703-C013-112D-8B927AFD8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C0E6F-3BC5-963F-0FCB-448AD9E6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7195B-278B-712C-6CDD-D7617450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D420EF-DDD2-478B-8424-27826E04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6A6D7D-23D3-DC9A-94CE-2DEBA11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9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16B9-2457-44F2-90CA-F15DE93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D1BFA6-F9BF-B90B-75ED-86A0920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E39BC3-2E4F-39C7-A084-D62416F0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CF64F1-FC5E-4C27-BBE9-FDE5C73E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4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646B53-9897-6654-6AD0-A12DD9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AEEF7-0236-2D4F-893C-E2E5303A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DF514-8EA0-C072-01FF-FFA2E53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2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6BFD-4186-3F89-FFB1-CF01C851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831DE-BD1F-B26B-2C5E-64CFF80A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1F6CE-F41B-4C0C-8860-D2F3794F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D68539-3C84-38B3-F7E2-1D6E58A7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BF813-817A-4544-0FE2-5F2721A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2FB8D-680C-4736-34CE-1AF0DB3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8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7B71-FAE3-055D-D60C-17AB11E6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0660D9-59DD-0027-BDDB-8958F070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1D495-89CC-647B-318E-1D8CE459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1E28E0-AC94-6FA5-4CCE-F2D34305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23B4D-0D74-9681-EB95-0633D33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37603-9D18-4904-A5F1-512FE06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60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FC9EC5-EC62-2729-51CE-61F7A089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EBBD0-F28A-1E60-A53C-B445A661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3585-0FDA-81C4-3BA1-0C5BE329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7094C-BE63-4F4D-8F0A-733DC7EC07FE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6BD0B-24F3-296E-388A-DA1A94CD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FF67A-1783-6C0C-DD9B-13D7345F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15BF-5568-4923-8FCA-3EF36FF42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08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520E6B8-6027-0D14-BC61-C61AB1758980}"/>
              </a:ext>
            </a:extLst>
          </p:cNvPr>
          <p:cNvCxnSpPr/>
          <p:nvPr/>
        </p:nvCxnSpPr>
        <p:spPr>
          <a:xfrm>
            <a:off x="787940" y="3171217"/>
            <a:ext cx="99805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C380700-DE05-5F68-6AA2-A9B923A96CEA}"/>
              </a:ext>
            </a:extLst>
          </p:cNvPr>
          <p:cNvSpPr/>
          <p:nvPr/>
        </p:nvSpPr>
        <p:spPr>
          <a:xfrm>
            <a:off x="10321046" y="2088848"/>
            <a:ext cx="1598579" cy="2164738"/>
          </a:xfrm>
          <a:custGeom>
            <a:avLst/>
            <a:gdLst>
              <a:gd name="connsiteX0" fmla="*/ 0 w 3589507"/>
              <a:gd name="connsiteY0" fmla="*/ 0 h 3268493"/>
              <a:gd name="connsiteX1" fmla="*/ 1955261 w 3589507"/>
              <a:gd name="connsiteY1" fmla="*/ 0 h 3268493"/>
              <a:gd name="connsiteX2" fmla="*/ 3589507 w 3589507"/>
              <a:gd name="connsiteY2" fmla="*/ 1634247 h 3268493"/>
              <a:gd name="connsiteX3" fmla="*/ 1955261 w 3589507"/>
              <a:gd name="connsiteY3" fmla="*/ 3268493 h 3268493"/>
              <a:gd name="connsiteX4" fmla="*/ 0 w 3589507"/>
              <a:gd name="connsiteY4" fmla="*/ 3268493 h 3268493"/>
              <a:gd name="connsiteX5" fmla="*/ 1634247 w 3589507"/>
              <a:gd name="connsiteY5" fmla="*/ 1634247 h 3268493"/>
              <a:gd name="connsiteX6" fmla="*/ 0 w 3589507"/>
              <a:gd name="connsiteY6" fmla="*/ 0 h 3268493"/>
              <a:gd name="connsiteX0" fmla="*/ 0 w 3589507"/>
              <a:gd name="connsiteY0" fmla="*/ 0 h 3268493"/>
              <a:gd name="connsiteX1" fmla="*/ 1955261 w 3589507"/>
              <a:gd name="connsiteY1" fmla="*/ 0 h 3268493"/>
              <a:gd name="connsiteX2" fmla="*/ 3589507 w 3589507"/>
              <a:gd name="connsiteY2" fmla="*/ 1634247 h 3268493"/>
              <a:gd name="connsiteX3" fmla="*/ 1955261 w 3589507"/>
              <a:gd name="connsiteY3" fmla="*/ 3268493 h 3268493"/>
              <a:gd name="connsiteX4" fmla="*/ 0 w 3589507"/>
              <a:gd name="connsiteY4" fmla="*/ 3268493 h 3268493"/>
              <a:gd name="connsiteX5" fmla="*/ 846307 w 3589507"/>
              <a:gd name="connsiteY5" fmla="*/ 1624519 h 3268493"/>
              <a:gd name="connsiteX6" fmla="*/ 0 w 3589507"/>
              <a:gd name="connsiteY6" fmla="*/ 0 h 3268493"/>
              <a:gd name="connsiteX0" fmla="*/ 0 w 3589507"/>
              <a:gd name="connsiteY0" fmla="*/ 0 h 3268493"/>
              <a:gd name="connsiteX1" fmla="*/ 1760708 w 3589507"/>
              <a:gd name="connsiteY1" fmla="*/ 797668 h 3268493"/>
              <a:gd name="connsiteX2" fmla="*/ 3589507 w 3589507"/>
              <a:gd name="connsiteY2" fmla="*/ 1634247 h 3268493"/>
              <a:gd name="connsiteX3" fmla="*/ 1955261 w 3589507"/>
              <a:gd name="connsiteY3" fmla="*/ 3268493 h 3268493"/>
              <a:gd name="connsiteX4" fmla="*/ 0 w 3589507"/>
              <a:gd name="connsiteY4" fmla="*/ 3268493 h 3268493"/>
              <a:gd name="connsiteX5" fmla="*/ 846307 w 3589507"/>
              <a:gd name="connsiteY5" fmla="*/ 1624519 h 3268493"/>
              <a:gd name="connsiteX6" fmla="*/ 0 w 3589507"/>
              <a:gd name="connsiteY6" fmla="*/ 0 h 3268493"/>
              <a:gd name="connsiteX0" fmla="*/ 0 w 3589507"/>
              <a:gd name="connsiteY0" fmla="*/ 0 h 3268493"/>
              <a:gd name="connsiteX1" fmla="*/ 1760708 w 3589507"/>
              <a:gd name="connsiteY1" fmla="*/ 797668 h 3268493"/>
              <a:gd name="connsiteX2" fmla="*/ 3589507 w 3589507"/>
              <a:gd name="connsiteY2" fmla="*/ 1634247 h 3268493"/>
              <a:gd name="connsiteX3" fmla="*/ 1721798 w 3589507"/>
              <a:gd name="connsiteY3" fmla="*/ 2431914 h 3268493"/>
              <a:gd name="connsiteX4" fmla="*/ 0 w 3589507"/>
              <a:gd name="connsiteY4" fmla="*/ 3268493 h 3268493"/>
              <a:gd name="connsiteX5" fmla="*/ 846307 w 3589507"/>
              <a:gd name="connsiteY5" fmla="*/ 1624519 h 3268493"/>
              <a:gd name="connsiteX6" fmla="*/ 0 w 3589507"/>
              <a:gd name="connsiteY6" fmla="*/ 0 h 326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507" h="3268493">
                <a:moveTo>
                  <a:pt x="0" y="0"/>
                </a:moveTo>
                <a:lnTo>
                  <a:pt x="1760708" y="797668"/>
                </a:lnTo>
                <a:lnTo>
                  <a:pt x="3589507" y="1634247"/>
                </a:lnTo>
                <a:lnTo>
                  <a:pt x="1721798" y="2431914"/>
                </a:lnTo>
                <a:lnTo>
                  <a:pt x="0" y="3268493"/>
                </a:lnTo>
                <a:lnTo>
                  <a:pt x="846307" y="16245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856A03C-E0D2-4341-6B75-EFDB26AA66E1}"/>
              </a:ext>
            </a:extLst>
          </p:cNvPr>
          <p:cNvCxnSpPr>
            <a:cxnSpLocks/>
          </p:cNvCxnSpPr>
          <p:nvPr/>
        </p:nvCxnSpPr>
        <p:spPr>
          <a:xfrm>
            <a:off x="2062263" y="1438359"/>
            <a:ext cx="1391056" cy="1732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7DDDA6-3BC8-1FE8-4E35-3EE5EA4EC251}"/>
              </a:ext>
            </a:extLst>
          </p:cNvPr>
          <p:cNvCxnSpPr>
            <a:cxnSpLocks/>
          </p:cNvCxnSpPr>
          <p:nvPr/>
        </p:nvCxnSpPr>
        <p:spPr>
          <a:xfrm>
            <a:off x="4704948" y="1438359"/>
            <a:ext cx="1391056" cy="1732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36599F-4BD7-B016-43C5-365002C64BCC}"/>
              </a:ext>
            </a:extLst>
          </p:cNvPr>
          <p:cNvCxnSpPr>
            <a:cxnSpLocks/>
          </p:cNvCxnSpPr>
          <p:nvPr/>
        </p:nvCxnSpPr>
        <p:spPr>
          <a:xfrm>
            <a:off x="7436798" y="1438359"/>
            <a:ext cx="1391056" cy="1732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522AA69-68AD-2CF5-655C-08793F57F114}"/>
              </a:ext>
            </a:extLst>
          </p:cNvPr>
          <p:cNvCxnSpPr>
            <a:cxnSpLocks/>
          </p:cNvCxnSpPr>
          <p:nvPr/>
        </p:nvCxnSpPr>
        <p:spPr>
          <a:xfrm flipH="1">
            <a:off x="2062263" y="3171217"/>
            <a:ext cx="1391056" cy="17328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F0FFAAD-CD9E-1F34-0FDF-134C568E65E7}"/>
              </a:ext>
            </a:extLst>
          </p:cNvPr>
          <p:cNvCxnSpPr>
            <a:cxnSpLocks/>
          </p:cNvCxnSpPr>
          <p:nvPr/>
        </p:nvCxnSpPr>
        <p:spPr>
          <a:xfrm flipH="1">
            <a:off x="4961111" y="3171217"/>
            <a:ext cx="1134893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67A59DA-5779-0ADC-1D1F-DBFD644DEBDF}"/>
              </a:ext>
            </a:extLst>
          </p:cNvPr>
          <p:cNvCxnSpPr>
            <a:cxnSpLocks/>
          </p:cNvCxnSpPr>
          <p:nvPr/>
        </p:nvCxnSpPr>
        <p:spPr>
          <a:xfrm flipH="1">
            <a:off x="7689718" y="3171217"/>
            <a:ext cx="1138136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ACDAE2-E1D7-AC6A-FC70-298E1B182FD8}"/>
              </a:ext>
            </a:extLst>
          </p:cNvPr>
          <p:cNvSpPr/>
          <p:nvPr/>
        </p:nvSpPr>
        <p:spPr>
          <a:xfrm>
            <a:off x="3455917" y="5104210"/>
            <a:ext cx="2072640" cy="548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 AMBIENTE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626A543-1730-1A62-B4D4-848A46F086B6}"/>
              </a:ext>
            </a:extLst>
          </p:cNvPr>
          <p:cNvSpPr/>
          <p:nvPr/>
        </p:nvSpPr>
        <p:spPr>
          <a:xfrm>
            <a:off x="640080" y="863600"/>
            <a:ext cx="2072640" cy="548639"/>
          </a:xfrm>
          <a:prstGeom prst="round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B5839B5-A6E8-A233-4246-925BF45672CF}"/>
              </a:ext>
            </a:extLst>
          </p:cNvPr>
          <p:cNvSpPr/>
          <p:nvPr/>
        </p:nvSpPr>
        <p:spPr>
          <a:xfrm>
            <a:off x="6400478" y="862303"/>
            <a:ext cx="2072640" cy="54863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TECNOLOGIA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D420AFC-CD69-F931-A456-32421BBC4850}"/>
              </a:ext>
            </a:extLst>
          </p:cNvPr>
          <p:cNvSpPr/>
          <p:nvPr/>
        </p:nvSpPr>
        <p:spPr>
          <a:xfrm>
            <a:off x="3378636" y="863599"/>
            <a:ext cx="2072640" cy="54863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79A43D1-7959-078F-9B28-8AD66C8FE1E0}"/>
              </a:ext>
            </a:extLst>
          </p:cNvPr>
          <p:cNvSpPr/>
          <p:nvPr/>
        </p:nvSpPr>
        <p:spPr>
          <a:xfrm>
            <a:off x="538480" y="5104209"/>
            <a:ext cx="2072640" cy="548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MATERIALES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9DE7AD7-8C02-6888-0A9E-86FA015C0D8F}"/>
              </a:ext>
            </a:extLst>
          </p:cNvPr>
          <p:cNvSpPr/>
          <p:nvPr/>
        </p:nvSpPr>
        <p:spPr>
          <a:xfrm>
            <a:off x="6755214" y="5104211"/>
            <a:ext cx="2072640" cy="548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METODOS</a:t>
            </a:r>
          </a:p>
        </p:txBody>
      </p:sp>
    </p:spTree>
    <p:extLst>
      <p:ext uri="{BB962C8B-B14F-4D97-AF65-F5344CB8AC3E}">
        <p14:creationId xmlns:p14="http://schemas.microsoft.com/office/powerpoint/2010/main" val="3467270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VEGA ORTIZ, DAVID KENSHIN</dc:creator>
  <cp:lastModifiedBy>VEGA ORTIZ, DAVID KENSHIN</cp:lastModifiedBy>
  <cp:revision>1</cp:revision>
  <dcterms:created xsi:type="dcterms:W3CDTF">2024-06-19T20:26:04Z</dcterms:created>
  <dcterms:modified xsi:type="dcterms:W3CDTF">2024-06-20T17:07:00Z</dcterms:modified>
</cp:coreProperties>
</file>