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5F812-3A18-9D48-DBD0-263C87F2F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F1C4A7-FA60-16F2-F250-67732819F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95D828-7134-C46C-8C5F-1DC628225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795D-F2C0-4C4F-89D6-981B22481AA8}" type="datetimeFigureOut">
              <a:rPr lang="es-MX" smtClean="0"/>
              <a:t>08/10/2023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18D588-ED6A-D2E0-9169-C9BC57BE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B9A042-A063-9084-FC1A-8958AEFB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4AB1-6C7F-48AA-A97A-7DDCA7EEAA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346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7F3DE6-B671-8FFB-FBDA-21F7F70A3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D09874-5C06-BAAC-3A54-427AE2445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961B95-7A81-631E-F909-2B8517A1C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795D-F2C0-4C4F-89D6-981B22481AA8}" type="datetimeFigureOut">
              <a:rPr lang="es-MX" smtClean="0"/>
              <a:t>08/10/2023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B7C6F3-425A-E69A-7187-D512595D1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3DC56E-9431-D540-90CD-27B74BC6A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4AB1-6C7F-48AA-A97A-7DDCA7EEAA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402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B2CD2D-A936-A0B4-6201-412EC2D094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A6FE465-44AE-2E3D-125B-185F1A51B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93BF69-21C5-5A1F-CA9D-9227B0486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795D-F2C0-4C4F-89D6-981B22481AA8}" type="datetimeFigureOut">
              <a:rPr lang="es-MX" smtClean="0"/>
              <a:t>08/10/2023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D36F1A-7230-6143-1CF7-71E78859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764991-79AE-4946-ADC5-177D1B47C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4AB1-6C7F-48AA-A97A-7DDCA7EEAA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2227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ada con imagen 2">
    <p:bg>
      <p:bgPr>
        <a:solidFill>
          <a:srgbClr val="6E00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037979B9-B653-2C4F-AA12-63A20D6537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2592367"/>
            <a:ext cx="4609454" cy="18902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5000" b="1" spc="0">
                <a:solidFill>
                  <a:schemeClr val="bg1"/>
                </a:solidFill>
                <a:latin typeface="Stag Book" panose="02000503060000020004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PE" dirty="0"/>
              <a:t>Título</a:t>
            </a:r>
            <a:br>
              <a:rPr lang="es-PE" dirty="0"/>
            </a:br>
            <a:r>
              <a:rPr lang="es-PE" dirty="0"/>
              <a:t>(Stag Negrita, 50 pts.)</a:t>
            </a:r>
          </a:p>
        </p:txBody>
      </p:sp>
      <p:sp>
        <p:nvSpPr>
          <p:cNvPr id="9" name="Marcador de posición de imagen 3">
            <a:extLst>
              <a:ext uri="{FF2B5EF4-FFF2-40B4-BE49-F238E27FC236}">
                <a16:creationId xmlns:a16="http://schemas.microsoft.com/office/drawing/2014/main" id="{B7FB6A24-814E-4342-92A0-AFED68F0D5F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096001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None/>
              <a:defRPr sz="2200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 dirty="0"/>
              <a:t>Imagen aquí</a:t>
            </a:r>
          </a:p>
        </p:txBody>
      </p:sp>
      <p:pic>
        <p:nvPicPr>
          <p:cNvPr id="8" name="Imagen 7" descr="Imagen que contiene Icono&#10;&#10;Descripción generada automáticamente">
            <a:extLst>
              <a:ext uri="{FF2B5EF4-FFF2-40B4-BE49-F238E27FC236}">
                <a16:creationId xmlns:a16="http://schemas.microsoft.com/office/drawing/2014/main" id="{5C886C17-8946-4A4F-8D23-2FFDF620A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54" y="392504"/>
            <a:ext cx="542647" cy="896937"/>
          </a:xfrm>
          <a:prstGeom prst="rect">
            <a:avLst/>
          </a:prstGeom>
        </p:spPr>
      </p:pic>
      <p:sp>
        <p:nvSpPr>
          <p:cNvPr id="11" name="Marcador de número de diapositiva 6">
            <a:extLst>
              <a:ext uri="{FF2B5EF4-FFF2-40B4-BE49-F238E27FC236}">
                <a16:creationId xmlns:a16="http://schemas.microsoft.com/office/drawing/2014/main" id="{44FA2C51-5732-CA45-9D4F-9E392DA4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3354" y="6180902"/>
            <a:ext cx="3255292" cy="336135"/>
          </a:xfrm>
          <a:prstGeom prst="rect">
            <a:avLst/>
          </a:prstGeom>
        </p:spPr>
        <p:txBody>
          <a:bodyPr wrap="square"/>
          <a:lstStyle>
            <a:lvl1pPr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E3E7D5E-43FC-DC40-A502-AD97ED5A1D4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837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70A34-DA61-B10D-6C2C-2B42DB50D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9968B8-2CFF-B460-86B1-83E45A9A4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264961-B474-C359-66B5-012D0DE4F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795D-F2C0-4C4F-89D6-981B22481AA8}" type="datetimeFigureOut">
              <a:rPr lang="es-MX" smtClean="0"/>
              <a:t>08/10/2023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079F05-ECC5-6212-68F3-ACBEB75BE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6488DB-91E2-68F3-398A-10F5CA8F4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4AB1-6C7F-48AA-A97A-7DDCA7EEAA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572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D6DB4-147E-D0C2-1356-47A0F48EC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1268A9-6F03-D14F-2F00-122DC5A7A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A24E03-10EC-A9E9-D57C-FB1B4E49C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795D-F2C0-4C4F-89D6-981B22481AA8}" type="datetimeFigureOut">
              <a:rPr lang="es-MX" smtClean="0"/>
              <a:t>08/10/2023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BD0AFE-D3CF-EDCC-02B9-781CE17FD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BE1A10-AAC7-BA6A-59A7-5EC18557B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4AB1-6C7F-48AA-A97A-7DDCA7EEAA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781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D3C72-128E-4067-E19D-2C5094418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B120B9-6E46-9A5F-F527-8920E280C6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F82E12-3E26-B8CE-08CF-B3C3E3024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CCBD0A-6894-FCEA-F35B-B1E9592D8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795D-F2C0-4C4F-89D6-981B22481AA8}" type="datetimeFigureOut">
              <a:rPr lang="es-MX" smtClean="0"/>
              <a:t>08/10/2023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6DF418-2BC1-3A8B-806A-DC984C08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B2BDB5-3DBC-6CF5-C9DD-B2412E8C2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4AB1-6C7F-48AA-A97A-7DDCA7EEAA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249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A4836-9EF7-9815-5FA8-24058D0C0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FEDBB1-A989-5483-1B26-31FA7AC33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E512F62-E638-155B-1D7A-492C0697B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80EA456-0DE2-C81D-B37A-307F2D3E0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C55867A-169F-C5E2-8FA5-B32D61719D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FBD2167-7F9E-84A6-DB67-D304438F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795D-F2C0-4C4F-89D6-981B22481AA8}" type="datetimeFigureOut">
              <a:rPr lang="es-MX" smtClean="0"/>
              <a:t>08/10/2023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4C708B2-A5DA-99FC-6B3B-4AE73127F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52EFEA3-81BA-2CC5-2C42-CC1A99D8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4AB1-6C7F-48AA-A97A-7DDCA7EEAA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715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5268D-2379-D6E3-53A5-80E085050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4D64301-DCFA-CD42-B9FA-BE3BC3CDD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795D-F2C0-4C4F-89D6-981B22481AA8}" type="datetimeFigureOut">
              <a:rPr lang="es-MX" smtClean="0"/>
              <a:t>08/10/2023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20AD4C-D2A5-2EBA-EF91-56C88FBFC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F752F28-52C7-6906-0E5F-FC48C6DE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4AB1-6C7F-48AA-A97A-7DDCA7EEAA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334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E4921B1-864E-BAC8-84C7-360D6C420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795D-F2C0-4C4F-89D6-981B22481AA8}" type="datetimeFigureOut">
              <a:rPr lang="es-MX" smtClean="0"/>
              <a:t>08/10/2023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695347B-8AE5-A960-B4F0-301CF924B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ADBCEE-D681-D26C-9F24-4F007D43A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4AB1-6C7F-48AA-A97A-7DDCA7EEAA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0423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7F1AE-C284-B8AD-C2D0-0F7E8D141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D05302-9F71-499C-3BD1-A51F63109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F5BEBE-BF00-DF0A-6744-9447C691E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5E93D9-6D56-20AA-B423-E9F78294F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795D-F2C0-4C4F-89D6-981B22481AA8}" type="datetimeFigureOut">
              <a:rPr lang="es-MX" smtClean="0"/>
              <a:t>08/10/2023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B192D5-D30A-ABEA-9C90-7094E9579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4FDA8B-F2A2-FB64-99C7-2F0C0D0A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4AB1-6C7F-48AA-A97A-7DDCA7EEAA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4416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DB232-CC4D-50B6-20F5-CE01E8526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F425B92-179B-BFB3-FFBB-A41A6810A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AC681D2-C7AF-D865-8658-2F73BB5AC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D4BBA3-34AA-A305-00FC-F58B2C864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795D-F2C0-4C4F-89D6-981B22481AA8}" type="datetimeFigureOut">
              <a:rPr lang="es-MX" smtClean="0"/>
              <a:t>08/10/2023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22C1A-6943-3AD8-7532-EC9BDFDDB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DC2E71-979E-64CB-E873-752917FA5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4AB1-6C7F-48AA-A97A-7DDCA7EEAA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612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2949B61-CE8F-1371-DDB2-913872500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1F0A65-904E-9320-AE72-7AF1B1F8A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AD5FBD-00BE-9E0D-BD92-9CE24CD15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3795D-F2C0-4C4F-89D6-981B22481AA8}" type="datetimeFigureOut">
              <a:rPr lang="es-MX" smtClean="0"/>
              <a:t>08/10/2023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60952E-A635-FEAD-FBB7-A46027F2E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9FD495-A562-26F1-AD7F-9BB62D634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C4AB1-6C7F-48AA-A97A-7DDCA7EEAA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8672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3326476-26BC-4601-BA5C-82F109F888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0898" y="1444423"/>
            <a:ext cx="5416119" cy="2264641"/>
          </a:xfrm>
        </p:spPr>
        <p:txBody>
          <a:bodyPr/>
          <a:lstStyle/>
          <a:p>
            <a:pPr algn="just"/>
            <a:r>
              <a:rPr lang="es-ES" sz="3600" dirty="0"/>
              <a:t>Arquitectura de Sistemas de Información</a:t>
            </a:r>
            <a:endParaRPr lang="es-PE" sz="3600" dirty="0"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51FB5928-6A9D-4A40-A59B-3E296900738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42093" y="3253534"/>
            <a:ext cx="5321859" cy="141611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latin typeface="Stag Book"/>
              </a:rPr>
              <a:t>Participantes :</a:t>
            </a:r>
          </a:p>
          <a:p>
            <a:r>
              <a:rPr lang="en-US" sz="1400" b="1" dirty="0">
                <a:solidFill>
                  <a:schemeClr val="bg1"/>
                </a:solidFill>
                <a:latin typeface="Stag Book"/>
              </a:rPr>
              <a:t>Vega Ortiz David </a:t>
            </a:r>
            <a:r>
              <a:rPr lang="en-US" sz="1400" b="1" dirty="0" err="1">
                <a:solidFill>
                  <a:schemeClr val="bg1"/>
                </a:solidFill>
                <a:latin typeface="Stag Book"/>
              </a:rPr>
              <a:t>Kenshin</a:t>
            </a:r>
            <a:r>
              <a:rPr lang="en-US" sz="1400" b="1" dirty="0">
                <a:solidFill>
                  <a:schemeClr val="bg1"/>
                </a:solidFill>
                <a:latin typeface="Stag Book"/>
              </a:rPr>
              <a:t>		(A19202278)</a:t>
            </a:r>
          </a:p>
          <a:p>
            <a:r>
              <a:rPr lang="en-US" sz="1400" b="1" dirty="0">
                <a:solidFill>
                  <a:schemeClr val="bg1"/>
                </a:solidFill>
                <a:latin typeface="Stag Book"/>
              </a:rPr>
              <a:t>Ruiz Cristobal Axel Jefferson		(PT77924866)</a:t>
            </a:r>
          </a:p>
          <a:p>
            <a:r>
              <a:rPr lang="en-US" sz="1400" b="1" dirty="0" err="1">
                <a:solidFill>
                  <a:schemeClr val="bg1"/>
                </a:solidFill>
                <a:latin typeface="Stag Book"/>
              </a:rPr>
              <a:t>Huamani</a:t>
            </a:r>
            <a:r>
              <a:rPr lang="en-US" sz="1400" b="1" dirty="0">
                <a:solidFill>
                  <a:schemeClr val="bg1"/>
                </a:solidFill>
                <a:latin typeface="Stag Book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Stag Book"/>
              </a:rPr>
              <a:t>Tassara</a:t>
            </a:r>
            <a:r>
              <a:rPr lang="en-US" sz="1400" b="1" dirty="0">
                <a:solidFill>
                  <a:schemeClr val="bg1"/>
                </a:solidFill>
                <a:latin typeface="Stag Book"/>
              </a:rPr>
              <a:t> Vidal Sebastian	(LN74118343)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C0785DA-4730-DE6B-7A08-4A0938E8F3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9" r="21789"/>
          <a:stretch/>
        </p:blipFill>
        <p:spPr>
          <a:xfrm>
            <a:off x="6223247" y="0"/>
            <a:ext cx="59665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36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7967050-1681-3E36-9AB5-315FA705B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96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523FB78A-635B-4CBC-262F-E742EFF32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874458"/>
              </p:ext>
            </p:extLst>
          </p:nvPr>
        </p:nvGraphicFramePr>
        <p:xfrm>
          <a:off x="158811" y="178127"/>
          <a:ext cx="11817165" cy="6635224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3939055">
                  <a:extLst>
                    <a:ext uri="{9D8B030D-6E8A-4147-A177-3AD203B41FA5}">
                      <a16:colId xmlns:a16="http://schemas.microsoft.com/office/drawing/2014/main" val="2056386974"/>
                    </a:ext>
                  </a:extLst>
                </a:gridCol>
                <a:gridCol w="3939055">
                  <a:extLst>
                    <a:ext uri="{9D8B030D-6E8A-4147-A177-3AD203B41FA5}">
                      <a16:colId xmlns:a16="http://schemas.microsoft.com/office/drawing/2014/main" val="1069165728"/>
                    </a:ext>
                  </a:extLst>
                </a:gridCol>
                <a:gridCol w="3939055">
                  <a:extLst>
                    <a:ext uri="{9D8B030D-6E8A-4147-A177-3AD203B41FA5}">
                      <a16:colId xmlns:a16="http://schemas.microsoft.com/office/drawing/2014/main" val="3816312426"/>
                    </a:ext>
                  </a:extLst>
                </a:gridCol>
              </a:tblGrid>
              <a:tr h="6077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b="1" dirty="0"/>
                        <a:t>ESTILO ARQUITECTURA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b="1" dirty="0"/>
                        <a:t>EJEMPLO DE SOFTWARE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b="1" dirty="0"/>
                        <a:t>JUSTIFICACION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734696"/>
                  </a:ext>
                </a:extLst>
              </a:tr>
              <a:tr h="97970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s-ES" b="1" dirty="0"/>
                        <a:t>SOA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s-ES" sz="1600" b="1" dirty="0"/>
                        <a:t>MICROSERVICIOS</a:t>
                      </a:r>
                      <a:endParaRPr lang="es-MX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s-ES" sz="1400" b="1" dirty="0"/>
                        <a:t>CISCO IMPLEMENTO PARA QUE SUS SOCIOS COMERCIALES PUDIERAN INCORPORRAR A SUS PROCESOS, SITIOS WEB. EJEMPLO : PRODUCTOS.</a:t>
                      </a:r>
                      <a:endParaRPr lang="es-MX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338080"/>
                  </a:ext>
                </a:extLst>
              </a:tr>
              <a:tr h="122537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s-ES" b="1" dirty="0"/>
                        <a:t>BUS DE SERVICIO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s-ES" sz="1600" b="1" dirty="0"/>
                        <a:t>GESTION DE RECURSOS HUMANO</a:t>
                      </a:r>
                      <a:endParaRPr lang="es-MX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s-ES" sz="1400" b="1" dirty="0"/>
                        <a:t>PUEDE CONECTAR APLICACIONES DE RECLUTAMIENTO, GESTION DE TIEMPO Y ASISTENCIAS, GARANTIZANDO QUE LA INFORMACION DE LOS EMPLEADOS SE MANTENGA ACTUALIZADO EN DICHO SISTEMA.</a:t>
                      </a:r>
                      <a:endParaRPr lang="es-MX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072302"/>
                  </a:ext>
                </a:extLst>
              </a:tr>
              <a:tr h="122537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s-ES" b="1" dirty="0"/>
                        <a:t>CLIENTE / SERVIDOR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s-ES" sz="1600" b="1" dirty="0"/>
                        <a:t>TWILIO</a:t>
                      </a:r>
                      <a:endParaRPr lang="es-MX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s-ES" sz="1400" b="1" dirty="0"/>
                        <a:t>ES UN SERVICIO DE COMUNICACIÓN POR DIVERSAS PLATAFORMAS COMO WHATSAPP, SMS, EMAIL, VOICE, DA ACCESO A LAS API PARA QUE SEA CONSUMIDA POR SUS CLIENTES</a:t>
                      </a:r>
                      <a:endParaRPr lang="es-MX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887969"/>
                  </a:ext>
                </a:extLst>
              </a:tr>
              <a:tr h="122537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s-ES" b="1" dirty="0"/>
                        <a:t>CAPAS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s-ES" sz="1600" b="1" dirty="0"/>
                        <a:t>SISTEMA DE GESTION DE RELACION CON CLIENTE ( CMR)</a:t>
                      </a:r>
                      <a:endParaRPr lang="es-MX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s-ES" sz="1400" b="1" dirty="0"/>
                        <a:t>SE DIVIDE EN 3 PARTES: PRESENTACION, LOGICA Y ACCESO DE DATOS. PROPORCIONA UNA INTERFAZ PARA QUE LOS USUARIOS GENEREN TAREAS DE GESTION, CONTIENE LOGICA PARA GESTIONES DE CLIENTES, ALMACENANDO Y RECUPERANDO DATOS, HISTORIALES E INTERACCIONES.</a:t>
                      </a:r>
                      <a:endParaRPr lang="es-MX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995530"/>
                  </a:ext>
                </a:extLst>
              </a:tr>
              <a:tr h="122537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s-ES" b="1" dirty="0"/>
                        <a:t>CENTRADO DE DATOS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s-ES" sz="1600" b="1" dirty="0"/>
                        <a:t>NETLIX</a:t>
                      </a:r>
                      <a:endParaRPr lang="es-MX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s-ES" sz="1400" b="1" dirty="0"/>
                        <a:t>NETFLIX TIENE DIFERENTES APLICACIONES PARA TV, CELULARES, PEOR TODOS INGRESAN CON UN USUARIO Y CONTRASEÑA, OBTENIENDO LA INFORMACION REGISTRADO EN UNA BASE DE DATOS DE LA MISMA EMPRESA.</a:t>
                      </a:r>
                      <a:endParaRPr lang="es-MX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509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2024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216</Words>
  <Application>Microsoft Office PowerPoint</Application>
  <PresentationFormat>Panorámica</PresentationFormat>
  <Paragraphs>23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Stag Book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KenshinHimura</dc:creator>
  <cp:lastModifiedBy>KenshinHimura</cp:lastModifiedBy>
  <cp:revision>2</cp:revision>
  <dcterms:created xsi:type="dcterms:W3CDTF">2023-10-07T04:18:12Z</dcterms:created>
  <dcterms:modified xsi:type="dcterms:W3CDTF">2023-10-08T20:31:24Z</dcterms:modified>
</cp:coreProperties>
</file>