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5A03-2308-44AF-BAEB-E507B587DBDB}" type="datetimeFigureOut">
              <a:rPr lang="es-MX" smtClean="0"/>
              <a:t>24/11/2023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BF1A-3D6B-47DF-B7C2-5C31D6B411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644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5A03-2308-44AF-BAEB-E507B587DBDB}" type="datetimeFigureOut">
              <a:rPr lang="es-MX" smtClean="0"/>
              <a:t>24/11/2023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BF1A-3D6B-47DF-B7C2-5C31D6B411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225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5A03-2308-44AF-BAEB-E507B587DBDB}" type="datetimeFigureOut">
              <a:rPr lang="es-MX" smtClean="0"/>
              <a:t>24/11/2023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BF1A-3D6B-47DF-B7C2-5C31D6B411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7838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5A03-2308-44AF-BAEB-E507B587DBDB}" type="datetimeFigureOut">
              <a:rPr lang="es-MX" smtClean="0"/>
              <a:t>24/11/2023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BF1A-3D6B-47DF-B7C2-5C31D6B411A1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7058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5A03-2308-44AF-BAEB-E507B587DBDB}" type="datetimeFigureOut">
              <a:rPr lang="es-MX" smtClean="0"/>
              <a:t>24/11/2023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BF1A-3D6B-47DF-B7C2-5C31D6B411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9549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5A03-2308-44AF-BAEB-E507B587DBDB}" type="datetimeFigureOut">
              <a:rPr lang="es-MX" smtClean="0"/>
              <a:t>24/11/2023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BF1A-3D6B-47DF-B7C2-5C31D6B411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780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5A03-2308-44AF-BAEB-E507B587DBDB}" type="datetimeFigureOut">
              <a:rPr lang="es-MX" smtClean="0"/>
              <a:t>24/11/2023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BF1A-3D6B-47DF-B7C2-5C31D6B411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816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5A03-2308-44AF-BAEB-E507B587DBDB}" type="datetimeFigureOut">
              <a:rPr lang="es-MX" smtClean="0"/>
              <a:t>24/11/2023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BF1A-3D6B-47DF-B7C2-5C31D6B411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7392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5A03-2308-44AF-BAEB-E507B587DBDB}" type="datetimeFigureOut">
              <a:rPr lang="es-MX" smtClean="0"/>
              <a:t>24/11/2023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BF1A-3D6B-47DF-B7C2-5C31D6B411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139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5A03-2308-44AF-BAEB-E507B587DBDB}" type="datetimeFigureOut">
              <a:rPr lang="es-MX" smtClean="0"/>
              <a:t>24/11/2023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BF1A-3D6B-47DF-B7C2-5C31D6B411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036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5A03-2308-44AF-BAEB-E507B587DBDB}" type="datetimeFigureOut">
              <a:rPr lang="es-MX" smtClean="0"/>
              <a:t>24/11/2023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BF1A-3D6B-47DF-B7C2-5C31D6B411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244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5A03-2308-44AF-BAEB-E507B587DBDB}" type="datetimeFigureOut">
              <a:rPr lang="es-MX" smtClean="0"/>
              <a:t>24/11/2023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BF1A-3D6B-47DF-B7C2-5C31D6B411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345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5A03-2308-44AF-BAEB-E507B587DBDB}" type="datetimeFigureOut">
              <a:rPr lang="es-MX" smtClean="0"/>
              <a:t>24/11/2023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BF1A-3D6B-47DF-B7C2-5C31D6B411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727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5A03-2308-44AF-BAEB-E507B587DBDB}" type="datetimeFigureOut">
              <a:rPr lang="es-MX" smtClean="0"/>
              <a:t>24/11/2023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BF1A-3D6B-47DF-B7C2-5C31D6B411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743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5A03-2308-44AF-BAEB-E507B587DBDB}" type="datetimeFigureOut">
              <a:rPr lang="es-MX" smtClean="0"/>
              <a:t>24/11/2023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BF1A-3D6B-47DF-B7C2-5C31D6B411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689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5A03-2308-44AF-BAEB-E507B587DBDB}" type="datetimeFigureOut">
              <a:rPr lang="es-MX" smtClean="0"/>
              <a:t>24/11/2023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BF1A-3D6B-47DF-B7C2-5C31D6B411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088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5A03-2308-44AF-BAEB-E507B587DBDB}" type="datetimeFigureOut">
              <a:rPr lang="es-MX" smtClean="0"/>
              <a:t>24/11/2023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BF1A-3D6B-47DF-B7C2-5C31D6B411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802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A65A03-2308-44AF-BAEB-E507B587DBDB}" type="datetimeFigureOut">
              <a:rPr lang="es-MX" smtClean="0"/>
              <a:t>24/11/2023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FBF1A-3D6B-47DF-B7C2-5C31D6B411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6884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3769971-9E1D-2E5F-5EA3-EC8BA712DBB7}"/>
              </a:ext>
            </a:extLst>
          </p:cNvPr>
          <p:cNvSpPr txBox="1"/>
          <p:nvPr/>
        </p:nvSpPr>
        <p:spPr>
          <a:xfrm>
            <a:off x="1170432" y="877824"/>
            <a:ext cx="934516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/>
              <a:t>ARQUITECTURA Y DISEÑO DE SOFTWARE</a:t>
            </a:r>
          </a:p>
          <a:p>
            <a:endParaRPr lang="es-MX" dirty="0"/>
          </a:p>
          <a:p>
            <a:r>
              <a:rPr lang="es-MX" b="1" dirty="0"/>
              <a:t>INTEGRANTES :</a:t>
            </a:r>
          </a:p>
          <a:p>
            <a:endParaRPr lang="es-MX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VEGA ORTIZ DAVID KENSHIN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HUAMANI TASSARA SEBASTIAN VIDAL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RUIZ CRISTOBAL AXEL JEFFERSON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PRUDENCIO CHAVEZ VALERIA NOELIA</a:t>
            </a:r>
          </a:p>
          <a:p>
            <a:endParaRPr lang="es-MX" b="1" dirty="0"/>
          </a:p>
          <a:p>
            <a:r>
              <a:rPr lang="es-MX" b="1" dirty="0"/>
              <a:t>CICLO : IV</a:t>
            </a:r>
          </a:p>
          <a:p>
            <a:endParaRPr lang="es-MX" b="1" dirty="0"/>
          </a:p>
          <a:p>
            <a:r>
              <a:rPr lang="es-MX" b="1" dirty="0"/>
              <a:t>TEMA : EVALUACION CONTINUA 2</a:t>
            </a:r>
          </a:p>
        </p:txBody>
      </p:sp>
    </p:spTree>
    <p:extLst>
      <p:ext uri="{BB962C8B-B14F-4D97-AF65-F5344CB8AC3E}">
        <p14:creationId xmlns:p14="http://schemas.microsoft.com/office/powerpoint/2010/main" val="107847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8ACB4B3-6246-B196-FFDC-140460C87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96" y="111325"/>
            <a:ext cx="11666719" cy="650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C87E07A-879D-B690-C6AD-215E38F71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252074"/>
              </p:ext>
            </p:extLst>
          </p:nvPr>
        </p:nvGraphicFramePr>
        <p:xfrm>
          <a:off x="587870" y="207141"/>
          <a:ext cx="10613530" cy="6076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7843">
                  <a:extLst>
                    <a:ext uri="{9D8B030D-6E8A-4147-A177-3AD203B41FA5}">
                      <a16:colId xmlns:a16="http://schemas.microsoft.com/office/drawing/2014/main" val="12665591"/>
                    </a:ext>
                  </a:extLst>
                </a:gridCol>
                <a:gridCol w="3162055">
                  <a:extLst>
                    <a:ext uri="{9D8B030D-6E8A-4147-A177-3AD203B41FA5}">
                      <a16:colId xmlns:a16="http://schemas.microsoft.com/office/drawing/2014/main" val="4240741243"/>
                    </a:ext>
                  </a:extLst>
                </a:gridCol>
                <a:gridCol w="3913632">
                  <a:extLst>
                    <a:ext uri="{9D8B030D-6E8A-4147-A177-3AD203B41FA5}">
                      <a16:colId xmlns:a16="http://schemas.microsoft.com/office/drawing/2014/main" val="746715128"/>
                    </a:ext>
                  </a:extLst>
                </a:gridCol>
              </a:tblGrid>
              <a:tr h="367530"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ESTANDARES Y NORMAS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ORGANISMO QUE REGULA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APLICABLE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458949"/>
                  </a:ext>
                </a:extLst>
              </a:tr>
              <a:tr h="5277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ISO/IEC 14598-6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ISO/IEC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provee una visión general de las otras cinco partes y explica la relación entre la evaluación del producto software y el modelo de calidad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10688278"/>
                  </a:ext>
                </a:extLst>
              </a:tr>
              <a:tr h="78309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ISO/IEC 2500n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ISO/IEC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División de gestión de calidad. Los estándares que forman esta división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de#nen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todos los modelos comunes, términos y referencias a los que se alude en las demás divisiones de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SQuaRE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56248468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ISO 9001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estándar que describe el sistema de calidad utilizado para mantener el desarrollo de un producto que implique diseño.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2356721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ISO 27001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Especifica los requerimientos necesarios para implantar y gestionar un SGSI. Es la norma más importante de la familia y es certificable.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76828097"/>
                  </a:ext>
                </a:extLst>
              </a:tr>
              <a:tr h="367530"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ISO 9001:2015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ISO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200" b="1" dirty="0"/>
                        <a:t>es un estándar internacional de sistemas de gestión de calidad y es desarrollado y mantenido por la Organización Internacional de Normalización, conocida comúnmente como ISO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608471"/>
                  </a:ext>
                </a:extLst>
              </a:tr>
              <a:tr h="367530"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GDPR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La Unión Europea es la entidad que regula el cumplimiento del GDPR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200" b="1" dirty="0"/>
                        <a:t>Aplicable a cualquier entidad que procese datos personales de residentes de la Unión Europea, independientemente de la ubicación de la entidad.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35312"/>
                  </a:ext>
                </a:extLst>
              </a:tr>
              <a:tr h="367530"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ASME B16.5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La ASME (American </a:t>
                      </a:r>
                      <a:r>
                        <a:rPr lang="es-MX" sz="1200" b="1" dirty="0" err="1"/>
                        <a:t>Society</a:t>
                      </a:r>
                      <a:r>
                        <a:rPr lang="es-MX" sz="1200" b="1" dirty="0"/>
                        <a:t> </a:t>
                      </a:r>
                      <a:r>
                        <a:rPr lang="es-MX" sz="1200" b="1" dirty="0" err="1"/>
                        <a:t>of</a:t>
                      </a:r>
                      <a:r>
                        <a:rPr lang="es-MX" sz="1200" b="1" dirty="0"/>
                        <a:t> </a:t>
                      </a:r>
                      <a:r>
                        <a:rPr lang="es-MX" sz="1200" b="1" dirty="0" err="1"/>
                        <a:t>Mechanical</a:t>
                      </a:r>
                      <a:r>
                        <a:rPr lang="es-MX" sz="1200" b="1" dirty="0"/>
                        <a:t> </a:t>
                      </a:r>
                      <a:r>
                        <a:rPr lang="es-MX" sz="1200" b="1" dirty="0" err="1"/>
                        <a:t>Engineers</a:t>
                      </a:r>
                      <a:r>
                        <a:rPr lang="es-MX" sz="1200" b="1" dirty="0"/>
                        <a:t>) es la entidad que desarrolla y publica este estándar.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200" b="1" dirty="0"/>
                        <a:t>Aplicable a empresas e industrias que diseñan, fabrican o utilizan sistemas de tuberías que requieren bridas y accesorios de acuerdo con estas especificaciones.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43789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ASTM D618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/>
                        <a:t>ASTM International (anteriormente conocida como la Sociedad Americana para Pruebas y Materiales) desarrolla y publica este estándar.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200" b="1" dirty="0"/>
                        <a:t>Aplicable a laboratorios y empresas que necesitan determinar la densidad relativa de plásticos.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198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559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307</Words>
  <Application>Microsoft Office PowerPoint</Application>
  <PresentationFormat>Panorámica</PresentationFormat>
  <Paragraphs>39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a19202278 (Vega Ortiz, David Kenshin)</dc:creator>
  <cp:lastModifiedBy>a19202278 (Vega Ortiz, David Kenshin)</cp:lastModifiedBy>
  <cp:revision>1</cp:revision>
  <dcterms:created xsi:type="dcterms:W3CDTF">2023-11-25T03:06:11Z</dcterms:created>
  <dcterms:modified xsi:type="dcterms:W3CDTF">2023-11-25T03:26:10Z</dcterms:modified>
</cp:coreProperties>
</file>