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A1B5-3A28-46F4-9D3D-472DD29252E1}" type="datetimeFigureOut">
              <a:rPr lang="es-MX" smtClean="0"/>
              <a:t>10/11/2023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F28F-9BF8-4B4B-B0CF-0B7671314F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48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A1B5-3A28-46F4-9D3D-472DD29252E1}" type="datetimeFigureOut">
              <a:rPr lang="es-MX" smtClean="0"/>
              <a:t>10/11/2023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F28F-9BF8-4B4B-B0CF-0B7671314F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027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A1B5-3A28-46F4-9D3D-472DD29252E1}" type="datetimeFigureOut">
              <a:rPr lang="es-MX" smtClean="0"/>
              <a:t>10/11/2023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F28F-9BF8-4B4B-B0CF-0B7671314F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7832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A1B5-3A28-46F4-9D3D-472DD29252E1}" type="datetimeFigureOut">
              <a:rPr lang="es-MX" smtClean="0"/>
              <a:t>10/11/2023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F28F-9BF8-4B4B-B0CF-0B7671314F08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1750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A1B5-3A28-46F4-9D3D-472DD29252E1}" type="datetimeFigureOut">
              <a:rPr lang="es-MX" smtClean="0"/>
              <a:t>10/11/2023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F28F-9BF8-4B4B-B0CF-0B7671314F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6375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A1B5-3A28-46F4-9D3D-472DD29252E1}" type="datetimeFigureOut">
              <a:rPr lang="es-MX" smtClean="0"/>
              <a:t>10/11/2023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F28F-9BF8-4B4B-B0CF-0B7671314F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8076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A1B5-3A28-46F4-9D3D-472DD29252E1}" type="datetimeFigureOut">
              <a:rPr lang="es-MX" smtClean="0"/>
              <a:t>10/11/2023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F28F-9BF8-4B4B-B0CF-0B7671314F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0010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A1B5-3A28-46F4-9D3D-472DD29252E1}" type="datetimeFigureOut">
              <a:rPr lang="es-MX" smtClean="0"/>
              <a:t>10/11/2023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F28F-9BF8-4B4B-B0CF-0B7671314F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7561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A1B5-3A28-46F4-9D3D-472DD29252E1}" type="datetimeFigureOut">
              <a:rPr lang="es-MX" smtClean="0"/>
              <a:t>10/11/2023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F28F-9BF8-4B4B-B0CF-0B7671314F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641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A1B5-3A28-46F4-9D3D-472DD29252E1}" type="datetimeFigureOut">
              <a:rPr lang="es-MX" smtClean="0"/>
              <a:t>10/11/2023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F28F-9BF8-4B4B-B0CF-0B7671314F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425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A1B5-3A28-46F4-9D3D-472DD29252E1}" type="datetimeFigureOut">
              <a:rPr lang="es-MX" smtClean="0"/>
              <a:t>10/11/2023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F28F-9BF8-4B4B-B0CF-0B7671314F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189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A1B5-3A28-46F4-9D3D-472DD29252E1}" type="datetimeFigureOut">
              <a:rPr lang="es-MX" smtClean="0"/>
              <a:t>10/11/2023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F28F-9BF8-4B4B-B0CF-0B7671314F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525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A1B5-3A28-46F4-9D3D-472DD29252E1}" type="datetimeFigureOut">
              <a:rPr lang="es-MX" smtClean="0"/>
              <a:t>10/11/2023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F28F-9BF8-4B4B-B0CF-0B7671314F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843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A1B5-3A28-46F4-9D3D-472DD29252E1}" type="datetimeFigureOut">
              <a:rPr lang="es-MX" smtClean="0"/>
              <a:t>10/11/2023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F28F-9BF8-4B4B-B0CF-0B7671314F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8083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A1B5-3A28-46F4-9D3D-472DD29252E1}" type="datetimeFigureOut">
              <a:rPr lang="es-MX" smtClean="0"/>
              <a:t>10/11/2023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F28F-9BF8-4B4B-B0CF-0B7671314F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793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A1B5-3A28-46F4-9D3D-472DD29252E1}" type="datetimeFigureOut">
              <a:rPr lang="es-MX" smtClean="0"/>
              <a:t>10/11/2023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F28F-9BF8-4B4B-B0CF-0B7671314F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436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A1B5-3A28-46F4-9D3D-472DD29252E1}" type="datetimeFigureOut">
              <a:rPr lang="es-MX" smtClean="0"/>
              <a:t>10/11/2023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F28F-9BF8-4B4B-B0CF-0B7671314F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56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3FCA1B5-3A28-46F4-9D3D-472DD29252E1}" type="datetimeFigureOut">
              <a:rPr lang="es-MX" smtClean="0"/>
              <a:t>10/11/2023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2F28F-9BF8-4B4B-B0CF-0B7671314F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2991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A3FB32C-B92A-ACEA-AD8E-EAC0BF0A886C}"/>
              </a:ext>
            </a:extLst>
          </p:cNvPr>
          <p:cNvSpPr txBox="1"/>
          <p:nvPr/>
        </p:nvSpPr>
        <p:spPr>
          <a:xfrm>
            <a:off x="3817398" y="390617"/>
            <a:ext cx="3897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solidFill>
                  <a:srgbClr val="FF0000"/>
                </a:solidFill>
              </a:rPr>
              <a:t>PRESENTACIÓN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68BB71C-A47A-7E42-7771-B379AE3992E6}"/>
              </a:ext>
            </a:extLst>
          </p:cNvPr>
          <p:cNvSpPr txBox="1"/>
          <p:nvPr/>
        </p:nvSpPr>
        <p:spPr>
          <a:xfrm>
            <a:off x="692459" y="1659285"/>
            <a:ext cx="101471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b="1" dirty="0"/>
              <a:t>Curso : Arquitectura de Sistemas de Información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b="1" dirty="0"/>
              <a:t>Ciclo : IV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b="1" dirty="0"/>
              <a:t>Integrantes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800" b="1" dirty="0"/>
              <a:t>Vega Ortiz, David Kenshin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800" b="1" dirty="0"/>
              <a:t>Huamani </a:t>
            </a:r>
            <a:r>
              <a:rPr lang="es-MX" sz="2800" b="1" dirty="0" err="1"/>
              <a:t>Tassara</a:t>
            </a:r>
            <a:r>
              <a:rPr lang="es-MX" sz="2800" b="1" dirty="0"/>
              <a:t> Sebastian Vidal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800" b="1" dirty="0"/>
              <a:t>Ruiz </a:t>
            </a:r>
            <a:r>
              <a:rPr lang="es-MX" sz="2800" b="1" dirty="0" err="1"/>
              <a:t>Cristobal</a:t>
            </a:r>
            <a:r>
              <a:rPr lang="es-MX" sz="2800" b="1" dirty="0"/>
              <a:t> Axel Jefferson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800" b="1" dirty="0"/>
              <a:t>Prudencio Chavez Valeria Noelia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800" b="1" dirty="0"/>
          </a:p>
        </p:txBody>
      </p:sp>
    </p:spTree>
    <p:extLst>
      <p:ext uri="{BB962C8B-B14F-4D97-AF65-F5344CB8AC3E}">
        <p14:creationId xmlns:p14="http://schemas.microsoft.com/office/powerpoint/2010/main" val="304753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D5AEF362-7721-9E11-2781-E957734B1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383343"/>
              </p:ext>
            </p:extLst>
          </p:nvPr>
        </p:nvGraphicFramePr>
        <p:xfrm>
          <a:off x="285565" y="1383220"/>
          <a:ext cx="11407805" cy="456481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12237">
                  <a:extLst>
                    <a:ext uri="{9D8B030D-6E8A-4147-A177-3AD203B41FA5}">
                      <a16:colId xmlns:a16="http://schemas.microsoft.com/office/drawing/2014/main" val="4125741822"/>
                    </a:ext>
                  </a:extLst>
                </a:gridCol>
                <a:gridCol w="594804">
                  <a:extLst>
                    <a:ext uri="{9D8B030D-6E8A-4147-A177-3AD203B41FA5}">
                      <a16:colId xmlns:a16="http://schemas.microsoft.com/office/drawing/2014/main" val="3287372986"/>
                    </a:ext>
                  </a:extLst>
                </a:gridCol>
                <a:gridCol w="3037642">
                  <a:extLst>
                    <a:ext uri="{9D8B030D-6E8A-4147-A177-3AD203B41FA5}">
                      <a16:colId xmlns:a16="http://schemas.microsoft.com/office/drawing/2014/main" val="3323498382"/>
                    </a:ext>
                  </a:extLst>
                </a:gridCol>
                <a:gridCol w="628836">
                  <a:extLst>
                    <a:ext uri="{9D8B030D-6E8A-4147-A177-3AD203B41FA5}">
                      <a16:colId xmlns:a16="http://schemas.microsoft.com/office/drawing/2014/main" val="513214919"/>
                    </a:ext>
                  </a:extLst>
                </a:gridCol>
                <a:gridCol w="3934286">
                  <a:extLst>
                    <a:ext uri="{9D8B030D-6E8A-4147-A177-3AD203B41FA5}">
                      <a16:colId xmlns:a16="http://schemas.microsoft.com/office/drawing/2014/main" val="3769436025"/>
                    </a:ext>
                  </a:extLst>
                </a:gridCol>
              </a:tblGrid>
              <a:tr h="498612">
                <a:tc gridSpan="5">
                  <a:txBody>
                    <a:bodyPr/>
                    <a:lstStyle/>
                    <a:p>
                      <a:pPr algn="ctr"/>
                      <a:r>
                        <a:rPr lang="es-MX" dirty="0"/>
                        <a:t>Análisis de Aplicaciones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209990"/>
                  </a:ext>
                </a:extLst>
              </a:tr>
              <a:tr h="513959">
                <a:tc>
                  <a:txBody>
                    <a:bodyPr/>
                    <a:lstStyle/>
                    <a:p>
                      <a:r>
                        <a:rPr lang="es-MX" dirty="0"/>
                        <a:t>Aplicación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s-MX" dirty="0"/>
                        <a:t>Spring de Desarrollo en JAVA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134525"/>
                  </a:ext>
                </a:extLst>
              </a:tr>
              <a:tr h="348853">
                <a:tc>
                  <a:txBody>
                    <a:bodyPr/>
                    <a:lstStyle/>
                    <a:p>
                      <a:r>
                        <a:rPr lang="es-MX" dirty="0"/>
                        <a:t>Consideras es de Calidad?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73148"/>
                  </a:ext>
                </a:extLst>
              </a:tr>
              <a:tr h="3186488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Porque?</a:t>
                      </a:r>
                      <a:br>
                        <a:rPr lang="es-MX" dirty="0"/>
                      </a:br>
                      <a:r>
                        <a:rPr lang="es-MX" dirty="0"/>
                        <a:t>Mencionar 4 argumentos de fundamentos en atributos de calidad.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Mantenibilidad : modifica fácilmente y se mantiene estable en un determinado tiempo activo.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Escalabilidad : maneja un aumento de carga en la cantidad de datos sin degradación en el rendimiento.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Fiabilidad : realiza funciones bajo condiciones especificas en un determinado periodo de tiempo.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Rendimiento : Responde las solicitudes de manera eficiente y procesa datos de manera rápida.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469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209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</TotalTime>
  <Words>121</Words>
  <Application>Microsoft Office PowerPoint</Application>
  <PresentationFormat>Panorámica</PresentationFormat>
  <Paragraphs>20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a19202278 (Vega Ortiz, David Kenshin)</dc:creator>
  <cp:lastModifiedBy>a19202278 (Vega Ortiz, David Kenshin)</cp:lastModifiedBy>
  <cp:revision>1</cp:revision>
  <dcterms:created xsi:type="dcterms:W3CDTF">2023-11-11T03:32:17Z</dcterms:created>
  <dcterms:modified xsi:type="dcterms:W3CDTF">2023-11-11T04:37:58Z</dcterms:modified>
</cp:coreProperties>
</file>