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83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68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48F9-CCCC-4F45-9D79-4664A9099E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E3DE2-41DF-4D99-8791-970E42EEB3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5308" y="1398494"/>
            <a:ext cx="902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INGENIERIA DE SISTEMAS E INFORMATICA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8193" y="645459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CONCEPTO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946673" y="2011680"/>
            <a:ext cx="651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una rama interdisciplinaria que nos permite estudiar y comprender la realidad con el propósito de implementar sistemas complejos.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4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61073" y="1086522"/>
            <a:ext cx="512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TAREA PRINCIPAL DE LA INGENIERIA DE SISTEMAS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527125" y="2334410"/>
            <a:ext cx="8234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grado de </a:t>
            </a:r>
            <a:r>
              <a:rPr lang="es-MX" dirty="0" err="1" smtClean="0"/>
              <a:t>Ingenieria</a:t>
            </a:r>
            <a:r>
              <a:rPr lang="es-MX" dirty="0" smtClean="0"/>
              <a:t> de Sistemas es una de las carreras con mayor</a:t>
            </a:r>
          </a:p>
          <a:p>
            <a:r>
              <a:rPr lang="es-MX" dirty="0" smtClean="0"/>
              <a:t>Demanda en el mercado laboral. Los titulados adquieren esta responsabilidad</a:t>
            </a:r>
          </a:p>
          <a:p>
            <a:r>
              <a:rPr lang="es-MX" dirty="0" smtClean="0"/>
              <a:t>*Diseñar, programar, aplicar los sistemas informáticos.</a:t>
            </a:r>
          </a:p>
          <a:p>
            <a:r>
              <a:rPr lang="es-MX" dirty="0" smtClean="0"/>
              <a:t>*Administrar redes y sistemas de información</a:t>
            </a:r>
          </a:p>
          <a:p>
            <a:r>
              <a:rPr lang="es-MX" dirty="0" smtClean="0"/>
              <a:t>*Optimizar los datos que maneja una empresa</a:t>
            </a:r>
          </a:p>
          <a:p>
            <a:r>
              <a:rPr lang="es-MX" dirty="0" smtClean="0"/>
              <a:t>*Diseñar y mantener los sitios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71078" y="710005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HABILIDADES DE UN INGENIERO DE SISTEMAS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97280" y="1645920"/>
            <a:ext cx="8796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 necesario que los candidatos gocen con determinadas para ejercer, estos puntos</a:t>
            </a:r>
          </a:p>
          <a:p>
            <a:r>
              <a:rPr lang="es-MX" dirty="0" smtClean="0"/>
              <a:t>Fuertes pueden mejorarse mediante el trabajo personal:</a:t>
            </a:r>
          </a:p>
          <a:p>
            <a:r>
              <a:rPr lang="es-MX" dirty="0" smtClean="0"/>
              <a:t>*Creatividad y capacidad para ejercer</a:t>
            </a:r>
          </a:p>
          <a:p>
            <a:r>
              <a:rPr lang="es-MX" dirty="0" smtClean="0"/>
              <a:t>*Facilidad para comunicarse y establecer</a:t>
            </a:r>
          </a:p>
          <a:p>
            <a:r>
              <a:rPr lang="es-MX" dirty="0" smtClean="0"/>
              <a:t>*Capacidad interpretativa</a:t>
            </a:r>
          </a:p>
          <a:p>
            <a:r>
              <a:rPr lang="es-MX" dirty="0" smtClean="0"/>
              <a:t>*Agilidad para realizar cálculos matemáticos.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64424" y="860612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CARGOS EN LOS QUE SE PUEDE DESEMPEÑAR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12894" y="2334409"/>
            <a:ext cx="3549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*Administrador de Proyectos</a:t>
            </a:r>
          </a:p>
          <a:p>
            <a:r>
              <a:rPr lang="es-MX" dirty="0" smtClean="0"/>
              <a:t>*Analista de Sistemas</a:t>
            </a:r>
          </a:p>
          <a:p>
            <a:r>
              <a:rPr lang="es-MX" dirty="0" smtClean="0"/>
              <a:t>*Director de Sistemas</a:t>
            </a:r>
          </a:p>
          <a:p>
            <a:r>
              <a:rPr lang="es-MX" dirty="0" smtClean="0"/>
              <a:t>*Desarrollador de Sistemas</a:t>
            </a:r>
          </a:p>
          <a:p>
            <a:r>
              <a:rPr lang="es-MX" dirty="0" smtClean="0"/>
              <a:t>*Administrador de Base de Datos</a:t>
            </a:r>
          </a:p>
          <a:p>
            <a:r>
              <a:rPr lang="es-MX" dirty="0" smtClean="0"/>
              <a:t>*Analista de Redes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61073" y="602428"/>
            <a:ext cx="513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PORQUE ESTUDIAR/ESTUDIAMOS ING. SISTEMAS?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312567" y="1947133"/>
            <a:ext cx="8618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dirty="0" smtClean="0"/>
              <a:t>Porque es una carrera del futuro, por el crecimiento de las tecnologías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de Información y comunicación.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Un Ing. Sistemas resuelve problemas de la sociedad. Creando soluciones</a:t>
            </a:r>
          </a:p>
          <a:p>
            <a:pPr algn="just"/>
            <a:r>
              <a:rPr lang="es-MX" dirty="0" smtClean="0"/>
              <a:t>Para el aprovechamiento de la información con el fin de optimizar la </a:t>
            </a:r>
            <a:r>
              <a:rPr lang="es-MX" dirty="0" err="1" smtClean="0"/>
              <a:t>produccion</a:t>
            </a:r>
            <a:r>
              <a:rPr lang="es-MX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244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223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lk</dc:creator>
  <cp:lastModifiedBy>lk</cp:lastModifiedBy>
  <cp:revision>5</cp:revision>
  <dcterms:created xsi:type="dcterms:W3CDTF">2019-10-01T00:40:44Z</dcterms:created>
  <dcterms:modified xsi:type="dcterms:W3CDTF">2019-10-03T00:47:40Z</dcterms:modified>
</cp:coreProperties>
</file>