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286" r:id="rId5"/>
    <p:sldId id="256" r:id="rId6"/>
    <p:sldId id="289" r:id="rId7"/>
    <p:sldId id="280" r:id="rId8"/>
    <p:sldId id="257" r:id="rId9"/>
    <p:sldId id="281" r:id="rId10"/>
    <p:sldId id="283" r:id="rId11"/>
    <p:sldId id="284" r:id="rId12"/>
    <p:sldId id="287" r:id="rId13"/>
    <p:sldId id="28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00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34" autoAdjust="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A5DF0-138A-4D16-A7A4-05E5A26C5661}" type="datetime1">
              <a:rPr lang="es-ES" smtClean="0"/>
              <a:t>28/02/2022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A843-1D3D-41CF-8CB2-6835C93443E0}" type="datetime1">
              <a:rPr lang="es-ES" smtClean="0"/>
              <a:pPr/>
              <a:t>28/02/2022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4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DC6EFC-D086-4C33-9F77-F7C2499846EE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ACAE470-6AB3-4FCE-B0C7-2E6AAA185760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Rectángu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tex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contenid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contenid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35AAA-BCA0-4B37-960B-11FF904AD796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AC124AC9-1F12-479B-A3C6-BC3B5F7C877E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385CC96-170A-44C5-A04E-54CA48EBDE47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Marca de agua de icono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ción de imagen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6CB7BF1-59B8-4C9D-A6DF-27AE4FCD9FA6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81FD1A4-B5CC-42D7-A599-ED4B3C448139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2" name="Rectángu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FDB37-4F29-4E50-8FDF-DB21E1E75769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630AA-A11D-483C-B015-12C87C381152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6D341-63CD-41D1-9E8E-1EB159AD8323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1538C-FB0C-4D2D-981E-597CF94DA79A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cer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FD607-0CA1-478B-A93E-DC03BCA181E7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B3A6F4-2B4A-4725-8E86-E78537D38AEA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7F72A7-0D77-48F2-88DE-94E74774FFAA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F09D47-2A41-4E35-A5AB-0CE9847A370A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5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26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7" name="Marcador de tex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28" name="Marcador de posición de contenid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9" name="Marcador de tex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30" name="Marcador de posición de contenid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1" name="Marcador de tex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32" name="Marcador de posición de contenid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14F41A7-CBA7-4C87-AD80-D09283B45F88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D392A7-0F39-42FF-B4F9-6917FE5273C0}" type="datetime1">
              <a:rPr lang="es-ES" noProof="0" smtClean="0"/>
              <a:t>28/02/2022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WhatsApp%20Image%202022-02-27%20at%206.03.37%20PM.jpe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4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4ED076-5E90-44A8-8709-5A806AE7A4DE}"/>
              </a:ext>
            </a:extLst>
          </p:cNvPr>
          <p:cNvCxnSpPr/>
          <p:nvPr/>
        </p:nvCxnSpPr>
        <p:spPr>
          <a:xfrm>
            <a:off x="349291" y="1372351"/>
            <a:ext cx="108160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3F4AA17-9130-42FC-950C-27B0416B972A}"/>
              </a:ext>
            </a:extLst>
          </p:cNvPr>
          <p:cNvCxnSpPr/>
          <p:nvPr/>
        </p:nvCxnSpPr>
        <p:spPr>
          <a:xfrm>
            <a:off x="349291" y="5896298"/>
            <a:ext cx="108160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9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6796E-251D-4335-B89C-BA5042B3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34" y="135298"/>
            <a:ext cx="11029616" cy="988332"/>
          </a:xfrm>
        </p:spPr>
        <p:txBody>
          <a:bodyPr/>
          <a:lstStyle/>
          <a:p>
            <a:r>
              <a:rPr lang="es-ES" dirty="0"/>
              <a:t>Diagrama de caso de uso </a:t>
            </a:r>
            <a:endParaRPr lang="es-PE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BE111C1-82F9-4D7C-BD49-D0A87072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3" y="1604962"/>
            <a:ext cx="11484672" cy="43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1" name="Marcador de posición de imagen 10" descr="grupo de empleados que colabora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sz="4000" dirty="0">
                <a:solidFill>
                  <a:schemeClr val="tx1"/>
                </a:solidFill>
              </a:rPr>
              <a:t>Proyecto Desarrollo Software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rtl="0"/>
            <a:r>
              <a:rPr lang="es-ES" sz="4000" dirty="0"/>
              <a:t>SISTEMA DE MATRÍCULA PARA EL CENTRO EDUCATIVO MONTESSORI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739DD43-0475-4548-A0BF-DB181A8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335" y="4521347"/>
            <a:ext cx="1309405" cy="1744127"/>
          </a:xfrm>
          <a:prstGeom prst="rect">
            <a:avLst/>
          </a:prstGeom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C9CB2E94-CA81-4FF2-97A5-108B3378ED5A}"/>
              </a:ext>
            </a:extLst>
          </p:cNvPr>
          <p:cNvSpPr txBox="1">
            <a:spLocks/>
          </p:cNvSpPr>
          <p:nvPr/>
        </p:nvSpPr>
        <p:spPr>
          <a:xfrm>
            <a:off x="679017" y="5868062"/>
            <a:ext cx="7663364" cy="699407"/>
          </a:xfrm>
          <a:prstGeom prst="rect">
            <a:avLst/>
          </a:prstGeom>
        </p:spPr>
        <p:txBody>
          <a:bodyPr rtlCol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b="1" cap="none" dirty="0">
                <a:solidFill>
                  <a:schemeClr val="tx1"/>
                </a:solidFill>
              </a:rPr>
              <a:t>Profesor:  </a:t>
            </a:r>
            <a:r>
              <a:rPr lang="es-ES" sz="2400" b="1" cap="none" dirty="0" err="1">
                <a:solidFill>
                  <a:schemeClr val="tx1"/>
                </a:solidFill>
              </a:rPr>
              <a:t>Vasquez</a:t>
            </a:r>
            <a:r>
              <a:rPr lang="es-ES" sz="2400" b="1" cap="none" dirty="0">
                <a:solidFill>
                  <a:schemeClr val="tx1"/>
                </a:solidFill>
              </a:rPr>
              <a:t> </a:t>
            </a:r>
            <a:r>
              <a:rPr lang="es-ES" sz="2400" b="1" cap="none" dirty="0" err="1">
                <a:solidFill>
                  <a:schemeClr val="tx1"/>
                </a:solidFill>
              </a:rPr>
              <a:t>Gutierrez</a:t>
            </a:r>
            <a:r>
              <a:rPr lang="es-ES" sz="2400" b="1" cap="none" dirty="0">
                <a:solidFill>
                  <a:schemeClr val="tx1"/>
                </a:solidFill>
              </a:rPr>
              <a:t> Wilman Silver</a:t>
            </a:r>
          </a:p>
          <a:p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267989-9E54-48DE-93CE-4CAF2446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s-ES" sz="3600" dirty="0"/>
              <a:t>integrantes</a:t>
            </a:r>
            <a:endParaRPr lang="es-PE" sz="3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0634B-640A-4BD8-A433-40EB1853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r>
              <a:rPr lang="it-IT" dirty="0"/>
              <a:t>Tello Allca, Ronald Yoshimar </a:t>
            </a:r>
          </a:p>
          <a:p>
            <a:r>
              <a:rPr lang="en-US" dirty="0"/>
              <a:t>Vega Ortiz, David </a:t>
            </a:r>
            <a:r>
              <a:rPr lang="en-US" dirty="0" err="1"/>
              <a:t>Kenshin</a:t>
            </a:r>
            <a:endParaRPr lang="en-US" dirty="0"/>
          </a:p>
          <a:p>
            <a:r>
              <a:rPr lang="fi-FI" dirty="0"/>
              <a:t>Wueston Valle, Jose Abel </a:t>
            </a:r>
          </a:p>
          <a:p>
            <a:r>
              <a:rPr lang="pt-BR" dirty="0" err="1"/>
              <a:t>Oscco</a:t>
            </a:r>
            <a:r>
              <a:rPr lang="pt-BR" dirty="0"/>
              <a:t> Montes, </a:t>
            </a:r>
            <a:r>
              <a:rPr lang="pt-BR" dirty="0" err="1"/>
              <a:t>Alvaro</a:t>
            </a:r>
            <a:r>
              <a:rPr lang="pt-BR" dirty="0"/>
              <a:t> 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Caso practico</a:t>
            </a:r>
          </a:p>
        </p:txBody>
      </p:sp>
      <p:pic>
        <p:nvPicPr>
          <p:cNvPr id="18" name="Marcador de posición de imagen 17" descr="hombre y mujer sentados en una mesa de oficina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14BE5-5908-41DA-B5FB-15E5A3B1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539240"/>
            <a:ext cx="7056120" cy="48463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Julio es un posible alumno del Colegio Montessori, llega al colegio con su apoderado y lo recibe la secretaria Beatriz. El apoderado solicita una vacante de 1</a:t>
            </a:r>
            <a:r>
              <a:rPr lang="es-ES" baseline="30000" dirty="0"/>
              <a:t>er</a:t>
            </a:r>
            <a:r>
              <a:rPr lang="es-ES" dirty="0"/>
              <a:t> grado de secundaria, la secretaria se dirige al archivo para buscar el file de vacantes, Beatriz informa que si hay vacantes y le da una ficha que debe llenar el apoderado con datos del alumno, el apoderado le entrega la hoja a Beatriz para que ella lo archive y pueda realizar la reserva de matricula, la secretaria al leer la fecha nota que los datos no son correos DNI tiene 6 dígitos, no tiene los apellidos completos y el correo no tiene dominio, Beatriz pide que corrija la información. Julio se va a casa con un comprobante de pago hecho de manera manual, Beatriz olvido apuntar a Julio en un cuaderno de registros de estudiantes. Llega el inicio del año escolar y Julio ingresa al plantel y le pide a la secretaria que le indique donde esta su salón, ella solicita los datos del alumno y abre el cuaderno donde apunta a los alumnos de matriculado y nota que julio no esta apuntado, la secretaria extravió la hoja donde estaban los datos de el Julio, el ahora no tiene vacante. Entonces, ¿Cuál es el problema de negocio ?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1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373880" y="1179828"/>
            <a:ext cx="7050263" cy="4702811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El problema radica que carecen de un Sistema de Matricula  que mejore los procesos de gestión en lo administrativo y académico, debido a esto las actividades y procesos son llevados de forma manual. Provocando pérdida de tiempo e inseguridad en la fiabilidad de la información.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7857" y="2858743"/>
            <a:ext cx="3031852" cy="1722419"/>
          </a:xfrm>
        </p:spPr>
        <p:txBody>
          <a:bodyPr rtlCol="0"/>
          <a:lstStyle/>
          <a:p>
            <a:pPr rtl="0"/>
            <a:r>
              <a:rPr lang="es-ES" dirty="0"/>
              <a:t>¿Cuál es el Problemas del negocio? </a:t>
            </a:r>
          </a:p>
        </p:txBody>
      </p:sp>
      <p:grpSp>
        <p:nvGrpSpPr>
          <p:cNvPr id="28" name="Grupo 40" descr="icono de binocular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orma libre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0" name="Forma libre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1" name="Forma libre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2" name="Forma libre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4" name="Forma libre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5" name="Forma libre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6" name="Forma libre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7" name="Forma libre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B877FCA-4C62-47FE-9B17-3E2835EC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4" y="-939"/>
            <a:ext cx="11029616" cy="988332"/>
          </a:xfrm>
        </p:spPr>
        <p:txBody>
          <a:bodyPr/>
          <a:lstStyle/>
          <a:p>
            <a:r>
              <a:rPr lang="es-PE" b="1" dirty="0"/>
              <a:t>Diagrama</a:t>
            </a:r>
            <a:r>
              <a:rPr lang="en-US" b="1" dirty="0"/>
              <a:t> </a:t>
            </a:r>
            <a:r>
              <a:rPr lang="es-PE" b="1" dirty="0"/>
              <a:t>entidad</a:t>
            </a:r>
            <a:r>
              <a:rPr lang="en-US" b="1" dirty="0"/>
              <a:t> </a:t>
            </a:r>
            <a:r>
              <a:rPr lang="es-PE" b="1" dirty="0"/>
              <a:t>relación</a:t>
            </a:r>
            <a:r>
              <a:rPr lang="en-US" b="1" dirty="0"/>
              <a:t> 	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9683FD5-8B6E-4C8E-B604-B5262C4BB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4" b="8474"/>
          <a:stretch/>
        </p:blipFill>
        <p:spPr>
          <a:xfrm>
            <a:off x="281356" y="987393"/>
            <a:ext cx="10906250" cy="58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2922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D6A6C-1324-4A8A-AFEE-EF63ED1B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50" y="101859"/>
            <a:ext cx="11029616" cy="988332"/>
          </a:xfrm>
        </p:spPr>
        <p:txBody>
          <a:bodyPr/>
          <a:lstStyle/>
          <a:p>
            <a:r>
              <a:rPr lang="es-ES" b="1" dirty="0"/>
              <a:t>Diagrama lógico</a:t>
            </a:r>
            <a:endParaRPr lang="es-PE" b="1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74EE278-E15D-499E-9E5A-A22809B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50" y="1086944"/>
            <a:ext cx="8656584" cy="57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0094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D666-F9B9-403B-9203-4E219394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3621"/>
            <a:ext cx="11029616" cy="988332"/>
          </a:xfrm>
        </p:spPr>
        <p:txBody>
          <a:bodyPr/>
          <a:lstStyle/>
          <a:p>
            <a:r>
              <a:rPr lang="es-ES" b="1" dirty="0"/>
              <a:t>Diagrama físico </a:t>
            </a:r>
            <a:endParaRPr lang="es-PE" b="1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6E402F5-6A41-4AB3-BA23-BF844CA7F56F}"/>
              </a:ext>
            </a:extLst>
          </p:cNvPr>
          <p:cNvGrpSpPr/>
          <p:nvPr/>
        </p:nvGrpSpPr>
        <p:grpSpPr>
          <a:xfrm>
            <a:off x="1615245" y="981009"/>
            <a:ext cx="9057304" cy="6049219"/>
            <a:chOff x="1615245" y="1021953"/>
            <a:chExt cx="8661519" cy="6049219"/>
          </a:xfrm>
        </p:grpSpPr>
        <p:pic>
          <p:nvPicPr>
            <p:cNvPr id="4" name="Imagen 3" descr="Diagrama&#10;&#10;Descripción generada automáticamente">
              <a:extLst>
                <a:ext uri="{FF2B5EF4-FFF2-40B4-BE49-F238E27FC236}">
                  <a16:creationId xmlns:a16="http://schemas.microsoft.com/office/drawing/2014/main" id="{27EC0504-F844-4BAA-972B-FCBE36DA2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5245" y="1021953"/>
              <a:ext cx="8497486" cy="604921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9B0AF95-3C21-4ECD-BCCE-01B8DF81B343}"/>
                </a:ext>
              </a:extLst>
            </p:cNvPr>
            <p:cNvSpPr/>
            <p:nvPr/>
          </p:nvSpPr>
          <p:spPr>
            <a:xfrm>
              <a:off x="8093122" y="1021953"/>
              <a:ext cx="2183642" cy="260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087384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632C7-7947-4D18-826A-55C05450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135298"/>
            <a:ext cx="11029616" cy="988332"/>
          </a:xfrm>
        </p:spPr>
        <p:txBody>
          <a:bodyPr/>
          <a:lstStyle/>
          <a:p>
            <a:r>
              <a:rPr lang="es-ES" dirty="0"/>
              <a:t>Normalización </a:t>
            </a:r>
            <a:endParaRPr lang="es-PE" dirty="0"/>
          </a:p>
        </p:txBody>
      </p:sp>
      <p:sp>
        <p:nvSpPr>
          <p:cNvPr id="5" name="Rectángulo: esquinas redondeadas 4">
            <a:hlinkClick r:id="rId2" action="ppaction://hlinkfile"/>
            <a:extLst>
              <a:ext uri="{FF2B5EF4-FFF2-40B4-BE49-F238E27FC236}">
                <a16:creationId xmlns:a16="http://schemas.microsoft.com/office/drawing/2014/main" id="{3ABFDBB1-F746-45EB-AF07-3191A3765ED6}"/>
              </a:ext>
            </a:extLst>
          </p:cNvPr>
          <p:cNvSpPr/>
          <p:nvPr/>
        </p:nvSpPr>
        <p:spPr>
          <a:xfrm>
            <a:off x="9522928" y="5699760"/>
            <a:ext cx="2164080" cy="72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Abrir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9183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13_TF89238778.potx" id="{BE0E9805-FAE5-4FCF-ADE0-2C808E37F408}" vid="{8A7EAB0E-0CD9-4F5E-989E-24E39EBAFD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resumen del producto</Template>
  <TotalTime>268</TotalTime>
  <Words>346</Words>
  <Application>Microsoft Office PowerPoint</Application>
  <PresentationFormat>Panorámica</PresentationFormat>
  <Paragraphs>21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DividendVTI</vt:lpstr>
      <vt:lpstr>Presentación de PowerPoint</vt:lpstr>
      <vt:lpstr>Proyecto Desarrollo Software</vt:lpstr>
      <vt:lpstr>integrantes</vt:lpstr>
      <vt:lpstr>Caso practico</vt:lpstr>
      <vt:lpstr>¿Cuál es el Problemas del negocio? </vt:lpstr>
      <vt:lpstr>Diagrama entidad relación  </vt:lpstr>
      <vt:lpstr>Diagrama lógico</vt:lpstr>
      <vt:lpstr>Diagrama físico </vt:lpstr>
      <vt:lpstr>Normalización </vt:lpstr>
      <vt:lpstr>Diagrama de caso de uso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Desarrollo Software</dc:title>
  <dc:creator>PT46501460 (Wueston Valle, Jose Abel)</dc:creator>
  <cp:lastModifiedBy>PT46501460 (Wueston Valle, Jose Abel)</cp:lastModifiedBy>
  <cp:revision>12</cp:revision>
  <dcterms:created xsi:type="dcterms:W3CDTF">2022-02-27T02:05:53Z</dcterms:created>
  <dcterms:modified xsi:type="dcterms:W3CDTF">2022-03-01T00:03:04Z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