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7" r:id="rId1"/>
  </p:sldMasterIdLst>
  <p:notesMasterIdLst>
    <p:notesMasterId r:id="rId31"/>
  </p:notesMasterIdLst>
  <p:sldIdLst>
    <p:sldId id="325" r:id="rId2"/>
    <p:sldId id="326" r:id="rId3"/>
    <p:sldId id="259" r:id="rId4"/>
    <p:sldId id="309" r:id="rId5"/>
    <p:sldId id="266" r:id="rId6"/>
    <p:sldId id="312" r:id="rId7"/>
    <p:sldId id="316" r:id="rId8"/>
    <p:sldId id="268" r:id="rId9"/>
    <p:sldId id="317" r:id="rId10"/>
    <p:sldId id="318" r:id="rId11"/>
    <p:sldId id="260" r:id="rId12"/>
    <p:sldId id="265" r:id="rId13"/>
    <p:sldId id="279" r:id="rId14"/>
    <p:sldId id="280" r:id="rId15"/>
    <p:sldId id="281" r:id="rId16"/>
    <p:sldId id="282" r:id="rId17"/>
    <p:sldId id="272" r:id="rId18"/>
    <p:sldId id="315" r:id="rId19"/>
    <p:sldId id="283" r:id="rId20"/>
    <p:sldId id="321" r:id="rId21"/>
    <p:sldId id="327" r:id="rId22"/>
    <p:sldId id="328" r:id="rId23"/>
    <p:sldId id="322" r:id="rId24"/>
    <p:sldId id="330" r:id="rId25"/>
    <p:sldId id="261" r:id="rId26"/>
    <p:sldId id="329" r:id="rId27"/>
    <p:sldId id="331" r:id="rId28"/>
    <p:sldId id="333" r:id="rId29"/>
    <p:sldId id="332" r:id="rId30"/>
  </p:sldIdLst>
  <p:sldSz cx="12192000" cy="6858000"/>
  <p:notesSz cx="6858000" cy="9144000"/>
  <p:defaultTextStyle>
    <a:defPPr>
      <a:defRPr lang="en-US"/>
    </a:defPPr>
    <a:lvl1pPr algn="l" defTabSz="457200" rtl="0" eaLnBrk="0" fontAlgn="base" hangingPunct="0">
      <a:spcBef>
        <a:spcPct val="0"/>
      </a:spcBef>
      <a:spcAft>
        <a:spcPct val="0"/>
      </a:spcAft>
      <a:defRPr kern="1200">
        <a:solidFill>
          <a:schemeClr val="tx1"/>
        </a:solidFill>
        <a:latin typeface="Corbel" panose="020B0503020204020204" pitchFamily="34" charset="0"/>
        <a:ea typeface="+mn-ea"/>
        <a:cs typeface="+mn-cs"/>
      </a:defRPr>
    </a:lvl1pPr>
    <a:lvl2pPr marL="457200" algn="l" defTabSz="457200" rtl="0" eaLnBrk="0" fontAlgn="base" hangingPunct="0">
      <a:spcBef>
        <a:spcPct val="0"/>
      </a:spcBef>
      <a:spcAft>
        <a:spcPct val="0"/>
      </a:spcAft>
      <a:defRPr kern="1200">
        <a:solidFill>
          <a:schemeClr val="tx1"/>
        </a:solidFill>
        <a:latin typeface="Corbel" panose="020B050302020402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orbel" panose="020B050302020402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orbel" panose="020B050302020402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orbel" panose="020B0503020204020204" pitchFamily="34" charset="0"/>
        <a:ea typeface="+mn-ea"/>
        <a:cs typeface="+mn-cs"/>
      </a:defRPr>
    </a:lvl5pPr>
    <a:lvl6pPr marL="2286000" algn="l" defTabSz="914400" rtl="0" eaLnBrk="1" latinLnBrk="0" hangingPunct="1">
      <a:defRPr kern="1200">
        <a:solidFill>
          <a:schemeClr val="tx1"/>
        </a:solidFill>
        <a:latin typeface="Corbel" panose="020B0503020204020204" pitchFamily="34" charset="0"/>
        <a:ea typeface="+mn-ea"/>
        <a:cs typeface="+mn-cs"/>
      </a:defRPr>
    </a:lvl6pPr>
    <a:lvl7pPr marL="2743200" algn="l" defTabSz="914400" rtl="0" eaLnBrk="1" latinLnBrk="0" hangingPunct="1">
      <a:defRPr kern="1200">
        <a:solidFill>
          <a:schemeClr val="tx1"/>
        </a:solidFill>
        <a:latin typeface="Corbel" panose="020B0503020204020204" pitchFamily="34" charset="0"/>
        <a:ea typeface="+mn-ea"/>
        <a:cs typeface="+mn-cs"/>
      </a:defRPr>
    </a:lvl7pPr>
    <a:lvl8pPr marL="3200400" algn="l" defTabSz="914400" rtl="0" eaLnBrk="1" latinLnBrk="0" hangingPunct="1">
      <a:defRPr kern="1200">
        <a:solidFill>
          <a:schemeClr val="tx1"/>
        </a:solidFill>
        <a:latin typeface="Corbel" panose="020B0503020204020204" pitchFamily="34" charset="0"/>
        <a:ea typeface="+mn-ea"/>
        <a:cs typeface="+mn-cs"/>
      </a:defRPr>
    </a:lvl8pPr>
    <a:lvl9pPr marL="3657600" algn="l" defTabSz="914400" rtl="0" eaLnBrk="1" latinLnBrk="0" hangingPunct="1">
      <a:defRPr kern="1200">
        <a:solidFill>
          <a:schemeClr val="tx1"/>
        </a:solidFill>
        <a:latin typeface="Corbel" panose="020B0503020204020204" pitchFamily="34" charset="0"/>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38" Type="http://schemas.openxmlformats.org/officeDocument/2006/relationships/customXml" Target="../customXml/item3.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37" Type="http://schemas.openxmlformats.org/officeDocument/2006/relationships/customXml" Target="../customXml/item2.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customXml" Target="../customXml/item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Marcador de encabezado 1">
            <a:extLst>
              <a:ext uri="{FF2B5EF4-FFF2-40B4-BE49-F238E27FC236}">
                <a16:creationId xmlns:a16="http://schemas.microsoft.com/office/drawing/2014/main" id="{8489612B-3A01-4BF3-83B4-E53F398B847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s-PE"/>
          </a:p>
        </p:txBody>
      </p:sp>
      <p:sp>
        <p:nvSpPr>
          <p:cNvPr id="3" name="Marcador de fecha 2">
            <a:extLst>
              <a:ext uri="{FF2B5EF4-FFF2-40B4-BE49-F238E27FC236}">
                <a16:creationId xmlns:a16="http://schemas.microsoft.com/office/drawing/2014/main" id="{14AA4CAA-DC61-4353-BEE0-818A611A372C}"/>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a:defRPr/>
            </a:pPr>
            <a:fld id="{EF775850-C39D-4F88-8E83-D18759389E41}" type="datetimeFigureOut">
              <a:rPr lang="es-PE"/>
              <a:pPr>
                <a:defRPr/>
              </a:pPr>
              <a:t>14/07/2022</a:t>
            </a:fld>
            <a:endParaRPr lang="es-PE"/>
          </a:p>
        </p:txBody>
      </p:sp>
      <p:sp>
        <p:nvSpPr>
          <p:cNvPr id="4" name="Marcador de imagen de diapositiva 3">
            <a:extLst>
              <a:ext uri="{FF2B5EF4-FFF2-40B4-BE49-F238E27FC236}">
                <a16:creationId xmlns:a16="http://schemas.microsoft.com/office/drawing/2014/main" id="{90710B4C-9169-427F-9229-3689BBAE3565}"/>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s-PE" noProof="0"/>
          </a:p>
        </p:txBody>
      </p:sp>
      <p:sp>
        <p:nvSpPr>
          <p:cNvPr id="5" name="Marcador de notas 4">
            <a:extLst>
              <a:ext uri="{FF2B5EF4-FFF2-40B4-BE49-F238E27FC236}">
                <a16:creationId xmlns:a16="http://schemas.microsoft.com/office/drawing/2014/main" id="{93C2F31F-BCEA-4E63-82E8-660FD173E415}"/>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noProof="0"/>
              <a:t>Haga clic para modificar los estilos de texto del patrón</a:t>
            </a:r>
          </a:p>
          <a:p>
            <a:pPr lvl="1"/>
            <a:r>
              <a:rPr lang="es-ES" noProof="0"/>
              <a:t>Segundo nivel</a:t>
            </a:r>
          </a:p>
          <a:p>
            <a:pPr lvl="2"/>
            <a:r>
              <a:rPr lang="es-ES" noProof="0"/>
              <a:t>Tercer nivel</a:t>
            </a:r>
          </a:p>
          <a:p>
            <a:pPr lvl="3"/>
            <a:r>
              <a:rPr lang="es-ES" noProof="0"/>
              <a:t>Cuarto nivel</a:t>
            </a:r>
          </a:p>
          <a:p>
            <a:pPr lvl="4"/>
            <a:r>
              <a:rPr lang="es-ES" noProof="0"/>
              <a:t>Quinto nivel</a:t>
            </a:r>
            <a:endParaRPr lang="es-PE" noProof="0"/>
          </a:p>
        </p:txBody>
      </p:sp>
      <p:sp>
        <p:nvSpPr>
          <p:cNvPr id="6" name="Marcador de pie de página 5">
            <a:extLst>
              <a:ext uri="{FF2B5EF4-FFF2-40B4-BE49-F238E27FC236}">
                <a16:creationId xmlns:a16="http://schemas.microsoft.com/office/drawing/2014/main" id="{4B497B88-940E-49B6-9F87-1178C4E52306}"/>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s-PE"/>
          </a:p>
        </p:txBody>
      </p:sp>
      <p:sp>
        <p:nvSpPr>
          <p:cNvPr id="7" name="Marcador de número de diapositiva 6">
            <a:extLst>
              <a:ext uri="{FF2B5EF4-FFF2-40B4-BE49-F238E27FC236}">
                <a16:creationId xmlns:a16="http://schemas.microsoft.com/office/drawing/2014/main" id="{334AC1C9-4FAA-4E0F-9890-122866B836F9}"/>
              </a:ext>
            </a:extLst>
          </p:cNvPr>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anose="020F0502020204030204" pitchFamily="34" charset="0"/>
              </a:defRPr>
            </a:lvl1pPr>
          </a:lstStyle>
          <a:p>
            <a:pPr>
              <a:defRPr/>
            </a:pPr>
            <a:fld id="{0C1B13BA-E13D-4A52-868E-BD7938C77F57}" type="slidenum">
              <a:rPr lang="es-PE" altLang="es-PE"/>
              <a:pPr>
                <a:defRPr/>
              </a:pPr>
              <a:t>‹Nº›</a:t>
            </a:fld>
            <a:endParaRPr lang="es-PE" altLang="es-PE"/>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4" name="Rectangle 6">
            <a:extLst>
              <a:ext uri="{FF2B5EF4-FFF2-40B4-BE49-F238E27FC236}">
                <a16:creationId xmlns:a16="http://schemas.microsoft.com/office/drawing/2014/main" id="{F1AA3E6E-F9AC-4C18-A82C-02CB59F02EBC}"/>
              </a:ext>
            </a:extLst>
          </p:cNvPr>
          <p:cNvSpPr>
            <a:spLocks noChangeAspect="1"/>
          </p:cNvSpPr>
          <p:nvPr/>
        </p:nvSpPr>
        <p:spPr>
          <a:xfrm>
            <a:off x="231775" y="244475"/>
            <a:ext cx="11723688" cy="6376988"/>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cxnSp>
        <p:nvCxnSpPr>
          <p:cNvPr id="5" name="Straight Connector 7">
            <a:extLst>
              <a:ext uri="{FF2B5EF4-FFF2-40B4-BE49-F238E27FC236}">
                <a16:creationId xmlns:a16="http://schemas.microsoft.com/office/drawing/2014/main" id="{F116283F-B0C0-4821-82E4-00E61E75DE3B}"/>
              </a:ext>
            </a:extLst>
          </p:cNvPr>
          <p:cNvCxnSpPr/>
          <p:nvPr/>
        </p:nvCxnSpPr>
        <p:spPr>
          <a:xfrm>
            <a:off x="1978025" y="3733800"/>
            <a:ext cx="8229600"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rgbClr val="FFFFFF"/>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a:t>Haga clic para modificar el estilo de subtítulo del patrón</a:t>
            </a:r>
            <a:endParaRPr lang="en-US" dirty="0"/>
          </a:p>
        </p:txBody>
      </p:sp>
      <p:sp>
        <p:nvSpPr>
          <p:cNvPr id="6" name="Date Placeholder 3">
            <a:extLst>
              <a:ext uri="{FF2B5EF4-FFF2-40B4-BE49-F238E27FC236}">
                <a16:creationId xmlns:a16="http://schemas.microsoft.com/office/drawing/2014/main" id="{0FCFAE32-C965-4CAF-ADB1-9B964C92534E}"/>
              </a:ext>
            </a:extLst>
          </p:cNvPr>
          <p:cNvSpPr>
            <a:spLocks noGrp="1"/>
          </p:cNvSpPr>
          <p:nvPr>
            <p:ph type="dt" sz="half" idx="10"/>
          </p:nvPr>
        </p:nvSpPr>
        <p:spPr/>
        <p:txBody>
          <a:bodyPr/>
          <a:lstStyle>
            <a:lvl1pPr>
              <a:defRPr>
                <a:solidFill>
                  <a:srgbClr val="FFFFFF"/>
                </a:solidFill>
              </a:defRPr>
            </a:lvl1pPr>
          </a:lstStyle>
          <a:p>
            <a:pPr>
              <a:defRPr/>
            </a:pPr>
            <a:fld id="{202ED238-7004-4609-9F3E-097739EC6DED}" type="datetimeFigureOut">
              <a:rPr lang="es-PE"/>
              <a:pPr>
                <a:defRPr/>
              </a:pPr>
              <a:t>14/07/2022</a:t>
            </a:fld>
            <a:endParaRPr lang="es-PE"/>
          </a:p>
        </p:txBody>
      </p:sp>
      <p:sp>
        <p:nvSpPr>
          <p:cNvPr id="7" name="Footer Placeholder 4">
            <a:extLst>
              <a:ext uri="{FF2B5EF4-FFF2-40B4-BE49-F238E27FC236}">
                <a16:creationId xmlns:a16="http://schemas.microsoft.com/office/drawing/2014/main" id="{1BD455C9-CD1E-4CB3-96E9-A4D3A101386E}"/>
              </a:ext>
            </a:extLst>
          </p:cNvPr>
          <p:cNvSpPr>
            <a:spLocks noGrp="1"/>
          </p:cNvSpPr>
          <p:nvPr>
            <p:ph type="ftr" sz="quarter" idx="11"/>
          </p:nvPr>
        </p:nvSpPr>
        <p:spPr/>
        <p:txBody>
          <a:bodyPr/>
          <a:lstStyle>
            <a:lvl1pPr>
              <a:defRPr>
                <a:solidFill>
                  <a:srgbClr val="FFFFFF"/>
                </a:solidFill>
              </a:defRPr>
            </a:lvl1pPr>
          </a:lstStyle>
          <a:p>
            <a:pPr>
              <a:defRPr/>
            </a:pPr>
            <a:endParaRPr lang="es-PE"/>
          </a:p>
        </p:txBody>
      </p:sp>
      <p:sp>
        <p:nvSpPr>
          <p:cNvPr id="8" name="Slide Number Placeholder 5">
            <a:extLst>
              <a:ext uri="{FF2B5EF4-FFF2-40B4-BE49-F238E27FC236}">
                <a16:creationId xmlns:a16="http://schemas.microsoft.com/office/drawing/2014/main" id="{0419047E-ACEC-4DC0-A8AB-8863081225A4}"/>
              </a:ext>
            </a:extLst>
          </p:cNvPr>
          <p:cNvSpPr>
            <a:spLocks noGrp="1"/>
          </p:cNvSpPr>
          <p:nvPr>
            <p:ph type="sldNum" sz="quarter" idx="12"/>
          </p:nvPr>
        </p:nvSpPr>
        <p:spPr/>
        <p:txBody>
          <a:bodyPr/>
          <a:lstStyle>
            <a:lvl1pPr>
              <a:defRPr>
                <a:solidFill>
                  <a:srgbClr val="FFFFFF"/>
                </a:solidFill>
              </a:defRPr>
            </a:lvl1pPr>
          </a:lstStyle>
          <a:p>
            <a:pPr>
              <a:defRPr/>
            </a:pPr>
            <a:fld id="{48B9CC67-85B7-4BFE-9539-B9078B3BAD7A}" type="slidenum">
              <a:rPr lang="es-PE" altLang="es-PE"/>
              <a:pPr>
                <a:defRPr/>
              </a:pPr>
              <a:t>‹Nº›</a:t>
            </a:fld>
            <a:endParaRPr lang="es-PE" altLang="es-PE"/>
          </a:p>
        </p:txBody>
      </p:sp>
    </p:spTree>
    <p:extLst>
      <p:ext uri="{BB962C8B-B14F-4D97-AF65-F5344CB8AC3E}">
        <p14:creationId xmlns:p14="http://schemas.microsoft.com/office/powerpoint/2010/main" val="38374991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a:extLst>
              <a:ext uri="{FF2B5EF4-FFF2-40B4-BE49-F238E27FC236}">
                <a16:creationId xmlns:a16="http://schemas.microsoft.com/office/drawing/2014/main" id="{ACBFBCBD-C1BA-4723-AB84-1DAD9A40A2EC}"/>
              </a:ext>
            </a:extLst>
          </p:cNvPr>
          <p:cNvSpPr>
            <a:spLocks noGrp="1"/>
          </p:cNvSpPr>
          <p:nvPr>
            <p:ph type="dt" sz="half" idx="10"/>
          </p:nvPr>
        </p:nvSpPr>
        <p:spPr/>
        <p:txBody>
          <a:bodyPr/>
          <a:lstStyle>
            <a:lvl1pPr>
              <a:defRPr/>
            </a:lvl1pPr>
          </a:lstStyle>
          <a:p>
            <a:pPr>
              <a:defRPr/>
            </a:pPr>
            <a:fld id="{5E74730B-13E4-4BDF-9AE4-48543F1A5DAA}" type="datetimeFigureOut">
              <a:rPr lang="es-PE"/>
              <a:pPr>
                <a:defRPr/>
              </a:pPr>
              <a:t>14/07/2022</a:t>
            </a:fld>
            <a:endParaRPr lang="es-PE"/>
          </a:p>
        </p:txBody>
      </p:sp>
      <p:sp>
        <p:nvSpPr>
          <p:cNvPr id="5" name="Footer Placeholder 4">
            <a:extLst>
              <a:ext uri="{FF2B5EF4-FFF2-40B4-BE49-F238E27FC236}">
                <a16:creationId xmlns:a16="http://schemas.microsoft.com/office/drawing/2014/main" id="{8CF3BA7B-B2B4-460B-BEAA-B12E949B50AB}"/>
              </a:ext>
            </a:extLst>
          </p:cNvPr>
          <p:cNvSpPr>
            <a:spLocks noGrp="1"/>
          </p:cNvSpPr>
          <p:nvPr>
            <p:ph type="ftr" sz="quarter" idx="11"/>
          </p:nvPr>
        </p:nvSpPr>
        <p:spPr/>
        <p:txBody>
          <a:bodyPr/>
          <a:lstStyle>
            <a:lvl1pPr>
              <a:defRPr/>
            </a:lvl1pPr>
          </a:lstStyle>
          <a:p>
            <a:pPr>
              <a:defRPr/>
            </a:pPr>
            <a:endParaRPr lang="es-PE"/>
          </a:p>
        </p:txBody>
      </p:sp>
      <p:sp>
        <p:nvSpPr>
          <p:cNvPr id="6" name="Slide Number Placeholder 5">
            <a:extLst>
              <a:ext uri="{FF2B5EF4-FFF2-40B4-BE49-F238E27FC236}">
                <a16:creationId xmlns:a16="http://schemas.microsoft.com/office/drawing/2014/main" id="{A665D624-6F36-4414-9193-9318B0FD53E3}"/>
              </a:ext>
            </a:extLst>
          </p:cNvPr>
          <p:cNvSpPr>
            <a:spLocks noGrp="1"/>
          </p:cNvSpPr>
          <p:nvPr>
            <p:ph type="sldNum" sz="quarter" idx="12"/>
          </p:nvPr>
        </p:nvSpPr>
        <p:spPr/>
        <p:txBody>
          <a:bodyPr/>
          <a:lstStyle>
            <a:lvl1pPr>
              <a:defRPr/>
            </a:lvl1pPr>
          </a:lstStyle>
          <a:p>
            <a:pPr>
              <a:defRPr/>
            </a:pPr>
            <a:fld id="{72799B93-C344-4AF1-B386-E416C43AEF14}" type="slidenum">
              <a:rPr lang="es-PE" altLang="es-PE"/>
              <a:pPr>
                <a:defRPr/>
              </a:pPr>
              <a:t>‹Nº›</a:t>
            </a:fld>
            <a:endParaRPr lang="es-PE" altLang="es-PE"/>
          </a:p>
        </p:txBody>
      </p:sp>
    </p:spTree>
    <p:extLst>
      <p:ext uri="{BB962C8B-B14F-4D97-AF65-F5344CB8AC3E}">
        <p14:creationId xmlns:p14="http://schemas.microsoft.com/office/powerpoint/2010/main" val="25668060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a:extLst>
              <a:ext uri="{FF2B5EF4-FFF2-40B4-BE49-F238E27FC236}">
                <a16:creationId xmlns:a16="http://schemas.microsoft.com/office/drawing/2014/main" id="{677F942C-A19C-40BD-AB6C-8CDD497304AF}"/>
              </a:ext>
            </a:extLst>
          </p:cNvPr>
          <p:cNvSpPr>
            <a:spLocks noGrp="1"/>
          </p:cNvSpPr>
          <p:nvPr>
            <p:ph type="dt" sz="half" idx="10"/>
          </p:nvPr>
        </p:nvSpPr>
        <p:spPr/>
        <p:txBody>
          <a:bodyPr/>
          <a:lstStyle>
            <a:lvl1pPr>
              <a:defRPr/>
            </a:lvl1pPr>
          </a:lstStyle>
          <a:p>
            <a:pPr>
              <a:defRPr/>
            </a:pPr>
            <a:fld id="{58EA482A-EB2A-49EA-BEEB-D07BB4AB09B7}" type="datetimeFigureOut">
              <a:rPr lang="es-PE"/>
              <a:pPr>
                <a:defRPr/>
              </a:pPr>
              <a:t>14/07/2022</a:t>
            </a:fld>
            <a:endParaRPr lang="es-PE"/>
          </a:p>
        </p:txBody>
      </p:sp>
      <p:sp>
        <p:nvSpPr>
          <p:cNvPr id="5" name="Footer Placeholder 4">
            <a:extLst>
              <a:ext uri="{FF2B5EF4-FFF2-40B4-BE49-F238E27FC236}">
                <a16:creationId xmlns:a16="http://schemas.microsoft.com/office/drawing/2014/main" id="{C49ECC56-BA8D-4F37-B0BF-EC8F05A3B356}"/>
              </a:ext>
            </a:extLst>
          </p:cNvPr>
          <p:cNvSpPr>
            <a:spLocks noGrp="1"/>
          </p:cNvSpPr>
          <p:nvPr>
            <p:ph type="ftr" sz="quarter" idx="11"/>
          </p:nvPr>
        </p:nvSpPr>
        <p:spPr/>
        <p:txBody>
          <a:bodyPr/>
          <a:lstStyle>
            <a:lvl1pPr>
              <a:defRPr/>
            </a:lvl1pPr>
          </a:lstStyle>
          <a:p>
            <a:pPr>
              <a:defRPr/>
            </a:pPr>
            <a:endParaRPr lang="es-PE"/>
          </a:p>
        </p:txBody>
      </p:sp>
      <p:sp>
        <p:nvSpPr>
          <p:cNvPr id="6" name="Slide Number Placeholder 5">
            <a:extLst>
              <a:ext uri="{FF2B5EF4-FFF2-40B4-BE49-F238E27FC236}">
                <a16:creationId xmlns:a16="http://schemas.microsoft.com/office/drawing/2014/main" id="{3A9FBA99-FACF-4F2A-B05F-3100A73FD2E1}"/>
              </a:ext>
            </a:extLst>
          </p:cNvPr>
          <p:cNvSpPr>
            <a:spLocks noGrp="1"/>
          </p:cNvSpPr>
          <p:nvPr>
            <p:ph type="sldNum" sz="quarter" idx="12"/>
          </p:nvPr>
        </p:nvSpPr>
        <p:spPr/>
        <p:txBody>
          <a:bodyPr/>
          <a:lstStyle>
            <a:lvl1pPr>
              <a:defRPr/>
            </a:lvl1pPr>
          </a:lstStyle>
          <a:p>
            <a:pPr>
              <a:defRPr/>
            </a:pPr>
            <a:fld id="{051A31F4-B6C0-4E77-8884-F891BAEDC168}" type="slidenum">
              <a:rPr lang="es-PE" altLang="es-PE"/>
              <a:pPr>
                <a:defRPr/>
              </a:pPr>
              <a:t>‹Nº›</a:t>
            </a:fld>
            <a:endParaRPr lang="es-PE" altLang="es-PE"/>
          </a:p>
        </p:txBody>
      </p:sp>
    </p:spTree>
    <p:extLst>
      <p:ext uri="{BB962C8B-B14F-4D97-AF65-F5344CB8AC3E}">
        <p14:creationId xmlns:p14="http://schemas.microsoft.com/office/powerpoint/2010/main" val="18189408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6_Título y objetos">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lstStyle/>
          <a:p>
            <a:pPr lvl="0"/>
            <a:r>
              <a:rPr lang="es-ES" dirty="0"/>
              <a:t>Haga clic para modificar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s-PY" dirty="0"/>
          </a:p>
        </p:txBody>
      </p:sp>
      <p:sp>
        <p:nvSpPr>
          <p:cNvPr id="4" name="3 Marcador de fecha">
            <a:extLst>
              <a:ext uri="{FF2B5EF4-FFF2-40B4-BE49-F238E27FC236}">
                <a16:creationId xmlns:a16="http://schemas.microsoft.com/office/drawing/2014/main" id="{CD67E3F4-CB0A-4699-A9EC-026280190C4F}"/>
              </a:ext>
            </a:extLst>
          </p:cNvPr>
          <p:cNvSpPr>
            <a:spLocks noGrp="1"/>
          </p:cNvSpPr>
          <p:nvPr>
            <p:ph type="dt" sz="half" idx="10"/>
          </p:nvPr>
        </p:nvSpPr>
        <p:spPr/>
        <p:txBody>
          <a:bodyPr/>
          <a:lstStyle>
            <a:lvl1pPr>
              <a:defRPr/>
            </a:lvl1pPr>
          </a:lstStyle>
          <a:p>
            <a:pPr>
              <a:defRPr/>
            </a:pPr>
            <a:fld id="{7F26B789-2D54-41A6-8FC0-9F26907CB08B}" type="datetimeFigureOut">
              <a:rPr lang="es-PY"/>
              <a:pPr>
                <a:defRPr/>
              </a:pPr>
              <a:t>14/7/2022</a:t>
            </a:fld>
            <a:endParaRPr lang="es-PY"/>
          </a:p>
        </p:txBody>
      </p:sp>
      <p:sp>
        <p:nvSpPr>
          <p:cNvPr id="5" name="4 Marcador de pie de página">
            <a:extLst>
              <a:ext uri="{FF2B5EF4-FFF2-40B4-BE49-F238E27FC236}">
                <a16:creationId xmlns:a16="http://schemas.microsoft.com/office/drawing/2014/main" id="{E847B151-51B5-4AC1-9CD5-88EE9C6F761A}"/>
              </a:ext>
            </a:extLst>
          </p:cNvPr>
          <p:cNvSpPr>
            <a:spLocks noGrp="1"/>
          </p:cNvSpPr>
          <p:nvPr>
            <p:ph type="ftr" sz="quarter" idx="11"/>
          </p:nvPr>
        </p:nvSpPr>
        <p:spPr/>
        <p:txBody>
          <a:bodyPr/>
          <a:lstStyle>
            <a:lvl1pPr>
              <a:defRPr/>
            </a:lvl1pPr>
          </a:lstStyle>
          <a:p>
            <a:pPr>
              <a:defRPr/>
            </a:pPr>
            <a:endParaRPr lang="es-PY"/>
          </a:p>
        </p:txBody>
      </p:sp>
      <p:sp>
        <p:nvSpPr>
          <p:cNvPr id="6" name="5 Marcador de número de diapositiva">
            <a:extLst>
              <a:ext uri="{FF2B5EF4-FFF2-40B4-BE49-F238E27FC236}">
                <a16:creationId xmlns:a16="http://schemas.microsoft.com/office/drawing/2014/main" id="{677576F5-4A4B-4263-9750-D6C3F8AE46B5}"/>
              </a:ext>
            </a:extLst>
          </p:cNvPr>
          <p:cNvSpPr>
            <a:spLocks noGrp="1"/>
          </p:cNvSpPr>
          <p:nvPr>
            <p:ph type="sldNum" sz="quarter" idx="12"/>
          </p:nvPr>
        </p:nvSpPr>
        <p:spPr/>
        <p:txBody>
          <a:bodyPr/>
          <a:lstStyle>
            <a:lvl1pPr>
              <a:defRPr/>
            </a:lvl1pPr>
          </a:lstStyle>
          <a:p>
            <a:pPr>
              <a:defRPr/>
            </a:pPr>
            <a:fld id="{7B1DC408-4BC0-4D05-9175-9919BE1D0CBC}" type="slidenum">
              <a:rPr lang="es-PY" altLang="es-PE"/>
              <a:pPr>
                <a:defRPr/>
              </a:pPr>
              <a:t>‹Nº›</a:t>
            </a:fld>
            <a:endParaRPr lang="es-PY" altLang="es-PE"/>
          </a:p>
        </p:txBody>
      </p:sp>
    </p:spTree>
    <p:extLst>
      <p:ext uri="{BB962C8B-B14F-4D97-AF65-F5344CB8AC3E}">
        <p14:creationId xmlns:p14="http://schemas.microsoft.com/office/powerpoint/2010/main" val="27067264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7_Título y objetos">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lstStyle/>
          <a:p>
            <a:pPr lvl="0"/>
            <a:r>
              <a:rPr lang="es-ES" dirty="0"/>
              <a:t>Haga clic para modificar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s-PY" dirty="0"/>
          </a:p>
        </p:txBody>
      </p:sp>
      <p:sp>
        <p:nvSpPr>
          <p:cNvPr id="4" name="3 Marcador de fecha">
            <a:extLst>
              <a:ext uri="{FF2B5EF4-FFF2-40B4-BE49-F238E27FC236}">
                <a16:creationId xmlns:a16="http://schemas.microsoft.com/office/drawing/2014/main" id="{2C82B0E3-A9C1-4622-AE13-97F603F17794}"/>
              </a:ext>
            </a:extLst>
          </p:cNvPr>
          <p:cNvSpPr>
            <a:spLocks noGrp="1"/>
          </p:cNvSpPr>
          <p:nvPr>
            <p:ph type="dt" sz="half" idx="10"/>
          </p:nvPr>
        </p:nvSpPr>
        <p:spPr/>
        <p:txBody>
          <a:bodyPr/>
          <a:lstStyle>
            <a:lvl1pPr>
              <a:defRPr/>
            </a:lvl1pPr>
          </a:lstStyle>
          <a:p>
            <a:pPr>
              <a:defRPr/>
            </a:pPr>
            <a:fld id="{3C457554-AA50-49F8-91AC-31276D83E246}" type="datetimeFigureOut">
              <a:rPr lang="es-PY"/>
              <a:pPr>
                <a:defRPr/>
              </a:pPr>
              <a:t>14/7/2022</a:t>
            </a:fld>
            <a:endParaRPr lang="es-PY"/>
          </a:p>
        </p:txBody>
      </p:sp>
      <p:sp>
        <p:nvSpPr>
          <p:cNvPr id="5" name="4 Marcador de pie de página">
            <a:extLst>
              <a:ext uri="{FF2B5EF4-FFF2-40B4-BE49-F238E27FC236}">
                <a16:creationId xmlns:a16="http://schemas.microsoft.com/office/drawing/2014/main" id="{418E2C8B-F950-46F9-B18A-100FAAFE78C0}"/>
              </a:ext>
            </a:extLst>
          </p:cNvPr>
          <p:cNvSpPr>
            <a:spLocks noGrp="1"/>
          </p:cNvSpPr>
          <p:nvPr>
            <p:ph type="ftr" sz="quarter" idx="11"/>
          </p:nvPr>
        </p:nvSpPr>
        <p:spPr/>
        <p:txBody>
          <a:bodyPr/>
          <a:lstStyle>
            <a:lvl1pPr>
              <a:defRPr/>
            </a:lvl1pPr>
          </a:lstStyle>
          <a:p>
            <a:pPr>
              <a:defRPr/>
            </a:pPr>
            <a:endParaRPr lang="es-PY"/>
          </a:p>
        </p:txBody>
      </p:sp>
      <p:sp>
        <p:nvSpPr>
          <p:cNvPr id="6" name="5 Marcador de número de diapositiva">
            <a:extLst>
              <a:ext uri="{FF2B5EF4-FFF2-40B4-BE49-F238E27FC236}">
                <a16:creationId xmlns:a16="http://schemas.microsoft.com/office/drawing/2014/main" id="{DFA6D499-DE41-4B34-A054-D2093C6E94BB}"/>
              </a:ext>
            </a:extLst>
          </p:cNvPr>
          <p:cNvSpPr>
            <a:spLocks noGrp="1"/>
          </p:cNvSpPr>
          <p:nvPr>
            <p:ph type="sldNum" sz="quarter" idx="12"/>
          </p:nvPr>
        </p:nvSpPr>
        <p:spPr/>
        <p:txBody>
          <a:bodyPr/>
          <a:lstStyle>
            <a:lvl1pPr>
              <a:defRPr/>
            </a:lvl1pPr>
          </a:lstStyle>
          <a:p>
            <a:pPr>
              <a:defRPr/>
            </a:pPr>
            <a:fld id="{ECDC2B75-B280-4A7D-9874-9371F5C1B524}" type="slidenum">
              <a:rPr lang="es-PY" altLang="es-PE"/>
              <a:pPr>
                <a:defRPr/>
              </a:pPr>
              <a:t>‹Nº›</a:t>
            </a:fld>
            <a:endParaRPr lang="es-PY" altLang="es-PE"/>
          </a:p>
        </p:txBody>
      </p:sp>
    </p:spTree>
    <p:extLst>
      <p:ext uri="{BB962C8B-B14F-4D97-AF65-F5344CB8AC3E}">
        <p14:creationId xmlns:p14="http://schemas.microsoft.com/office/powerpoint/2010/main" val="2846685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a:extLst>
              <a:ext uri="{FF2B5EF4-FFF2-40B4-BE49-F238E27FC236}">
                <a16:creationId xmlns:a16="http://schemas.microsoft.com/office/drawing/2014/main" id="{7949B494-587B-420A-95B5-FD3FF5FC179E}"/>
              </a:ext>
            </a:extLst>
          </p:cNvPr>
          <p:cNvSpPr>
            <a:spLocks noGrp="1"/>
          </p:cNvSpPr>
          <p:nvPr>
            <p:ph type="dt" sz="half" idx="10"/>
          </p:nvPr>
        </p:nvSpPr>
        <p:spPr/>
        <p:txBody>
          <a:bodyPr/>
          <a:lstStyle>
            <a:lvl1pPr>
              <a:defRPr/>
            </a:lvl1pPr>
          </a:lstStyle>
          <a:p>
            <a:pPr>
              <a:defRPr/>
            </a:pPr>
            <a:fld id="{D5D90DC7-D83F-4287-B57C-BF2B8BDC6270}" type="datetimeFigureOut">
              <a:rPr lang="es-PE"/>
              <a:pPr>
                <a:defRPr/>
              </a:pPr>
              <a:t>14/07/2022</a:t>
            </a:fld>
            <a:endParaRPr lang="es-PE"/>
          </a:p>
        </p:txBody>
      </p:sp>
      <p:sp>
        <p:nvSpPr>
          <p:cNvPr id="5" name="Footer Placeholder 4">
            <a:extLst>
              <a:ext uri="{FF2B5EF4-FFF2-40B4-BE49-F238E27FC236}">
                <a16:creationId xmlns:a16="http://schemas.microsoft.com/office/drawing/2014/main" id="{80E44720-0524-413A-BB17-EADA3CADD391}"/>
              </a:ext>
            </a:extLst>
          </p:cNvPr>
          <p:cNvSpPr>
            <a:spLocks noGrp="1"/>
          </p:cNvSpPr>
          <p:nvPr>
            <p:ph type="ftr" sz="quarter" idx="11"/>
          </p:nvPr>
        </p:nvSpPr>
        <p:spPr/>
        <p:txBody>
          <a:bodyPr/>
          <a:lstStyle>
            <a:lvl1pPr>
              <a:defRPr/>
            </a:lvl1pPr>
          </a:lstStyle>
          <a:p>
            <a:pPr>
              <a:defRPr/>
            </a:pPr>
            <a:endParaRPr lang="es-PE"/>
          </a:p>
        </p:txBody>
      </p:sp>
      <p:sp>
        <p:nvSpPr>
          <p:cNvPr id="6" name="Slide Number Placeholder 5">
            <a:extLst>
              <a:ext uri="{FF2B5EF4-FFF2-40B4-BE49-F238E27FC236}">
                <a16:creationId xmlns:a16="http://schemas.microsoft.com/office/drawing/2014/main" id="{FDCBAB5F-0F25-4259-BB7C-D2AA5578C98D}"/>
              </a:ext>
            </a:extLst>
          </p:cNvPr>
          <p:cNvSpPr>
            <a:spLocks noGrp="1"/>
          </p:cNvSpPr>
          <p:nvPr>
            <p:ph type="sldNum" sz="quarter" idx="12"/>
          </p:nvPr>
        </p:nvSpPr>
        <p:spPr/>
        <p:txBody>
          <a:bodyPr/>
          <a:lstStyle>
            <a:lvl1pPr>
              <a:defRPr/>
            </a:lvl1pPr>
          </a:lstStyle>
          <a:p>
            <a:pPr>
              <a:defRPr/>
            </a:pPr>
            <a:fld id="{619962F6-5A49-47C3-803F-3E745A835BBF}" type="slidenum">
              <a:rPr lang="es-PE" altLang="es-PE"/>
              <a:pPr>
                <a:defRPr/>
              </a:pPr>
              <a:t>‹Nº›</a:t>
            </a:fld>
            <a:endParaRPr lang="es-PE" altLang="es-PE"/>
          </a:p>
        </p:txBody>
      </p:sp>
    </p:spTree>
    <p:extLst>
      <p:ext uri="{BB962C8B-B14F-4D97-AF65-F5344CB8AC3E}">
        <p14:creationId xmlns:p14="http://schemas.microsoft.com/office/powerpoint/2010/main" val="5190400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cxnSp>
        <p:nvCxnSpPr>
          <p:cNvPr id="4" name="Straight Connector 6">
            <a:extLst>
              <a:ext uri="{FF2B5EF4-FFF2-40B4-BE49-F238E27FC236}">
                <a16:creationId xmlns:a16="http://schemas.microsoft.com/office/drawing/2014/main" id="{0C8081CC-7341-4788-9623-A5527D1CCED2}"/>
              </a:ext>
            </a:extLst>
          </p:cNvPr>
          <p:cNvCxnSpPr/>
          <p:nvPr/>
        </p:nvCxnSpPr>
        <p:spPr>
          <a:xfrm>
            <a:off x="1981200" y="4021138"/>
            <a:ext cx="82296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709928" y="4154520"/>
            <a:ext cx="8769096" cy="1363806"/>
          </a:xfrm>
        </p:spPr>
        <p:txBody>
          <a:bodyPr>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5" name="Date Placeholder 3">
            <a:extLst>
              <a:ext uri="{FF2B5EF4-FFF2-40B4-BE49-F238E27FC236}">
                <a16:creationId xmlns:a16="http://schemas.microsoft.com/office/drawing/2014/main" id="{3CB027B9-30B7-49AC-A74A-E5BC5DFF91CF}"/>
              </a:ext>
            </a:extLst>
          </p:cNvPr>
          <p:cNvSpPr>
            <a:spLocks noGrp="1"/>
          </p:cNvSpPr>
          <p:nvPr>
            <p:ph type="dt" sz="half" idx="10"/>
          </p:nvPr>
        </p:nvSpPr>
        <p:spPr/>
        <p:txBody>
          <a:bodyPr/>
          <a:lstStyle>
            <a:lvl1pPr>
              <a:defRPr/>
            </a:lvl1pPr>
          </a:lstStyle>
          <a:p>
            <a:pPr>
              <a:defRPr/>
            </a:pPr>
            <a:fld id="{E9A9858B-AD6B-4191-BD8C-DB905306A49B}" type="datetimeFigureOut">
              <a:rPr lang="es-PE"/>
              <a:pPr>
                <a:defRPr/>
              </a:pPr>
              <a:t>14/07/2022</a:t>
            </a:fld>
            <a:endParaRPr lang="es-PE"/>
          </a:p>
        </p:txBody>
      </p:sp>
      <p:sp>
        <p:nvSpPr>
          <p:cNvPr id="6" name="Footer Placeholder 4">
            <a:extLst>
              <a:ext uri="{FF2B5EF4-FFF2-40B4-BE49-F238E27FC236}">
                <a16:creationId xmlns:a16="http://schemas.microsoft.com/office/drawing/2014/main" id="{CFA6BCF3-0D2D-473F-98B3-48CA1FAA0457}"/>
              </a:ext>
            </a:extLst>
          </p:cNvPr>
          <p:cNvSpPr>
            <a:spLocks noGrp="1"/>
          </p:cNvSpPr>
          <p:nvPr>
            <p:ph type="ftr" sz="quarter" idx="11"/>
          </p:nvPr>
        </p:nvSpPr>
        <p:spPr/>
        <p:txBody>
          <a:bodyPr/>
          <a:lstStyle>
            <a:lvl1pPr>
              <a:defRPr/>
            </a:lvl1pPr>
          </a:lstStyle>
          <a:p>
            <a:pPr>
              <a:defRPr/>
            </a:pPr>
            <a:endParaRPr lang="es-PE"/>
          </a:p>
        </p:txBody>
      </p:sp>
      <p:sp>
        <p:nvSpPr>
          <p:cNvPr id="7" name="Slide Number Placeholder 5">
            <a:extLst>
              <a:ext uri="{FF2B5EF4-FFF2-40B4-BE49-F238E27FC236}">
                <a16:creationId xmlns:a16="http://schemas.microsoft.com/office/drawing/2014/main" id="{E5F67A0D-7446-40D7-9490-C16620DD67EE}"/>
              </a:ext>
            </a:extLst>
          </p:cNvPr>
          <p:cNvSpPr>
            <a:spLocks noGrp="1"/>
          </p:cNvSpPr>
          <p:nvPr>
            <p:ph type="sldNum" sz="quarter" idx="12"/>
          </p:nvPr>
        </p:nvSpPr>
        <p:spPr/>
        <p:txBody>
          <a:bodyPr/>
          <a:lstStyle>
            <a:lvl1pPr>
              <a:defRPr/>
            </a:lvl1pPr>
          </a:lstStyle>
          <a:p>
            <a:pPr>
              <a:defRPr/>
            </a:pPr>
            <a:fld id="{530AF528-DF2C-4C15-9264-8373C7B2B9A5}" type="slidenum">
              <a:rPr lang="es-PE" altLang="es-PE"/>
              <a:pPr>
                <a:defRPr/>
              </a:pPr>
              <a:t>‹Nº›</a:t>
            </a:fld>
            <a:endParaRPr lang="es-PE" altLang="es-PE"/>
          </a:p>
        </p:txBody>
      </p:sp>
    </p:spTree>
    <p:extLst>
      <p:ext uri="{BB962C8B-B14F-4D97-AF65-F5344CB8AC3E}">
        <p14:creationId xmlns:p14="http://schemas.microsoft.com/office/powerpoint/2010/main" val="14254490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3">
            <a:extLst>
              <a:ext uri="{FF2B5EF4-FFF2-40B4-BE49-F238E27FC236}">
                <a16:creationId xmlns:a16="http://schemas.microsoft.com/office/drawing/2014/main" id="{B7CFA304-7B53-429A-927B-D49ABCC6F1C3}"/>
              </a:ext>
            </a:extLst>
          </p:cNvPr>
          <p:cNvSpPr>
            <a:spLocks noGrp="1"/>
          </p:cNvSpPr>
          <p:nvPr>
            <p:ph type="dt" sz="half" idx="10"/>
          </p:nvPr>
        </p:nvSpPr>
        <p:spPr/>
        <p:txBody>
          <a:bodyPr/>
          <a:lstStyle>
            <a:lvl1pPr>
              <a:defRPr/>
            </a:lvl1pPr>
          </a:lstStyle>
          <a:p>
            <a:pPr>
              <a:defRPr/>
            </a:pPr>
            <a:fld id="{C23E8D58-C7A9-4932-B2C1-566298E4E04C}" type="datetimeFigureOut">
              <a:rPr lang="es-PE"/>
              <a:pPr>
                <a:defRPr/>
              </a:pPr>
              <a:t>14/07/2022</a:t>
            </a:fld>
            <a:endParaRPr lang="es-PE"/>
          </a:p>
        </p:txBody>
      </p:sp>
      <p:sp>
        <p:nvSpPr>
          <p:cNvPr id="6" name="Footer Placeholder 4">
            <a:extLst>
              <a:ext uri="{FF2B5EF4-FFF2-40B4-BE49-F238E27FC236}">
                <a16:creationId xmlns:a16="http://schemas.microsoft.com/office/drawing/2014/main" id="{66E8B8CB-AF54-45B2-BC06-89464A087F15}"/>
              </a:ext>
            </a:extLst>
          </p:cNvPr>
          <p:cNvSpPr>
            <a:spLocks noGrp="1"/>
          </p:cNvSpPr>
          <p:nvPr>
            <p:ph type="ftr" sz="quarter" idx="11"/>
          </p:nvPr>
        </p:nvSpPr>
        <p:spPr/>
        <p:txBody>
          <a:bodyPr/>
          <a:lstStyle>
            <a:lvl1pPr>
              <a:defRPr/>
            </a:lvl1pPr>
          </a:lstStyle>
          <a:p>
            <a:pPr>
              <a:defRPr/>
            </a:pPr>
            <a:endParaRPr lang="es-PE"/>
          </a:p>
        </p:txBody>
      </p:sp>
      <p:sp>
        <p:nvSpPr>
          <p:cNvPr id="7" name="Slide Number Placeholder 5">
            <a:extLst>
              <a:ext uri="{FF2B5EF4-FFF2-40B4-BE49-F238E27FC236}">
                <a16:creationId xmlns:a16="http://schemas.microsoft.com/office/drawing/2014/main" id="{9A87FD17-FFF8-41AF-9D77-37BF3AD21AED}"/>
              </a:ext>
            </a:extLst>
          </p:cNvPr>
          <p:cNvSpPr>
            <a:spLocks noGrp="1"/>
          </p:cNvSpPr>
          <p:nvPr>
            <p:ph type="sldNum" sz="quarter" idx="12"/>
          </p:nvPr>
        </p:nvSpPr>
        <p:spPr/>
        <p:txBody>
          <a:bodyPr/>
          <a:lstStyle>
            <a:lvl1pPr>
              <a:defRPr/>
            </a:lvl1pPr>
          </a:lstStyle>
          <a:p>
            <a:pPr>
              <a:defRPr/>
            </a:pPr>
            <a:fld id="{7EF5EF7E-0C52-46E3-BEA4-0BE9F02E3597}" type="slidenum">
              <a:rPr lang="es-PE" altLang="es-PE"/>
              <a:pPr>
                <a:defRPr/>
              </a:pPr>
              <a:t>‹Nº›</a:t>
            </a:fld>
            <a:endParaRPr lang="es-PE" altLang="es-PE"/>
          </a:p>
        </p:txBody>
      </p:sp>
    </p:spTree>
    <p:extLst>
      <p:ext uri="{BB962C8B-B14F-4D97-AF65-F5344CB8AC3E}">
        <p14:creationId xmlns:p14="http://schemas.microsoft.com/office/powerpoint/2010/main" val="23532753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3">
            <a:extLst>
              <a:ext uri="{FF2B5EF4-FFF2-40B4-BE49-F238E27FC236}">
                <a16:creationId xmlns:a16="http://schemas.microsoft.com/office/drawing/2014/main" id="{893A4305-0C0B-47C2-B85B-8CA7844CCA65}"/>
              </a:ext>
            </a:extLst>
          </p:cNvPr>
          <p:cNvSpPr>
            <a:spLocks noGrp="1"/>
          </p:cNvSpPr>
          <p:nvPr>
            <p:ph type="dt" sz="half" idx="10"/>
          </p:nvPr>
        </p:nvSpPr>
        <p:spPr/>
        <p:txBody>
          <a:bodyPr/>
          <a:lstStyle>
            <a:lvl1pPr>
              <a:defRPr/>
            </a:lvl1pPr>
          </a:lstStyle>
          <a:p>
            <a:pPr>
              <a:defRPr/>
            </a:pPr>
            <a:fld id="{1711083A-2244-4D3D-B833-B48379307698}" type="datetimeFigureOut">
              <a:rPr lang="es-PE"/>
              <a:pPr>
                <a:defRPr/>
              </a:pPr>
              <a:t>14/07/2022</a:t>
            </a:fld>
            <a:endParaRPr lang="es-PE"/>
          </a:p>
        </p:txBody>
      </p:sp>
      <p:sp>
        <p:nvSpPr>
          <p:cNvPr id="8" name="Footer Placeholder 4">
            <a:extLst>
              <a:ext uri="{FF2B5EF4-FFF2-40B4-BE49-F238E27FC236}">
                <a16:creationId xmlns:a16="http://schemas.microsoft.com/office/drawing/2014/main" id="{4C180AC3-03E3-42C3-9BF3-68A9550CB7E7}"/>
              </a:ext>
            </a:extLst>
          </p:cNvPr>
          <p:cNvSpPr>
            <a:spLocks noGrp="1"/>
          </p:cNvSpPr>
          <p:nvPr>
            <p:ph type="ftr" sz="quarter" idx="11"/>
          </p:nvPr>
        </p:nvSpPr>
        <p:spPr/>
        <p:txBody>
          <a:bodyPr/>
          <a:lstStyle>
            <a:lvl1pPr>
              <a:defRPr/>
            </a:lvl1pPr>
          </a:lstStyle>
          <a:p>
            <a:pPr>
              <a:defRPr/>
            </a:pPr>
            <a:endParaRPr lang="es-PE"/>
          </a:p>
        </p:txBody>
      </p:sp>
      <p:sp>
        <p:nvSpPr>
          <p:cNvPr id="9" name="Slide Number Placeholder 5">
            <a:extLst>
              <a:ext uri="{FF2B5EF4-FFF2-40B4-BE49-F238E27FC236}">
                <a16:creationId xmlns:a16="http://schemas.microsoft.com/office/drawing/2014/main" id="{012D4F74-384F-49FC-A995-4B1F0FAAFB9A}"/>
              </a:ext>
            </a:extLst>
          </p:cNvPr>
          <p:cNvSpPr>
            <a:spLocks noGrp="1"/>
          </p:cNvSpPr>
          <p:nvPr>
            <p:ph type="sldNum" sz="quarter" idx="12"/>
          </p:nvPr>
        </p:nvSpPr>
        <p:spPr/>
        <p:txBody>
          <a:bodyPr/>
          <a:lstStyle>
            <a:lvl1pPr>
              <a:defRPr/>
            </a:lvl1pPr>
          </a:lstStyle>
          <a:p>
            <a:pPr>
              <a:defRPr/>
            </a:pPr>
            <a:fld id="{FFDB0788-7958-489F-8B7E-CF830D64E9E7}" type="slidenum">
              <a:rPr lang="es-PE" altLang="es-PE"/>
              <a:pPr>
                <a:defRPr/>
              </a:pPr>
              <a:t>‹Nº›</a:t>
            </a:fld>
            <a:endParaRPr lang="es-PE" altLang="es-PE"/>
          </a:p>
        </p:txBody>
      </p:sp>
    </p:spTree>
    <p:extLst>
      <p:ext uri="{BB962C8B-B14F-4D97-AF65-F5344CB8AC3E}">
        <p14:creationId xmlns:p14="http://schemas.microsoft.com/office/powerpoint/2010/main" val="41936623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3">
            <a:extLst>
              <a:ext uri="{FF2B5EF4-FFF2-40B4-BE49-F238E27FC236}">
                <a16:creationId xmlns:a16="http://schemas.microsoft.com/office/drawing/2014/main" id="{57C573DE-E393-4484-8BAB-609B1EEF618C}"/>
              </a:ext>
            </a:extLst>
          </p:cNvPr>
          <p:cNvSpPr>
            <a:spLocks noGrp="1"/>
          </p:cNvSpPr>
          <p:nvPr>
            <p:ph type="dt" sz="half" idx="10"/>
          </p:nvPr>
        </p:nvSpPr>
        <p:spPr/>
        <p:txBody>
          <a:bodyPr/>
          <a:lstStyle>
            <a:lvl1pPr>
              <a:defRPr/>
            </a:lvl1pPr>
          </a:lstStyle>
          <a:p>
            <a:pPr>
              <a:defRPr/>
            </a:pPr>
            <a:fld id="{EA97D009-CA14-4F70-B38D-179338812CB5}" type="datetimeFigureOut">
              <a:rPr lang="es-PE"/>
              <a:pPr>
                <a:defRPr/>
              </a:pPr>
              <a:t>14/07/2022</a:t>
            </a:fld>
            <a:endParaRPr lang="es-PE"/>
          </a:p>
        </p:txBody>
      </p:sp>
      <p:sp>
        <p:nvSpPr>
          <p:cNvPr id="4" name="Footer Placeholder 4">
            <a:extLst>
              <a:ext uri="{FF2B5EF4-FFF2-40B4-BE49-F238E27FC236}">
                <a16:creationId xmlns:a16="http://schemas.microsoft.com/office/drawing/2014/main" id="{5357B06A-5754-4D17-9613-9F4A50F56308}"/>
              </a:ext>
            </a:extLst>
          </p:cNvPr>
          <p:cNvSpPr>
            <a:spLocks noGrp="1"/>
          </p:cNvSpPr>
          <p:nvPr>
            <p:ph type="ftr" sz="quarter" idx="11"/>
          </p:nvPr>
        </p:nvSpPr>
        <p:spPr/>
        <p:txBody>
          <a:bodyPr/>
          <a:lstStyle>
            <a:lvl1pPr>
              <a:defRPr/>
            </a:lvl1pPr>
          </a:lstStyle>
          <a:p>
            <a:pPr>
              <a:defRPr/>
            </a:pPr>
            <a:endParaRPr lang="es-PE"/>
          </a:p>
        </p:txBody>
      </p:sp>
      <p:sp>
        <p:nvSpPr>
          <p:cNvPr id="5" name="Slide Number Placeholder 5">
            <a:extLst>
              <a:ext uri="{FF2B5EF4-FFF2-40B4-BE49-F238E27FC236}">
                <a16:creationId xmlns:a16="http://schemas.microsoft.com/office/drawing/2014/main" id="{8245A010-16BF-43CC-A7C1-FB484C249611}"/>
              </a:ext>
            </a:extLst>
          </p:cNvPr>
          <p:cNvSpPr>
            <a:spLocks noGrp="1"/>
          </p:cNvSpPr>
          <p:nvPr>
            <p:ph type="sldNum" sz="quarter" idx="12"/>
          </p:nvPr>
        </p:nvSpPr>
        <p:spPr/>
        <p:txBody>
          <a:bodyPr/>
          <a:lstStyle>
            <a:lvl1pPr>
              <a:defRPr/>
            </a:lvl1pPr>
          </a:lstStyle>
          <a:p>
            <a:pPr>
              <a:defRPr/>
            </a:pPr>
            <a:fld id="{26CBF0C3-0BEA-4A74-A188-0D3B600C2083}" type="slidenum">
              <a:rPr lang="es-PE" altLang="es-PE"/>
              <a:pPr>
                <a:defRPr/>
              </a:pPr>
              <a:t>‹Nº›</a:t>
            </a:fld>
            <a:endParaRPr lang="es-PE" altLang="es-PE"/>
          </a:p>
        </p:txBody>
      </p:sp>
    </p:spTree>
    <p:extLst>
      <p:ext uri="{BB962C8B-B14F-4D97-AF65-F5344CB8AC3E}">
        <p14:creationId xmlns:p14="http://schemas.microsoft.com/office/powerpoint/2010/main" val="37930839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6A652758-9453-4059-8E59-7DA944D7FB63}"/>
              </a:ext>
            </a:extLst>
          </p:cNvPr>
          <p:cNvSpPr>
            <a:spLocks noGrp="1"/>
          </p:cNvSpPr>
          <p:nvPr>
            <p:ph type="dt" sz="half" idx="10"/>
          </p:nvPr>
        </p:nvSpPr>
        <p:spPr/>
        <p:txBody>
          <a:bodyPr/>
          <a:lstStyle>
            <a:lvl1pPr>
              <a:defRPr/>
            </a:lvl1pPr>
          </a:lstStyle>
          <a:p>
            <a:pPr>
              <a:defRPr/>
            </a:pPr>
            <a:fld id="{73E359A8-88F2-4A9F-86F6-1B38717BEFE7}" type="datetimeFigureOut">
              <a:rPr lang="es-PE"/>
              <a:pPr>
                <a:defRPr/>
              </a:pPr>
              <a:t>14/07/2022</a:t>
            </a:fld>
            <a:endParaRPr lang="es-PE"/>
          </a:p>
        </p:txBody>
      </p:sp>
      <p:sp>
        <p:nvSpPr>
          <p:cNvPr id="3" name="Footer Placeholder 4">
            <a:extLst>
              <a:ext uri="{FF2B5EF4-FFF2-40B4-BE49-F238E27FC236}">
                <a16:creationId xmlns:a16="http://schemas.microsoft.com/office/drawing/2014/main" id="{304B9818-839C-48A5-9964-0E70BA93A90A}"/>
              </a:ext>
            </a:extLst>
          </p:cNvPr>
          <p:cNvSpPr>
            <a:spLocks noGrp="1"/>
          </p:cNvSpPr>
          <p:nvPr>
            <p:ph type="ftr" sz="quarter" idx="11"/>
          </p:nvPr>
        </p:nvSpPr>
        <p:spPr/>
        <p:txBody>
          <a:bodyPr/>
          <a:lstStyle>
            <a:lvl1pPr>
              <a:defRPr/>
            </a:lvl1pPr>
          </a:lstStyle>
          <a:p>
            <a:pPr>
              <a:defRPr/>
            </a:pPr>
            <a:endParaRPr lang="es-PE"/>
          </a:p>
        </p:txBody>
      </p:sp>
      <p:sp>
        <p:nvSpPr>
          <p:cNvPr id="4" name="Slide Number Placeholder 5">
            <a:extLst>
              <a:ext uri="{FF2B5EF4-FFF2-40B4-BE49-F238E27FC236}">
                <a16:creationId xmlns:a16="http://schemas.microsoft.com/office/drawing/2014/main" id="{23FD7B70-E5A1-4F7D-B5A1-EBECBB84A688}"/>
              </a:ext>
            </a:extLst>
          </p:cNvPr>
          <p:cNvSpPr>
            <a:spLocks noGrp="1"/>
          </p:cNvSpPr>
          <p:nvPr>
            <p:ph type="sldNum" sz="quarter" idx="12"/>
          </p:nvPr>
        </p:nvSpPr>
        <p:spPr/>
        <p:txBody>
          <a:bodyPr/>
          <a:lstStyle>
            <a:lvl1pPr>
              <a:defRPr/>
            </a:lvl1pPr>
          </a:lstStyle>
          <a:p>
            <a:pPr>
              <a:defRPr/>
            </a:pPr>
            <a:fld id="{3E3A7285-DA15-4D1B-9793-B8AF9C189DD3}" type="slidenum">
              <a:rPr lang="es-PE" altLang="es-PE"/>
              <a:pPr>
                <a:defRPr/>
              </a:pPr>
              <a:t>‹Nº›</a:t>
            </a:fld>
            <a:endParaRPr lang="es-PE" altLang="es-PE"/>
          </a:p>
        </p:txBody>
      </p:sp>
    </p:spTree>
    <p:extLst>
      <p:ext uri="{BB962C8B-B14F-4D97-AF65-F5344CB8AC3E}">
        <p14:creationId xmlns:p14="http://schemas.microsoft.com/office/powerpoint/2010/main" val="17672615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3">
            <a:extLst>
              <a:ext uri="{FF2B5EF4-FFF2-40B4-BE49-F238E27FC236}">
                <a16:creationId xmlns:a16="http://schemas.microsoft.com/office/drawing/2014/main" id="{F4C88519-82A1-464F-8B1A-8619B87052B9}"/>
              </a:ext>
            </a:extLst>
          </p:cNvPr>
          <p:cNvSpPr>
            <a:spLocks noGrp="1"/>
          </p:cNvSpPr>
          <p:nvPr>
            <p:ph type="dt" sz="half" idx="10"/>
          </p:nvPr>
        </p:nvSpPr>
        <p:spPr/>
        <p:txBody>
          <a:bodyPr/>
          <a:lstStyle>
            <a:lvl1pPr>
              <a:defRPr/>
            </a:lvl1pPr>
          </a:lstStyle>
          <a:p>
            <a:pPr>
              <a:defRPr/>
            </a:pPr>
            <a:fld id="{8B132A34-5CF0-4201-9C3B-D88AF3608B5E}" type="datetimeFigureOut">
              <a:rPr lang="es-PE"/>
              <a:pPr>
                <a:defRPr/>
              </a:pPr>
              <a:t>14/07/2022</a:t>
            </a:fld>
            <a:endParaRPr lang="es-PE"/>
          </a:p>
        </p:txBody>
      </p:sp>
      <p:sp>
        <p:nvSpPr>
          <p:cNvPr id="6" name="Footer Placeholder 4">
            <a:extLst>
              <a:ext uri="{FF2B5EF4-FFF2-40B4-BE49-F238E27FC236}">
                <a16:creationId xmlns:a16="http://schemas.microsoft.com/office/drawing/2014/main" id="{9F0F770E-179F-4BE7-A66D-DCE5892E65FC}"/>
              </a:ext>
            </a:extLst>
          </p:cNvPr>
          <p:cNvSpPr>
            <a:spLocks noGrp="1"/>
          </p:cNvSpPr>
          <p:nvPr>
            <p:ph type="ftr" sz="quarter" idx="11"/>
          </p:nvPr>
        </p:nvSpPr>
        <p:spPr/>
        <p:txBody>
          <a:bodyPr/>
          <a:lstStyle>
            <a:lvl1pPr>
              <a:defRPr/>
            </a:lvl1pPr>
          </a:lstStyle>
          <a:p>
            <a:pPr>
              <a:defRPr/>
            </a:pPr>
            <a:endParaRPr lang="es-PE"/>
          </a:p>
        </p:txBody>
      </p:sp>
      <p:sp>
        <p:nvSpPr>
          <p:cNvPr id="7" name="Slide Number Placeholder 5">
            <a:extLst>
              <a:ext uri="{FF2B5EF4-FFF2-40B4-BE49-F238E27FC236}">
                <a16:creationId xmlns:a16="http://schemas.microsoft.com/office/drawing/2014/main" id="{CBFC87B7-9738-4AF3-B760-CB453ED9C689}"/>
              </a:ext>
            </a:extLst>
          </p:cNvPr>
          <p:cNvSpPr>
            <a:spLocks noGrp="1"/>
          </p:cNvSpPr>
          <p:nvPr>
            <p:ph type="sldNum" sz="quarter" idx="12"/>
          </p:nvPr>
        </p:nvSpPr>
        <p:spPr/>
        <p:txBody>
          <a:bodyPr/>
          <a:lstStyle>
            <a:lvl1pPr>
              <a:defRPr/>
            </a:lvl1pPr>
          </a:lstStyle>
          <a:p>
            <a:pPr>
              <a:defRPr/>
            </a:pPr>
            <a:fld id="{A5F5D3C7-BD93-48FB-941A-30EA8C820E78}" type="slidenum">
              <a:rPr lang="es-PE" altLang="es-PE"/>
              <a:pPr>
                <a:defRPr/>
              </a:pPr>
              <a:t>‹Nº›</a:t>
            </a:fld>
            <a:endParaRPr lang="es-PE" altLang="es-PE"/>
          </a:p>
        </p:txBody>
      </p:sp>
    </p:spTree>
    <p:extLst>
      <p:ext uri="{BB962C8B-B14F-4D97-AF65-F5344CB8AC3E}">
        <p14:creationId xmlns:p14="http://schemas.microsoft.com/office/powerpoint/2010/main" val="34506699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rtlCol="0">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s-ES" noProof="0"/>
              <a:t>Haga clic en el icono para agregar una imagen</a:t>
            </a:r>
            <a:endParaRPr lang="en-US" noProof="0"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3">
            <a:extLst>
              <a:ext uri="{FF2B5EF4-FFF2-40B4-BE49-F238E27FC236}">
                <a16:creationId xmlns:a16="http://schemas.microsoft.com/office/drawing/2014/main" id="{18A3E241-FF04-4B73-A306-C5D45E142650}"/>
              </a:ext>
            </a:extLst>
          </p:cNvPr>
          <p:cNvSpPr>
            <a:spLocks noGrp="1"/>
          </p:cNvSpPr>
          <p:nvPr>
            <p:ph type="dt" sz="half" idx="10"/>
          </p:nvPr>
        </p:nvSpPr>
        <p:spPr/>
        <p:txBody>
          <a:bodyPr/>
          <a:lstStyle>
            <a:lvl1pPr>
              <a:defRPr/>
            </a:lvl1pPr>
          </a:lstStyle>
          <a:p>
            <a:pPr>
              <a:defRPr/>
            </a:pPr>
            <a:fld id="{BB48CFC4-6D1B-43CC-821E-F4B9C045457D}" type="datetimeFigureOut">
              <a:rPr lang="es-PE"/>
              <a:pPr>
                <a:defRPr/>
              </a:pPr>
              <a:t>14/07/2022</a:t>
            </a:fld>
            <a:endParaRPr lang="es-PE"/>
          </a:p>
        </p:txBody>
      </p:sp>
      <p:sp>
        <p:nvSpPr>
          <p:cNvPr id="6" name="Footer Placeholder 4">
            <a:extLst>
              <a:ext uri="{FF2B5EF4-FFF2-40B4-BE49-F238E27FC236}">
                <a16:creationId xmlns:a16="http://schemas.microsoft.com/office/drawing/2014/main" id="{296C7A17-B85C-478A-9873-C95AFF3B1435}"/>
              </a:ext>
            </a:extLst>
          </p:cNvPr>
          <p:cNvSpPr>
            <a:spLocks noGrp="1"/>
          </p:cNvSpPr>
          <p:nvPr>
            <p:ph type="ftr" sz="quarter" idx="11"/>
          </p:nvPr>
        </p:nvSpPr>
        <p:spPr/>
        <p:txBody>
          <a:bodyPr/>
          <a:lstStyle>
            <a:lvl1pPr>
              <a:defRPr/>
            </a:lvl1pPr>
          </a:lstStyle>
          <a:p>
            <a:pPr>
              <a:defRPr/>
            </a:pPr>
            <a:endParaRPr lang="es-PE"/>
          </a:p>
        </p:txBody>
      </p:sp>
      <p:sp>
        <p:nvSpPr>
          <p:cNvPr id="7" name="Slide Number Placeholder 5">
            <a:extLst>
              <a:ext uri="{FF2B5EF4-FFF2-40B4-BE49-F238E27FC236}">
                <a16:creationId xmlns:a16="http://schemas.microsoft.com/office/drawing/2014/main" id="{1573489C-781F-4D1C-96AC-FA3104DFAF7C}"/>
              </a:ext>
            </a:extLst>
          </p:cNvPr>
          <p:cNvSpPr>
            <a:spLocks noGrp="1"/>
          </p:cNvSpPr>
          <p:nvPr>
            <p:ph type="sldNum" sz="quarter" idx="12"/>
          </p:nvPr>
        </p:nvSpPr>
        <p:spPr/>
        <p:txBody>
          <a:bodyPr/>
          <a:lstStyle>
            <a:lvl1pPr>
              <a:defRPr/>
            </a:lvl1pPr>
          </a:lstStyle>
          <a:p>
            <a:pPr>
              <a:defRPr/>
            </a:pPr>
            <a:fld id="{A8F95364-C79F-4F18-B6E0-C7181104D9F4}" type="slidenum">
              <a:rPr lang="es-PE" altLang="es-PE"/>
              <a:pPr>
                <a:defRPr/>
              </a:pPr>
              <a:t>‹Nº›</a:t>
            </a:fld>
            <a:endParaRPr lang="es-PE" altLang="es-PE"/>
          </a:p>
        </p:txBody>
      </p:sp>
    </p:spTree>
    <p:extLst>
      <p:ext uri="{BB962C8B-B14F-4D97-AF65-F5344CB8AC3E}">
        <p14:creationId xmlns:p14="http://schemas.microsoft.com/office/powerpoint/2010/main" val="39803080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F0A3EAE-63ED-4143-BBEC-687C1F7F2A32}"/>
              </a:ext>
            </a:extLst>
          </p:cNvPr>
          <p:cNvSpPr>
            <a:spLocks noChangeAspect="1"/>
          </p:cNvSpPr>
          <p:nvPr/>
        </p:nvSpPr>
        <p:spPr>
          <a:xfrm>
            <a:off x="231775" y="244475"/>
            <a:ext cx="11723688" cy="6376988"/>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1027" name="Title Placeholder 1">
            <a:extLst>
              <a:ext uri="{FF2B5EF4-FFF2-40B4-BE49-F238E27FC236}">
                <a16:creationId xmlns:a16="http://schemas.microsoft.com/office/drawing/2014/main" id="{118481AB-A70D-4793-AC9D-2AAD5FB4577D}"/>
              </a:ext>
            </a:extLst>
          </p:cNvPr>
          <p:cNvSpPr>
            <a:spLocks noGrp="1" noChangeArrowheads="1"/>
          </p:cNvSpPr>
          <p:nvPr>
            <p:ph type="title"/>
          </p:nvPr>
        </p:nvSpPr>
        <p:spPr bwMode="auto">
          <a:xfrm>
            <a:off x="1143000" y="609600"/>
            <a:ext cx="9875838" cy="1355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s-ES" altLang="es-PE"/>
              <a:t>Haga clic para modificar el estilo de título del patrón</a:t>
            </a:r>
            <a:endParaRPr lang="en-US" altLang="es-PE"/>
          </a:p>
        </p:txBody>
      </p:sp>
      <p:sp>
        <p:nvSpPr>
          <p:cNvPr id="1028" name="Text Placeholder 2">
            <a:extLst>
              <a:ext uri="{FF2B5EF4-FFF2-40B4-BE49-F238E27FC236}">
                <a16:creationId xmlns:a16="http://schemas.microsoft.com/office/drawing/2014/main" id="{67940E4B-FE96-4079-BDBE-33920A94D418}"/>
              </a:ext>
            </a:extLst>
          </p:cNvPr>
          <p:cNvSpPr>
            <a:spLocks noGrp="1" noChangeArrowheads="1"/>
          </p:cNvSpPr>
          <p:nvPr>
            <p:ph type="body" idx="1"/>
          </p:nvPr>
        </p:nvSpPr>
        <p:spPr bwMode="auto">
          <a:xfrm>
            <a:off x="1143000" y="2057400"/>
            <a:ext cx="9872663" cy="403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s-ES" altLang="es-PE"/>
              <a:t>Haga clic para modificar los estilos de texto del patrón</a:t>
            </a:r>
          </a:p>
          <a:p>
            <a:pPr lvl="1"/>
            <a:r>
              <a:rPr lang="es-ES" altLang="es-PE"/>
              <a:t>Segundo nivel</a:t>
            </a:r>
          </a:p>
          <a:p>
            <a:pPr lvl="2"/>
            <a:r>
              <a:rPr lang="es-ES" altLang="es-PE"/>
              <a:t>Tercer nivel</a:t>
            </a:r>
          </a:p>
          <a:p>
            <a:pPr lvl="3"/>
            <a:r>
              <a:rPr lang="es-ES" altLang="es-PE"/>
              <a:t>Cuarto nivel</a:t>
            </a:r>
          </a:p>
          <a:p>
            <a:pPr lvl="4"/>
            <a:r>
              <a:rPr lang="es-ES" altLang="es-PE"/>
              <a:t>Quinto nivel</a:t>
            </a:r>
            <a:endParaRPr lang="en-US" altLang="es-PE"/>
          </a:p>
        </p:txBody>
      </p:sp>
      <p:sp>
        <p:nvSpPr>
          <p:cNvPr id="4" name="Date Placeholder 3">
            <a:extLst>
              <a:ext uri="{FF2B5EF4-FFF2-40B4-BE49-F238E27FC236}">
                <a16:creationId xmlns:a16="http://schemas.microsoft.com/office/drawing/2014/main" id="{8A840F9A-A6B1-49BB-8F75-36C116971A5E}"/>
              </a:ext>
            </a:extLst>
          </p:cNvPr>
          <p:cNvSpPr>
            <a:spLocks noGrp="1"/>
          </p:cNvSpPr>
          <p:nvPr>
            <p:ph type="dt" sz="half" idx="2"/>
          </p:nvPr>
        </p:nvSpPr>
        <p:spPr>
          <a:xfrm>
            <a:off x="1143000" y="6224588"/>
            <a:ext cx="2328863"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accent1"/>
                </a:solidFill>
                <a:latin typeface="+mn-lt"/>
              </a:defRPr>
            </a:lvl1pPr>
          </a:lstStyle>
          <a:p>
            <a:pPr>
              <a:defRPr/>
            </a:pPr>
            <a:fld id="{858EB6C7-82D6-4DC8-9131-BDFDDCB3734A}" type="datetimeFigureOut">
              <a:rPr lang="es-PE"/>
              <a:pPr>
                <a:defRPr/>
              </a:pPr>
              <a:t>14/07/2022</a:t>
            </a:fld>
            <a:endParaRPr lang="es-PE"/>
          </a:p>
        </p:txBody>
      </p:sp>
      <p:sp>
        <p:nvSpPr>
          <p:cNvPr id="5" name="Footer Placeholder 4">
            <a:extLst>
              <a:ext uri="{FF2B5EF4-FFF2-40B4-BE49-F238E27FC236}">
                <a16:creationId xmlns:a16="http://schemas.microsoft.com/office/drawing/2014/main" id="{F8A3924E-B15A-464D-BE89-82DF5DDB26AF}"/>
              </a:ext>
            </a:extLst>
          </p:cNvPr>
          <p:cNvSpPr>
            <a:spLocks noGrp="1"/>
          </p:cNvSpPr>
          <p:nvPr>
            <p:ph type="ftr" sz="quarter" idx="3"/>
          </p:nvPr>
        </p:nvSpPr>
        <p:spPr>
          <a:xfrm>
            <a:off x="3949700" y="6224588"/>
            <a:ext cx="4716463"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accent1"/>
                </a:solidFill>
                <a:latin typeface="+mn-lt"/>
              </a:defRPr>
            </a:lvl1pPr>
          </a:lstStyle>
          <a:p>
            <a:pPr>
              <a:defRPr/>
            </a:pPr>
            <a:endParaRPr lang="es-PE"/>
          </a:p>
        </p:txBody>
      </p:sp>
      <p:sp>
        <p:nvSpPr>
          <p:cNvPr id="6" name="Slide Number Placeholder 5">
            <a:extLst>
              <a:ext uri="{FF2B5EF4-FFF2-40B4-BE49-F238E27FC236}">
                <a16:creationId xmlns:a16="http://schemas.microsoft.com/office/drawing/2014/main" id="{F82AED3F-FA1C-428E-8E5E-955F5F75CE00}"/>
              </a:ext>
            </a:extLst>
          </p:cNvPr>
          <p:cNvSpPr>
            <a:spLocks noGrp="1"/>
          </p:cNvSpPr>
          <p:nvPr>
            <p:ph type="sldNum" sz="quarter" idx="4"/>
          </p:nvPr>
        </p:nvSpPr>
        <p:spPr>
          <a:xfrm>
            <a:off x="9329738" y="6224588"/>
            <a:ext cx="1706562"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chemeClr val="accent1"/>
                </a:solidFill>
              </a:defRPr>
            </a:lvl1pPr>
          </a:lstStyle>
          <a:p>
            <a:pPr>
              <a:defRPr/>
            </a:pPr>
            <a:fld id="{62458B88-0468-4D5B-96F6-2D6BD03C4C85}" type="slidenum">
              <a:rPr lang="es-PE" altLang="es-PE"/>
              <a:pPr>
                <a:defRPr/>
              </a:pPr>
              <a:t>‹Nº›</a:t>
            </a:fld>
            <a:endParaRPr lang="es-PE" altLang="es-PE"/>
          </a:p>
        </p:txBody>
      </p:sp>
    </p:spTree>
  </p:cSld>
  <p:clrMap bg1="lt1" tx1="dk1" bg2="lt2" tx2="dk2" accent1="accent1" accent2="accent2" accent3="accent3" accent4="accent4" accent5="accent5" accent6="accent6" hlink="hlink" folHlink="folHlink"/>
  <p:sldLayoutIdLst>
    <p:sldLayoutId id="2147483815" r:id="rId1"/>
    <p:sldLayoutId id="2147483806" r:id="rId2"/>
    <p:sldLayoutId id="2147483816" r:id="rId3"/>
    <p:sldLayoutId id="2147483807" r:id="rId4"/>
    <p:sldLayoutId id="2147483808" r:id="rId5"/>
    <p:sldLayoutId id="2147483809" r:id="rId6"/>
    <p:sldLayoutId id="2147483810" r:id="rId7"/>
    <p:sldLayoutId id="2147483811" r:id="rId8"/>
    <p:sldLayoutId id="2147483812" r:id="rId9"/>
    <p:sldLayoutId id="2147483813" r:id="rId10"/>
    <p:sldLayoutId id="2147483814" r:id="rId11"/>
    <p:sldLayoutId id="2147483817" r:id="rId12"/>
    <p:sldLayoutId id="2147483818" r:id="rId13"/>
  </p:sldLayoutIdLst>
  <p:txStyles>
    <p:titleStyle>
      <a:lvl1pPr algn="l" rtl="0" eaLnBrk="0" fontAlgn="base" hangingPunct="0">
        <a:lnSpc>
          <a:spcPct val="90000"/>
        </a:lnSpc>
        <a:spcBef>
          <a:spcPct val="0"/>
        </a:spcBef>
        <a:spcAft>
          <a:spcPct val="0"/>
        </a:spcAft>
        <a:defRPr sz="4400" kern="1200">
          <a:solidFill>
            <a:schemeClr val="accent1"/>
          </a:solidFill>
          <a:latin typeface="+mj-lt"/>
          <a:ea typeface="+mj-ea"/>
          <a:cs typeface="+mj-cs"/>
        </a:defRPr>
      </a:lvl1pPr>
      <a:lvl2pPr algn="l" rtl="0" eaLnBrk="0" fontAlgn="base" hangingPunct="0">
        <a:lnSpc>
          <a:spcPct val="90000"/>
        </a:lnSpc>
        <a:spcBef>
          <a:spcPct val="0"/>
        </a:spcBef>
        <a:spcAft>
          <a:spcPct val="0"/>
        </a:spcAft>
        <a:defRPr sz="4400">
          <a:solidFill>
            <a:schemeClr val="accent1"/>
          </a:solidFill>
          <a:latin typeface="Corbel" panose="020B0503020204020204" pitchFamily="34" charset="0"/>
        </a:defRPr>
      </a:lvl2pPr>
      <a:lvl3pPr algn="l" rtl="0" eaLnBrk="0" fontAlgn="base" hangingPunct="0">
        <a:lnSpc>
          <a:spcPct val="90000"/>
        </a:lnSpc>
        <a:spcBef>
          <a:spcPct val="0"/>
        </a:spcBef>
        <a:spcAft>
          <a:spcPct val="0"/>
        </a:spcAft>
        <a:defRPr sz="4400">
          <a:solidFill>
            <a:schemeClr val="accent1"/>
          </a:solidFill>
          <a:latin typeface="Corbel" panose="020B0503020204020204" pitchFamily="34" charset="0"/>
        </a:defRPr>
      </a:lvl3pPr>
      <a:lvl4pPr algn="l" rtl="0" eaLnBrk="0" fontAlgn="base" hangingPunct="0">
        <a:lnSpc>
          <a:spcPct val="90000"/>
        </a:lnSpc>
        <a:spcBef>
          <a:spcPct val="0"/>
        </a:spcBef>
        <a:spcAft>
          <a:spcPct val="0"/>
        </a:spcAft>
        <a:defRPr sz="4400">
          <a:solidFill>
            <a:schemeClr val="accent1"/>
          </a:solidFill>
          <a:latin typeface="Corbel" panose="020B0503020204020204" pitchFamily="34" charset="0"/>
        </a:defRPr>
      </a:lvl4pPr>
      <a:lvl5pPr algn="l" rtl="0" eaLnBrk="0" fontAlgn="base" hangingPunct="0">
        <a:lnSpc>
          <a:spcPct val="90000"/>
        </a:lnSpc>
        <a:spcBef>
          <a:spcPct val="0"/>
        </a:spcBef>
        <a:spcAft>
          <a:spcPct val="0"/>
        </a:spcAft>
        <a:defRPr sz="4400">
          <a:solidFill>
            <a:schemeClr val="accent1"/>
          </a:solidFill>
          <a:latin typeface="Corbel" panose="020B0503020204020204" pitchFamily="34" charset="0"/>
        </a:defRPr>
      </a:lvl5pPr>
      <a:lvl6pPr marL="457200" algn="l" rtl="0" fontAlgn="base">
        <a:lnSpc>
          <a:spcPct val="90000"/>
        </a:lnSpc>
        <a:spcBef>
          <a:spcPct val="0"/>
        </a:spcBef>
        <a:spcAft>
          <a:spcPct val="0"/>
        </a:spcAft>
        <a:defRPr sz="4400">
          <a:solidFill>
            <a:schemeClr val="accent1"/>
          </a:solidFill>
          <a:latin typeface="Corbel" panose="020B0503020204020204" pitchFamily="34" charset="0"/>
        </a:defRPr>
      </a:lvl6pPr>
      <a:lvl7pPr marL="914400" algn="l" rtl="0" fontAlgn="base">
        <a:lnSpc>
          <a:spcPct val="90000"/>
        </a:lnSpc>
        <a:spcBef>
          <a:spcPct val="0"/>
        </a:spcBef>
        <a:spcAft>
          <a:spcPct val="0"/>
        </a:spcAft>
        <a:defRPr sz="4400">
          <a:solidFill>
            <a:schemeClr val="accent1"/>
          </a:solidFill>
          <a:latin typeface="Corbel" panose="020B0503020204020204" pitchFamily="34" charset="0"/>
        </a:defRPr>
      </a:lvl7pPr>
      <a:lvl8pPr marL="1371600" algn="l" rtl="0" fontAlgn="base">
        <a:lnSpc>
          <a:spcPct val="90000"/>
        </a:lnSpc>
        <a:spcBef>
          <a:spcPct val="0"/>
        </a:spcBef>
        <a:spcAft>
          <a:spcPct val="0"/>
        </a:spcAft>
        <a:defRPr sz="4400">
          <a:solidFill>
            <a:schemeClr val="accent1"/>
          </a:solidFill>
          <a:latin typeface="Corbel" panose="020B0503020204020204" pitchFamily="34" charset="0"/>
        </a:defRPr>
      </a:lvl8pPr>
      <a:lvl9pPr marL="1828800" algn="l" rtl="0" fontAlgn="base">
        <a:lnSpc>
          <a:spcPct val="90000"/>
        </a:lnSpc>
        <a:spcBef>
          <a:spcPct val="0"/>
        </a:spcBef>
        <a:spcAft>
          <a:spcPct val="0"/>
        </a:spcAft>
        <a:defRPr sz="4400">
          <a:solidFill>
            <a:schemeClr val="accent1"/>
          </a:solidFill>
          <a:latin typeface="Corbel" panose="020B0503020204020204" pitchFamily="34" charset="0"/>
        </a:defRPr>
      </a:lvl9pPr>
    </p:titleStyle>
    <p:bodyStyle>
      <a:lvl1pPr marL="228600" indent="-182563" algn="l" rtl="0" eaLnBrk="0" fontAlgn="base" hangingPunct="0">
        <a:lnSpc>
          <a:spcPct val="90000"/>
        </a:lnSpc>
        <a:spcBef>
          <a:spcPts val="1400"/>
        </a:spcBef>
        <a:spcAft>
          <a:spcPct val="0"/>
        </a:spcAft>
        <a:buClr>
          <a:schemeClr val="accent1"/>
        </a:buClr>
        <a:buSzPct val="80000"/>
        <a:buFont typeface="Corbel" panose="020B0503020204020204" pitchFamily="34" charset="0"/>
        <a:buChar char="•"/>
        <a:defRPr sz="2200" kern="1200">
          <a:solidFill>
            <a:schemeClr val="accent1"/>
          </a:solidFill>
          <a:latin typeface="+mn-lt"/>
          <a:ea typeface="+mn-ea"/>
          <a:cs typeface="+mn-cs"/>
        </a:defRPr>
      </a:lvl1pPr>
      <a:lvl2pPr marL="457200" indent="-182563" algn="l" rtl="0" eaLnBrk="0" fontAlgn="base" hangingPunct="0">
        <a:lnSpc>
          <a:spcPct val="90000"/>
        </a:lnSpc>
        <a:spcBef>
          <a:spcPts val="200"/>
        </a:spcBef>
        <a:spcAft>
          <a:spcPts val="400"/>
        </a:spcAft>
        <a:buClr>
          <a:schemeClr val="accent1"/>
        </a:buClr>
        <a:buSzPct val="80000"/>
        <a:buFont typeface="Corbel" panose="020B0503020204020204" pitchFamily="34" charset="0"/>
        <a:buChar char="•"/>
        <a:defRPr sz="2000" kern="1200">
          <a:solidFill>
            <a:schemeClr val="accent1"/>
          </a:solidFill>
          <a:latin typeface="+mn-lt"/>
          <a:ea typeface="+mn-ea"/>
          <a:cs typeface="+mn-cs"/>
        </a:defRPr>
      </a:lvl2pPr>
      <a:lvl3pPr marL="730250" indent="-182563" algn="l" rtl="0" eaLnBrk="0" fontAlgn="base" hangingPunct="0">
        <a:lnSpc>
          <a:spcPct val="90000"/>
        </a:lnSpc>
        <a:spcBef>
          <a:spcPts val="200"/>
        </a:spcBef>
        <a:spcAft>
          <a:spcPts val="400"/>
        </a:spcAft>
        <a:buClr>
          <a:schemeClr val="accent1"/>
        </a:buClr>
        <a:buSzPct val="80000"/>
        <a:buFont typeface="Corbel" panose="020B0503020204020204" pitchFamily="34" charset="0"/>
        <a:buChar char="•"/>
        <a:defRPr kern="1200">
          <a:solidFill>
            <a:schemeClr val="accent1"/>
          </a:solidFill>
          <a:latin typeface="+mn-lt"/>
          <a:ea typeface="+mn-ea"/>
          <a:cs typeface="+mn-cs"/>
        </a:defRPr>
      </a:lvl3pPr>
      <a:lvl4pPr marL="1004888" indent="-182563" algn="l" rtl="0" eaLnBrk="0" fontAlgn="base" hangingPunct="0">
        <a:lnSpc>
          <a:spcPct val="90000"/>
        </a:lnSpc>
        <a:spcBef>
          <a:spcPts val="200"/>
        </a:spcBef>
        <a:spcAft>
          <a:spcPts val="400"/>
        </a:spcAft>
        <a:buClr>
          <a:schemeClr val="accent1"/>
        </a:buClr>
        <a:buSzPct val="80000"/>
        <a:buFont typeface="Corbel" panose="020B0503020204020204" pitchFamily="34" charset="0"/>
        <a:buChar char="•"/>
        <a:defRPr sz="1600" kern="1200">
          <a:solidFill>
            <a:schemeClr val="accent1"/>
          </a:solidFill>
          <a:latin typeface="+mn-lt"/>
          <a:ea typeface="+mn-ea"/>
          <a:cs typeface="+mn-cs"/>
        </a:defRPr>
      </a:lvl4pPr>
      <a:lvl5pPr marL="1279525" indent="-182563" algn="l" rtl="0" eaLnBrk="0" fontAlgn="base" hangingPunct="0">
        <a:lnSpc>
          <a:spcPct val="90000"/>
        </a:lnSpc>
        <a:spcBef>
          <a:spcPts val="200"/>
        </a:spcBef>
        <a:spcAft>
          <a:spcPts val="400"/>
        </a:spcAft>
        <a:buClr>
          <a:schemeClr val="accent1"/>
        </a:buClr>
        <a:buSzPct val="80000"/>
        <a:buFont typeface="Corbel" panose="020B0503020204020204"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png"/><Relationship Id="rId2" Type="http://schemas.openxmlformats.org/officeDocument/2006/relationships/image" Target="../media/image10.png"/><Relationship Id="rId1" Type="http://schemas.openxmlformats.org/officeDocument/2006/relationships/slideLayout" Target="../slideLayouts/slideLayout13.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jpeg"/></Relationships>
</file>

<file path=ppt/slides/_rels/slide11.xml.rels><?xml version="1.0" encoding="UTF-8" standalone="yes"?>
<Relationships xmlns="http://schemas.openxmlformats.org/package/2006/relationships"><Relationship Id="rId3" Type="http://schemas.openxmlformats.org/officeDocument/2006/relationships/image" Target="../media/image16.jpeg"/><Relationship Id="rId7" Type="http://schemas.openxmlformats.org/officeDocument/2006/relationships/image" Target="../media/image1.png"/><Relationship Id="rId2" Type="http://schemas.openxmlformats.org/officeDocument/2006/relationships/image" Target="../media/image15.jpe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2.jpeg"/><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25.jpeg"/><Relationship Id="rId3" Type="http://schemas.openxmlformats.org/officeDocument/2006/relationships/image" Target="../media/image20.jpeg"/><Relationship Id="rId7" Type="http://schemas.openxmlformats.org/officeDocument/2006/relationships/image" Target="../media/image24.jpeg"/><Relationship Id="rId2" Type="http://schemas.openxmlformats.org/officeDocument/2006/relationships/image" Target="../media/image19.jpeg"/><Relationship Id="rId1" Type="http://schemas.openxmlformats.org/officeDocument/2006/relationships/slideLayout" Target="../slideLayouts/slideLayout2.xml"/><Relationship Id="rId6" Type="http://schemas.openxmlformats.org/officeDocument/2006/relationships/image" Target="../media/image23.jpeg"/><Relationship Id="rId5" Type="http://schemas.openxmlformats.org/officeDocument/2006/relationships/image" Target="../media/image22.jpeg"/><Relationship Id="rId4" Type="http://schemas.openxmlformats.org/officeDocument/2006/relationships/image" Target="../media/image21.jpeg"/><Relationship Id="rId9" Type="http://schemas.openxmlformats.org/officeDocument/2006/relationships/image" Target="../media/image1.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27.jpeg"/><Relationship Id="rId1" Type="http://schemas.openxmlformats.org/officeDocument/2006/relationships/slideLayout" Target="../slideLayouts/slideLayout2.xml"/><Relationship Id="rId6" Type="http://schemas.openxmlformats.org/officeDocument/2006/relationships/image" Target="../media/image1.png"/><Relationship Id="rId5" Type="http://schemas.openxmlformats.org/officeDocument/2006/relationships/image" Target="../media/image30.jpeg"/><Relationship Id="rId4" Type="http://schemas.openxmlformats.org/officeDocument/2006/relationships/image" Target="../media/image29.jpeg"/></Relationships>
</file>

<file path=ppt/slides/_rels/slide16.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image" Target="../media/image31.jpeg"/><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image" Target="../media/image33.jpeg"/></Relationships>
</file>

<file path=ppt/slides/_rels/slide17.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5.jpeg"/></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image" Target="../media/image36.jpeg"/><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image" Target="../media/image38.jpe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jpe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2.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e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ángulo 2">
            <a:extLst>
              <a:ext uri="{FF2B5EF4-FFF2-40B4-BE49-F238E27FC236}">
                <a16:creationId xmlns:a16="http://schemas.microsoft.com/office/drawing/2014/main" id="{95E17D09-8F08-4E70-81EA-23D6B8E41E4F}"/>
              </a:ext>
            </a:extLst>
          </p:cNvPr>
          <p:cNvSpPr>
            <a:spLocks noChangeArrowheads="1"/>
          </p:cNvSpPr>
          <p:nvPr/>
        </p:nvSpPr>
        <p:spPr bwMode="auto">
          <a:xfrm>
            <a:off x="1735258" y="356017"/>
            <a:ext cx="9115425" cy="56630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defTabSz="457200" eaLnBrk="0" fontAlgn="base" hangingPunct="0">
              <a:spcBef>
                <a:spcPct val="0"/>
              </a:spcBef>
              <a:spcAft>
                <a:spcPct val="0"/>
              </a:spcAft>
              <a:defRPr>
                <a:solidFill>
                  <a:schemeClr val="tx1"/>
                </a:solidFill>
                <a:latin typeface="Corbel" panose="020B0503020204020204" pitchFamily="34" charset="0"/>
              </a:defRPr>
            </a:lvl6pPr>
            <a:lvl7pPr marL="2971800" indent="-228600" defTabSz="457200" eaLnBrk="0" fontAlgn="base" hangingPunct="0">
              <a:spcBef>
                <a:spcPct val="0"/>
              </a:spcBef>
              <a:spcAft>
                <a:spcPct val="0"/>
              </a:spcAft>
              <a:defRPr>
                <a:solidFill>
                  <a:schemeClr val="tx1"/>
                </a:solidFill>
                <a:latin typeface="Corbel" panose="020B0503020204020204" pitchFamily="34" charset="0"/>
              </a:defRPr>
            </a:lvl7pPr>
            <a:lvl8pPr marL="3429000" indent="-228600" defTabSz="457200" eaLnBrk="0" fontAlgn="base" hangingPunct="0">
              <a:spcBef>
                <a:spcPct val="0"/>
              </a:spcBef>
              <a:spcAft>
                <a:spcPct val="0"/>
              </a:spcAft>
              <a:defRPr>
                <a:solidFill>
                  <a:schemeClr val="tx1"/>
                </a:solidFill>
                <a:latin typeface="Corbel" panose="020B0503020204020204" pitchFamily="34" charset="0"/>
              </a:defRPr>
            </a:lvl8pPr>
            <a:lvl9pPr marL="3886200" indent="-228600" defTabSz="457200" eaLnBrk="0" fontAlgn="base" hangingPunct="0">
              <a:spcBef>
                <a:spcPct val="0"/>
              </a:spcBef>
              <a:spcAft>
                <a:spcPct val="0"/>
              </a:spcAft>
              <a:defRPr>
                <a:solidFill>
                  <a:schemeClr val="tx1"/>
                </a:solidFill>
                <a:latin typeface="Corbel" panose="020B0503020204020204" pitchFamily="34" charset="0"/>
              </a:defRPr>
            </a:lvl9pPr>
          </a:lstStyle>
          <a:p>
            <a:pPr eaLnBrk="1" hangingPunct="1"/>
            <a:endParaRPr lang="es-PE" altLang="es-PE" b="1" dirty="0">
              <a:solidFill>
                <a:srgbClr val="FF0000"/>
              </a:solidFill>
              <a:latin typeface="Arial Black" panose="020B0A04020102020204" pitchFamily="34" charset="0"/>
            </a:endParaRPr>
          </a:p>
          <a:p>
            <a:pPr algn="ctr" eaLnBrk="1" hangingPunct="1"/>
            <a:r>
              <a:rPr lang="es-PE" altLang="es-PE" sz="3600" b="1" dirty="0">
                <a:latin typeface="Arial Black" panose="020B0A04020102020204" pitchFamily="34" charset="0"/>
              </a:rPr>
              <a:t>INTERNET DE LAS COSAS</a:t>
            </a:r>
          </a:p>
          <a:p>
            <a:pPr algn="ctr" eaLnBrk="1" hangingPunct="1"/>
            <a:r>
              <a:rPr lang="es-PE" altLang="es-PE" sz="2800" b="1" dirty="0">
                <a:solidFill>
                  <a:srgbClr val="FF0000"/>
                </a:solidFill>
                <a:latin typeface="Arial Black" panose="020B0A04020102020204" pitchFamily="34" charset="0"/>
              </a:rPr>
              <a:t>I</a:t>
            </a:r>
            <a:r>
              <a:rPr lang="es-PE" altLang="es-PE" sz="2800" b="1" dirty="0">
                <a:latin typeface="Arial Black" panose="020B0A04020102020204" pitchFamily="34" charset="0"/>
              </a:rPr>
              <a:t>NTERNET </a:t>
            </a:r>
            <a:r>
              <a:rPr lang="es-PE" altLang="es-PE" sz="2800" b="1" dirty="0">
                <a:solidFill>
                  <a:srgbClr val="FF0000"/>
                </a:solidFill>
                <a:latin typeface="Arial Black" panose="020B0A04020102020204" pitchFamily="34" charset="0"/>
              </a:rPr>
              <a:t>O</a:t>
            </a:r>
            <a:r>
              <a:rPr lang="es-PE" altLang="es-PE" sz="2800" b="1" dirty="0">
                <a:latin typeface="Arial Black" panose="020B0A04020102020204" pitchFamily="34" charset="0"/>
              </a:rPr>
              <a:t>F </a:t>
            </a:r>
            <a:r>
              <a:rPr lang="es-PE" altLang="es-PE" sz="2800" b="1" dirty="0">
                <a:solidFill>
                  <a:srgbClr val="FF0000"/>
                </a:solidFill>
                <a:latin typeface="Arial Black" panose="020B0A04020102020204" pitchFamily="34" charset="0"/>
              </a:rPr>
              <a:t>T</a:t>
            </a:r>
            <a:r>
              <a:rPr lang="es-PE" altLang="es-PE" sz="2800" b="1" dirty="0">
                <a:latin typeface="Arial Black" panose="020B0A04020102020204" pitchFamily="34" charset="0"/>
              </a:rPr>
              <a:t>HINGS</a:t>
            </a:r>
          </a:p>
          <a:p>
            <a:pPr eaLnBrk="1" hangingPunct="1"/>
            <a:endParaRPr lang="es-PE" altLang="es-PE" sz="3600" b="1" dirty="0">
              <a:solidFill>
                <a:srgbClr val="FF0000"/>
              </a:solidFill>
              <a:latin typeface="Arial Black" panose="020B0A04020102020204" pitchFamily="34" charset="0"/>
            </a:endParaRPr>
          </a:p>
          <a:p>
            <a:pPr eaLnBrk="1" hangingPunct="1"/>
            <a:r>
              <a:rPr lang="es-PE" altLang="es-PE" sz="3600" b="1" dirty="0">
                <a:solidFill>
                  <a:srgbClr val="FF0000"/>
                </a:solidFill>
                <a:latin typeface="Arial Black" panose="020B0A04020102020204" pitchFamily="34" charset="0"/>
              </a:rPr>
              <a:t>TEMA </a:t>
            </a:r>
            <a:r>
              <a:rPr lang="es-PE" altLang="es-PE" sz="3600" b="1">
                <a:solidFill>
                  <a:srgbClr val="FF0000"/>
                </a:solidFill>
                <a:latin typeface="Arial Black" panose="020B0A04020102020204" pitchFamily="34" charset="0"/>
              </a:rPr>
              <a:t>N°7: </a:t>
            </a:r>
            <a:endParaRPr lang="es-PE" altLang="es-PE" sz="3600" b="1" dirty="0">
              <a:solidFill>
                <a:srgbClr val="FF0000"/>
              </a:solidFill>
              <a:latin typeface="Arial Black" panose="020B0A04020102020204" pitchFamily="34" charset="0"/>
            </a:endParaRPr>
          </a:p>
          <a:p>
            <a:r>
              <a:rPr lang="es-PE" sz="2800" b="1" i="0" u="none" strike="noStrike" baseline="0" dirty="0">
                <a:solidFill>
                  <a:srgbClr val="252525"/>
                </a:solidFill>
                <a:latin typeface="Arial Black" panose="020B0A04020102020204" pitchFamily="34" charset="0"/>
              </a:rPr>
              <a:t>CONCEPTOS DE REDES 1</a:t>
            </a:r>
            <a:endParaRPr lang="es-PE" sz="1800" b="0" i="0" u="none" strike="noStrike" baseline="0" dirty="0">
              <a:solidFill>
                <a:srgbClr val="000000"/>
              </a:solidFill>
              <a:latin typeface="Arial" panose="020B0604020202020204" pitchFamily="34" charset="0"/>
            </a:endParaRPr>
          </a:p>
          <a:p>
            <a:endParaRPr lang="es-PE" altLang="es-PE" sz="3600" b="1" dirty="0">
              <a:solidFill>
                <a:srgbClr val="FF0000"/>
              </a:solidFill>
              <a:latin typeface="Arial Black" panose="020B0A04020102020204" pitchFamily="34" charset="0"/>
            </a:endParaRPr>
          </a:p>
          <a:p>
            <a:pPr eaLnBrk="1" hangingPunct="1"/>
            <a:r>
              <a:rPr lang="es-PE" altLang="es-PE" sz="3600" b="1" dirty="0">
                <a:solidFill>
                  <a:srgbClr val="FF0000"/>
                </a:solidFill>
                <a:latin typeface="Arial Black" panose="020B0A04020102020204" pitchFamily="34" charset="0"/>
              </a:rPr>
              <a:t>DOCENTE:</a:t>
            </a:r>
          </a:p>
          <a:p>
            <a:pPr eaLnBrk="1" hangingPunct="1"/>
            <a:r>
              <a:rPr lang="es-PE" altLang="es-PE" sz="3600" b="1" dirty="0">
                <a:latin typeface="Arial Black" panose="020B0A04020102020204" pitchFamily="34" charset="0"/>
              </a:rPr>
              <a:t>GARCÍA LA CHIRA JULIO CESAR</a:t>
            </a:r>
          </a:p>
          <a:p>
            <a:pPr eaLnBrk="1" hangingPunct="1"/>
            <a:endParaRPr lang="es-PE" altLang="es-PE" sz="3600" b="1" dirty="0">
              <a:latin typeface="Arial Black" panose="020B0A04020102020204" pitchFamily="34" charset="0"/>
            </a:endParaRPr>
          </a:p>
          <a:p>
            <a:pPr eaLnBrk="1" hangingPunct="1"/>
            <a:r>
              <a:rPr lang="es-PE" altLang="es-PE" sz="3600" b="1" dirty="0">
                <a:latin typeface="Arial Black" panose="020B0A04020102020204" pitchFamily="34" charset="0"/>
              </a:rPr>
              <a:t>D19361@idat.edu.pe</a:t>
            </a:r>
          </a:p>
        </p:txBody>
      </p:sp>
      <p:pic>
        <p:nvPicPr>
          <p:cNvPr id="7172" name="Picture 4" descr="Resultado de imagen para logo idat">
            <a:extLst>
              <a:ext uri="{FF2B5EF4-FFF2-40B4-BE49-F238E27FC236}">
                <a16:creationId xmlns:a16="http://schemas.microsoft.com/office/drawing/2014/main" id="{4B448F03-639F-4370-AC0E-0AD807AF0C5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68050" y="0"/>
            <a:ext cx="1123950" cy="1123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1 Título">
            <a:extLst>
              <a:ext uri="{FF2B5EF4-FFF2-40B4-BE49-F238E27FC236}">
                <a16:creationId xmlns:a16="http://schemas.microsoft.com/office/drawing/2014/main" id="{D9788B62-FDD7-4387-AAB0-E05D88EB9B2B}"/>
              </a:ext>
            </a:extLst>
          </p:cNvPr>
          <p:cNvSpPr>
            <a:spLocks noGrp="1" noChangeArrowheads="1"/>
          </p:cNvSpPr>
          <p:nvPr>
            <p:ph type="title" idx="4294967295"/>
          </p:nvPr>
        </p:nvSpPr>
        <p:spPr>
          <a:xfrm>
            <a:off x="1888921" y="531813"/>
            <a:ext cx="8229600" cy="509588"/>
          </a:xfrm>
        </p:spPr>
        <p:txBody>
          <a:bodyPr/>
          <a:lstStyle/>
          <a:p>
            <a:pPr eaLnBrk="1" hangingPunct="1"/>
            <a:r>
              <a:rPr lang="es-PE" altLang="es-PE" sz="3200" b="1" dirty="0">
                <a:solidFill>
                  <a:schemeClr val="tx1"/>
                </a:solidFill>
                <a:latin typeface="Arial" panose="020B0604020202020204" pitchFamily="34" charset="0"/>
                <a:cs typeface="Arial" panose="020B0604020202020204" pitchFamily="34" charset="0"/>
              </a:rPr>
              <a:t>TOPOLOGÍAS DE RED</a:t>
            </a:r>
          </a:p>
        </p:txBody>
      </p:sp>
      <p:pic>
        <p:nvPicPr>
          <p:cNvPr id="16387" name="Picture 4">
            <a:extLst>
              <a:ext uri="{FF2B5EF4-FFF2-40B4-BE49-F238E27FC236}">
                <a16:creationId xmlns:a16="http://schemas.microsoft.com/office/drawing/2014/main" id="{DD98C3E4-EF2B-4860-99D0-D614CCC06D5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97900" y="1600200"/>
            <a:ext cx="2322513" cy="2198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8" name="Picture 6">
            <a:extLst>
              <a:ext uri="{FF2B5EF4-FFF2-40B4-BE49-F238E27FC236}">
                <a16:creationId xmlns:a16="http://schemas.microsoft.com/office/drawing/2014/main" id="{C5B2AA29-A7D7-4777-AAC4-2D181426206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63988" y="2365375"/>
            <a:ext cx="3354387" cy="175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9" name="Picture 8">
            <a:extLst>
              <a:ext uri="{FF2B5EF4-FFF2-40B4-BE49-F238E27FC236}">
                <a16:creationId xmlns:a16="http://schemas.microsoft.com/office/drawing/2014/main" id="{6A1801F8-1F89-4E68-AE24-7B294DBA995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54138" y="4205288"/>
            <a:ext cx="2520950" cy="2232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90" name="Picture 10">
            <a:extLst>
              <a:ext uri="{FF2B5EF4-FFF2-40B4-BE49-F238E27FC236}">
                <a16:creationId xmlns:a16="http://schemas.microsoft.com/office/drawing/2014/main" id="{21151CD3-6DE5-4946-81CF-46451591ED3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05525" y="4340225"/>
            <a:ext cx="3257550" cy="214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91" name="Picture 12">
            <a:extLst>
              <a:ext uri="{FF2B5EF4-FFF2-40B4-BE49-F238E27FC236}">
                <a16:creationId xmlns:a16="http://schemas.microsoft.com/office/drawing/2014/main" id="{3EECFB03-610B-4D46-8798-5BD7B3BA4A2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76275" y="1695450"/>
            <a:ext cx="2085975" cy="200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92" name="1 Título">
            <a:extLst>
              <a:ext uri="{FF2B5EF4-FFF2-40B4-BE49-F238E27FC236}">
                <a16:creationId xmlns:a16="http://schemas.microsoft.com/office/drawing/2014/main" id="{BE604FE5-C177-43C2-93D6-182056EC0E3A}"/>
              </a:ext>
            </a:extLst>
          </p:cNvPr>
          <p:cNvSpPr txBox="1">
            <a:spLocks/>
          </p:cNvSpPr>
          <p:nvPr/>
        </p:nvSpPr>
        <p:spPr bwMode="auto">
          <a:xfrm>
            <a:off x="885825" y="1368425"/>
            <a:ext cx="1728788" cy="32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400"/>
              </a:spcBef>
              <a:buClr>
                <a:schemeClr val="accent1"/>
              </a:buClr>
              <a:buSzPct val="80000"/>
              <a:buFont typeface="Corbel" panose="020B0503020204020204" pitchFamily="34" charset="0"/>
              <a:buChar char="•"/>
              <a:defRPr sz="2200">
                <a:solidFill>
                  <a:schemeClr val="accent1"/>
                </a:solidFill>
                <a:latin typeface="Corbel" panose="020B0503020204020204" pitchFamily="34" charset="0"/>
              </a:defRPr>
            </a:lvl1pPr>
            <a:lvl2pPr marL="742950" indent="-285750">
              <a:lnSpc>
                <a:spcPct val="90000"/>
              </a:lnSpc>
              <a:spcBef>
                <a:spcPts val="200"/>
              </a:spcBef>
              <a:spcAft>
                <a:spcPts val="400"/>
              </a:spcAft>
              <a:buClr>
                <a:schemeClr val="accent1"/>
              </a:buClr>
              <a:buSzPct val="80000"/>
              <a:buFont typeface="Corbel" panose="020B0503020204020204" pitchFamily="34" charset="0"/>
              <a:buChar char="•"/>
              <a:defRPr sz="2000">
                <a:solidFill>
                  <a:schemeClr val="accent1"/>
                </a:solidFill>
                <a:latin typeface="Corbel" panose="020B0503020204020204" pitchFamily="34" charset="0"/>
              </a:defRPr>
            </a:lvl2pPr>
            <a:lvl3pPr marL="1143000" indent="-228600">
              <a:lnSpc>
                <a:spcPct val="90000"/>
              </a:lnSpc>
              <a:spcBef>
                <a:spcPts val="200"/>
              </a:spcBef>
              <a:spcAft>
                <a:spcPts val="400"/>
              </a:spcAft>
              <a:buClr>
                <a:schemeClr val="accent1"/>
              </a:buClr>
              <a:buSzPct val="80000"/>
              <a:buFont typeface="Corbel" panose="020B0503020204020204" pitchFamily="34" charset="0"/>
              <a:buChar char="•"/>
              <a:defRPr>
                <a:solidFill>
                  <a:schemeClr val="accent1"/>
                </a:solidFill>
                <a:latin typeface="Corbel" panose="020B0503020204020204" pitchFamily="34" charset="0"/>
              </a:defRPr>
            </a:lvl3pPr>
            <a:lvl4pPr marL="1600200" indent="-228600">
              <a:lnSpc>
                <a:spcPct val="90000"/>
              </a:lnSpc>
              <a:spcBef>
                <a:spcPts val="200"/>
              </a:spcBef>
              <a:spcAft>
                <a:spcPts val="400"/>
              </a:spcAft>
              <a:buClr>
                <a:schemeClr val="accent1"/>
              </a:buClr>
              <a:buSzPct val="80000"/>
              <a:buFont typeface="Corbel" panose="020B0503020204020204" pitchFamily="34" charset="0"/>
              <a:buChar char="•"/>
              <a:defRPr sz="1600">
                <a:solidFill>
                  <a:schemeClr val="accent1"/>
                </a:solidFill>
                <a:latin typeface="Corbel" panose="020B0503020204020204" pitchFamily="34" charset="0"/>
              </a:defRPr>
            </a:lvl4pPr>
            <a:lvl5pPr marL="2057400" indent="-228600">
              <a:lnSpc>
                <a:spcPct val="90000"/>
              </a:lnSpc>
              <a:spcBef>
                <a:spcPts val="200"/>
              </a:spcBef>
              <a:spcAft>
                <a:spcPts val="400"/>
              </a:spcAft>
              <a:buClr>
                <a:schemeClr val="accent1"/>
              </a:buClr>
              <a:buSzPct val="80000"/>
              <a:buFont typeface="Corbel" panose="020B0503020204020204" pitchFamily="34" charset="0"/>
              <a:buChar char="•"/>
              <a:defRPr sz="1600">
                <a:solidFill>
                  <a:schemeClr val="accent1"/>
                </a:solidFill>
                <a:latin typeface="Corbel" panose="020B0503020204020204" pitchFamily="34" charset="0"/>
              </a:defRPr>
            </a:lvl5pPr>
            <a:lvl6pPr marL="2514600" indent="-228600" defTabSz="457200" eaLnBrk="0" fontAlgn="base" hangingPunct="0">
              <a:lnSpc>
                <a:spcPct val="90000"/>
              </a:lnSpc>
              <a:spcBef>
                <a:spcPts val="200"/>
              </a:spcBef>
              <a:spcAft>
                <a:spcPts val="400"/>
              </a:spcAft>
              <a:buClr>
                <a:schemeClr val="accent1"/>
              </a:buClr>
              <a:buSzPct val="80000"/>
              <a:buFont typeface="Corbel" panose="020B0503020204020204" pitchFamily="34" charset="0"/>
              <a:buChar char="•"/>
              <a:defRPr sz="1600">
                <a:solidFill>
                  <a:schemeClr val="accent1"/>
                </a:solidFill>
                <a:latin typeface="Corbel" panose="020B0503020204020204" pitchFamily="34" charset="0"/>
              </a:defRPr>
            </a:lvl6pPr>
            <a:lvl7pPr marL="2971800" indent="-228600" defTabSz="457200" eaLnBrk="0" fontAlgn="base" hangingPunct="0">
              <a:lnSpc>
                <a:spcPct val="90000"/>
              </a:lnSpc>
              <a:spcBef>
                <a:spcPts val="200"/>
              </a:spcBef>
              <a:spcAft>
                <a:spcPts val="400"/>
              </a:spcAft>
              <a:buClr>
                <a:schemeClr val="accent1"/>
              </a:buClr>
              <a:buSzPct val="80000"/>
              <a:buFont typeface="Corbel" panose="020B0503020204020204" pitchFamily="34" charset="0"/>
              <a:buChar char="•"/>
              <a:defRPr sz="1600">
                <a:solidFill>
                  <a:schemeClr val="accent1"/>
                </a:solidFill>
                <a:latin typeface="Corbel" panose="020B0503020204020204" pitchFamily="34" charset="0"/>
              </a:defRPr>
            </a:lvl7pPr>
            <a:lvl8pPr marL="3429000" indent="-228600" defTabSz="457200" eaLnBrk="0" fontAlgn="base" hangingPunct="0">
              <a:lnSpc>
                <a:spcPct val="90000"/>
              </a:lnSpc>
              <a:spcBef>
                <a:spcPts val="200"/>
              </a:spcBef>
              <a:spcAft>
                <a:spcPts val="400"/>
              </a:spcAft>
              <a:buClr>
                <a:schemeClr val="accent1"/>
              </a:buClr>
              <a:buSzPct val="80000"/>
              <a:buFont typeface="Corbel" panose="020B0503020204020204" pitchFamily="34" charset="0"/>
              <a:buChar char="•"/>
              <a:defRPr sz="1600">
                <a:solidFill>
                  <a:schemeClr val="accent1"/>
                </a:solidFill>
                <a:latin typeface="Corbel" panose="020B0503020204020204" pitchFamily="34" charset="0"/>
              </a:defRPr>
            </a:lvl8pPr>
            <a:lvl9pPr marL="3886200" indent="-228600" defTabSz="457200" eaLnBrk="0" fontAlgn="base" hangingPunct="0">
              <a:lnSpc>
                <a:spcPct val="90000"/>
              </a:lnSpc>
              <a:spcBef>
                <a:spcPts val="200"/>
              </a:spcBef>
              <a:spcAft>
                <a:spcPts val="400"/>
              </a:spcAft>
              <a:buClr>
                <a:schemeClr val="accent1"/>
              </a:buClr>
              <a:buSzPct val="80000"/>
              <a:buFont typeface="Corbel" panose="020B0503020204020204" pitchFamily="34" charset="0"/>
              <a:buChar char="•"/>
              <a:defRPr sz="1600">
                <a:solidFill>
                  <a:schemeClr val="accent1"/>
                </a:solidFill>
                <a:latin typeface="Corbel" panose="020B0503020204020204" pitchFamily="34" charset="0"/>
              </a:defRPr>
            </a:lvl9pPr>
          </a:lstStyle>
          <a:p>
            <a:pPr algn="ctr" eaLnBrk="1" hangingPunct="1">
              <a:lnSpc>
                <a:spcPct val="100000"/>
              </a:lnSpc>
              <a:spcBef>
                <a:spcPct val="0"/>
              </a:spcBef>
              <a:buClrTx/>
              <a:buSzTx/>
              <a:buFontTx/>
              <a:buNone/>
            </a:pPr>
            <a:r>
              <a:rPr lang="es-PE" altLang="es-PE" sz="1600" b="1">
                <a:solidFill>
                  <a:schemeClr val="tx1"/>
                </a:solidFill>
                <a:latin typeface="Arial" panose="020B0604020202020204" pitchFamily="34" charset="0"/>
                <a:cs typeface="Arial" panose="020B0604020202020204" pitchFamily="34" charset="0"/>
              </a:rPr>
              <a:t>JERÁRQUICA</a:t>
            </a:r>
          </a:p>
        </p:txBody>
      </p:sp>
      <p:sp>
        <p:nvSpPr>
          <p:cNvPr id="16393" name="1 Título">
            <a:extLst>
              <a:ext uri="{FF2B5EF4-FFF2-40B4-BE49-F238E27FC236}">
                <a16:creationId xmlns:a16="http://schemas.microsoft.com/office/drawing/2014/main" id="{0DC04D70-EB63-4E07-B56E-B15FA7E7B683}"/>
              </a:ext>
            </a:extLst>
          </p:cNvPr>
          <p:cNvSpPr txBox="1">
            <a:spLocks/>
          </p:cNvSpPr>
          <p:nvPr/>
        </p:nvSpPr>
        <p:spPr bwMode="auto">
          <a:xfrm>
            <a:off x="4440238" y="1978025"/>
            <a:ext cx="2376487" cy="325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400"/>
              </a:spcBef>
              <a:buClr>
                <a:schemeClr val="accent1"/>
              </a:buClr>
              <a:buSzPct val="80000"/>
              <a:buFont typeface="Corbel" panose="020B0503020204020204" pitchFamily="34" charset="0"/>
              <a:buChar char="•"/>
              <a:defRPr sz="2200">
                <a:solidFill>
                  <a:schemeClr val="accent1"/>
                </a:solidFill>
                <a:latin typeface="Corbel" panose="020B0503020204020204" pitchFamily="34" charset="0"/>
              </a:defRPr>
            </a:lvl1pPr>
            <a:lvl2pPr marL="742950" indent="-285750">
              <a:lnSpc>
                <a:spcPct val="90000"/>
              </a:lnSpc>
              <a:spcBef>
                <a:spcPts val="200"/>
              </a:spcBef>
              <a:spcAft>
                <a:spcPts val="400"/>
              </a:spcAft>
              <a:buClr>
                <a:schemeClr val="accent1"/>
              </a:buClr>
              <a:buSzPct val="80000"/>
              <a:buFont typeface="Corbel" panose="020B0503020204020204" pitchFamily="34" charset="0"/>
              <a:buChar char="•"/>
              <a:defRPr sz="2000">
                <a:solidFill>
                  <a:schemeClr val="accent1"/>
                </a:solidFill>
                <a:latin typeface="Corbel" panose="020B0503020204020204" pitchFamily="34" charset="0"/>
              </a:defRPr>
            </a:lvl2pPr>
            <a:lvl3pPr marL="1143000" indent="-228600">
              <a:lnSpc>
                <a:spcPct val="90000"/>
              </a:lnSpc>
              <a:spcBef>
                <a:spcPts val="200"/>
              </a:spcBef>
              <a:spcAft>
                <a:spcPts val="400"/>
              </a:spcAft>
              <a:buClr>
                <a:schemeClr val="accent1"/>
              </a:buClr>
              <a:buSzPct val="80000"/>
              <a:buFont typeface="Corbel" panose="020B0503020204020204" pitchFamily="34" charset="0"/>
              <a:buChar char="•"/>
              <a:defRPr>
                <a:solidFill>
                  <a:schemeClr val="accent1"/>
                </a:solidFill>
                <a:latin typeface="Corbel" panose="020B0503020204020204" pitchFamily="34" charset="0"/>
              </a:defRPr>
            </a:lvl3pPr>
            <a:lvl4pPr marL="1600200" indent="-228600">
              <a:lnSpc>
                <a:spcPct val="90000"/>
              </a:lnSpc>
              <a:spcBef>
                <a:spcPts val="200"/>
              </a:spcBef>
              <a:spcAft>
                <a:spcPts val="400"/>
              </a:spcAft>
              <a:buClr>
                <a:schemeClr val="accent1"/>
              </a:buClr>
              <a:buSzPct val="80000"/>
              <a:buFont typeface="Corbel" panose="020B0503020204020204" pitchFamily="34" charset="0"/>
              <a:buChar char="•"/>
              <a:defRPr sz="1600">
                <a:solidFill>
                  <a:schemeClr val="accent1"/>
                </a:solidFill>
                <a:latin typeface="Corbel" panose="020B0503020204020204" pitchFamily="34" charset="0"/>
              </a:defRPr>
            </a:lvl4pPr>
            <a:lvl5pPr marL="2057400" indent="-228600">
              <a:lnSpc>
                <a:spcPct val="90000"/>
              </a:lnSpc>
              <a:spcBef>
                <a:spcPts val="200"/>
              </a:spcBef>
              <a:spcAft>
                <a:spcPts val="400"/>
              </a:spcAft>
              <a:buClr>
                <a:schemeClr val="accent1"/>
              </a:buClr>
              <a:buSzPct val="80000"/>
              <a:buFont typeface="Corbel" panose="020B0503020204020204" pitchFamily="34" charset="0"/>
              <a:buChar char="•"/>
              <a:defRPr sz="1600">
                <a:solidFill>
                  <a:schemeClr val="accent1"/>
                </a:solidFill>
                <a:latin typeface="Corbel" panose="020B0503020204020204" pitchFamily="34" charset="0"/>
              </a:defRPr>
            </a:lvl5pPr>
            <a:lvl6pPr marL="2514600" indent="-228600" defTabSz="457200" eaLnBrk="0" fontAlgn="base" hangingPunct="0">
              <a:lnSpc>
                <a:spcPct val="90000"/>
              </a:lnSpc>
              <a:spcBef>
                <a:spcPts val="200"/>
              </a:spcBef>
              <a:spcAft>
                <a:spcPts val="400"/>
              </a:spcAft>
              <a:buClr>
                <a:schemeClr val="accent1"/>
              </a:buClr>
              <a:buSzPct val="80000"/>
              <a:buFont typeface="Corbel" panose="020B0503020204020204" pitchFamily="34" charset="0"/>
              <a:buChar char="•"/>
              <a:defRPr sz="1600">
                <a:solidFill>
                  <a:schemeClr val="accent1"/>
                </a:solidFill>
                <a:latin typeface="Corbel" panose="020B0503020204020204" pitchFamily="34" charset="0"/>
              </a:defRPr>
            </a:lvl6pPr>
            <a:lvl7pPr marL="2971800" indent="-228600" defTabSz="457200" eaLnBrk="0" fontAlgn="base" hangingPunct="0">
              <a:lnSpc>
                <a:spcPct val="90000"/>
              </a:lnSpc>
              <a:spcBef>
                <a:spcPts val="200"/>
              </a:spcBef>
              <a:spcAft>
                <a:spcPts val="400"/>
              </a:spcAft>
              <a:buClr>
                <a:schemeClr val="accent1"/>
              </a:buClr>
              <a:buSzPct val="80000"/>
              <a:buFont typeface="Corbel" panose="020B0503020204020204" pitchFamily="34" charset="0"/>
              <a:buChar char="•"/>
              <a:defRPr sz="1600">
                <a:solidFill>
                  <a:schemeClr val="accent1"/>
                </a:solidFill>
                <a:latin typeface="Corbel" panose="020B0503020204020204" pitchFamily="34" charset="0"/>
              </a:defRPr>
            </a:lvl7pPr>
            <a:lvl8pPr marL="3429000" indent="-228600" defTabSz="457200" eaLnBrk="0" fontAlgn="base" hangingPunct="0">
              <a:lnSpc>
                <a:spcPct val="90000"/>
              </a:lnSpc>
              <a:spcBef>
                <a:spcPts val="200"/>
              </a:spcBef>
              <a:spcAft>
                <a:spcPts val="400"/>
              </a:spcAft>
              <a:buClr>
                <a:schemeClr val="accent1"/>
              </a:buClr>
              <a:buSzPct val="80000"/>
              <a:buFont typeface="Corbel" panose="020B0503020204020204" pitchFamily="34" charset="0"/>
              <a:buChar char="•"/>
              <a:defRPr sz="1600">
                <a:solidFill>
                  <a:schemeClr val="accent1"/>
                </a:solidFill>
                <a:latin typeface="Corbel" panose="020B0503020204020204" pitchFamily="34" charset="0"/>
              </a:defRPr>
            </a:lvl8pPr>
            <a:lvl9pPr marL="3886200" indent="-228600" defTabSz="457200" eaLnBrk="0" fontAlgn="base" hangingPunct="0">
              <a:lnSpc>
                <a:spcPct val="90000"/>
              </a:lnSpc>
              <a:spcBef>
                <a:spcPts val="200"/>
              </a:spcBef>
              <a:spcAft>
                <a:spcPts val="400"/>
              </a:spcAft>
              <a:buClr>
                <a:schemeClr val="accent1"/>
              </a:buClr>
              <a:buSzPct val="80000"/>
              <a:buFont typeface="Corbel" panose="020B0503020204020204" pitchFamily="34" charset="0"/>
              <a:buChar char="•"/>
              <a:defRPr sz="1600">
                <a:solidFill>
                  <a:schemeClr val="accent1"/>
                </a:solidFill>
                <a:latin typeface="Corbel" panose="020B0503020204020204" pitchFamily="34" charset="0"/>
              </a:defRPr>
            </a:lvl9pPr>
          </a:lstStyle>
          <a:p>
            <a:pPr algn="ctr" eaLnBrk="1" hangingPunct="1">
              <a:lnSpc>
                <a:spcPct val="100000"/>
              </a:lnSpc>
              <a:spcBef>
                <a:spcPct val="0"/>
              </a:spcBef>
              <a:buClrTx/>
              <a:buSzTx/>
              <a:buFontTx/>
              <a:buNone/>
            </a:pPr>
            <a:r>
              <a:rPr lang="es-PE" altLang="es-PE" sz="1600" b="1">
                <a:solidFill>
                  <a:schemeClr val="tx1"/>
                </a:solidFill>
                <a:latin typeface="Arial" panose="020B0604020202020204" pitchFamily="34" charset="0"/>
                <a:cs typeface="Arial" panose="020B0604020202020204" pitchFamily="34" charset="0"/>
              </a:rPr>
              <a:t>TOPOLOGÍA BUS</a:t>
            </a:r>
          </a:p>
        </p:txBody>
      </p:sp>
      <p:sp>
        <p:nvSpPr>
          <p:cNvPr id="16394" name="1 Título">
            <a:extLst>
              <a:ext uri="{FF2B5EF4-FFF2-40B4-BE49-F238E27FC236}">
                <a16:creationId xmlns:a16="http://schemas.microsoft.com/office/drawing/2014/main" id="{79A0DBD1-EF03-4096-999E-E4D9EF14660B}"/>
              </a:ext>
            </a:extLst>
          </p:cNvPr>
          <p:cNvSpPr txBox="1">
            <a:spLocks/>
          </p:cNvSpPr>
          <p:nvPr/>
        </p:nvSpPr>
        <p:spPr bwMode="auto">
          <a:xfrm>
            <a:off x="8894763" y="1204913"/>
            <a:ext cx="1728787" cy="32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400"/>
              </a:spcBef>
              <a:buClr>
                <a:schemeClr val="accent1"/>
              </a:buClr>
              <a:buSzPct val="80000"/>
              <a:buFont typeface="Corbel" panose="020B0503020204020204" pitchFamily="34" charset="0"/>
              <a:buChar char="•"/>
              <a:defRPr sz="2200">
                <a:solidFill>
                  <a:schemeClr val="accent1"/>
                </a:solidFill>
                <a:latin typeface="Corbel" panose="020B0503020204020204" pitchFamily="34" charset="0"/>
              </a:defRPr>
            </a:lvl1pPr>
            <a:lvl2pPr marL="742950" indent="-285750">
              <a:lnSpc>
                <a:spcPct val="90000"/>
              </a:lnSpc>
              <a:spcBef>
                <a:spcPts val="200"/>
              </a:spcBef>
              <a:spcAft>
                <a:spcPts val="400"/>
              </a:spcAft>
              <a:buClr>
                <a:schemeClr val="accent1"/>
              </a:buClr>
              <a:buSzPct val="80000"/>
              <a:buFont typeface="Corbel" panose="020B0503020204020204" pitchFamily="34" charset="0"/>
              <a:buChar char="•"/>
              <a:defRPr sz="2000">
                <a:solidFill>
                  <a:schemeClr val="accent1"/>
                </a:solidFill>
                <a:latin typeface="Corbel" panose="020B0503020204020204" pitchFamily="34" charset="0"/>
              </a:defRPr>
            </a:lvl2pPr>
            <a:lvl3pPr marL="1143000" indent="-228600">
              <a:lnSpc>
                <a:spcPct val="90000"/>
              </a:lnSpc>
              <a:spcBef>
                <a:spcPts val="200"/>
              </a:spcBef>
              <a:spcAft>
                <a:spcPts val="400"/>
              </a:spcAft>
              <a:buClr>
                <a:schemeClr val="accent1"/>
              </a:buClr>
              <a:buSzPct val="80000"/>
              <a:buFont typeface="Corbel" panose="020B0503020204020204" pitchFamily="34" charset="0"/>
              <a:buChar char="•"/>
              <a:defRPr>
                <a:solidFill>
                  <a:schemeClr val="accent1"/>
                </a:solidFill>
                <a:latin typeface="Corbel" panose="020B0503020204020204" pitchFamily="34" charset="0"/>
              </a:defRPr>
            </a:lvl3pPr>
            <a:lvl4pPr marL="1600200" indent="-228600">
              <a:lnSpc>
                <a:spcPct val="90000"/>
              </a:lnSpc>
              <a:spcBef>
                <a:spcPts val="200"/>
              </a:spcBef>
              <a:spcAft>
                <a:spcPts val="400"/>
              </a:spcAft>
              <a:buClr>
                <a:schemeClr val="accent1"/>
              </a:buClr>
              <a:buSzPct val="80000"/>
              <a:buFont typeface="Corbel" panose="020B0503020204020204" pitchFamily="34" charset="0"/>
              <a:buChar char="•"/>
              <a:defRPr sz="1600">
                <a:solidFill>
                  <a:schemeClr val="accent1"/>
                </a:solidFill>
                <a:latin typeface="Corbel" panose="020B0503020204020204" pitchFamily="34" charset="0"/>
              </a:defRPr>
            </a:lvl4pPr>
            <a:lvl5pPr marL="2057400" indent="-228600">
              <a:lnSpc>
                <a:spcPct val="90000"/>
              </a:lnSpc>
              <a:spcBef>
                <a:spcPts val="200"/>
              </a:spcBef>
              <a:spcAft>
                <a:spcPts val="400"/>
              </a:spcAft>
              <a:buClr>
                <a:schemeClr val="accent1"/>
              </a:buClr>
              <a:buSzPct val="80000"/>
              <a:buFont typeface="Corbel" panose="020B0503020204020204" pitchFamily="34" charset="0"/>
              <a:buChar char="•"/>
              <a:defRPr sz="1600">
                <a:solidFill>
                  <a:schemeClr val="accent1"/>
                </a:solidFill>
                <a:latin typeface="Corbel" panose="020B0503020204020204" pitchFamily="34" charset="0"/>
              </a:defRPr>
            </a:lvl5pPr>
            <a:lvl6pPr marL="2514600" indent="-228600" defTabSz="457200" eaLnBrk="0" fontAlgn="base" hangingPunct="0">
              <a:lnSpc>
                <a:spcPct val="90000"/>
              </a:lnSpc>
              <a:spcBef>
                <a:spcPts val="200"/>
              </a:spcBef>
              <a:spcAft>
                <a:spcPts val="400"/>
              </a:spcAft>
              <a:buClr>
                <a:schemeClr val="accent1"/>
              </a:buClr>
              <a:buSzPct val="80000"/>
              <a:buFont typeface="Corbel" panose="020B0503020204020204" pitchFamily="34" charset="0"/>
              <a:buChar char="•"/>
              <a:defRPr sz="1600">
                <a:solidFill>
                  <a:schemeClr val="accent1"/>
                </a:solidFill>
                <a:latin typeface="Corbel" panose="020B0503020204020204" pitchFamily="34" charset="0"/>
              </a:defRPr>
            </a:lvl6pPr>
            <a:lvl7pPr marL="2971800" indent="-228600" defTabSz="457200" eaLnBrk="0" fontAlgn="base" hangingPunct="0">
              <a:lnSpc>
                <a:spcPct val="90000"/>
              </a:lnSpc>
              <a:spcBef>
                <a:spcPts val="200"/>
              </a:spcBef>
              <a:spcAft>
                <a:spcPts val="400"/>
              </a:spcAft>
              <a:buClr>
                <a:schemeClr val="accent1"/>
              </a:buClr>
              <a:buSzPct val="80000"/>
              <a:buFont typeface="Corbel" panose="020B0503020204020204" pitchFamily="34" charset="0"/>
              <a:buChar char="•"/>
              <a:defRPr sz="1600">
                <a:solidFill>
                  <a:schemeClr val="accent1"/>
                </a:solidFill>
                <a:latin typeface="Corbel" panose="020B0503020204020204" pitchFamily="34" charset="0"/>
              </a:defRPr>
            </a:lvl7pPr>
            <a:lvl8pPr marL="3429000" indent="-228600" defTabSz="457200" eaLnBrk="0" fontAlgn="base" hangingPunct="0">
              <a:lnSpc>
                <a:spcPct val="90000"/>
              </a:lnSpc>
              <a:spcBef>
                <a:spcPts val="200"/>
              </a:spcBef>
              <a:spcAft>
                <a:spcPts val="400"/>
              </a:spcAft>
              <a:buClr>
                <a:schemeClr val="accent1"/>
              </a:buClr>
              <a:buSzPct val="80000"/>
              <a:buFont typeface="Corbel" panose="020B0503020204020204" pitchFamily="34" charset="0"/>
              <a:buChar char="•"/>
              <a:defRPr sz="1600">
                <a:solidFill>
                  <a:schemeClr val="accent1"/>
                </a:solidFill>
                <a:latin typeface="Corbel" panose="020B0503020204020204" pitchFamily="34" charset="0"/>
              </a:defRPr>
            </a:lvl8pPr>
            <a:lvl9pPr marL="3886200" indent="-228600" defTabSz="457200" eaLnBrk="0" fontAlgn="base" hangingPunct="0">
              <a:lnSpc>
                <a:spcPct val="90000"/>
              </a:lnSpc>
              <a:spcBef>
                <a:spcPts val="200"/>
              </a:spcBef>
              <a:spcAft>
                <a:spcPts val="400"/>
              </a:spcAft>
              <a:buClr>
                <a:schemeClr val="accent1"/>
              </a:buClr>
              <a:buSzPct val="80000"/>
              <a:buFont typeface="Corbel" panose="020B0503020204020204" pitchFamily="34" charset="0"/>
              <a:buChar char="•"/>
              <a:defRPr sz="1600">
                <a:solidFill>
                  <a:schemeClr val="accent1"/>
                </a:solidFill>
                <a:latin typeface="Corbel" panose="020B0503020204020204" pitchFamily="34" charset="0"/>
              </a:defRPr>
            </a:lvl9pPr>
          </a:lstStyle>
          <a:p>
            <a:pPr algn="ctr" eaLnBrk="1" hangingPunct="1">
              <a:lnSpc>
                <a:spcPct val="100000"/>
              </a:lnSpc>
              <a:spcBef>
                <a:spcPct val="0"/>
              </a:spcBef>
              <a:buClrTx/>
              <a:buSzTx/>
              <a:buFontTx/>
              <a:buNone/>
            </a:pPr>
            <a:r>
              <a:rPr lang="es-PE" altLang="es-PE" sz="1600" b="1">
                <a:solidFill>
                  <a:schemeClr val="tx1"/>
                </a:solidFill>
                <a:latin typeface="Arial" panose="020B0604020202020204" pitchFamily="34" charset="0"/>
                <a:cs typeface="Arial" panose="020B0604020202020204" pitchFamily="34" charset="0"/>
              </a:rPr>
              <a:t>TOPOLOGÍA ANILLO</a:t>
            </a:r>
          </a:p>
        </p:txBody>
      </p:sp>
      <p:sp>
        <p:nvSpPr>
          <p:cNvPr id="16395" name="1 Título">
            <a:extLst>
              <a:ext uri="{FF2B5EF4-FFF2-40B4-BE49-F238E27FC236}">
                <a16:creationId xmlns:a16="http://schemas.microsoft.com/office/drawing/2014/main" id="{D3A651DE-EE88-4AFD-B6C7-01D965BA219D}"/>
              </a:ext>
            </a:extLst>
          </p:cNvPr>
          <p:cNvSpPr txBox="1">
            <a:spLocks/>
          </p:cNvSpPr>
          <p:nvPr/>
        </p:nvSpPr>
        <p:spPr bwMode="auto">
          <a:xfrm>
            <a:off x="1443038" y="3878263"/>
            <a:ext cx="2520950" cy="32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400"/>
              </a:spcBef>
              <a:buClr>
                <a:schemeClr val="accent1"/>
              </a:buClr>
              <a:buSzPct val="80000"/>
              <a:buFont typeface="Corbel" panose="020B0503020204020204" pitchFamily="34" charset="0"/>
              <a:buChar char="•"/>
              <a:defRPr sz="2200">
                <a:solidFill>
                  <a:schemeClr val="accent1"/>
                </a:solidFill>
                <a:latin typeface="Corbel" panose="020B0503020204020204" pitchFamily="34" charset="0"/>
              </a:defRPr>
            </a:lvl1pPr>
            <a:lvl2pPr marL="742950" indent="-285750">
              <a:lnSpc>
                <a:spcPct val="90000"/>
              </a:lnSpc>
              <a:spcBef>
                <a:spcPts val="200"/>
              </a:spcBef>
              <a:spcAft>
                <a:spcPts val="400"/>
              </a:spcAft>
              <a:buClr>
                <a:schemeClr val="accent1"/>
              </a:buClr>
              <a:buSzPct val="80000"/>
              <a:buFont typeface="Corbel" panose="020B0503020204020204" pitchFamily="34" charset="0"/>
              <a:buChar char="•"/>
              <a:defRPr sz="2000">
                <a:solidFill>
                  <a:schemeClr val="accent1"/>
                </a:solidFill>
                <a:latin typeface="Corbel" panose="020B0503020204020204" pitchFamily="34" charset="0"/>
              </a:defRPr>
            </a:lvl2pPr>
            <a:lvl3pPr marL="1143000" indent="-228600">
              <a:lnSpc>
                <a:spcPct val="90000"/>
              </a:lnSpc>
              <a:spcBef>
                <a:spcPts val="200"/>
              </a:spcBef>
              <a:spcAft>
                <a:spcPts val="400"/>
              </a:spcAft>
              <a:buClr>
                <a:schemeClr val="accent1"/>
              </a:buClr>
              <a:buSzPct val="80000"/>
              <a:buFont typeface="Corbel" panose="020B0503020204020204" pitchFamily="34" charset="0"/>
              <a:buChar char="•"/>
              <a:defRPr>
                <a:solidFill>
                  <a:schemeClr val="accent1"/>
                </a:solidFill>
                <a:latin typeface="Corbel" panose="020B0503020204020204" pitchFamily="34" charset="0"/>
              </a:defRPr>
            </a:lvl3pPr>
            <a:lvl4pPr marL="1600200" indent="-228600">
              <a:lnSpc>
                <a:spcPct val="90000"/>
              </a:lnSpc>
              <a:spcBef>
                <a:spcPts val="200"/>
              </a:spcBef>
              <a:spcAft>
                <a:spcPts val="400"/>
              </a:spcAft>
              <a:buClr>
                <a:schemeClr val="accent1"/>
              </a:buClr>
              <a:buSzPct val="80000"/>
              <a:buFont typeface="Corbel" panose="020B0503020204020204" pitchFamily="34" charset="0"/>
              <a:buChar char="•"/>
              <a:defRPr sz="1600">
                <a:solidFill>
                  <a:schemeClr val="accent1"/>
                </a:solidFill>
                <a:latin typeface="Corbel" panose="020B0503020204020204" pitchFamily="34" charset="0"/>
              </a:defRPr>
            </a:lvl4pPr>
            <a:lvl5pPr marL="2057400" indent="-228600">
              <a:lnSpc>
                <a:spcPct val="90000"/>
              </a:lnSpc>
              <a:spcBef>
                <a:spcPts val="200"/>
              </a:spcBef>
              <a:spcAft>
                <a:spcPts val="400"/>
              </a:spcAft>
              <a:buClr>
                <a:schemeClr val="accent1"/>
              </a:buClr>
              <a:buSzPct val="80000"/>
              <a:buFont typeface="Corbel" panose="020B0503020204020204" pitchFamily="34" charset="0"/>
              <a:buChar char="•"/>
              <a:defRPr sz="1600">
                <a:solidFill>
                  <a:schemeClr val="accent1"/>
                </a:solidFill>
                <a:latin typeface="Corbel" panose="020B0503020204020204" pitchFamily="34" charset="0"/>
              </a:defRPr>
            </a:lvl5pPr>
            <a:lvl6pPr marL="2514600" indent="-228600" defTabSz="457200" eaLnBrk="0" fontAlgn="base" hangingPunct="0">
              <a:lnSpc>
                <a:spcPct val="90000"/>
              </a:lnSpc>
              <a:spcBef>
                <a:spcPts val="200"/>
              </a:spcBef>
              <a:spcAft>
                <a:spcPts val="400"/>
              </a:spcAft>
              <a:buClr>
                <a:schemeClr val="accent1"/>
              </a:buClr>
              <a:buSzPct val="80000"/>
              <a:buFont typeface="Corbel" panose="020B0503020204020204" pitchFamily="34" charset="0"/>
              <a:buChar char="•"/>
              <a:defRPr sz="1600">
                <a:solidFill>
                  <a:schemeClr val="accent1"/>
                </a:solidFill>
                <a:latin typeface="Corbel" panose="020B0503020204020204" pitchFamily="34" charset="0"/>
              </a:defRPr>
            </a:lvl6pPr>
            <a:lvl7pPr marL="2971800" indent="-228600" defTabSz="457200" eaLnBrk="0" fontAlgn="base" hangingPunct="0">
              <a:lnSpc>
                <a:spcPct val="90000"/>
              </a:lnSpc>
              <a:spcBef>
                <a:spcPts val="200"/>
              </a:spcBef>
              <a:spcAft>
                <a:spcPts val="400"/>
              </a:spcAft>
              <a:buClr>
                <a:schemeClr val="accent1"/>
              </a:buClr>
              <a:buSzPct val="80000"/>
              <a:buFont typeface="Corbel" panose="020B0503020204020204" pitchFamily="34" charset="0"/>
              <a:buChar char="•"/>
              <a:defRPr sz="1600">
                <a:solidFill>
                  <a:schemeClr val="accent1"/>
                </a:solidFill>
                <a:latin typeface="Corbel" panose="020B0503020204020204" pitchFamily="34" charset="0"/>
              </a:defRPr>
            </a:lvl7pPr>
            <a:lvl8pPr marL="3429000" indent="-228600" defTabSz="457200" eaLnBrk="0" fontAlgn="base" hangingPunct="0">
              <a:lnSpc>
                <a:spcPct val="90000"/>
              </a:lnSpc>
              <a:spcBef>
                <a:spcPts val="200"/>
              </a:spcBef>
              <a:spcAft>
                <a:spcPts val="400"/>
              </a:spcAft>
              <a:buClr>
                <a:schemeClr val="accent1"/>
              </a:buClr>
              <a:buSzPct val="80000"/>
              <a:buFont typeface="Corbel" panose="020B0503020204020204" pitchFamily="34" charset="0"/>
              <a:buChar char="•"/>
              <a:defRPr sz="1600">
                <a:solidFill>
                  <a:schemeClr val="accent1"/>
                </a:solidFill>
                <a:latin typeface="Corbel" panose="020B0503020204020204" pitchFamily="34" charset="0"/>
              </a:defRPr>
            </a:lvl8pPr>
            <a:lvl9pPr marL="3886200" indent="-228600" defTabSz="457200" eaLnBrk="0" fontAlgn="base" hangingPunct="0">
              <a:lnSpc>
                <a:spcPct val="90000"/>
              </a:lnSpc>
              <a:spcBef>
                <a:spcPts val="200"/>
              </a:spcBef>
              <a:spcAft>
                <a:spcPts val="400"/>
              </a:spcAft>
              <a:buClr>
                <a:schemeClr val="accent1"/>
              </a:buClr>
              <a:buSzPct val="80000"/>
              <a:buFont typeface="Corbel" panose="020B0503020204020204" pitchFamily="34" charset="0"/>
              <a:buChar char="•"/>
              <a:defRPr sz="1600">
                <a:solidFill>
                  <a:schemeClr val="accent1"/>
                </a:solidFill>
                <a:latin typeface="Corbel" panose="020B0503020204020204" pitchFamily="34" charset="0"/>
              </a:defRPr>
            </a:lvl9pPr>
          </a:lstStyle>
          <a:p>
            <a:pPr algn="ctr" eaLnBrk="1" hangingPunct="1">
              <a:lnSpc>
                <a:spcPct val="100000"/>
              </a:lnSpc>
              <a:spcBef>
                <a:spcPct val="0"/>
              </a:spcBef>
              <a:buClrTx/>
              <a:buSzTx/>
              <a:buFontTx/>
              <a:buNone/>
            </a:pPr>
            <a:r>
              <a:rPr lang="es-PE" altLang="es-PE" sz="1600" b="1">
                <a:solidFill>
                  <a:schemeClr val="tx1"/>
                </a:solidFill>
                <a:latin typeface="Arial" panose="020B0604020202020204" pitchFamily="34" charset="0"/>
                <a:cs typeface="Arial" panose="020B0604020202020204" pitchFamily="34" charset="0"/>
              </a:rPr>
              <a:t>TOPOLOGÍA ESTRELLA</a:t>
            </a:r>
          </a:p>
        </p:txBody>
      </p:sp>
      <p:sp>
        <p:nvSpPr>
          <p:cNvPr id="16396" name="1 Título">
            <a:extLst>
              <a:ext uri="{FF2B5EF4-FFF2-40B4-BE49-F238E27FC236}">
                <a16:creationId xmlns:a16="http://schemas.microsoft.com/office/drawing/2014/main" id="{9867E493-FAA7-42A0-A134-AED33CE4A795}"/>
              </a:ext>
            </a:extLst>
          </p:cNvPr>
          <p:cNvSpPr txBox="1">
            <a:spLocks/>
          </p:cNvSpPr>
          <p:nvPr/>
        </p:nvSpPr>
        <p:spPr bwMode="auto">
          <a:xfrm>
            <a:off x="6527800" y="4538663"/>
            <a:ext cx="2663825" cy="32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400"/>
              </a:spcBef>
              <a:buClr>
                <a:schemeClr val="accent1"/>
              </a:buClr>
              <a:buSzPct val="80000"/>
              <a:buFont typeface="Corbel" panose="020B0503020204020204" pitchFamily="34" charset="0"/>
              <a:buChar char="•"/>
              <a:defRPr sz="2200">
                <a:solidFill>
                  <a:schemeClr val="accent1"/>
                </a:solidFill>
                <a:latin typeface="Corbel" panose="020B0503020204020204" pitchFamily="34" charset="0"/>
              </a:defRPr>
            </a:lvl1pPr>
            <a:lvl2pPr marL="742950" indent="-285750">
              <a:lnSpc>
                <a:spcPct val="90000"/>
              </a:lnSpc>
              <a:spcBef>
                <a:spcPts val="200"/>
              </a:spcBef>
              <a:spcAft>
                <a:spcPts val="400"/>
              </a:spcAft>
              <a:buClr>
                <a:schemeClr val="accent1"/>
              </a:buClr>
              <a:buSzPct val="80000"/>
              <a:buFont typeface="Corbel" panose="020B0503020204020204" pitchFamily="34" charset="0"/>
              <a:buChar char="•"/>
              <a:defRPr sz="2000">
                <a:solidFill>
                  <a:schemeClr val="accent1"/>
                </a:solidFill>
                <a:latin typeface="Corbel" panose="020B0503020204020204" pitchFamily="34" charset="0"/>
              </a:defRPr>
            </a:lvl2pPr>
            <a:lvl3pPr marL="1143000" indent="-228600">
              <a:lnSpc>
                <a:spcPct val="90000"/>
              </a:lnSpc>
              <a:spcBef>
                <a:spcPts val="200"/>
              </a:spcBef>
              <a:spcAft>
                <a:spcPts val="400"/>
              </a:spcAft>
              <a:buClr>
                <a:schemeClr val="accent1"/>
              </a:buClr>
              <a:buSzPct val="80000"/>
              <a:buFont typeface="Corbel" panose="020B0503020204020204" pitchFamily="34" charset="0"/>
              <a:buChar char="•"/>
              <a:defRPr>
                <a:solidFill>
                  <a:schemeClr val="accent1"/>
                </a:solidFill>
                <a:latin typeface="Corbel" panose="020B0503020204020204" pitchFamily="34" charset="0"/>
              </a:defRPr>
            </a:lvl3pPr>
            <a:lvl4pPr marL="1600200" indent="-228600">
              <a:lnSpc>
                <a:spcPct val="90000"/>
              </a:lnSpc>
              <a:spcBef>
                <a:spcPts val="200"/>
              </a:spcBef>
              <a:spcAft>
                <a:spcPts val="400"/>
              </a:spcAft>
              <a:buClr>
                <a:schemeClr val="accent1"/>
              </a:buClr>
              <a:buSzPct val="80000"/>
              <a:buFont typeface="Corbel" panose="020B0503020204020204" pitchFamily="34" charset="0"/>
              <a:buChar char="•"/>
              <a:defRPr sz="1600">
                <a:solidFill>
                  <a:schemeClr val="accent1"/>
                </a:solidFill>
                <a:latin typeface="Corbel" panose="020B0503020204020204" pitchFamily="34" charset="0"/>
              </a:defRPr>
            </a:lvl4pPr>
            <a:lvl5pPr marL="2057400" indent="-228600">
              <a:lnSpc>
                <a:spcPct val="90000"/>
              </a:lnSpc>
              <a:spcBef>
                <a:spcPts val="200"/>
              </a:spcBef>
              <a:spcAft>
                <a:spcPts val="400"/>
              </a:spcAft>
              <a:buClr>
                <a:schemeClr val="accent1"/>
              </a:buClr>
              <a:buSzPct val="80000"/>
              <a:buFont typeface="Corbel" panose="020B0503020204020204" pitchFamily="34" charset="0"/>
              <a:buChar char="•"/>
              <a:defRPr sz="1600">
                <a:solidFill>
                  <a:schemeClr val="accent1"/>
                </a:solidFill>
                <a:latin typeface="Corbel" panose="020B0503020204020204" pitchFamily="34" charset="0"/>
              </a:defRPr>
            </a:lvl5pPr>
            <a:lvl6pPr marL="2514600" indent="-228600" defTabSz="457200" eaLnBrk="0" fontAlgn="base" hangingPunct="0">
              <a:lnSpc>
                <a:spcPct val="90000"/>
              </a:lnSpc>
              <a:spcBef>
                <a:spcPts val="200"/>
              </a:spcBef>
              <a:spcAft>
                <a:spcPts val="400"/>
              </a:spcAft>
              <a:buClr>
                <a:schemeClr val="accent1"/>
              </a:buClr>
              <a:buSzPct val="80000"/>
              <a:buFont typeface="Corbel" panose="020B0503020204020204" pitchFamily="34" charset="0"/>
              <a:buChar char="•"/>
              <a:defRPr sz="1600">
                <a:solidFill>
                  <a:schemeClr val="accent1"/>
                </a:solidFill>
                <a:latin typeface="Corbel" panose="020B0503020204020204" pitchFamily="34" charset="0"/>
              </a:defRPr>
            </a:lvl6pPr>
            <a:lvl7pPr marL="2971800" indent="-228600" defTabSz="457200" eaLnBrk="0" fontAlgn="base" hangingPunct="0">
              <a:lnSpc>
                <a:spcPct val="90000"/>
              </a:lnSpc>
              <a:spcBef>
                <a:spcPts val="200"/>
              </a:spcBef>
              <a:spcAft>
                <a:spcPts val="400"/>
              </a:spcAft>
              <a:buClr>
                <a:schemeClr val="accent1"/>
              </a:buClr>
              <a:buSzPct val="80000"/>
              <a:buFont typeface="Corbel" panose="020B0503020204020204" pitchFamily="34" charset="0"/>
              <a:buChar char="•"/>
              <a:defRPr sz="1600">
                <a:solidFill>
                  <a:schemeClr val="accent1"/>
                </a:solidFill>
                <a:latin typeface="Corbel" panose="020B0503020204020204" pitchFamily="34" charset="0"/>
              </a:defRPr>
            </a:lvl7pPr>
            <a:lvl8pPr marL="3429000" indent="-228600" defTabSz="457200" eaLnBrk="0" fontAlgn="base" hangingPunct="0">
              <a:lnSpc>
                <a:spcPct val="90000"/>
              </a:lnSpc>
              <a:spcBef>
                <a:spcPts val="200"/>
              </a:spcBef>
              <a:spcAft>
                <a:spcPts val="400"/>
              </a:spcAft>
              <a:buClr>
                <a:schemeClr val="accent1"/>
              </a:buClr>
              <a:buSzPct val="80000"/>
              <a:buFont typeface="Corbel" panose="020B0503020204020204" pitchFamily="34" charset="0"/>
              <a:buChar char="•"/>
              <a:defRPr sz="1600">
                <a:solidFill>
                  <a:schemeClr val="accent1"/>
                </a:solidFill>
                <a:latin typeface="Corbel" panose="020B0503020204020204" pitchFamily="34" charset="0"/>
              </a:defRPr>
            </a:lvl8pPr>
            <a:lvl9pPr marL="3886200" indent="-228600" defTabSz="457200" eaLnBrk="0" fontAlgn="base" hangingPunct="0">
              <a:lnSpc>
                <a:spcPct val="90000"/>
              </a:lnSpc>
              <a:spcBef>
                <a:spcPts val="200"/>
              </a:spcBef>
              <a:spcAft>
                <a:spcPts val="400"/>
              </a:spcAft>
              <a:buClr>
                <a:schemeClr val="accent1"/>
              </a:buClr>
              <a:buSzPct val="80000"/>
              <a:buFont typeface="Corbel" panose="020B0503020204020204" pitchFamily="34" charset="0"/>
              <a:buChar char="•"/>
              <a:defRPr sz="1600">
                <a:solidFill>
                  <a:schemeClr val="accent1"/>
                </a:solidFill>
                <a:latin typeface="Corbel" panose="020B0503020204020204" pitchFamily="34" charset="0"/>
              </a:defRPr>
            </a:lvl9pPr>
          </a:lstStyle>
          <a:p>
            <a:pPr algn="ctr" eaLnBrk="1" hangingPunct="1">
              <a:lnSpc>
                <a:spcPct val="100000"/>
              </a:lnSpc>
              <a:spcBef>
                <a:spcPct val="0"/>
              </a:spcBef>
              <a:buClrTx/>
              <a:buSzTx/>
              <a:buFontTx/>
              <a:buNone/>
            </a:pPr>
            <a:r>
              <a:rPr lang="es-PE" altLang="es-PE" sz="1600" b="1">
                <a:solidFill>
                  <a:schemeClr val="tx1"/>
                </a:solidFill>
                <a:latin typeface="Arial" panose="020B0604020202020204" pitchFamily="34" charset="0"/>
                <a:cs typeface="Arial" panose="020B0604020202020204" pitchFamily="34" charset="0"/>
              </a:rPr>
              <a:t>TOPOLOGÍA MALLA</a:t>
            </a:r>
          </a:p>
        </p:txBody>
      </p:sp>
      <p:pic>
        <p:nvPicPr>
          <p:cNvPr id="13" name="Picture 4" descr="Resultado de imagen para logo idat">
            <a:extLst>
              <a:ext uri="{FF2B5EF4-FFF2-40B4-BE49-F238E27FC236}">
                <a16:creationId xmlns:a16="http://schemas.microsoft.com/office/drawing/2014/main" id="{ABC4801D-4C40-4D10-919D-C2B182020E1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000938" y="207963"/>
            <a:ext cx="1123950" cy="1123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4" name="Picture 2" descr="Resultado de imagen para que es una mac">
            <a:extLst>
              <a:ext uri="{FF2B5EF4-FFF2-40B4-BE49-F238E27FC236}">
                <a16:creationId xmlns:a16="http://schemas.microsoft.com/office/drawing/2014/main" id="{CDD6B6A5-7B80-4816-A191-12560DFA0A2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91013" y="1598613"/>
            <a:ext cx="3549650" cy="1382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675" name="Picture 4" descr="Resultado de imagen para gateway">
            <a:extLst>
              <a:ext uri="{FF2B5EF4-FFF2-40B4-BE49-F238E27FC236}">
                <a16:creationId xmlns:a16="http://schemas.microsoft.com/office/drawing/2014/main" id="{1A730F7E-3ABE-4AF7-ACFE-280288988F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15350" y="1414463"/>
            <a:ext cx="3113088" cy="1751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676" name="Picture 6" descr="Resultado de imagen para mascara de red">
            <a:extLst>
              <a:ext uri="{FF2B5EF4-FFF2-40B4-BE49-F238E27FC236}">
                <a16:creationId xmlns:a16="http://schemas.microsoft.com/office/drawing/2014/main" id="{406C5A25-231A-4C5D-B18F-73D222FA7D1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71732" t="3310"/>
          <a:stretch>
            <a:fillRect/>
          </a:stretch>
        </p:blipFill>
        <p:spPr bwMode="auto">
          <a:xfrm>
            <a:off x="5232400" y="3703638"/>
            <a:ext cx="1665288" cy="2244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77" name="CuadroTexto 3">
            <a:extLst>
              <a:ext uri="{FF2B5EF4-FFF2-40B4-BE49-F238E27FC236}">
                <a16:creationId xmlns:a16="http://schemas.microsoft.com/office/drawing/2014/main" id="{A62E7412-1A49-47A0-8A4B-D0EEE828E4C3}"/>
              </a:ext>
            </a:extLst>
          </p:cNvPr>
          <p:cNvSpPr txBox="1">
            <a:spLocks noChangeArrowheads="1"/>
          </p:cNvSpPr>
          <p:nvPr/>
        </p:nvSpPr>
        <p:spPr bwMode="auto">
          <a:xfrm>
            <a:off x="981075" y="1081088"/>
            <a:ext cx="3502025"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defTabSz="457200" eaLnBrk="0" fontAlgn="base" hangingPunct="0">
              <a:spcBef>
                <a:spcPct val="0"/>
              </a:spcBef>
              <a:spcAft>
                <a:spcPct val="0"/>
              </a:spcAft>
              <a:defRPr>
                <a:solidFill>
                  <a:schemeClr val="tx1"/>
                </a:solidFill>
                <a:latin typeface="Corbel" panose="020B0503020204020204" pitchFamily="34" charset="0"/>
              </a:defRPr>
            </a:lvl6pPr>
            <a:lvl7pPr marL="2971800" indent="-228600" defTabSz="457200" eaLnBrk="0" fontAlgn="base" hangingPunct="0">
              <a:spcBef>
                <a:spcPct val="0"/>
              </a:spcBef>
              <a:spcAft>
                <a:spcPct val="0"/>
              </a:spcAft>
              <a:defRPr>
                <a:solidFill>
                  <a:schemeClr val="tx1"/>
                </a:solidFill>
                <a:latin typeface="Corbel" panose="020B0503020204020204" pitchFamily="34" charset="0"/>
              </a:defRPr>
            </a:lvl7pPr>
            <a:lvl8pPr marL="3429000" indent="-228600" defTabSz="457200" eaLnBrk="0" fontAlgn="base" hangingPunct="0">
              <a:spcBef>
                <a:spcPct val="0"/>
              </a:spcBef>
              <a:spcAft>
                <a:spcPct val="0"/>
              </a:spcAft>
              <a:defRPr>
                <a:solidFill>
                  <a:schemeClr val="tx1"/>
                </a:solidFill>
                <a:latin typeface="Corbel" panose="020B0503020204020204" pitchFamily="34" charset="0"/>
              </a:defRPr>
            </a:lvl8pPr>
            <a:lvl9pPr marL="3886200" indent="-228600" defTabSz="457200" eaLnBrk="0" fontAlgn="base" hangingPunct="0">
              <a:spcBef>
                <a:spcPct val="0"/>
              </a:spcBef>
              <a:spcAft>
                <a:spcPct val="0"/>
              </a:spcAft>
              <a:defRPr>
                <a:solidFill>
                  <a:schemeClr val="tx1"/>
                </a:solidFill>
                <a:latin typeface="Corbel" panose="020B0503020204020204" pitchFamily="34" charset="0"/>
              </a:defRPr>
            </a:lvl9pPr>
          </a:lstStyle>
          <a:p>
            <a:pPr eaLnBrk="1" hangingPunct="1"/>
            <a:r>
              <a:rPr lang="es-PE" altLang="es-PE" sz="4800">
                <a:latin typeface="Arial Black" panose="020B0A04020102020204" pitchFamily="34" charset="0"/>
              </a:rPr>
              <a:t>¿QUÉ ES?</a:t>
            </a:r>
          </a:p>
        </p:txBody>
      </p:sp>
      <p:pic>
        <p:nvPicPr>
          <p:cNvPr id="28678" name="Picture 4" descr="Imagen relacionada">
            <a:extLst>
              <a:ext uri="{FF2B5EF4-FFF2-40B4-BE49-F238E27FC236}">
                <a16:creationId xmlns:a16="http://schemas.microsoft.com/office/drawing/2014/main" id="{58ED5C01-4FF3-4814-9E79-C84EEEEBE90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l="10896" t="6116" r="29408" b="10948"/>
          <a:stretch>
            <a:fillRect/>
          </a:stretch>
        </p:blipFill>
        <p:spPr bwMode="auto">
          <a:xfrm>
            <a:off x="1231900" y="2373313"/>
            <a:ext cx="2166938" cy="300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679" name="Picture 8" descr="Imagen relacionada">
            <a:extLst>
              <a:ext uri="{FF2B5EF4-FFF2-40B4-BE49-F238E27FC236}">
                <a16:creationId xmlns:a16="http://schemas.microsoft.com/office/drawing/2014/main" id="{A9E518A8-5315-4A78-BDC1-D67C2D56CDF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080375" y="3898900"/>
            <a:ext cx="3548063" cy="185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4" descr="Resultado de imagen para logo idat">
            <a:extLst>
              <a:ext uri="{FF2B5EF4-FFF2-40B4-BE49-F238E27FC236}">
                <a16:creationId xmlns:a16="http://schemas.microsoft.com/office/drawing/2014/main" id="{DDA558AF-6DED-4813-993D-483F059EEAE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000938" y="207963"/>
            <a:ext cx="1123950" cy="1123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2D1F51F2-8C8C-419E-BA0F-51CF3C2D167E}"/>
              </a:ext>
            </a:extLst>
          </p:cNvPr>
          <p:cNvSpPr/>
          <p:nvPr/>
        </p:nvSpPr>
        <p:spPr>
          <a:xfrm>
            <a:off x="477838" y="2044700"/>
            <a:ext cx="11512550" cy="2554288"/>
          </a:xfrm>
          <a:prstGeom prst="rect">
            <a:avLst/>
          </a:prstGeom>
        </p:spPr>
        <p:txBody>
          <a:bodyPr>
            <a:spAutoFit/>
          </a:bodyPr>
          <a:lstStyle/>
          <a:p>
            <a:pPr eaLnBrk="1" fontAlgn="auto" hangingPunct="1">
              <a:spcBef>
                <a:spcPts val="0"/>
              </a:spcBef>
              <a:spcAft>
                <a:spcPts val="0"/>
              </a:spcAft>
              <a:defRPr/>
            </a:pPr>
            <a:endParaRPr lang="es-PE" sz="2800" dirty="0">
              <a:latin typeface="Arial" panose="020B0604020202020204" pitchFamily="34" charset="0"/>
            </a:endParaRPr>
          </a:p>
          <a:p>
            <a:pPr algn="ctr" eaLnBrk="1" fontAlgn="auto" hangingPunct="1">
              <a:spcBef>
                <a:spcPts val="0"/>
              </a:spcBef>
              <a:spcAft>
                <a:spcPts val="0"/>
              </a:spcAft>
              <a:defRPr/>
            </a:pPr>
            <a:r>
              <a:rPr lang="es-PE" sz="4400" b="1" dirty="0">
                <a:latin typeface="Times New Roman" panose="02020603050405020304" pitchFamily="18" charset="0"/>
                <a:ea typeface="+mj-ea"/>
                <a:cs typeface="Times New Roman" panose="02020603050405020304" pitchFamily="18" charset="0"/>
              </a:rPr>
              <a:t>ELEMENTOS Y COMPONENTES BÁSICOS DE UNA RED DE COMPUTADORAS </a:t>
            </a:r>
          </a:p>
          <a:p>
            <a:pPr algn="ctr" eaLnBrk="1" fontAlgn="auto" hangingPunct="1">
              <a:spcBef>
                <a:spcPts val="0"/>
              </a:spcBef>
              <a:spcAft>
                <a:spcPts val="0"/>
              </a:spcAft>
              <a:defRPr/>
            </a:pPr>
            <a:r>
              <a:rPr lang="es-PE" sz="4400" dirty="0">
                <a:latin typeface="Times New Roman" panose="02020603050405020304" pitchFamily="18" charset="0"/>
                <a:ea typeface="+mj-ea"/>
                <a:cs typeface="Times New Roman" panose="02020603050405020304" pitchFamily="18" charset="0"/>
              </a:rPr>
              <a:t>	</a:t>
            </a:r>
          </a:p>
        </p:txBody>
      </p:sp>
      <p:pic>
        <p:nvPicPr>
          <p:cNvPr id="3" name="Picture 4" descr="Resultado de imagen para logo idat">
            <a:extLst>
              <a:ext uri="{FF2B5EF4-FFF2-40B4-BE49-F238E27FC236}">
                <a16:creationId xmlns:a16="http://schemas.microsoft.com/office/drawing/2014/main" id="{F640DDE2-0976-4154-AEF8-FC5AEDF1B34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00938" y="207963"/>
            <a:ext cx="1123950" cy="1123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 Box 4">
            <a:extLst>
              <a:ext uri="{FF2B5EF4-FFF2-40B4-BE49-F238E27FC236}">
                <a16:creationId xmlns:a16="http://schemas.microsoft.com/office/drawing/2014/main" id="{5932CA90-36B7-4ADE-816C-C594A5321378}"/>
              </a:ext>
            </a:extLst>
          </p:cNvPr>
          <p:cNvSpPr txBox="1">
            <a:spLocks noChangeArrowheads="1"/>
          </p:cNvSpPr>
          <p:nvPr/>
        </p:nvSpPr>
        <p:spPr bwMode="auto">
          <a:xfrm>
            <a:off x="592138" y="728663"/>
            <a:ext cx="9217025"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defTabSz="457200" eaLnBrk="0" fontAlgn="base" hangingPunct="0">
              <a:spcBef>
                <a:spcPct val="0"/>
              </a:spcBef>
              <a:spcAft>
                <a:spcPct val="0"/>
              </a:spcAft>
              <a:defRPr>
                <a:solidFill>
                  <a:schemeClr val="tx1"/>
                </a:solidFill>
                <a:latin typeface="Corbel" panose="020B0503020204020204" pitchFamily="34" charset="0"/>
              </a:defRPr>
            </a:lvl6pPr>
            <a:lvl7pPr marL="2971800" indent="-228600" defTabSz="457200" eaLnBrk="0" fontAlgn="base" hangingPunct="0">
              <a:spcBef>
                <a:spcPct val="0"/>
              </a:spcBef>
              <a:spcAft>
                <a:spcPct val="0"/>
              </a:spcAft>
              <a:defRPr>
                <a:solidFill>
                  <a:schemeClr val="tx1"/>
                </a:solidFill>
                <a:latin typeface="Corbel" panose="020B0503020204020204" pitchFamily="34" charset="0"/>
              </a:defRPr>
            </a:lvl7pPr>
            <a:lvl8pPr marL="3429000" indent="-228600" defTabSz="457200" eaLnBrk="0" fontAlgn="base" hangingPunct="0">
              <a:spcBef>
                <a:spcPct val="0"/>
              </a:spcBef>
              <a:spcAft>
                <a:spcPct val="0"/>
              </a:spcAft>
              <a:defRPr>
                <a:solidFill>
                  <a:schemeClr val="tx1"/>
                </a:solidFill>
                <a:latin typeface="Corbel" panose="020B0503020204020204" pitchFamily="34" charset="0"/>
              </a:defRPr>
            </a:lvl8pPr>
            <a:lvl9pPr marL="3886200" indent="-228600" defTabSz="457200" eaLnBrk="0" fontAlgn="base" hangingPunct="0">
              <a:spcBef>
                <a:spcPct val="0"/>
              </a:spcBef>
              <a:spcAft>
                <a:spcPct val="0"/>
              </a:spcAft>
              <a:defRPr>
                <a:solidFill>
                  <a:schemeClr val="tx1"/>
                </a:solidFill>
                <a:latin typeface="Corbel" panose="020B0503020204020204" pitchFamily="34" charset="0"/>
              </a:defRPr>
            </a:lvl9pPr>
          </a:lstStyle>
          <a:p>
            <a:pPr eaLnBrk="1" hangingPunct="1">
              <a:spcBef>
                <a:spcPct val="50000"/>
              </a:spcBef>
            </a:pPr>
            <a:r>
              <a:rPr lang="es-ES" altLang="es-PE" sz="3200" b="1">
                <a:latin typeface="Arial" panose="020B0604020202020204" pitchFamily="34" charset="0"/>
                <a:cs typeface="Arial" panose="020B0604020202020204" pitchFamily="34" charset="0"/>
              </a:rPr>
              <a:t>COMPONENTES</a:t>
            </a:r>
          </a:p>
        </p:txBody>
      </p:sp>
      <p:sp>
        <p:nvSpPr>
          <p:cNvPr id="18435" name="Rectangle 6">
            <a:extLst>
              <a:ext uri="{FF2B5EF4-FFF2-40B4-BE49-F238E27FC236}">
                <a16:creationId xmlns:a16="http://schemas.microsoft.com/office/drawing/2014/main" id="{6E9C98C5-96A2-45B8-9036-D0894234A650}"/>
              </a:ext>
            </a:extLst>
          </p:cNvPr>
          <p:cNvSpPr>
            <a:spLocks noChangeArrowheads="1"/>
          </p:cNvSpPr>
          <p:nvPr/>
        </p:nvSpPr>
        <p:spPr bwMode="auto">
          <a:xfrm>
            <a:off x="719138" y="3213100"/>
            <a:ext cx="10972800" cy="433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defTabSz="457200" eaLnBrk="0" fontAlgn="base" hangingPunct="0">
              <a:spcBef>
                <a:spcPct val="0"/>
              </a:spcBef>
              <a:spcAft>
                <a:spcPct val="0"/>
              </a:spcAft>
              <a:defRPr>
                <a:solidFill>
                  <a:schemeClr val="tx1"/>
                </a:solidFill>
                <a:latin typeface="Corbel" panose="020B0503020204020204" pitchFamily="34" charset="0"/>
              </a:defRPr>
            </a:lvl6pPr>
            <a:lvl7pPr marL="2971800" indent="-228600" defTabSz="457200" eaLnBrk="0" fontAlgn="base" hangingPunct="0">
              <a:spcBef>
                <a:spcPct val="0"/>
              </a:spcBef>
              <a:spcAft>
                <a:spcPct val="0"/>
              </a:spcAft>
              <a:defRPr>
                <a:solidFill>
                  <a:schemeClr val="tx1"/>
                </a:solidFill>
                <a:latin typeface="Corbel" panose="020B0503020204020204" pitchFamily="34" charset="0"/>
              </a:defRPr>
            </a:lvl7pPr>
            <a:lvl8pPr marL="3429000" indent="-228600" defTabSz="457200" eaLnBrk="0" fontAlgn="base" hangingPunct="0">
              <a:spcBef>
                <a:spcPct val="0"/>
              </a:spcBef>
              <a:spcAft>
                <a:spcPct val="0"/>
              </a:spcAft>
              <a:defRPr>
                <a:solidFill>
                  <a:schemeClr val="tx1"/>
                </a:solidFill>
                <a:latin typeface="Corbel" panose="020B0503020204020204" pitchFamily="34" charset="0"/>
              </a:defRPr>
            </a:lvl8pPr>
            <a:lvl9pPr marL="3886200" indent="-228600" defTabSz="457200" eaLnBrk="0" fontAlgn="base" hangingPunct="0">
              <a:spcBef>
                <a:spcPct val="0"/>
              </a:spcBef>
              <a:spcAft>
                <a:spcPct val="0"/>
              </a:spcAft>
              <a:defRPr>
                <a:solidFill>
                  <a:schemeClr val="tx1"/>
                </a:solidFill>
                <a:latin typeface="Corbel" panose="020B0503020204020204" pitchFamily="34" charset="0"/>
              </a:defRPr>
            </a:lvl9pPr>
          </a:lstStyle>
          <a:p>
            <a:pPr eaLnBrk="1" hangingPunct="1">
              <a:lnSpc>
                <a:spcPct val="80000"/>
              </a:lnSpc>
              <a:spcBef>
                <a:spcPct val="20000"/>
              </a:spcBef>
              <a:buClr>
                <a:schemeClr val="bg2"/>
              </a:buClr>
              <a:buSzPct val="75000"/>
              <a:buFont typeface="Wingdings" panose="05000000000000000000" pitchFamily="2" charset="2"/>
              <a:buChar char="n"/>
            </a:pPr>
            <a:endParaRPr lang="es-ES" altLang="es-PE">
              <a:latin typeface="Calibri" panose="020F0502020204030204" pitchFamily="34" charset="0"/>
            </a:endParaRPr>
          </a:p>
        </p:txBody>
      </p:sp>
      <p:sp>
        <p:nvSpPr>
          <p:cNvPr id="18436" name="Rectangle 8">
            <a:extLst>
              <a:ext uri="{FF2B5EF4-FFF2-40B4-BE49-F238E27FC236}">
                <a16:creationId xmlns:a16="http://schemas.microsoft.com/office/drawing/2014/main" id="{1B48E2E3-0B85-411B-AFF9-95D2314C70B0}"/>
              </a:ext>
            </a:extLst>
          </p:cNvPr>
          <p:cNvSpPr>
            <a:spLocks noChangeArrowheads="1"/>
          </p:cNvSpPr>
          <p:nvPr/>
        </p:nvSpPr>
        <p:spPr bwMode="auto">
          <a:xfrm>
            <a:off x="719138" y="5084763"/>
            <a:ext cx="10972800" cy="433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defTabSz="457200" eaLnBrk="0" fontAlgn="base" hangingPunct="0">
              <a:spcBef>
                <a:spcPct val="0"/>
              </a:spcBef>
              <a:spcAft>
                <a:spcPct val="0"/>
              </a:spcAft>
              <a:defRPr>
                <a:solidFill>
                  <a:schemeClr val="tx1"/>
                </a:solidFill>
                <a:latin typeface="Corbel" panose="020B0503020204020204" pitchFamily="34" charset="0"/>
              </a:defRPr>
            </a:lvl6pPr>
            <a:lvl7pPr marL="2971800" indent="-228600" defTabSz="457200" eaLnBrk="0" fontAlgn="base" hangingPunct="0">
              <a:spcBef>
                <a:spcPct val="0"/>
              </a:spcBef>
              <a:spcAft>
                <a:spcPct val="0"/>
              </a:spcAft>
              <a:defRPr>
                <a:solidFill>
                  <a:schemeClr val="tx1"/>
                </a:solidFill>
                <a:latin typeface="Corbel" panose="020B0503020204020204" pitchFamily="34" charset="0"/>
              </a:defRPr>
            </a:lvl7pPr>
            <a:lvl8pPr marL="3429000" indent="-228600" defTabSz="457200" eaLnBrk="0" fontAlgn="base" hangingPunct="0">
              <a:spcBef>
                <a:spcPct val="0"/>
              </a:spcBef>
              <a:spcAft>
                <a:spcPct val="0"/>
              </a:spcAft>
              <a:defRPr>
                <a:solidFill>
                  <a:schemeClr val="tx1"/>
                </a:solidFill>
                <a:latin typeface="Corbel" panose="020B0503020204020204" pitchFamily="34" charset="0"/>
              </a:defRPr>
            </a:lvl8pPr>
            <a:lvl9pPr marL="3886200" indent="-228600" defTabSz="457200" eaLnBrk="0" fontAlgn="base" hangingPunct="0">
              <a:spcBef>
                <a:spcPct val="0"/>
              </a:spcBef>
              <a:spcAft>
                <a:spcPct val="0"/>
              </a:spcAft>
              <a:defRPr>
                <a:solidFill>
                  <a:schemeClr val="tx1"/>
                </a:solidFill>
                <a:latin typeface="Corbel" panose="020B0503020204020204" pitchFamily="34" charset="0"/>
              </a:defRPr>
            </a:lvl9pPr>
          </a:lstStyle>
          <a:p>
            <a:pPr eaLnBrk="1" hangingPunct="1">
              <a:lnSpc>
                <a:spcPct val="80000"/>
              </a:lnSpc>
              <a:spcBef>
                <a:spcPct val="20000"/>
              </a:spcBef>
              <a:buClr>
                <a:schemeClr val="bg2"/>
              </a:buClr>
              <a:buSzPct val="75000"/>
              <a:buFont typeface="Wingdings" panose="05000000000000000000" pitchFamily="2" charset="2"/>
              <a:buChar char="n"/>
            </a:pPr>
            <a:endParaRPr lang="es-ES" altLang="es-PE">
              <a:latin typeface="Calibri" panose="020F0502020204030204" pitchFamily="34" charset="0"/>
            </a:endParaRPr>
          </a:p>
        </p:txBody>
      </p:sp>
      <p:sp>
        <p:nvSpPr>
          <p:cNvPr id="18437" name="Rectangle 9">
            <a:extLst>
              <a:ext uri="{FF2B5EF4-FFF2-40B4-BE49-F238E27FC236}">
                <a16:creationId xmlns:a16="http://schemas.microsoft.com/office/drawing/2014/main" id="{5CD9623C-3C34-48F2-BB1A-10E017A0A2EE}"/>
              </a:ext>
            </a:extLst>
          </p:cNvPr>
          <p:cNvSpPr>
            <a:spLocks noChangeArrowheads="1"/>
          </p:cNvSpPr>
          <p:nvPr/>
        </p:nvSpPr>
        <p:spPr bwMode="auto">
          <a:xfrm>
            <a:off x="719138" y="5734050"/>
            <a:ext cx="10972800" cy="433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defTabSz="457200" eaLnBrk="0" fontAlgn="base" hangingPunct="0">
              <a:spcBef>
                <a:spcPct val="0"/>
              </a:spcBef>
              <a:spcAft>
                <a:spcPct val="0"/>
              </a:spcAft>
              <a:defRPr>
                <a:solidFill>
                  <a:schemeClr val="tx1"/>
                </a:solidFill>
                <a:latin typeface="Corbel" panose="020B0503020204020204" pitchFamily="34" charset="0"/>
              </a:defRPr>
            </a:lvl6pPr>
            <a:lvl7pPr marL="2971800" indent="-228600" defTabSz="457200" eaLnBrk="0" fontAlgn="base" hangingPunct="0">
              <a:spcBef>
                <a:spcPct val="0"/>
              </a:spcBef>
              <a:spcAft>
                <a:spcPct val="0"/>
              </a:spcAft>
              <a:defRPr>
                <a:solidFill>
                  <a:schemeClr val="tx1"/>
                </a:solidFill>
                <a:latin typeface="Corbel" panose="020B0503020204020204" pitchFamily="34" charset="0"/>
              </a:defRPr>
            </a:lvl7pPr>
            <a:lvl8pPr marL="3429000" indent="-228600" defTabSz="457200" eaLnBrk="0" fontAlgn="base" hangingPunct="0">
              <a:spcBef>
                <a:spcPct val="0"/>
              </a:spcBef>
              <a:spcAft>
                <a:spcPct val="0"/>
              </a:spcAft>
              <a:defRPr>
                <a:solidFill>
                  <a:schemeClr val="tx1"/>
                </a:solidFill>
                <a:latin typeface="Corbel" panose="020B0503020204020204" pitchFamily="34" charset="0"/>
              </a:defRPr>
            </a:lvl8pPr>
            <a:lvl9pPr marL="3886200" indent="-228600" defTabSz="457200" eaLnBrk="0" fontAlgn="base" hangingPunct="0">
              <a:spcBef>
                <a:spcPct val="0"/>
              </a:spcBef>
              <a:spcAft>
                <a:spcPct val="0"/>
              </a:spcAft>
              <a:defRPr>
                <a:solidFill>
                  <a:schemeClr val="tx1"/>
                </a:solidFill>
                <a:latin typeface="Corbel" panose="020B0503020204020204" pitchFamily="34" charset="0"/>
              </a:defRPr>
            </a:lvl9pPr>
          </a:lstStyle>
          <a:p>
            <a:pPr eaLnBrk="1" hangingPunct="1">
              <a:lnSpc>
                <a:spcPct val="80000"/>
              </a:lnSpc>
              <a:spcBef>
                <a:spcPct val="20000"/>
              </a:spcBef>
              <a:buClr>
                <a:schemeClr val="bg2"/>
              </a:buClr>
              <a:buSzPct val="75000"/>
              <a:buFont typeface="Wingdings" panose="05000000000000000000" pitchFamily="2" charset="2"/>
              <a:buChar char="n"/>
            </a:pPr>
            <a:endParaRPr lang="es-ES" altLang="es-PE">
              <a:latin typeface="Calibri" panose="020F0502020204030204" pitchFamily="34" charset="0"/>
            </a:endParaRPr>
          </a:p>
        </p:txBody>
      </p:sp>
      <p:sp>
        <p:nvSpPr>
          <p:cNvPr id="18438" name="2 Rectángulo">
            <a:extLst>
              <a:ext uri="{FF2B5EF4-FFF2-40B4-BE49-F238E27FC236}">
                <a16:creationId xmlns:a16="http://schemas.microsoft.com/office/drawing/2014/main" id="{E1F1C158-EA8F-45A8-BE65-1454E002F741}"/>
              </a:ext>
            </a:extLst>
          </p:cNvPr>
          <p:cNvSpPr>
            <a:spLocks noChangeArrowheads="1"/>
          </p:cNvSpPr>
          <p:nvPr/>
        </p:nvSpPr>
        <p:spPr bwMode="auto">
          <a:xfrm>
            <a:off x="576263" y="1731963"/>
            <a:ext cx="6496050" cy="3786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defTabSz="457200" eaLnBrk="0" fontAlgn="base" hangingPunct="0">
              <a:spcBef>
                <a:spcPct val="0"/>
              </a:spcBef>
              <a:spcAft>
                <a:spcPct val="0"/>
              </a:spcAft>
              <a:defRPr>
                <a:solidFill>
                  <a:schemeClr val="tx1"/>
                </a:solidFill>
                <a:latin typeface="Corbel" panose="020B0503020204020204" pitchFamily="34" charset="0"/>
              </a:defRPr>
            </a:lvl6pPr>
            <a:lvl7pPr marL="2971800" indent="-228600" defTabSz="457200" eaLnBrk="0" fontAlgn="base" hangingPunct="0">
              <a:spcBef>
                <a:spcPct val="0"/>
              </a:spcBef>
              <a:spcAft>
                <a:spcPct val="0"/>
              </a:spcAft>
              <a:defRPr>
                <a:solidFill>
                  <a:schemeClr val="tx1"/>
                </a:solidFill>
                <a:latin typeface="Corbel" panose="020B0503020204020204" pitchFamily="34" charset="0"/>
              </a:defRPr>
            </a:lvl7pPr>
            <a:lvl8pPr marL="3429000" indent="-228600" defTabSz="457200" eaLnBrk="0" fontAlgn="base" hangingPunct="0">
              <a:spcBef>
                <a:spcPct val="0"/>
              </a:spcBef>
              <a:spcAft>
                <a:spcPct val="0"/>
              </a:spcAft>
              <a:defRPr>
                <a:solidFill>
                  <a:schemeClr val="tx1"/>
                </a:solidFill>
                <a:latin typeface="Corbel" panose="020B0503020204020204" pitchFamily="34" charset="0"/>
              </a:defRPr>
            </a:lvl8pPr>
            <a:lvl9pPr marL="3886200" indent="-228600" defTabSz="457200" eaLnBrk="0" fontAlgn="base" hangingPunct="0">
              <a:spcBef>
                <a:spcPct val="0"/>
              </a:spcBef>
              <a:spcAft>
                <a:spcPct val="0"/>
              </a:spcAft>
              <a:defRPr>
                <a:solidFill>
                  <a:schemeClr val="tx1"/>
                </a:solidFill>
                <a:latin typeface="Corbel" panose="020B0503020204020204" pitchFamily="34" charset="0"/>
              </a:defRPr>
            </a:lvl9pPr>
          </a:lstStyle>
          <a:p>
            <a:pPr eaLnBrk="1" hangingPunct="1">
              <a:buFont typeface="Wingdings" panose="05000000000000000000" pitchFamily="2" charset="2"/>
              <a:buChar char="ü"/>
            </a:pPr>
            <a:r>
              <a:rPr lang="es-PE" altLang="es-PE" sz="2400">
                <a:latin typeface="Arial" panose="020B0604020202020204" pitchFamily="34" charset="0"/>
                <a:cs typeface="Arial" panose="020B0604020202020204" pitchFamily="34" charset="0"/>
              </a:rPr>
              <a:t>Estaciones de Trabajo (Clientes)</a:t>
            </a:r>
          </a:p>
          <a:p>
            <a:pPr eaLnBrk="1" hangingPunct="1">
              <a:buFont typeface="Wingdings" panose="05000000000000000000" pitchFamily="2" charset="2"/>
              <a:buChar char="ü"/>
            </a:pPr>
            <a:r>
              <a:rPr lang="es-PE" altLang="es-PE" sz="2400">
                <a:latin typeface="Arial" panose="020B0604020202020204" pitchFamily="34" charset="0"/>
                <a:cs typeface="Arial" panose="020B0604020202020204" pitchFamily="34" charset="0"/>
              </a:rPr>
              <a:t>Servidores (opcional)</a:t>
            </a:r>
          </a:p>
          <a:p>
            <a:pPr eaLnBrk="1" hangingPunct="1">
              <a:buFont typeface="Wingdings" panose="05000000000000000000" pitchFamily="2" charset="2"/>
              <a:buChar char="ü"/>
            </a:pPr>
            <a:r>
              <a:rPr lang="es-PE" altLang="es-PE" sz="2400">
                <a:latin typeface="Arial" panose="020B0604020202020204" pitchFamily="34" charset="0"/>
                <a:cs typeface="Arial" panose="020B0604020202020204" pitchFamily="34" charset="0"/>
              </a:rPr>
              <a:t>Tarjetas de Red (NIC)</a:t>
            </a:r>
          </a:p>
          <a:p>
            <a:pPr eaLnBrk="1" hangingPunct="1">
              <a:buFont typeface="Wingdings" panose="05000000000000000000" pitchFamily="2" charset="2"/>
              <a:buChar char="ü"/>
            </a:pPr>
            <a:r>
              <a:rPr lang="es-PE" altLang="es-PE" sz="2400">
                <a:latin typeface="Arial" panose="020B0604020202020204" pitchFamily="34" charset="0"/>
                <a:cs typeface="Arial" panose="020B0604020202020204" pitchFamily="34" charset="0"/>
              </a:rPr>
              <a:t>Cableado o medios de transmisión inalámbricos (antenas)</a:t>
            </a:r>
          </a:p>
          <a:p>
            <a:pPr eaLnBrk="1" hangingPunct="1">
              <a:buFont typeface="Wingdings" panose="05000000000000000000" pitchFamily="2" charset="2"/>
              <a:buChar char="ü"/>
            </a:pPr>
            <a:r>
              <a:rPr lang="es-PE" altLang="es-PE" sz="2400">
                <a:latin typeface="Arial" panose="020B0604020202020204" pitchFamily="34" charset="0"/>
                <a:cs typeface="Arial" panose="020B0604020202020204" pitchFamily="34" charset="0"/>
              </a:rPr>
              <a:t>Dispositivos distribuidores: Hub, Switch, Router…</a:t>
            </a:r>
          </a:p>
          <a:p>
            <a:pPr eaLnBrk="1" hangingPunct="1">
              <a:buFont typeface="Wingdings" panose="05000000000000000000" pitchFamily="2" charset="2"/>
              <a:buChar char="ü"/>
            </a:pPr>
            <a:r>
              <a:rPr lang="es-PE" altLang="es-PE" sz="2400">
                <a:latin typeface="Arial" panose="020B0604020202020204" pitchFamily="34" charset="0"/>
                <a:cs typeface="Arial" panose="020B0604020202020204" pitchFamily="34" charset="0"/>
              </a:rPr>
              <a:t>Sistema operativo de red</a:t>
            </a:r>
          </a:p>
          <a:p>
            <a:pPr eaLnBrk="1" hangingPunct="1">
              <a:buFont typeface="Wingdings" panose="05000000000000000000" pitchFamily="2" charset="2"/>
              <a:buChar char="ü"/>
            </a:pPr>
            <a:r>
              <a:rPr lang="es-PE" altLang="es-PE" sz="2400">
                <a:latin typeface="Arial" panose="020B0604020202020204" pitchFamily="34" charset="0"/>
                <a:cs typeface="Arial" panose="020B0604020202020204" pitchFamily="34" charset="0"/>
              </a:rPr>
              <a:t>Recursos compartidos: Impresora de red, archivos y aplicaciones…</a:t>
            </a:r>
          </a:p>
        </p:txBody>
      </p:sp>
      <p:pic>
        <p:nvPicPr>
          <p:cNvPr id="18439" name="Picture 2">
            <a:extLst>
              <a:ext uri="{FF2B5EF4-FFF2-40B4-BE49-F238E27FC236}">
                <a16:creationId xmlns:a16="http://schemas.microsoft.com/office/drawing/2014/main" id="{75B09C0C-E026-46F3-BBA8-EFBD104066D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34300" y="2679700"/>
            <a:ext cx="2074863"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40" name="Picture 4">
            <a:extLst>
              <a:ext uri="{FF2B5EF4-FFF2-40B4-BE49-F238E27FC236}">
                <a16:creationId xmlns:a16="http://schemas.microsoft.com/office/drawing/2014/main" id="{FC9A1FCF-5BB6-4203-8178-98E1735E570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09163" y="2679700"/>
            <a:ext cx="2184400" cy="1209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41" name="Picture 20">
            <a:extLst>
              <a:ext uri="{FF2B5EF4-FFF2-40B4-BE49-F238E27FC236}">
                <a16:creationId xmlns:a16="http://schemas.microsoft.com/office/drawing/2014/main" id="{9669180B-3965-45AB-AFDE-E2E87A66EB3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15263" y="3859213"/>
            <a:ext cx="1736725" cy="119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42" name="Picture 12">
            <a:extLst>
              <a:ext uri="{FF2B5EF4-FFF2-40B4-BE49-F238E27FC236}">
                <a16:creationId xmlns:a16="http://schemas.microsoft.com/office/drawing/2014/main" id="{5CE39F89-A2E9-45C5-BDEA-06072B50D9B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683625" y="5202238"/>
            <a:ext cx="3116263" cy="1497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43" name="Picture 32">
            <a:extLst>
              <a:ext uri="{FF2B5EF4-FFF2-40B4-BE49-F238E27FC236}">
                <a16:creationId xmlns:a16="http://schemas.microsoft.com/office/drawing/2014/main" id="{8A2696C3-4D64-4974-A699-17FFECEA0E5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07063" y="2578100"/>
            <a:ext cx="1627187" cy="1033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44" name="Picture 16">
            <a:extLst>
              <a:ext uri="{FF2B5EF4-FFF2-40B4-BE49-F238E27FC236}">
                <a16:creationId xmlns:a16="http://schemas.microsoft.com/office/drawing/2014/main" id="{4BD1AB9C-3E2A-48FD-AB8A-ADD1B914816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936163" y="4338638"/>
            <a:ext cx="1755775" cy="71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45" name="Picture 14">
            <a:extLst>
              <a:ext uri="{FF2B5EF4-FFF2-40B4-BE49-F238E27FC236}">
                <a16:creationId xmlns:a16="http://schemas.microsoft.com/office/drawing/2014/main" id="{D6CFDC35-4B13-4A56-9FB1-122721A34E65}"/>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205538" y="5216525"/>
            <a:ext cx="2116137" cy="1209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4" descr="Resultado de imagen para logo idat">
            <a:extLst>
              <a:ext uri="{FF2B5EF4-FFF2-40B4-BE49-F238E27FC236}">
                <a16:creationId xmlns:a16="http://schemas.microsoft.com/office/drawing/2014/main" id="{5C425490-BFAA-49AB-A13E-C77D8819F8E9}"/>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1000938" y="207963"/>
            <a:ext cx="1123950" cy="1123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4">
            <a:extLst>
              <a:ext uri="{FF2B5EF4-FFF2-40B4-BE49-F238E27FC236}">
                <a16:creationId xmlns:a16="http://schemas.microsoft.com/office/drawing/2014/main" id="{43D7FD78-4D89-433D-AD4C-8333912D0B31}"/>
              </a:ext>
            </a:extLst>
          </p:cNvPr>
          <p:cNvSpPr>
            <a:spLocks noGrp="1" noChangeArrowheads="1"/>
          </p:cNvSpPr>
          <p:nvPr>
            <p:ph type="title"/>
          </p:nvPr>
        </p:nvSpPr>
        <p:spPr>
          <a:xfrm>
            <a:off x="814388" y="765175"/>
            <a:ext cx="10768012" cy="576263"/>
          </a:xfrm>
        </p:spPr>
        <p:txBody>
          <a:bodyPr/>
          <a:lstStyle/>
          <a:p>
            <a:pPr eaLnBrk="1" hangingPunct="1"/>
            <a:r>
              <a:rPr lang="es-ES" altLang="es-PE" sz="3200" b="1">
                <a:solidFill>
                  <a:schemeClr val="tx1"/>
                </a:solidFill>
                <a:latin typeface="Arial" panose="020B0604020202020204" pitchFamily="34" charset="0"/>
                <a:cs typeface="Arial" panose="020B0604020202020204" pitchFamily="34" charset="0"/>
              </a:rPr>
              <a:t>ESTACIONES DE TRABAJO</a:t>
            </a:r>
          </a:p>
        </p:txBody>
      </p:sp>
      <p:sp>
        <p:nvSpPr>
          <p:cNvPr id="19459" name="Rectangle 5">
            <a:extLst>
              <a:ext uri="{FF2B5EF4-FFF2-40B4-BE49-F238E27FC236}">
                <a16:creationId xmlns:a16="http://schemas.microsoft.com/office/drawing/2014/main" id="{1C47C3B4-7A31-4FED-8990-44F21EAE1BCB}"/>
              </a:ext>
            </a:extLst>
          </p:cNvPr>
          <p:cNvSpPr>
            <a:spLocks noChangeArrowheads="1"/>
          </p:cNvSpPr>
          <p:nvPr/>
        </p:nvSpPr>
        <p:spPr bwMode="auto">
          <a:xfrm>
            <a:off x="814388" y="2060575"/>
            <a:ext cx="10768012" cy="576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defTabSz="457200" eaLnBrk="0" fontAlgn="base" hangingPunct="0">
              <a:spcBef>
                <a:spcPct val="0"/>
              </a:spcBef>
              <a:spcAft>
                <a:spcPct val="0"/>
              </a:spcAft>
              <a:defRPr>
                <a:solidFill>
                  <a:schemeClr val="tx1"/>
                </a:solidFill>
                <a:latin typeface="Corbel" panose="020B0503020204020204" pitchFamily="34" charset="0"/>
              </a:defRPr>
            </a:lvl6pPr>
            <a:lvl7pPr marL="2971800" indent="-228600" defTabSz="457200" eaLnBrk="0" fontAlgn="base" hangingPunct="0">
              <a:spcBef>
                <a:spcPct val="0"/>
              </a:spcBef>
              <a:spcAft>
                <a:spcPct val="0"/>
              </a:spcAft>
              <a:defRPr>
                <a:solidFill>
                  <a:schemeClr val="tx1"/>
                </a:solidFill>
                <a:latin typeface="Corbel" panose="020B0503020204020204" pitchFamily="34" charset="0"/>
              </a:defRPr>
            </a:lvl7pPr>
            <a:lvl8pPr marL="3429000" indent="-228600" defTabSz="457200" eaLnBrk="0" fontAlgn="base" hangingPunct="0">
              <a:spcBef>
                <a:spcPct val="0"/>
              </a:spcBef>
              <a:spcAft>
                <a:spcPct val="0"/>
              </a:spcAft>
              <a:defRPr>
                <a:solidFill>
                  <a:schemeClr val="tx1"/>
                </a:solidFill>
                <a:latin typeface="Corbel" panose="020B0503020204020204" pitchFamily="34" charset="0"/>
              </a:defRPr>
            </a:lvl8pPr>
            <a:lvl9pPr marL="3886200" indent="-228600" defTabSz="457200" eaLnBrk="0" fontAlgn="base" hangingPunct="0">
              <a:spcBef>
                <a:spcPct val="0"/>
              </a:spcBef>
              <a:spcAft>
                <a:spcPct val="0"/>
              </a:spcAft>
              <a:defRPr>
                <a:solidFill>
                  <a:schemeClr val="tx1"/>
                </a:solidFill>
                <a:latin typeface="Corbel" panose="020B0503020204020204" pitchFamily="34" charset="0"/>
              </a:defRPr>
            </a:lvl9pPr>
          </a:lstStyle>
          <a:p>
            <a:pPr eaLnBrk="1" hangingPunct="1"/>
            <a:endParaRPr lang="es-ES" altLang="es-PE" sz="2400">
              <a:solidFill>
                <a:srgbClr val="996600"/>
              </a:solidFill>
              <a:latin typeface="Calibri" panose="020F0502020204030204" pitchFamily="34" charset="0"/>
            </a:endParaRPr>
          </a:p>
        </p:txBody>
      </p:sp>
      <p:sp>
        <p:nvSpPr>
          <p:cNvPr id="19460" name="1 Rectángulo">
            <a:extLst>
              <a:ext uri="{FF2B5EF4-FFF2-40B4-BE49-F238E27FC236}">
                <a16:creationId xmlns:a16="http://schemas.microsoft.com/office/drawing/2014/main" id="{F096B0A6-8C48-481D-9071-407AF8A5F710}"/>
              </a:ext>
            </a:extLst>
          </p:cNvPr>
          <p:cNvSpPr>
            <a:spLocks noChangeArrowheads="1"/>
          </p:cNvSpPr>
          <p:nvPr/>
        </p:nvSpPr>
        <p:spPr bwMode="auto">
          <a:xfrm>
            <a:off x="814388" y="1387475"/>
            <a:ext cx="6096000" cy="4894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defTabSz="457200" eaLnBrk="0" fontAlgn="base" hangingPunct="0">
              <a:spcBef>
                <a:spcPct val="0"/>
              </a:spcBef>
              <a:spcAft>
                <a:spcPct val="0"/>
              </a:spcAft>
              <a:defRPr>
                <a:solidFill>
                  <a:schemeClr val="tx1"/>
                </a:solidFill>
                <a:latin typeface="Corbel" panose="020B0503020204020204" pitchFamily="34" charset="0"/>
              </a:defRPr>
            </a:lvl6pPr>
            <a:lvl7pPr marL="2971800" indent="-228600" defTabSz="457200" eaLnBrk="0" fontAlgn="base" hangingPunct="0">
              <a:spcBef>
                <a:spcPct val="0"/>
              </a:spcBef>
              <a:spcAft>
                <a:spcPct val="0"/>
              </a:spcAft>
              <a:defRPr>
                <a:solidFill>
                  <a:schemeClr val="tx1"/>
                </a:solidFill>
                <a:latin typeface="Corbel" panose="020B0503020204020204" pitchFamily="34" charset="0"/>
              </a:defRPr>
            </a:lvl7pPr>
            <a:lvl8pPr marL="3429000" indent="-228600" defTabSz="457200" eaLnBrk="0" fontAlgn="base" hangingPunct="0">
              <a:spcBef>
                <a:spcPct val="0"/>
              </a:spcBef>
              <a:spcAft>
                <a:spcPct val="0"/>
              </a:spcAft>
              <a:defRPr>
                <a:solidFill>
                  <a:schemeClr val="tx1"/>
                </a:solidFill>
                <a:latin typeface="Corbel" panose="020B0503020204020204" pitchFamily="34" charset="0"/>
              </a:defRPr>
            </a:lvl8pPr>
            <a:lvl9pPr marL="3886200" indent="-228600" defTabSz="457200" eaLnBrk="0" fontAlgn="base" hangingPunct="0">
              <a:spcBef>
                <a:spcPct val="0"/>
              </a:spcBef>
              <a:spcAft>
                <a:spcPct val="0"/>
              </a:spcAft>
              <a:defRPr>
                <a:solidFill>
                  <a:schemeClr val="tx1"/>
                </a:solidFill>
                <a:latin typeface="Corbel" panose="020B0503020204020204" pitchFamily="34" charset="0"/>
              </a:defRPr>
            </a:lvl9pPr>
          </a:lstStyle>
          <a:p>
            <a:pPr algn="just" eaLnBrk="1" hangingPunct="1"/>
            <a:r>
              <a:rPr lang="es-PE" altLang="es-PE" sz="2400">
                <a:latin typeface="Arial" panose="020B0604020202020204" pitchFamily="34" charset="0"/>
                <a:cs typeface="Arial" panose="020B0604020202020204" pitchFamily="34" charset="0"/>
              </a:rPr>
              <a:t>Son los ordenadores utilizados por los usuarios conectados a la red.</a:t>
            </a:r>
          </a:p>
          <a:p>
            <a:pPr algn="just" eaLnBrk="1" hangingPunct="1"/>
            <a:endParaRPr lang="es-PE" altLang="es-PE" sz="2400">
              <a:latin typeface="Arial" panose="020B0604020202020204" pitchFamily="34" charset="0"/>
              <a:cs typeface="Arial" panose="020B0604020202020204" pitchFamily="34" charset="0"/>
            </a:endParaRPr>
          </a:p>
          <a:p>
            <a:pPr algn="just" eaLnBrk="1" hangingPunct="1"/>
            <a:r>
              <a:rPr lang="es-PE" altLang="es-PE" sz="2400" b="1">
                <a:latin typeface="Arial" panose="020B0604020202020204" pitchFamily="34" charset="0"/>
                <a:cs typeface="Arial" panose="020B0604020202020204" pitchFamily="34" charset="0"/>
              </a:rPr>
              <a:t>SERVIDORES:</a:t>
            </a:r>
          </a:p>
          <a:p>
            <a:pPr algn="just" eaLnBrk="1" hangingPunct="1"/>
            <a:endParaRPr lang="es-PE" altLang="es-PE" sz="2400">
              <a:latin typeface="Arial" panose="020B0604020202020204" pitchFamily="34" charset="0"/>
              <a:cs typeface="Arial" panose="020B0604020202020204" pitchFamily="34" charset="0"/>
            </a:endParaRPr>
          </a:p>
          <a:p>
            <a:pPr algn="just" eaLnBrk="1" hangingPunct="1"/>
            <a:r>
              <a:rPr lang="es-PE" altLang="es-PE" sz="2400">
                <a:latin typeface="Arial" panose="020B0604020202020204" pitchFamily="34" charset="0"/>
                <a:cs typeface="Arial" panose="020B0604020202020204" pitchFamily="34" charset="0"/>
              </a:rPr>
              <a:t>Son los ordenadores que ofrecen servicios a los clientes de la red. Pueden ser de dos TIPOS:</a:t>
            </a:r>
          </a:p>
          <a:p>
            <a:pPr algn="just" eaLnBrk="1" hangingPunct="1"/>
            <a:r>
              <a:rPr lang="es-PE" altLang="es-PE" sz="2400">
                <a:latin typeface="Arial" panose="020B0604020202020204" pitchFamily="34" charset="0"/>
                <a:cs typeface="Arial" panose="020B0604020202020204" pitchFamily="34" charset="0"/>
              </a:rPr>
              <a:t> </a:t>
            </a:r>
            <a:r>
              <a:rPr lang="es-PE" altLang="es-PE" sz="2400" b="1">
                <a:latin typeface="Arial" panose="020B0604020202020204" pitchFamily="34" charset="0"/>
                <a:cs typeface="Arial" panose="020B0604020202020204" pitchFamily="34" charset="0"/>
              </a:rPr>
              <a:t>Dedicados: </a:t>
            </a:r>
            <a:r>
              <a:rPr lang="es-PE" altLang="es-PE" sz="2400">
                <a:latin typeface="Arial" panose="020B0604020202020204" pitchFamily="34" charset="0"/>
                <a:cs typeface="Arial" panose="020B0604020202020204" pitchFamily="34" charset="0"/>
              </a:rPr>
              <a:t>solo realizan tareas de red y no pueden utilizarse como un puesto normal de cliente.</a:t>
            </a:r>
          </a:p>
          <a:p>
            <a:pPr algn="just" eaLnBrk="1" hangingPunct="1"/>
            <a:r>
              <a:rPr lang="es-PE" altLang="es-PE" sz="2400">
                <a:latin typeface="Arial" panose="020B0604020202020204" pitchFamily="34" charset="0"/>
                <a:cs typeface="Arial" panose="020B0604020202020204" pitchFamily="34" charset="0"/>
              </a:rPr>
              <a:t> </a:t>
            </a:r>
            <a:r>
              <a:rPr lang="es-PE" altLang="es-PE" sz="2400" b="1">
                <a:latin typeface="Arial" panose="020B0604020202020204" pitchFamily="34" charset="0"/>
                <a:cs typeface="Arial" panose="020B0604020202020204" pitchFamily="34" charset="0"/>
              </a:rPr>
              <a:t>No dedicados: </a:t>
            </a:r>
            <a:r>
              <a:rPr lang="es-PE" altLang="es-PE" sz="2400">
                <a:latin typeface="Arial" panose="020B0604020202020204" pitchFamily="34" charset="0"/>
                <a:cs typeface="Arial" panose="020B0604020202020204" pitchFamily="34" charset="0"/>
              </a:rPr>
              <a:t>además de realizar tareas de red, se utilizan como puestos normales.</a:t>
            </a:r>
          </a:p>
        </p:txBody>
      </p:sp>
      <p:pic>
        <p:nvPicPr>
          <p:cNvPr id="19461" name="Picture 2">
            <a:extLst>
              <a:ext uri="{FF2B5EF4-FFF2-40B4-BE49-F238E27FC236}">
                <a16:creationId xmlns:a16="http://schemas.microsoft.com/office/drawing/2014/main" id="{CEE7B756-9DDA-463A-8ABA-BE5389E87C9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24688" y="2060575"/>
            <a:ext cx="4443412" cy="287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4" descr="Resultado de imagen para logo idat">
            <a:extLst>
              <a:ext uri="{FF2B5EF4-FFF2-40B4-BE49-F238E27FC236}">
                <a16:creationId xmlns:a16="http://schemas.microsoft.com/office/drawing/2014/main" id="{C8558395-46BB-40FA-A2B0-3F950F2B223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00938" y="207963"/>
            <a:ext cx="1123950" cy="1123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4">
            <a:extLst>
              <a:ext uri="{FF2B5EF4-FFF2-40B4-BE49-F238E27FC236}">
                <a16:creationId xmlns:a16="http://schemas.microsoft.com/office/drawing/2014/main" id="{18DCA19F-7037-4C08-9550-9B79E70C313F}"/>
              </a:ext>
            </a:extLst>
          </p:cNvPr>
          <p:cNvSpPr>
            <a:spLocks noGrp="1" noChangeArrowheads="1"/>
          </p:cNvSpPr>
          <p:nvPr>
            <p:ph type="title"/>
          </p:nvPr>
        </p:nvSpPr>
        <p:spPr>
          <a:xfrm>
            <a:off x="373063" y="760413"/>
            <a:ext cx="10766425" cy="576262"/>
          </a:xfrm>
        </p:spPr>
        <p:txBody>
          <a:bodyPr/>
          <a:lstStyle/>
          <a:p>
            <a:pPr algn="ctr" eaLnBrk="1" hangingPunct="1"/>
            <a:r>
              <a:rPr lang="es-ES" altLang="es-PE" sz="3200" b="1">
                <a:solidFill>
                  <a:schemeClr val="tx1"/>
                </a:solidFill>
                <a:latin typeface="Arial" panose="020B0604020202020204" pitchFamily="34" charset="0"/>
                <a:cs typeface="Arial" panose="020B0604020202020204" pitchFamily="34" charset="0"/>
              </a:rPr>
              <a:t>TARJETAS DE RED</a:t>
            </a:r>
          </a:p>
        </p:txBody>
      </p:sp>
      <p:pic>
        <p:nvPicPr>
          <p:cNvPr id="20483" name="Picture 7">
            <a:extLst>
              <a:ext uri="{FF2B5EF4-FFF2-40B4-BE49-F238E27FC236}">
                <a16:creationId xmlns:a16="http://schemas.microsoft.com/office/drawing/2014/main" id="{2DBAE415-1CEE-4F10-819F-84FA6A308BA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16950" y="3108325"/>
            <a:ext cx="2808288" cy="212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84" name="Picture 10">
            <a:extLst>
              <a:ext uri="{FF2B5EF4-FFF2-40B4-BE49-F238E27FC236}">
                <a16:creationId xmlns:a16="http://schemas.microsoft.com/office/drawing/2014/main" id="{C96D76EA-7B54-47E1-BAEE-C64C2299E1D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08713" y="1381125"/>
            <a:ext cx="3692525" cy="177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85" name="Picture 13">
            <a:extLst>
              <a:ext uri="{FF2B5EF4-FFF2-40B4-BE49-F238E27FC236}">
                <a16:creationId xmlns:a16="http://schemas.microsoft.com/office/drawing/2014/main" id="{7008BA45-4CF5-4997-AAC6-24F99FCAB64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15075" y="3790950"/>
            <a:ext cx="1739900" cy="98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86" name="Picture 16">
            <a:extLst>
              <a:ext uri="{FF2B5EF4-FFF2-40B4-BE49-F238E27FC236}">
                <a16:creationId xmlns:a16="http://schemas.microsoft.com/office/drawing/2014/main" id="{B59FAA7C-9977-434C-A694-9E0E279C5C1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20038" y="5408613"/>
            <a:ext cx="1689100" cy="80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7" name="1 Rectángulo">
            <a:extLst>
              <a:ext uri="{FF2B5EF4-FFF2-40B4-BE49-F238E27FC236}">
                <a16:creationId xmlns:a16="http://schemas.microsoft.com/office/drawing/2014/main" id="{9F281386-C61F-49FE-A8B7-F3964D6027F1}"/>
              </a:ext>
            </a:extLst>
          </p:cNvPr>
          <p:cNvSpPr>
            <a:spLocks noChangeArrowheads="1"/>
          </p:cNvSpPr>
          <p:nvPr/>
        </p:nvSpPr>
        <p:spPr bwMode="auto">
          <a:xfrm>
            <a:off x="738188" y="1905000"/>
            <a:ext cx="4975225" cy="341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defTabSz="457200" eaLnBrk="0" fontAlgn="base" hangingPunct="0">
              <a:spcBef>
                <a:spcPct val="0"/>
              </a:spcBef>
              <a:spcAft>
                <a:spcPct val="0"/>
              </a:spcAft>
              <a:defRPr>
                <a:solidFill>
                  <a:schemeClr val="tx1"/>
                </a:solidFill>
                <a:latin typeface="Corbel" panose="020B0503020204020204" pitchFamily="34" charset="0"/>
              </a:defRPr>
            </a:lvl6pPr>
            <a:lvl7pPr marL="2971800" indent="-228600" defTabSz="457200" eaLnBrk="0" fontAlgn="base" hangingPunct="0">
              <a:spcBef>
                <a:spcPct val="0"/>
              </a:spcBef>
              <a:spcAft>
                <a:spcPct val="0"/>
              </a:spcAft>
              <a:defRPr>
                <a:solidFill>
                  <a:schemeClr val="tx1"/>
                </a:solidFill>
                <a:latin typeface="Corbel" panose="020B0503020204020204" pitchFamily="34" charset="0"/>
              </a:defRPr>
            </a:lvl7pPr>
            <a:lvl8pPr marL="3429000" indent="-228600" defTabSz="457200" eaLnBrk="0" fontAlgn="base" hangingPunct="0">
              <a:spcBef>
                <a:spcPct val="0"/>
              </a:spcBef>
              <a:spcAft>
                <a:spcPct val="0"/>
              </a:spcAft>
              <a:defRPr>
                <a:solidFill>
                  <a:schemeClr val="tx1"/>
                </a:solidFill>
                <a:latin typeface="Corbel" panose="020B0503020204020204" pitchFamily="34" charset="0"/>
              </a:defRPr>
            </a:lvl8pPr>
            <a:lvl9pPr marL="3886200" indent="-228600" defTabSz="457200" eaLnBrk="0" fontAlgn="base" hangingPunct="0">
              <a:spcBef>
                <a:spcPct val="0"/>
              </a:spcBef>
              <a:spcAft>
                <a:spcPct val="0"/>
              </a:spcAft>
              <a:defRPr>
                <a:solidFill>
                  <a:schemeClr val="tx1"/>
                </a:solidFill>
                <a:latin typeface="Corbel" panose="020B0503020204020204" pitchFamily="34" charset="0"/>
              </a:defRPr>
            </a:lvl9pPr>
          </a:lstStyle>
          <a:p>
            <a:pPr algn="just" eaLnBrk="1" hangingPunct="1"/>
            <a:r>
              <a:rPr lang="es-PE" altLang="es-PE" sz="2400">
                <a:latin typeface="Arial" panose="020B0604020202020204" pitchFamily="34" charset="0"/>
                <a:cs typeface="Arial" panose="020B0604020202020204" pitchFamily="34" charset="0"/>
              </a:rPr>
              <a:t>También conocidas como NIC (Network Interface Card), se instalan dentro del ordenador y son las que hacen posible la conexión del PC con la Red. Traducen la información que circula por el cable/ondas de la red, al lenguaje que entiende el ordenador y viceversa.</a:t>
            </a:r>
          </a:p>
        </p:txBody>
      </p:sp>
      <p:pic>
        <p:nvPicPr>
          <p:cNvPr id="8" name="Picture 4" descr="Resultado de imagen para logo idat">
            <a:extLst>
              <a:ext uri="{FF2B5EF4-FFF2-40B4-BE49-F238E27FC236}">
                <a16:creationId xmlns:a16="http://schemas.microsoft.com/office/drawing/2014/main" id="{B885D542-3E58-489C-BEB6-4D0CBFF8182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000938" y="207963"/>
            <a:ext cx="1123950" cy="1123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4">
            <a:extLst>
              <a:ext uri="{FF2B5EF4-FFF2-40B4-BE49-F238E27FC236}">
                <a16:creationId xmlns:a16="http://schemas.microsoft.com/office/drawing/2014/main" id="{81C3B9EB-1AEE-4B7E-9DB8-07AA4687FE97}"/>
              </a:ext>
            </a:extLst>
          </p:cNvPr>
          <p:cNvSpPr>
            <a:spLocks noGrp="1" noChangeArrowheads="1"/>
          </p:cNvSpPr>
          <p:nvPr>
            <p:ph type="title"/>
          </p:nvPr>
        </p:nvSpPr>
        <p:spPr>
          <a:xfrm>
            <a:off x="814388" y="620713"/>
            <a:ext cx="10768012" cy="576262"/>
          </a:xfrm>
        </p:spPr>
        <p:txBody>
          <a:bodyPr/>
          <a:lstStyle/>
          <a:p>
            <a:pPr eaLnBrk="1" hangingPunct="1"/>
            <a:r>
              <a:rPr lang="es-ES" altLang="es-PE" sz="3200" b="1">
                <a:solidFill>
                  <a:schemeClr val="tx1"/>
                </a:solidFill>
                <a:latin typeface="Arial" panose="020B0604020202020204" pitchFamily="34" charset="0"/>
                <a:cs typeface="Arial" panose="020B0604020202020204" pitchFamily="34" charset="0"/>
              </a:rPr>
              <a:t>CABLEADO</a:t>
            </a:r>
          </a:p>
        </p:txBody>
      </p:sp>
      <p:sp>
        <p:nvSpPr>
          <p:cNvPr id="21507" name="Text Box 5">
            <a:extLst>
              <a:ext uri="{FF2B5EF4-FFF2-40B4-BE49-F238E27FC236}">
                <a16:creationId xmlns:a16="http://schemas.microsoft.com/office/drawing/2014/main" id="{5C0E861C-1597-4713-BA27-021B738979B3}"/>
              </a:ext>
            </a:extLst>
          </p:cNvPr>
          <p:cNvSpPr txBox="1">
            <a:spLocks noChangeArrowheads="1"/>
          </p:cNvSpPr>
          <p:nvPr/>
        </p:nvSpPr>
        <p:spPr bwMode="auto">
          <a:xfrm>
            <a:off x="814388" y="1530350"/>
            <a:ext cx="9505950" cy="290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defTabSz="457200" eaLnBrk="0" fontAlgn="base" hangingPunct="0">
              <a:spcBef>
                <a:spcPct val="0"/>
              </a:spcBef>
              <a:spcAft>
                <a:spcPct val="0"/>
              </a:spcAft>
              <a:defRPr>
                <a:solidFill>
                  <a:schemeClr val="tx1"/>
                </a:solidFill>
                <a:latin typeface="Corbel" panose="020B0503020204020204" pitchFamily="34" charset="0"/>
              </a:defRPr>
            </a:lvl6pPr>
            <a:lvl7pPr marL="2971800" indent="-228600" defTabSz="457200" eaLnBrk="0" fontAlgn="base" hangingPunct="0">
              <a:spcBef>
                <a:spcPct val="0"/>
              </a:spcBef>
              <a:spcAft>
                <a:spcPct val="0"/>
              </a:spcAft>
              <a:defRPr>
                <a:solidFill>
                  <a:schemeClr val="tx1"/>
                </a:solidFill>
                <a:latin typeface="Corbel" panose="020B0503020204020204" pitchFamily="34" charset="0"/>
              </a:defRPr>
            </a:lvl7pPr>
            <a:lvl8pPr marL="3429000" indent="-228600" defTabSz="457200" eaLnBrk="0" fontAlgn="base" hangingPunct="0">
              <a:spcBef>
                <a:spcPct val="0"/>
              </a:spcBef>
              <a:spcAft>
                <a:spcPct val="0"/>
              </a:spcAft>
              <a:defRPr>
                <a:solidFill>
                  <a:schemeClr val="tx1"/>
                </a:solidFill>
                <a:latin typeface="Corbel" panose="020B0503020204020204" pitchFamily="34" charset="0"/>
              </a:defRPr>
            </a:lvl8pPr>
            <a:lvl9pPr marL="3886200" indent="-228600" defTabSz="457200" eaLnBrk="0" fontAlgn="base" hangingPunct="0">
              <a:spcBef>
                <a:spcPct val="0"/>
              </a:spcBef>
              <a:spcAft>
                <a:spcPct val="0"/>
              </a:spcAft>
              <a:defRPr>
                <a:solidFill>
                  <a:schemeClr val="tx1"/>
                </a:solidFill>
                <a:latin typeface="Corbel" panose="020B0503020204020204" pitchFamily="34" charset="0"/>
              </a:defRPr>
            </a:lvl9pPr>
          </a:lstStyle>
          <a:p>
            <a:pPr algn="just" eaLnBrk="1" hangingPunct="1">
              <a:spcBef>
                <a:spcPct val="50000"/>
              </a:spcBef>
            </a:pPr>
            <a:r>
              <a:rPr lang="es-ES" altLang="es-PE" sz="2400">
                <a:latin typeface="Arial" panose="020B0604020202020204" pitchFamily="34" charset="0"/>
                <a:cs typeface="Arial" panose="020B0604020202020204" pitchFamily="34" charset="0"/>
              </a:rPr>
              <a:t>Conectan cada una de las tarjetas de red (NIC) de los ordenadores que componen la red, normalmente a través de un concentrador (HUB), constituyendo los canales de comunicación de la red.</a:t>
            </a:r>
          </a:p>
          <a:p>
            <a:pPr algn="just" eaLnBrk="1" hangingPunct="1">
              <a:spcBef>
                <a:spcPct val="50000"/>
              </a:spcBef>
            </a:pPr>
            <a:r>
              <a:rPr lang="es-ES" altLang="es-PE" sz="2400">
                <a:latin typeface="Arial" panose="020B0604020202020204" pitchFamily="34" charset="0"/>
                <a:cs typeface="Arial" panose="020B0604020202020204" pitchFamily="34" charset="0"/>
              </a:rPr>
              <a:t>Según la Clase de red, Velocidad de transmisión que se desea, y Alcance geográfico que queremos conseguir se emplean varios </a:t>
            </a:r>
            <a:r>
              <a:rPr lang="es-ES" altLang="es-PE" sz="2400" u="sng">
                <a:latin typeface="Arial" panose="020B0604020202020204" pitchFamily="34" charset="0"/>
                <a:cs typeface="Arial" panose="020B0604020202020204" pitchFamily="34" charset="0"/>
              </a:rPr>
              <a:t>TIPOS DE CABLE</a:t>
            </a:r>
            <a:r>
              <a:rPr lang="es-ES" altLang="es-PE" sz="2400">
                <a:latin typeface="Arial" panose="020B0604020202020204" pitchFamily="34" charset="0"/>
                <a:cs typeface="Arial" panose="020B0604020202020204" pitchFamily="34" charset="0"/>
              </a:rPr>
              <a:t>:</a:t>
            </a:r>
            <a:endParaRPr lang="es-ES" altLang="es-PE" sz="2400" b="1">
              <a:latin typeface="Arial" panose="020B0604020202020204" pitchFamily="34" charset="0"/>
              <a:cs typeface="Arial" panose="020B0604020202020204" pitchFamily="34" charset="0"/>
            </a:endParaRPr>
          </a:p>
          <a:p>
            <a:pPr eaLnBrk="1" hangingPunct="1">
              <a:spcBef>
                <a:spcPct val="50000"/>
              </a:spcBef>
            </a:pPr>
            <a:endParaRPr lang="es-ES" altLang="es-PE">
              <a:latin typeface="Calibri" panose="020F0502020204030204" pitchFamily="34" charset="0"/>
            </a:endParaRPr>
          </a:p>
        </p:txBody>
      </p:sp>
      <p:pic>
        <p:nvPicPr>
          <p:cNvPr id="137225" name="Picture 9">
            <a:extLst>
              <a:ext uri="{FF2B5EF4-FFF2-40B4-BE49-F238E27FC236}">
                <a16:creationId xmlns:a16="http://schemas.microsoft.com/office/drawing/2014/main" id="{2AC40317-A0CE-44CB-9B96-A0DBEE49A47D}"/>
              </a:ext>
            </a:extLst>
          </p:cNvPr>
          <p:cNvPicPr>
            <a:picLocks noChangeAspect="1" noChangeArrowheads="1"/>
          </p:cNvPicPr>
          <p:nvPr/>
        </p:nvPicPr>
        <p:blipFill>
          <a:blip r:embed="rId2"/>
          <a:srcRect/>
          <a:stretch>
            <a:fillRect/>
          </a:stretch>
        </p:blipFill>
        <p:spPr bwMode="auto">
          <a:xfrm>
            <a:off x="1044575" y="4360863"/>
            <a:ext cx="2501900" cy="187642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37228" name="Picture 12">
            <a:extLst>
              <a:ext uri="{FF2B5EF4-FFF2-40B4-BE49-F238E27FC236}">
                <a16:creationId xmlns:a16="http://schemas.microsoft.com/office/drawing/2014/main" id="{E3818C1A-B80F-45DB-BD9F-4B8702E62AEA}"/>
              </a:ext>
            </a:extLst>
          </p:cNvPr>
          <p:cNvPicPr>
            <a:picLocks noChangeAspect="1" noChangeArrowheads="1"/>
          </p:cNvPicPr>
          <p:nvPr/>
        </p:nvPicPr>
        <p:blipFill>
          <a:blip r:embed="rId3"/>
          <a:srcRect/>
          <a:stretch>
            <a:fillRect/>
          </a:stretch>
        </p:blipFill>
        <p:spPr bwMode="auto">
          <a:xfrm>
            <a:off x="8369300" y="4360863"/>
            <a:ext cx="2974975" cy="179387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21510" name="Picture 15">
            <a:extLst>
              <a:ext uri="{FF2B5EF4-FFF2-40B4-BE49-F238E27FC236}">
                <a16:creationId xmlns:a16="http://schemas.microsoft.com/office/drawing/2014/main" id="{419F1AA5-307C-412A-9F62-98A3C2215E4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48175" y="4087813"/>
            <a:ext cx="2847975" cy="2149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4" descr="Resultado de imagen para logo idat">
            <a:extLst>
              <a:ext uri="{FF2B5EF4-FFF2-40B4-BE49-F238E27FC236}">
                <a16:creationId xmlns:a16="http://schemas.microsoft.com/office/drawing/2014/main" id="{597599FF-0224-4B5D-84C2-3800C7290E6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000938" y="207963"/>
            <a:ext cx="1123950" cy="1123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ítulo 1">
            <a:extLst>
              <a:ext uri="{FF2B5EF4-FFF2-40B4-BE49-F238E27FC236}">
                <a16:creationId xmlns:a16="http://schemas.microsoft.com/office/drawing/2014/main" id="{4FA01EA3-4738-4DE1-9DD3-1084B6FD4689}"/>
              </a:ext>
            </a:extLst>
          </p:cNvPr>
          <p:cNvSpPr>
            <a:spLocks noGrp="1" noChangeArrowheads="1"/>
          </p:cNvSpPr>
          <p:nvPr>
            <p:ph type="title"/>
          </p:nvPr>
        </p:nvSpPr>
        <p:spPr/>
        <p:txBody>
          <a:bodyPr/>
          <a:lstStyle/>
          <a:p>
            <a:pPr eaLnBrk="1" hangingPunct="1"/>
            <a:r>
              <a:rPr lang="es-ES" altLang="es-PE" sz="3200" b="1">
                <a:solidFill>
                  <a:schemeClr val="tx1"/>
                </a:solidFill>
                <a:latin typeface="Arial" panose="020B0604020202020204" pitchFamily="34" charset="0"/>
                <a:cs typeface="Arial" panose="020B0604020202020204" pitchFamily="34" charset="0"/>
              </a:rPr>
              <a:t>MEDIOS DE TRANSMISIÓN NO GUIADOS</a:t>
            </a:r>
          </a:p>
        </p:txBody>
      </p:sp>
      <p:sp>
        <p:nvSpPr>
          <p:cNvPr id="3" name="Marcador de contenido 2">
            <a:extLst>
              <a:ext uri="{FF2B5EF4-FFF2-40B4-BE49-F238E27FC236}">
                <a16:creationId xmlns:a16="http://schemas.microsoft.com/office/drawing/2014/main" id="{E4183161-6B98-4352-A033-5094F2421306}"/>
              </a:ext>
            </a:extLst>
          </p:cNvPr>
          <p:cNvSpPr>
            <a:spLocks noGrp="1"/>
          </p:cNvSpPr>
          <p:nvPr>
            <p:ph idx="1"/>
          </p:nvPr>
        </p:nvSpPr>
        <p:spPr>
          <a:xfrm>
            <a:off x="1143001" y="2057400"/>
            <a:ext cx="7338270" cy="4038600"/>
          </a:xfrm>
        </p:spPr>
        <p:txBody>
          <a:bodyPr rtlCol="0">
            <a:normAutofit/>
          </a:bodyPr>
          <a:lstStyle/>
          <a:p>
            <a:pPr marL="0" indent="0" eaLnBrk="1" fontAlgn="auto" hangingPunct="1">
              <a:spcAft>
                <a:spcPts val="0"/>
              </a:spcAft>
              <a:buFont typeface="Corbel" panose="020B0503020204020204" pitchFamily="34" charset="0"/>
              <a:buNone/>
              <a:defRPr/>
            </a:pPr>
            <a:r>
              <a:rPr lang="es-ES" sz="2400" dirty="0">
                <a:solidFill>
                  <a:schemeClr val="tx1"/>
                </a:solidFill>
                <a:latin typeface="Arial" panose="020B0604020202020204" pitchFamily="34" charset="0"/>
                <a:cs typeface="Arial" panose="020B0604020202020204" pitchFamily="34" charset="0"/>
              </a:rPr>
              <a:t>Algunos de los medios de transmisión no guiados son:</a:t>
            </a:r>
          </a:p>
          <a:p>
            <a:pPr marL="45720" indent="0" eaLnBrk="1" fontAlgn="auto" hangingPunct="1">
              <a:spcAft>
                <a:spcPts val="0"/>
              </a:spcAft>
              <a:buFont typeface="Corbel" panose="020B0503020204020204" pitchFamily="34" charset="0"/>
              <a:buNone/>
              <a:defRPr/>
            </a:pPr>
            <a:r>
              <a:rPr lang="es-ES" sz="2400" b="1" dirty="0" err="1">
                <a:solidFill>
                  <a:schemeClr val="tx1"/>
                </a:solidFill>
                <a:latin typeface="Arial" panose="020B0604020202020204" pitchFamily="34" charset="0"/>
                <a:cs typeface="Arial" panose="020B0604020202020204" pitchFamily="34" charset="0"/>
              </a:rPr>
              <a:t>Wi</a:t>
            </a:r>
            <a:r>
              <a:rPr lang="es-ES" sz="2400" b="1" dirty="0">
                <a:solidFill>
                  <a:schemeClr val="tx1"/>
                </a:solidFill>
                <a:latin typeface="Arial" panose="020B0604020202020204" pitchFamily="34" charset="0"/>
                <a:cs typeface="Arial" panose="020B0604020202020204" pitchFamily="34" charset="0"/>
              </a:rPr>
              <a:t>-Fi: </a:t>
            </a:r>
            <a:r>
              <a:rPr lang="es-ES" sz="2400" dirty="0">
                <a:solidFill>
                  <a:schemeClr val="tx1"/>
                </a:solidFill>
                <a:latin typeface="Arial" panose="020B0604020202020204" pitchFamily="34" charset="0"/>
                <a:cs typeface="Arial" panose="020B0604020202020204" pitchFamily="34" charset="0"/>
              </a:rPr>
              <a:t>es un sistema de envío de datos sobre redes computacionales que utiliza ondas de radio.</a:t>
            </a:r>
          </a:p>
          <a:p>
            <a:pPr marL="45720" indent="0" eaLnBrk="1" fontAlgn="auto" hangingPunct="1">
              <a:spcAft>
                <a:spcPts val="0"/>
              </a:spcAft>
              <a:buFont typeface="Corbel" panose="020B0503020204020204" pitchFamily="34" charset="0"/>
              <a:buNone/>
              <a:defRPr/>
            </a:pPr>
            <a:r>
              <a:rPr lang="es-ES" sz="2400" b="1" dirty="0">
                <a:solidFill>
                  <a:schemeClr val="tx1"/>
                </a:solidFill>
                <a:latin typeface="Arial" panose="020B0604020202020204" pitchFamily="34" charset="0"/>
                <a:cs typeface="Arial" panose="020B0604020202020204" pitchFamily="34" charset="0"/>
              </a:rPr>
              <a:t>Bluetooth: </a:t>
            </a:r>
            <a:r>
              <a:rPr lang="es-ES" sz="2400" dirty="0">
                <a:solidFill>
                  <a:schemeClr val="tx1"/>
                </a:solidFill>
                <a:latin typeface="Arial" panose="020B0604020202020204" pitchFamily="34" charset="0"/>
                <a:cs typeface="Arial" panose="020B0604020202020204" pitchFamily="34" charset="0"/>
              </a:rPr>
              <a:t>es un estándar global de comunicación inalámbrica mediante un enlace de radiofrecuencia.</a:t>
            </a:r>
          </a:p>
          <a:p>
            <a:pPr marL="45720" indent="0" eaLnBrk="1" fontAlgn="auto" hangingPunct="1">
              <a:spcAft>
                <a:spcPts val="0"/>
              </a:spcAft>
              <a:buFont typeface="Corbel" panose="020B0503020204020204" pitchFamily="34" charset="0"/>
              <a:buNone/>
              <a:defRPr/>
            </a:pPr>
            <a:r>
              <a:rPr lang="es-ES" sz="2400" b="1" dirty="0">
                <a:solidFill>
                  <a:schemeClr val="tx1"/>
                </a:solidFill>
                <a:latin typeface="Arial" panose="020B0604020202020204" pitchFamily="34" charset="0"/>
                <a:cs typeface="Arial" panose="020B0604020202020204" pitchFamily="34" charset="0"/>
              </a:rPr>
              <a:t>Infrarrojos: </a:t>
            </a:r>
            <a:r>
              <a:rPr lang="es-ES" sz="2400" dirty="0">
                <a:solidFill>
                  <a:schemeClr val="tx1"/>
                </a:solidFill>
                <a:latin typeface="Arial" panose="020B0604020202020204" pitchFamily="34" charset="0"/>
                <a:cs typeface="Arial" panose="020B0604020202020204" pitchFamily="34" charset="0"/>
              </a:rPr>
              <a:t>utiliza una técnica de transmisión basada en los rayos luminosos que se mueven en el espectro infrarrojo.</a:t>
            </a:r>
          </a:p>
          <a:p>
            <a:pPr marL="0" indent="0" eaLnBrk="1" fontAlgn="auto" hangingPunct="1">
              <a:spcAft>
                <a:spcPts val="0"/>
              </a:spcAft>
              <a:buFont typeface="Corbel" panose="020B0503020204020204" pitchFamily="34" charset="0"/>
              <a:buNone/>
              <a:defRPr/>
            </a:pPr>
            <a:endParaRPr lang="es-ES" dirty="0"/>
          </a:p>
        </p:txBody>
      </p:sp>
      <p:pic>
        <p:nvPicPr>
          <p:cNvPr id="5" name="Picture 4" descr="Resultado de imagen para logo idat">
            <a:extLst>
              <a:ext uri="{FF2B5EF4-FFF2-40B4-BE49-F238E27FC236}">
                <a16:creationId xmlns:a16="http://schemas.microsoft.com/office/drawing/2014/main" id="{3BAC91F6-6C9B-4019-974F-4454F22776B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00938" y="207963"/>
            <a:ext cx="1123950" cy="1123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36" name="Picture 12" descr="6.6. Comunicación por infrarrojo. :: Telecomunicaciones TICS">
            <a:extLst>
              <a:ext uri="{FF2B5EF4-FFF2-40B4-BE49-F238E27FC236}">
                <a16:creationId xmlns:a16="http://schemas.microsoft.com/office/drawing/2014/main" id="{7974D861-3127-4B49-BF23-DFB489DEB03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87092" y="4315891"/>
            <a:ext cx="2131178" cy="1932509"/>
          </a:xfrm>
          <a:prstGeom prst="rect">
            <a:avLst/>
          </a:prstGeom>
          <a:noFill/>
          <a:extLst>
            <a:ext uri="{909E8E84-426E-40DD-AFC4-6F175D3DCCD1}">
              <a14:hiddenFill xmlns:a14="http://schemas.microsoft.com/office/drawing/2010/main">
                <a:solidFill>
                  <a:srgbClr val="FFFFFF"/>
                </a:solidFill>
              </a14:hiddenFill>
            </a:ext>
          </a:extLst>
        </p:spPr>
      </p:pic>
      <p:pic>
        <p:nvPicPr>
          <p:cNvPr id="26638" name="Picture 14" descr="Los riesgos de una Conexión Bluetooth: el envío continuo de datos - AS.com">
            <a:extLst>
              <a:ext uri="{FF2B5EF4-FFF2-40B4-BE49-F238E27FC236}">
                <a16:creationId xmlns:a16="http://schemas.microsoft.com/office/drawing/2014/main" id="{9D8DEADC-FAE7-4B12-9C82-8F205E139AE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09744" y="2057400"/>
            <a:ext cx="3085875" cy="173580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Marcador de contenido 2">
            <a:extLst>
              <a:ext uri="{FF2B5EF4-FFF2-40B4-BE49-F238E27FC236}">
                <a16:creationId xmlns:a16="http://schemas.microsoft.com/office/drawing/2014/main" id="{03D22167-20C1-4B3D-8BCA-6C6F27F39DB4}"/>
              </a:ext>
            </a:extLst>
          </p:cNvPr>
          <p:cNvSpPr>
            <a:spLocks noGrp="1" noChangeArrowheads="1"/>
          </p:cNvSpPr>
          <p:nvPr>
            <p:ph idx="1"/>
          </p:nvPr>
        </p:nvSpPr>
        <p:spPr>
          <a:xfrm>
            <a:off x="1036638" y="1890713"/>
            <a:ext cx="9872662" cy="4038600"/>
          </a:xfrm>
        </p:spPr>
        <p:txBody>
          <a:bodyPr/>
          <a:lstStyle/>
          <a:p>
            <a:pPr marL="44450" indent="0" algn="just" eaLnBrk="1" hangingPunct="1">
              <a:buFont typeface="Corbel" panose="020B0503020204020204" pitchFamily="34" charset="0"/>
              <a:buNone/>
            </a:pPr>
            <a:r>
              <a:rPr lang="es-ES" altLang="es-PE" sz="2500" dirty="0">
                <a:solidFill>
                  <a:schemeClr val="tx1"/>
                </a:solidFill>
                <a:latin typeface="Arial" panose="020B0604020202020204" pitchFamily="34" charset="0"/>
                <a:cs typeface="Arial" panose="020B0604020202020204" pitchFamily="34" charset="0"/>
              </a:rPr>
              <a:t>*</a:t>
            </a:r>
            <a:r>
              <a:rPr lang="es-ES" altLang="es-PE" sz="2500" b="1" dirty="0">
                <a:solidFill>
                  <a:schemeClr val="tx1"/>
                </a:solidFill>
                <a:latin typeface="Arial" panose="020B0604020202020204" pitchFamily="34" charset="0"/>
                <a:cs typeface="Arial" panose="020B0604020202020204" pitchFamily="34" charset="0"/>
              </a:rPr>
              <a:t>Conexiones por línea de banda ancha: </a:t>
            </a:r>
            <a:r>
              <a:rPr lang="es-ES" altLang="es-PE" sz="2500" dirty="0">
                <a:solidFill>
                  <a:schemeClr val="tx1"/>
                </a:solidFill>
                <a:latin typeface="Arial" panose="020B0604020202020204" pitchFamily="34" charset="0"/>
                <a:cs typeface="Arial" panose="020B0604020202020204" pitchFamily="34" charset="0"/>
              </a:rPr>
              <a:t>este tipo de conexiones se realizan, bien por ADSL(</a:t>
            </a:r>
            <a:r>
              <a:rPr lang="es-PE" altLang="es-PE" sz="2500" dirty="0">
                <a:solidFill>
                  <a:schemeClr val="tx1"/>
                </a:solidFill>
                <a:latin typeface="Arial" panose="020B0604020202020204" pitchFamily="34" charset="0"/>
                <a:cs typeface="Arial" panose="020B0604020202020204" pitchFamily="34" charset="0"/>
              </a:rPr>
              <a:t>Línea de abonado digital asimétrica</a:t>
            </a:r>
            <a:r>
              <a:rPr lang="es-ES" altLang="es-PE" sz="2500" dirty="0">
                <a:solidFill>
                  <a:schemeClr val="tx1"/>
                </a:solidFill>
                <a:latin typeface="Arial" panose="020B0604020202020204" pitchFamily="34" charset="0"/>
                <a:cs typeface="Arial" panose="020B0604020202020204" pitchFamily="34" charset="0"/>
              </a:rPr>
              <a:t>), el cual tiene dos canales asimétricos, siendo así el de bajada de datos más rápido que el de subida, o bien por fibra óptica.</a:t>
            </a:r>
          </a:p>
          <a:p>
            <a:pPr marL="44450" indent="0" algn="just" eaLnBrk="1" hangingPunct="1">
              <a:buFont typeface="Corbel" panose="020B0503020204020204" pitchFamily="34" charset="0"/>
              <a:buNone/>
            </a:pPr>
            <a:r>
              <a:rPr lang="es-ES" altLang="es-PE" sz="2500" dirty="0">
                <a:solidFill>
                  <a:schemeClr val="tx1"/>
                </a:solidFill>
                <a:latin typeface="Arial" panose="020B0604020202020204" pitchFamily="34" charset="0"/>
                <a:cs typeface="Arial" panose="020B0604020202020204" pitchFamily="34" charset="0"/>
              </a:rPr>
              <a:t>*</a:t>
            </a:r>
            <a:r>
              <a:rPr lang="es-ES" altLang="es-PE" sz="2500" b="1" dirty="0">
                <a:solidFill>
                  <a:schemeClr val="tx1"/>
                </a:solidFill>
                <a:latin typeface="Arial" panose="020B0604020202020204" pitchFamily="34" charset="0"/>
                <a:cs typeface="Arial" panose="020B0604020202020204" pitchFamily="34" charset="0"/>
              </a:rPr>
              <a:t>Conexiones móviles: </a:t>
            </a:r>
            <a:r>
              <a:rPr lang="es-ES" altLang="es-PE" sz="2500" dirty="0">
                <a:solidFill>
                  <a:schemeClr val="tx1"/>
                </a:solidFill>
                <a:latin typeface="Arial" panose="020B0604020202020204" pitchFamily="34" charset="0"/>
                <a:cs typeface="Arial" panose="020B0604020202020204" pitchFamily="34" charset="0"/>
              </a:rPr>
              <a:t>son sistemas de redes para la telefonía móvil (GPRS, 3G, 4G, etc.)</a:t>
            </a:r>
          </a:p>
        </p:txBody>
      </p:sp>
      <p:sp>
        <p:nvSpPr>
          <p:cNvPr id="27651" name="Título 1">
            <a:extLst>
              <a:ext uri="{FF2B5EF4-FFF2-40B4-BE49-F238E27FC236}">
                <a16:creationId xmlns:a16="http://schemas.microsoft.com/office/drawing/2014/main" id="{0A9ADD06-2BFB-4751-AB77-BB07C5071397}"/>
              </a:ext>
            </a:extLst>
          </p:cNvPr>
          <p:cNvSpPr>
            <a:spLocks noGrp="1" noChangeArrowheads="1"/>
          </p:cNvSpPr>
          <p:nvPr>
            <p:ph type="title"/>
          </p:nvPr>
        </p:nvSpPr>
        <p:spPr/>
        <p:txBody>
          <a:bodyPr/>
          <a:lstStyle/>
          <a:p>
            <a:pPr eaLnBrk="1" hangingPunct="1"/>
            <a:r>
              <a:rPr lang="es-ES" altLang="es-PE" sz="3200" b="1">
                <a:solidFill>
                  <a:schemeClr val="tx1"/>
                </a:solidFill>
                <a:latin typeface="Arial" panose="020B0604020202020204" pitchFamily="34" charset="0"/>
                <a:cs typeface="Arial" panose="020B0604020202020204" pitchFamily="34" charset="0"/>
              </a:rPr>
              <a:t>TIPOS DE CONEXIÓN A INTERNET</a:t>
            </a:r>
          </a:p>
        </p:txBody>
      </p:sp>
      <p:pic>
        <p:nvPicPr>
          <p:cNvPr id="4" name="Picture 4" descr="Resultado de imagen para logo idat">
            <a:extLst>
              <a:ext uri="{FF2B5EF4-FFF2-40B4-BE49-F238E27FC236}">
                <a16:creationId xmlns:a16="http://schemas.microsoft.com/office/drawing/2014/main" id="{52C3AA1B-25BA-453B-B883-EEB6BDB157E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00938" y="207963"/>
            <a:ext cx="1123950" cy="1123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checke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4">
            <a:extLst>
              <a:ext uri="{FF2B5EF4-FFF2-40B4-BE49-F238E27FC236}">
                <a16:creationId xmlns:a16="http://schemas.microsoft.com/office/drawing/2014/main" id="{371C0720-DDC7-4409-9410-57DA42704E24}"/>
              </a:ext>
            </a:extLst>
          </p:cNvPr>
          <p:cNvSpPr>
            <a:spLocks noGrp="1" noChangeArrowheads="1"/>
          </p:cNvSpPr>
          <p:nvPr>
            <p:ph type="title"/>
          </p:nvPr>
        </p:nvSpPr>
        <p:spPr>
          <a:xfrm>
            <a:off x="814388" y="549275"/>
            <a:ext cx="10768012" cy="576263"/>
          </a:xfrm>
        </p:spPr>
        <p:txBody>
          <a:bodyPr/>
          <a:lstStyle/>
          <a:p>
            <a:pPr eaLnBrk="1" hangingPunct="1"/>
            <a:r>
              <a:rPr lang="es-ES" altLang="es-PE" sz="3200" b="1">
                <a:solidFill>
                  <a:schemeClr val="tx1"/>
                </a:solidFill>
                <a:latin typeface="Arial" panose="020B0604020202020204" pitchFamily="34" charset="0"/>
                <a:cs typeface="Arial" panose="020B0604020202020204" pitchFamily="34" charset="0"/>
              </a:rPr>
              <a:t>DISPOSITIVOS DISTRIBUIDORES </a:t>
            </a:r>
          </a:p>
        </p:txBody>
      </p:sp>
      <p:sp>
        <p:nvSpPr>
          <p:cNvPr id="22531" name="Text Box 6">
            <a:extLst>
              <a:ext uri="{FF2B5EF4-FFF2-40B4-BE49-F238E27FC236}">
                <a16:creationId xmlns:a16="http://schemas.microsoft.com/office/drawing/2014/main" id="{725E86A8-BA94-4E2D-802F-165D3D1D465D}"/>
              </a:ext>
            </a:extLst>
          </p:cNvPr>
          <p:cNvSpPr txBox="1">
            <a:spLocks noChangeArrowheads="1"/>
          </p:cNvSpPr>
          <p:nvPr/>
        </p:nvSpPr>
        <p:spPr bwMode="auto">
          <a:xfrm>
            <a:off x="582613" y="674688"/>
            <a:ext cx="8237537" cy="6432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defTabSz="457200" eaLnBrk="0" fontAlgn="base" hangingPunct="0">
              <a:spcBef>
                <a:spcPct val="0"/>
              </a:spcBef>
              <a:spcAft>
                <a:spcPct val="0"/>
              </a:spcAft>
              <a:defRPr>
                <a:solidFill>
                  <a:schemeClr val="tx1"/>
                </a:solidFill>
                <a:latin typeface="Corbel" panose="020B0503020204020204" pitchFamily="34" charset="0"/>
              </a:defRPr>
            </a:lvl6pPr>
            <a:lvl7pPr marL="2971800" indent="-228600" defTabSz="457200" eaLnBrk="0" fontAlgn="base" hangingPunct="0">
              <a:spcBef>
                <a:spcPct val="0"/>
              </a:spcBef>
              <a:spcAft>
                <a:spcPct val="0"/>
              </a:spcAft>
              <a:defRPr>
                <a:solidFill>
                  <a:schemeClr val="tx1"/>
                </a:solidFill>
                <a:latin typeface="Corbel" panose="020B0503020204020204" pitchFamily="34" charset="0"/>
              </a:defRPr>
            </a:lvl7pPr>
            <a:lvl8pPr marL="3429000" indent="-228600" defTabSz="457200" eaLnBrk="0" fontAlgn="base" hangingPunct="0">
              <a:spcBef>
                <a:spcPct val="0"/>
              </a:spcBef>
              <a:spcAft>
                <a:spcPct val="0"/>
              </a:spcAft>
              <a:defRPr>
                <a:solidFill>
                  <a:schemeClr val="tx1"/>
                </a:solidFill>
                <a:latin typeface="Corbel" panose="020B0503020204020204" pitchFamily="34" charset="0"/>
              </a:defRPr>
            </a:lvl8pPr>
            <a:lvl9pPr marL="3886200" indent="-228600" defTabSz="457200" eaLnBrk="0" fontAlgn="base" hangingPunct="0">
              <a:spcBef>
                <a:spcPct val="0"/>
              </a:spcBef>
              <a:spcAft>
                <a:spcPct val="0"/>
              </a:spcAft>
              <a:defRPr>
                <a:solidFill>
                  <a:schemeClr val="tx1"/>
                </a:solidFill>
                <a:latin typeface="Corbel" panose="020B0503020204020204" pitchFamily="34" charset="0"/>
              </a:defRPr>
            </a:lvl9pPr>
          </a:lstStyle>
          <a:p>
            <a:pPr algn="just" eaLnBrk="1" hangingPunct="1">
              <a:spcBef>
                <a:spcPct val="50000"/>
              </a:spcBef>
            </a:pPr>
            <a:endParaRPr lang="es-ES" altLang="es-PE" sz="2200">
              <a:latin typeface="Times New Roman" panose="02020603050405020304" pitchFamily="18" charset="0"/>
              <a:cs typeface="Times New Roman" panose="02020603050405020304" pitchFamily="18" charset="0"/>
            </a:endParaRPr>
          </a:p>
          <a:p>
            <a:pPr algn="just" eaLnBrk="1" hangingPunct="1">
              <a:spcBef>
                <a:spcPct val="50000"/>
              </a:spcBef>
            </a:pPr>
            <a:r>
              <a:rPr lang="es-ES" altLang="es-PE" sz="2400">
                <a:latin typeface="Arial" panose="020B0604020202020204" pitchFamily="34" charset="0"/>
                <a:cs typeface="Arial" panose="020B0604020202020204" pitchFamily="34" charset="0"/>
              </a:rPr>
              <a:t>Son dispositivos capaces de concentrar, distribuir, incluso guiar,  las señales eléctricas de las estaciones de trabajo de la red.</a:t>
            </a:r>
          </a:p>
          <a:p>
            <a:pPr algn="just" eaLnBrk="1" hangingPunct="1">
              <a:spcBef>
                <a:spcPct val="50000"/>
              </a:spcBef>
            </a:pPr>
            <a:r>
              <a:rPr lang="es-ES" altLang="es-PE" sz="2400" b="1">
                <a:latin typeface="Arial" panose="020B0604020202020204" pitchFamily="34" charset="0"/>
                <a:cs typeface="Arial" panose="020B0604020202020204" pitchFamily="34" charset="0"/>
              </a:rPr>
              <a:t>HUB (Concentrador): </a:t>
            </a:r>
            <a:r>
              <a:rPr lang="es-ES" altLang="es-PE" sz="2400">
                <a:latin typeface="Arial" panose="020B0604020202020204" pitchFamily="34" charset="0"/>
                <a:cs typeface="Arial" panose="020B0604020202020204" pitchFamily="34" charset="0"/>
              </a:rPr>
              <a:t>solamente recoge y distribuye señales entre los ordenadores de la red. </a:t>
            </a:r>
          </a:p>
          <a:p>
            <a:pPr algn="just" eaLnBrk="1" hangingPunct="1">
              <a:spcBef>
                <a:spcPct val="50000"/>
              </a:spcBef>
            </a:pPr>
            <a:r>
              <a:rPr lang="es-ES" altLang="es-PE" sz="2400" b="1">
                <a:latin typeface="Arial" panose="020B0604020202020204" pitchFamily="34" charset="0"/>
                <a:cs typeface="Arial" panose="020B0604020202020204" pitchFamily="34" charset="0"/>
              </a:rPr>
              <a:t>SWITCH (Conmutador): </a:t>
            </a:r>
            <a:r>
              <a:rPr lang="es-ES" altLang="es-PE" sz="2400">
                <a:latin typeface="Arial" panose="020B0604020202020204" pitchFamily="34" charset="0"/>
                <a:cs typeface="Arial" panose="020B0604020202020204" pitchFamily="34" charset="0"/>
              </a:rPr>
              <a:t>además de concentrar señales, puede seleccionar el envío de paquetes y lleva estadísticas de tráfico y errores en la red.</a:t>
            </a:r>
          </a:p>
          <a:p>
            <a:pPr algn="just" eaLnBrk="1" hangingPunct="1">
              <a:spcBef>
                <a:spcPct val="50000"/>
              </a:spcBef>
            </a:pPr>
            <a:r>
              <a:rPr lang="es-ES" altLang="es-PE" sz="2400" b="1">
                <a:latin typeface="Arial" panose="020B0604020202020204" pitchFamily="34" charset="0"/>
                <a:cs typeface="Arial" panose="020B0604020202020204" pitchFamily="34" charset="0"/>
              </a:rPr>
              <a:t>ROUTER (Encaminador): </a:t>
            </a:r>
            <a:r>
              <a:rPr lang="es-ES" altLang="es-PE" sz="2400">
                <a:latin typeface="Arial" panose="020B0604020202020204" pitchFamily="34" charset="0"/>
                <a:cs typeface="Arial" panose="020B0604020202020204" pitchFamily="34" charset="0"/>
              </a:rPr>
              <a:t>además de las tareas anteriores es capaz de guiar una transmisión por el camino mas adecuado (Enrutamiento). Es el utilizado para la conexión de un PC o una red a INTERNET.</a:t>
            </a:r>
          </a:p>
          <a:p>
            <a:pPr eaLnBrk="1" hangingPunct="1">
              <a:spcBef>
                <a:spcPct val="50000"/>
              </a:spcBef>
            </a:pPr>
            <a:endParaRPr lang="es-ES" altLang="es-PE">
              <a:latin typeface="Calibri" panose="020F0502020204030204" pitchFamily="34" charset="0"/>
            </a:endParaRPr>
          </a:p>
          <a:p>
            <a:pPr eaLnBrk="1" hangingPunct="1">
              <a:spcBef>
                <a:spcPct val="50000"/>
              </a:spcBef>
              <a:buFontTx/>
              <a:buChar char="•"/>
            </a:pPr>
            <a:endParaRPr lang="es-ES" altLang="es-PE">
              <a:latin typeface="Calibri" panose="020F0502020204030204" pitchFamily="34" charset="0"/>
            </a:endParaRPr>
          </a:p>
        </p:txBody>
      </p:sp>
      <p:pic>
        <p:nvPicPr>
          <p:cNvPr id="22532" name="Picture 11">
            <a:extLst>
              <a:ext uri="{FF2B5EF4-FFF2-40B4-BE49-F238E27FC236}">
                <a16:creationId xmlns:a16="http://schemas.microsoft.com/office/drawing/2014/main" id="{1FF2EFAF-7818-49FA-A8B3-0EAA6C4A8DD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04275" y="1482725"/>
            <a:ext cx="2816225" cy="158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33" name="Picture 13">
            <a:extLst>
              <a:ext uri="{FF2B5EF4-FFF2-40B4-BE49-F238E27FC236}">
                <a16:creationId xmlns:a16="http://schemas.microsoft.com/office/drawing/2014/main" id="{B0E14D14-5B32-491D-A1F7-6C3671D3172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80500" y="3662363"/>
            <a:ext cx="2540000" cy="666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34" name="Picture 15">
            <a:extLst>
              <a:ext uri="{FF2B5EF4-FFF2-40B4-BE49-F238E27FC236}">
                <a16:creationId xmlns:a16="http://schemas.microsoft.com/office/drawing/2014/main" id="{CC10FFA1-378D-484C-BAD8-345A710F3FE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78913" y="4451350"/>
            <a:ext cx="2244725" cy="154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4" descr="Resultado de imagen para logo idat">
            <a:extLst>
              <a:ext uri="{FF2B5EF4-FFF2-40B4-BE49-F238E27FC236}">
                <a16:creationId xmlns:a16="http://schemas.microsoft.com/office/drawing/2014/main" id="{20B3D399-DB4C-456F-A77F-5DF412DF8BA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000938" y="207963"/>
            <a:ext cx="1123950" cy="1123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80CDADF7-F02A-40D3-8535-F3E5B2CDE380}"/>
              </a:ext>
            </a:extLst>
          </p:cNvPr>
          <p:cNvSpPr txBox="1"/>
          <p:nvPr/>
        </p:nvSpPr>
        <p:spPr>
          <a:xfrm>
            <a:off x="902542" y="2183377"/>
            <a:ext cx="9938857" cy="2092881"/>
          </a:xfrm>
          <a:prstGeom prst="rect">
            <a:avLst/>
          </a:prstGeom>
          <a:noFill/>
        </p:spPr>
        <p:txBody>
          <a:bodyPr wrap="square">
            <a:spAutoFit/>
          </a:bodyPr>
          <a:lstStyle/>
          <a:p>
            <a:endParaRPr lang="es-PE" sz="2800" dirty="0">
              <a:effectLst/>
              <a:latin typeface="Arial" panose="020B0604020202020204" pitchFamily="34" charset="0"/>
              <a:ea typeface="Times New Roman" panose="02020603050405020304" pitchFamily="18" charset="0"/>
              <a:cs typeface="Arial" panose="020B0604020202020204" pitchFamily="34" charset="0"/>
            </a:endParaRPr>
          </a:p>
          <a:p>
            <a:r>
              <a:rPr lang="es-PE" sz="2800" b="1" dirty="0">
                <a:effectLst/>
                <a:latin typeface="Arial" panose="020B0604020202020204" pitchFamily="34" charset="0"/>
                <a:ea typeface="Times New Roman" panose="02020603050405020304" pitchFamily="18" charset="0"/>
                <a:cs typeface="Arial" panose="020B0604020202020204" pitchFamily="34" charset="0"/>
              </a:rPr>
              <a:t>INDICADOR DE LOGRO </a:t>
            </a:r>
            <a:r>
              <a:rPr lang="es-PE" sz="2800" b="1" dirty="0" err="1">
                <a:effectLst/>
                <a:latin typeface="Arial" panose="020B0604020202020204" pitchFamily="34" charset="0"/>
                <a:ea typeface="Times New Roman" panose="02020603050405020304" pitchFamily="18" charset="0"/>
                <a:cs typeface="Arial" panose="020B0604020202020204" pitchFamily="34" charset="0"/>
              </a:rPr>
              <a:t>Nº</a:t>
            </a:r>
            <a:r>
              <a:rPr lang="es-PE" sz="2800" b="1" dirty="0">
                <a:effectLst/>
                <a:latin typeface="Arial" panose="020B0604020202020204" pitchFamily="34" charset="0"/>
                <a:ea typeface="Times New Roman" panose="02020603050405020304" pitchFamily="18" charset="0"/>
                <a:cs typeface="Arial" panose="020B0604020202020204" pitchFamily="34" charset="0"/>
              </a:rPr>
              <a:t> 7:</a:t>
            </a:r>
          </a:p>
          <a:p>
            <a:r>
              <a:rPr lang="es-ES" sz="1800" b="0" i="0" u="none" strike="noStrike" baseline="0" dirty="0">
                <a:solidFill>
                  <a:srgbClr val="252525"/>
                </a:solidFill>
                <a:latin typeface="Arial" panose="020B0604020202020204" pitchFamily="34" charset="0"/>
              </a:rPr>
              <a:t>Identifica dispositivos de red </a:t>
            </a:r>
            <a:r>
              <a:rPr lang="es-ES" sz="1800" b="0" i="0" u="none" strike="noStrike" baseline="0" dirty="0" err="1">
                <a:solidFill>
                  <a:srgbClr val="252525"/>
                </a:solidFill>
                <a:latin typeface="Arial" panose="020B0604020202020204" pitchFamily="34" charset="0"/>
              </a:rPr>
              <a:t>IoT</a:t>
            </a:r>
            <a:r>
              <a:rPr lang="es-ES" sz="1800" b="0" i="0" u="none" strike="noStrike" baseline="0" dirty="0">
                <a:solidFill>
                  <a:srgbClr val="252525"/>
                </a:solidFill>
                <a:latin typeface="Arial" panose="020B0604020202020204" pitchFamily="34" charset="0"/>
              </a:rPr>
              <a:t>, arquitectura de funcionamiento y protocolos de comunicación según su desarrollo tecnológico. 	</a:t>
            </a:r>
          </a:p>
          <a:p>
            <a:r>
              <a:rPr lang="es-ES" sz="1800" b="0" i="0" u="none" strike="noStrike" baseline="0" dirty="0">
                <a:solidFill>
                  <a:srgbClr val="000000"/>
                </a:solidFill>
                <a:latin typeface="Arial" panose="020B0604020202020204" pitchFamily="34" charset="0"/>
              </a:rPr>
              <a:t>	</a:t>
            </a:r>
          </a:p>
          <a:p>
            <a:r>
              <a:rPr lang="es-ES" sz="1800" b="0" i="0" u="none" strike="noStrike" baseline="0" dirty="0">
                <a:solidFill>
                  <a:srgbClr val="000000"/>
                </a:solidFill>
                <a:latin typeface="Arial" panose="020B0604020202020204" pitchFamily="34" charset="0"/>
              </a:rPr>
              <a:t>	</a:t>
            </a:r>
          </a:p>
        </p:txBody>
      </p:sp>
      <p:pic>
        <p:nvPicPr>
          <p:cNvPr id="3" name="Picture 4" descr="Resultado de imagen para logo idat">
            <a:extLst>
              <a:ext uri="{FF2B5EF4-FFF2-40B4-BE49-F238E27FC236}">
                <a16:creationId xmlns:a16="http://schemas.microsoft.com/office/drawing/2014/main" id="{7D80FE89-34F9-4EF2-A676-E6012B447F1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00938" y="302004"/>
            <a:ext cx="1123950" cy="1123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033548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62" name="Picture 10" descr="Gateways IoT | Aprendiendo Arduino">
            <a:extLst>
              <a:ext uri="{FF2B5EF4-FFF2-40B4-BE49-F238E27FC236}">
                <a16:creationId xmlns:a16="http://schemas.microsoft.com/office/drawing/2014/main" id="{4DB14D45-5D93-40E1-8B0E-C315FE44126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03861" y="3216257"/>
            <a:ext cx="3951239" cy="2265377"/>
          </a:xfrm>
          <a:prstGeom prst="rect">
            <a:avLst/>
          </a:prstGeom>
          <a:noFill/>
          <a:extLst>
            <a:ext uri="{909E8E84-426E-40DD-AFC4-6F175D3DCCD1}">
              <a14:hiddenFill xmlns:a14="http://schemas.microsoft.com/office/drawing/2010/main">
                <a:solidFill>
                  <a:srgbClr val="FFFFFF"/>
                </a:solidFill>
              </a14:hiddenFill>
            </a:ext>
          </a:extLst>
        </p:spPr>
      </p:pic>
      <p:sp>
        <p:nvSpPr>
          <p:cNvPr id="23554" name="Rectangle 4">
            <a:extLst>
              <a:ext uri="{FF2B5EF4-FFF2-40B4-BE49-F238E27FC236}">
                <a16:creationId xmlns:a16="http://schemas.microsoft.com/office/drawing/2014/main" id="{8BD3B1E0-4CEF-4C86-9ADF-D2FD6F6CF181}"/>
              </a:ext>
            </a:extLst>
          </p:cNvPr>
          <p:cNvSpPr>
            <a:spLocks noGrp="1" noChangeArrowheads="1"/>
          </p:cNvSpPr>
          <p:nvPr>
            <p:ph type="title"/>
          </p:nvPr>
        </p:nvSpPr>
        <p:spPr>
          <a:xfrm>
            <a:off x="604663" y="331162"/>
            <a:ext cx="10768012" cy="576263"/>
          </a:xfrm>
        </p:spPr>
        <p:txBody>
          <a:bodyPr/>
          <a:lstStyle/>
          <a:p>
            <a:pPr eaLnBrk="1" hangingPunct="1"/>
            <a:r>
              <a:rPr lang="es-ES" altLang="es-PE" sz="3200" b="1" dirty="0">
                <a:solidFill>
                  <a:schemeClr val="tx1"/>
                </a:solidFill>
                <a:latin typeface="Arial" panose="020B0604020202020204" pitchFamily="34" charset="0"/>
                <a:cs typeface="Arial" panose="020B0604020202020204" pitchFamily="34" charset="0"/>
              </a:rPr>
              <a:t>DISPOSITIVOS DISTRIBUIDORES </a:t>
            </a:r>
          </a:p>
        </p:txBody>
      </p:sp>
      <p:sp>
        <p:nvSpPr>
          <p:cNvPr id="23555" name="Text Box 6">
            <a:extLst>
              <a:ext uri="{FF2B5EF4-FFF2-40B4-BE49-F238E27FC236}">
                <a16:creationId xmlns:a16="http://schemas.microsoft.com/office/drawing/2014/main" id="{E146A1B1-CF46-4D8A-8CFF-C7FE195D6702}"/>
              </a:ext>
            </a:extLst>
          </p:cNvPr>
          <p:cNvSpPr txBox="1">
            <a:spLocks noChangeArrowheads="1"/>
          </p:cNvSpPr>
          <p:nvPr/>
        </p:nvSpPr>
        <p:spPr bwMode="auto">
          <a:xfrm>
            <a:off x="336900" y="728349"/>
            <a:ext cx="7424350" cy="59554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defTabSz="457200" eaLnBrk="0" fontAlgn="base" hangingPunct="0">
              <a:spcBef>
                <a:spcPct val="0"/>
              </a:spcBef>
              <a:spcAft>
                <a:spcPct val="0"/>
              </a:spcAft>
              <a:defRPr>
                <a:solidFill>
                  <a:schemeClr val="tx1"/>
                </a:solidFill>
                <a:latin typeface="Corbel" panose="020B0503020204020204" pitchFamily="34" charset="0"/>
              </a:defRPr>
            </a:lvl6pPr>
            <a:lvl7pPr marL="2971800" indent="-228600" defTabSz="457200" eaLnBrk="0" fontAlgn="base" hangingPunct="0">
              <a:spcBef>
                <a:spcPct val="0"/>
              </a:spcBef>
              <a:spcAft>
                <a:spcPct val="0"/>
              </a:spcAft>
              <a:defRPr>
                <a:solidFill>
                  <a:schemeClr val="tx1"/>
                </a:solidFill>
                <a:latin typeface="Corbel" panose="020B0503020204020204" pitchFamily="34" charset="0"/>
              </a:defRPr>
            </a:lvl7pPr>
            <a:lvl8pPr marL="3429000" indent="-228600" defTabSz="457200" eaLnBrk="0" fontAlgn="base" hangingPunct="0">
              <a:spcBef>
                <a:spcPct val="0"/>
              </a:spcBef>
              <a:spcAft>
                <a:spcPct val="0"/>
              </a:spcAft>
              <a:defRPr>
                <a:solidFill>
                  <a:schemeClr val="tx1"/>
                </a:solidFill>
                <a:latin typeface="Corbel" panose="020B0503020204020204" pitchFamily="34" charset="0"/>
              </a:defRPr>
            </a:lvl8pPr>
            <a:lvl9pPr marL="3886200" indent="-228600" defTabSz="457200" eaLnBrk="0" fontAlgn="base" hangingPunct="0">
              <a:spcBef>
                <a:spcPct val="0"/>
              </a:spcBef>
              <a:spcAft>
                <a:spcPct val="0"/>
              </a:spcAft>
              <a:defRPr>
                <a:solidFill>
                  <a:schemeClr val="tx1"/>
                </a:solidFill>
                <a:latin typeface="Corbel" panose="020B0503020204020204" pitchFamily="34" charset="0"/>
              </a:defRPr>
            </a:lvl9pPr>
          </a:lstStyle>
          <a:p>
            <a:pPr algn="just" eaLnBrk="1" hangingPunct="1">
              <a:spcBef>
                <a:spcPct val="50000"/>
              </a:spcBef>
            </a:pPr>
            <a:endParaRPr lang="es-ES" altLang="es-PE" sz="2200" dirty="0">
              <a:latin typeface="Times New Roman" panose="02020603050405020304" pitchFamily="18" charset="0"/>
              <a:cs typeface="Times New Roman" panose="02020603050405020304" pitchFamily="18" charset="0"/>
            </a:endParaRPr>
          </a:p>
          <a:p>
            <a:pPr algn="just" eaLnBrk="1" hangingPunct="1">
              <a:spcBef>
                <a:spcPct val="50000"/>
              </a:spcBef>
            </a:pPr>
            <a:r>
              <a:rPr lang="es-ES" altLang="es-PE" sz="2200" b="1" dirty="0">
                <a:latin typeface="Arial" panose="020B0604020202020204" pitchFamily="34" charset="0"/>
                <a:cs typeface="Arial" panose="020B0604020202020204" pitchFamily="34" charset="0"/>
              </a:rPr>
              <a:t>ACCESS POINT </a:t>
            </a:r>
            <a:r>
              <a:rPr lang="es-ES" altLang="es-PE" sz="2200" dirty="0">
                <a:latin typeface="Arial" panose="020B0604020202020204" pitchFamily="34" charset="0"/>
                <a:cs typeface="Arial" panose="020B0604020202020204" pitchFamily="34" charset="0"/>
              </a:rPr>
              <a:t>(Punto de Acceso)</a:t>
            </a:r>
          </a:p>
          <a:p>
            <a:pPr algn="just" eaLnBrk="1" hangingPunct="1">
              <a:spcBef>
                <a:spcPct val="50000"/>
              </a:spcBef>
            </a:pPr>
            <a:r>
              <a:rPr lang="es-ES" altLang="es-PE" sz="2200" dirty="0">
                <a:latin typeface="Arial" panose="020B0604020202020204" pitchFamily="34" charset="0"/>
                <a:cs typeface="Arial" panose="020B0604020202020204" pitchFamily="34" charset="0"/>
              </a:rPr>
              <a:t>Se trata de un dispositivo utilizado en redes inalámbricas de área local (WLAN -Wireless Local Área Network)</a:t>
            </a:r>
          </a:p>
          <a:p>
            <a:pPr algn="just" eaLnBrk="1" hangingPunct="1">
              <a:spcBef>
                <a:spcPct val="50000"/>
              </a:spcBef>
            </a:pPr>
            <a:r>
              <a:rPr lang="es-ES" altLang="es-PE" sz="2200" b="1" dirty="0">
                <a:latin typeface="Arial" panose="020B0604020202020204" pitchFamily="34" charset="0"/>
                <a:cs typeface="Arial" panose="020B0604020202020204" pitchFamily="34" charset="0"/>
              </a:rPr>
              <a:t>GATEWAY IOT</a:t>
            </a:r>
          </a:p>
          <a:p>
            <a:pPr algn="just" eaLnBrk="1" hangingPunct="1">
              <a:spcBef>
                <a:spcPct val="50000"/>
              </a:spcBef>
            </a:pPr>
            <a:r>
              <a:rPr lang="es-ES" sz="2200" b="0" i="0" dirty="0">
                <a:effectLst/>
                <a:latin typeface="Arial" panose="020B0604020202020204" pitchFamily="34" charset="0"/>
                <a:cs typeface="Arial" panose="020B0604020202020204" pitchFamily="34" charset="0"/>
              </a:rPr>
              <a:t>Es un dispositivo físico o un programa de software que sirve como punto de conexión entre la nube y los controladores, sensores y dispositivos inteligentes. Todos los datos que se mueven a la nube, o viceversa, pasan por el Gateway, que puede ser un dispositivo de hardware dedicado o un programa de software. Un Gateway IOT también puede denominarse pasarela inteligente o nivel de control. </a:t>
            </a:r>
          </a:p>
          <a:p>
            <a:pPr algn="just" eaLnBrk="1" hangingPunct="1">
              <a:spcBef>
                <a:spcPct val="50000"/>
              </a:spcBef>
            </a:pPr>
            <a:r>
              <a:rPr lang="es-ES" altLang="es-PE" sz="2200" dirty="0">
                <a:solidFill>
                  <a:srgbClr val="FF0000"/>
                </a:solidFill>
                <a:latin typeface="Arial" panose="020B0604020202020204" pitchFamily="34" charset="0"/>
                <a:cs typeface="Arial" panose="020B0604020202020204" pitchFamily="34" charset="0"/>
                <a:sym typeface="Wingdings" panose="05000000000000000000" pitchFamily="2" charset="2"/>
              </a:rPr>
              <a:t></a:t>
            </a:r>
            <a:r>
              <a:rPr lang="es-ES" altLang="es-PE" sz="2200" dirty="0">
                <a:solidFill>
                  <a:srgbClr val="FF0000"/>
                </a:solidFill>
                <a:latin typeface="Arial" panose="020B0604020202020204" pitchFamily="34" charset="0"/>
                <a:cs typeface="Arial" panose="020B0604020202020204" pitchFamily="34" charset="0"/>
              </a:rPr>
              <a:t>https://www.youtube.com/watch?v=i4fHdnnraKw</a:t>
            </a:r>
          </a:p>
          <a:p>
            <a:r>
              <a:rPr lang="es-PE" altLang="es-PE" dirty="0">
                <a:solidFill>
                  <a:srgbClr val="252525"/>
                </a:solidFill>
                <a:latin typeface="Arial" panose="020B0604020202020204" pitchFamily="34" charset="0"/>
              </a:rPr>
              <a:t>	</a:t>
            </a:r>
          </a:p>
        </p:txBody>
      </p:sp>
      <p:pic>
        <p:nvPicPr>
          <p:cNvPr id="23560" name="Picture 8" descr="Qué es un AP (Access Point) y que usos y modos tiene?">
            <a:extLst>
              <a:ext uri="{FF2B5EF4-FFF2-40B4-BE49-F238E27FC236}">
                <a16:creationId xmlns:a16="http://schemas.microsoft.com/office/drawing/2014/main" id="{9C3222D5-4E9B-48B5-8627-48F7C2B5AD2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9686" y="728349"/>
            <a:ext cx="3307651" cy="1780706"/>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Resultado de imagen para logo idat">
            <a:extLst>
              <a:ext uri="{FF2B5EF4-FFF2-40B4-BE49-F238E27FC236}">
                <a16:creationId xmlns:a16="http://schemas.microsoft.com/office/drawing/2014/main" id="{8C81B82F-A3BE-4F31-8315-AE99CCC0FAC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000938" y="207963"/>
            <a:ext cx="1123950" cy="1123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4">
            <a:extLst>
              <a:ext uri="{FF2B5EF4-FFF2-40B4-BE49-F238E27FC236}">
                <a16:creationId xmlns:a16="http://schemas.microsoft.com/office/drawing/2014/main" id="{8BD3B1E0-4CEF-4C86-9ADF-D2FD6F6CF181}"/>
              </a:ext>
            </a:extLst>
          </p:cNvPr>
          <p:cNvSpPr>
            <a:spLocks noGrp="1" noChangeArrowheads="1"/>
          </p:cNvSpPr>
          <p:nvPr>
            <p:ph type="title"/>
          </p:nvPr>
        </p:nvSpPr>
        <p:spPr>
          <a:xfrm>
            <a:off x="814388" y="549275"/>
            <a:ext cx="10768012" cy="576263"/>
          </a:xfrm>
        </p:spPr>
        <p:txBody>
          <a:bodyPr/>
          <a:lstStyle/>
          <a:p>
            <a:pPr eaLnBrk="1" hangingPunct="1"/>
            <a:r>
              <a:rPr lang="es-ES" altLang="es-PE" sz="3200" b="1">
                <a:solidFill>
                  <a:schemeClr val="tx1"/>
                </a:solidFill>
                <a:latin typeface="Arial" panose="020B0604020202020204" pitchFamily="34" charset="0"/>
                <a:cs typeface="Arial" panose="020B0604020202020204" pitchFamily="34" charset="0"/>
              </a:rPr>
              <a:t>DISPOSITIVOS DISTRIBUIDORES </a:t>
            </a:r>
          </a:p>
        </p:txBody>
      </p:sp>
      <p:sp>
        <p:nvSpPr>
          <p:cNvPr id="23555" name="Text Box 6">
            <a:extLst>
              <a:ext uri="{FF2B5EF4-FFF2-40B4-BE49-F238E27FC236}">
                <a16:creationId xmlns:a16="http://schemas.microsoft.com/office/drawing/2014/main" id="{E146A1B1-CF46-4D8A-8CFF-C7FE195D6702}"/>
              </a:ext>
            </a:extLst>
          </p:cNvPr>
          <p:cNvSpPr txBox="1">
            <a:spLocks noChangeArrowheads="1"/>
          </p:cNvSpPr>
          <p:nvPr/>
        </p:nvSpPr>
        <p:spPr bwMode="auto">
          <a:xfrm>
            <a:off x="322977" y="272016"/>
            <a:ext cx="7160004" cy="56169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defTabSz="457200" eaLnBrk="0" fontAlgn="base" hangingPunct="0">
              <a:spcBef>
                <a:spcPct val="0"/>
              </a:spcBef>
              <a:spcAft>
                <a:spcPct val="0"/>
              </a:spcAft>
              <a:defRPr>
                <a:solidFill>
                  <a:schemeClr val="tx1"/>
                </a:solidFill>
                <a:latin typeface="Corbel" panose="020B0503020204020204" pitchFamily="34" charset="0"/>
              </a:defRPr>
            </a:lvl6pPr>
            <a:lvl7pPr marL="2971800" indent="-228600" defTabSz="457200" eaLnBrk="0" fontAlgn="base" hangingPunct="0">
              <a:spcBef>
                <a:spcPct val="0"/>
              </a:spcBef>
              <a:spcAft>
                <a:spcPct val="0"/>
              </a:spcAft>
              <a:defRPr>
                <a:solidFill>
                  <a:schemeClr val="tx1"/>
                </a:solidFill>
                <a:latin typeface="Corbel" panose="020B0503020204020204" pitchFamily="34" charset="0"/>
              </a:defRPr>
            </a:lvl7pPr>
            <a:lvl8pPr marL="3429000" indent="-228600" defTabSz="457200" eaLnBrk="0" fontAlgn="base" hangingPunct="0">
              <a:spcBef>
                <a:spcPct val="0"/>
              </a:spcBef>
              <a:spcAft>
                <a:spcPct val="0"/>
              </a:spcAft>
              <a:defRPr>
                <a:solidFill>
                  <a:schemeClr val="tx1"/>
                </a:solidFill>
                <a:latin typeface="Corbel" panose="020B0503020204020204" pitchFamily="34" charset="0"/>
              </a:defRPr>
            </a:lvl8pPr>
            <a:lvl9pPr marL="3886200" indent="-228600" defTabSz="457200" eaLnBrk="0" fontAlgn="base" hangingPunct="0">
              <a:spcBef>
                <a:spcPct val="0"/>
              </a:spcBef>
              <a:spcAft>
                <a:spcPct val="0"/>
              </a:spcAft>
              <a:defRPr>
                <a:solidFill>
                  <a:schemeClr val="tx1"/>
                </a:solidFill>
                <a:latin typeface="Corbel" panose="020B0503020204020204" pitchFamily="34" charset="0"/>
              </a:defRPr>
            </a:lvl9pPr>
          </a:lstStyle>
          <a:p>
            <a:pPr algn="just" eaLnBrk="1" hangingPunct="1">
              <a:spcBef>
                <a:spcPct val="50000"/>
              </a:spcBef>
            </a:pPr>
            <a:endParaRPr lang="es-ES" altLang="es-PE" sz="2200" dirty="0">
              <a:latin typeface="Times New Roman" panose="02020603050405020304" pitchFamily="18" charset="0"/>
              <a:cs typeface="Times New Roman" panose="02020603050405020304" pitchFamily="18" charset="0"/>
            </a:endParaRPr>
          </a:p>
          <a:p>
            <a:pPr algn="just" eaLnBrk="1" hangingPunct="1">
              <a:spcBef>
                <a:spcPct val="50000"/>
              </a:spcBef>
            </a:pPr>
            <a:endParaRPr lang="es-ES" altLang="es-PE" sz="2200" dirty="0">
              <a:latin typeface="Arial" panose="020B0604020202020204" pitchFamily="34" charset="0"/>
              <a:cs typeface="Arial" panose="020B0604020202020204" pitchFamily="34" charset="0"/>
            </a:endParaRPr>
          </a:p>
          <a:p>
            <a:pPr algn="just" eaLnBrk="1" hangingPunct="1">
              <a:spcBef>
                <a:spcPct val="50000"/>
              </a:spcBef>
            </a:pPr>
            <a:r>
              <a:rPr lang="es-ES" altLang="es-PE" sz="2200" b="1" dirty="0">
                <a:latin typeface="Arial" panose="020B0604020202020204" pitchFamily="34" charset="0"/>
                <a:cs typeface="Arial" panose="020B0604020202020204" pitchFamily="34" charset="0"/>
              </a:rPr>
              <a:t>FIREWALLS (Cortafuegos)</a:t>
            </a:r>
          </a:p>
          <a:p>
            <a:pPr algn="just" fontAlgn="base"/>
            <a:r>
              <a:rPr lang="es-ES" sz="2200" b="0" i="0" dirty="0">
                <a:effectLst/>
                <a:latin typeface="Arial" panose="020B0604020202020204" pitchFamily="34" charset="0"/>
                <a:cs typeface="Arial" panose="020B0604020202020204" pitchFamily="34" charset="0"/>
              </a:rPr>
              <a:t>Es un dispositivo de seguridad de red que supervisa el tráfico de red entrante y saliente y decide si permite o bloquea tráfico específico en función de un conjunto definido de reglas de seguridad. Los cortafuegos han sido la primera línea de defensa en la seguridad de la red durante más de 25 años. Establecen una barrera entre las redes internas seguras y controladas en las que se puede confiar y las redes externas que no son de confianza, como Internet. Un firewall puede ser hardware, software o ambos.</a:t>
            </a:r>
          </a:p>
          <a:p>
            <a:pPr algn="just" eaLnBrk="1" hangingPunct="1">
              <a:spcBef>
                <a:spcPct val="50000"/>
              </a:spcBef>
            </a:pPr>
            <a:endParaRPr lang="es-ES" altLang="es-PE" sz="2200" dirty="0">
              <a:latin typeface="Arial" panose="020B0604020202020204" pitchFamily="34" charset="0"/>
              <a:cs typeface="Arial" panose="020B0604020202020204" pitchFamily="34" charset="0"/>
            </a:endParaRPr>
          </a:p>
          <a:p>
            <a:r>
              <a:rPr lang="es-PE" altLang="es-PE" dirty="0">
                <a:solidFill>
                  <a:srgbClr val="252525"/>
                </a:solidFill>
                <a:latin typeface="Arial" panose="020B0604020202020204" pitchFamily="34" charset="0"/>
              </a:rPr>
              <a:t>	</a:t>
            </a:r>
          </a:p>
        </p:txBody>
      </p:sp>
      <p:pic>
        <p:nvPicPr>
          <p:cNvPr id="59394" name="Picture 2" descr="Firewall - Antiun">
            <a:extLst>
              <a:ext uri="{FF2B5EF4-FFF2-40B4-BE49-F238E27FC236}">
                <a16:creationId xmlns:a16="http://schemas.microsoft.com/office/drawing/2014/main" id="{D2AEB017-6243-4C30-A139-D228CFA9EA1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84070" y="2302152"/>
            <a:ext cx="4193097" cy="177685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Resultado de imagen para logo idat">
            <a:extLst>
              <a:ext uri="{FF2B5EF4-FFF2-40B4-BE49-F238E27FC236}">
                <a16:creationId xmlns:a16="http://schemas.microsoft.com/office/drawing/2014/main" id="{B7A148B2-7C36-4479-ADEA-71EDA4F2562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00938" y="207963"/>
            <a:ext cx="1123950" cy="1123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44171669"/>
      </p:ext>
    </p:extLst>
  </p:cSld>
  <p:clrMapOvr>
    <a:masterClrMapping/>
  </p:clrMapOvr>
  <p:transition spd="slow"/>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4">
            <a:extLst>
              <a:ext uri="{FF2B5EF4-FFF2-40B4-BE49-F238E27FC236}">
                <a16:creationId xmlns:a16="http://schemas.microsoft.com/office/drawing/2014/main" id="{C559201B-7FFF-4E48-8BAA-3F7996AF76A3}"/>
              </a:ext>
            </a:extLst>
          </p:cNvPr>
          <p:cNvSpPr>
            <a:spLocks noGrp="1" noChangeArrowheads="1"/>
          </p:cNvSpPr>
          <p:nvPr>
            <p:ph type="title"/>
          </p:nvPr>
        </p:nvSpPr>
        <p:spPr>
          <a:xfrm>
            <a:off x="814388" y="549275"/>
            <a:ext cx="10768012" cy="576263"/>
          </a:xfrm>
        </p:spPr>
        <p:txBody>
          <a:bodyPr/>
          <a:lstStyle/>
          <a:p>
            <a:pPr algn="ctr"/>
            <a:r>
              <a:rPr lang="es-ES" altLang="es-PE" sz="3200" b="1" dirty="0">
                <a:solidFill>
                  <a:srgbClr val="252525"/>
                </a:solidFill>
                <a:latin typeface="Arial" panose="020B0604020202020204" pitchFamily="34" charset="0"/>
              </a:rPr>
              <a:t>MODELO CLIENTE /SERVIDOR:</a:t>
            </a:r>
          </a:p>
        </p:txBody>
      </p:sp>
      <p:sp>
        <p:nvSpPr>
          <p:cNvPr id="24579" name="Text Box 6">
            <a:extLst>
              <a:ext uri="{FF2B5EF4-FFF2-40B4-BE49-F238E27FC236}">
                <a16:creationId xmlns:a16="http://schemas.microsoft.com/office/drawing/2014/main" id="{32162A9F-31DE-4975-B95C-FFE24F08C2E6}"/>
              </a:ext>
            </a:extLst>
          </p:cNvPr>
          <p:cNvSpPr txBox="1">
            <a:spLocks noChangeArrowheads="1"/>
          </p:cNvSpPr>
          <p:nvPr/>
        </p:nvSpPr>
        <p:spPr bwMode="auto">
          <a:xfrm>
            <a:off x="585089" y="1219973"/>
            <a:ext cx="6615141" cy="52937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defTabSz="457200" eaLnBrk="0" fontAlgn="base" hangingPunct="0">
              <a:spcBef>
                <a:spcPct val="0"/>
              </a:spcBef>
              <a:spcAft>
                <a:spcPct val="0"/>
              </a:spcAft>
              <a:defRPr>
                <a:solidFill>
                  <a:schemeClr val="tx1"/>
                </a:solidFill>
                <a:latin typeface="Corbel" panose="020B0503020204020204" pitchFamily="34" charset="0"/>
              </a:defRPr>
            </a:lvl6pPr>
            <a:lvl7pPr marL="2971800" indent="-228600" defTabSz="457200" eaLnBrk="0" fontAlgn="base" hangingPunct="0">
              <a:spcBef>
                <a:spcPct val="0"/>
              </a:spcBef>
              <a:spcAft>
                <a:spcPct val="0"/>
              </a:spcAft>
              <a:defRPr>
                <a:solidFill>
                  <a:schemeClr val="tx1"/>
                </a:solidFill>
                <a:latin typeface="Corbel" panose="020B0503020204020204" pitchFamily="34" charset="0"/>
              </a:defRPr>
            </a:lvl7pPr>
            <a:lvl8pPr marL="3429000" indent="-228600" defTabSz="457200" eaLnBrk="0" fontAlgn="base" hangingPunct="0">
              <a:spcBef>
                <a:spcPct val="0"/>
              </a:spcBef>
              <a:spcAft>
                <a:spcPct val="0"/>
              </a:spcAft>
              <a:defRPr>
                <a:solidFill>
                  <a:schemeClr val="tx1"/>
                </a:solidFill>
                <a:latin typeface="Corbel" panose="020B0503020204020204" pitchFamily="34" charset="0"/>
              </a:defRPr>
            </a:lvl8pPr>
            <a:lvl9pPr marL="3886200" indent="-228600" defTabSz="457200" eaLnBrk="0" fontAlgn="base" hangingPunct="0">
              <a:spcBef>
                <a:spcPct val="0"/>
              </a:spcBef>
              <a:spcAft>
                <a:spcPct val="0"/>
              </a:spcAft>
              <a:defRPr>
                <a:solidFill>
                  <a:schemeClr val="tx1"/>
                </a:solidFill>
                <a:latin typeface="Corbel" panose="020B0503020204020204" pitchFamily="34" charset="0"/>
              </a:defRPr>
            </a:lvl9pPr>
          </a:lstStyle>
          <a:p>
            <a:pPr algn="just"/>
            <a:endParaRPr lang="es-PE" altLang="es-PE" dirty="0">
              <a:latin typeface="Arial" panose="020B0604020202020204" pitchFamily="34" charset="0"/>
            </a:endParaRPr>
          </a:p>
          <a:p>
            <a:pPr algn="just"/>
            <a:r>
              <a:rPr lang="es-ES" altLang="es-PE" sz="2000" dirty="0">
                <a:latin typeface="Arial" panose="020B0604020202020204" pitchFamily="34" charset="0"/>
              </a:rPr>
              <a:t>La arquitectura cliente-servidor es un modelo de aplicación distribuida en el que las tareas se reparten entre los proveedores de recursos o servicios, llamados servidores, y los demandantes, llamados clientes. Un cliente realiza peticiones a otro programa, el servidor, quien le da respuesta. Esta idea también se puede aplicar a programas que se ejecutan sobre una sola computadora, aunque es más ventajosa en un sistema operativo multiusuario distribuido a través de una red de computadoras.</a:t>
            </a:r>
          </a:p>
          <a:p>
            <a:pPr algn="just"/>
            <a:r>
              <a:rPr lang="es-ES" altLang="es-PE" sz="2000" dirty="0">
                <a:latin typeface="Arial" panose="020B0604020202020204" pitchFamily="34" charset="0"/>
              </a:rPr>
              <a:t>Algunos ejemplos de aplicaciones computacionales que usen el modelo cliente-servidor son el Correo electrónico, un Servidor de impresión y la </a:t>
            </a:r>
            <a:r>
              <a:rPr lang="es-ES" altLang="es-PE" sz="2000" dirty="0" err="1">
                <a:latin typeface="Arial" panose="020B0604020202020204" pitchFamily="34" charset="0"/>
              </a:rPr>
              <a:t>World</a:t>
            </a:r>
            <a:r>
              <a:rPr lang="es-ES" altLang="es-PE" sz="2000" dirty="0">
                <a:latin typeface="Arial" panose="020B0604020202020204" pitchFamily="34" charset="0"/>
              </a:rPr>
              <a:t> Wide Web. </a:t>
            </a:r>
          </a:p>
          <a:p>
            <a:pPr algn="just"/>
            <a:r>
              <a:rPr lang="es-ES" altLang="es-PE" sz="2000" dirty="0">
                <a:latin typeface="Arial" panose="020B0604020202020204" pitchFamily="34" charset="0"/>
              </a:rPr>
              <a:t> </a:t>
            </a:r>
            <a:r>
              <a:rPr lang="es-ES" altLang="es-PE" sz="2000" dirty="0">
                <a:solidFill>
                  <a:srgbClr val="FF0000"/>
                </a:solidFill>
                <a:latin typeface="Arial" panose="020B0604020202020204" pitchFamily="34" charset="0"/>
                <a:sym typeface="Wingdings" panose="05000000000000000000" pitchFamily="2" charset="2"/>
              </a:rPr>
              <a:t></a:t>
            </a:r>
            <a:r>
              <a:rPr lang="es-ES" altLang="es-PE" sz="2000" dirty="0">
                <a:latin typeface="Arial" panose="020B0604020202020204" pitchFamily="34" charset="0"/>
                <a:sym typeface="Wingdings" panose="05000000000000000000" pitchFamily="2" charset="2"/>
              </a:rPr>
              <a:t> </a:t>
            </a:r>
            <a:r>
              <a:rPr lang="es-ES" altLang="es-PE" sz="2000" dirty="0">
                <a:latin typeface="Arial" panose="020B0604020202020204" pitchFamily="34" charset="0"/>
              </a:rPr>
              <a:t>https://www.youtube.com/watch?v=KA7Ngcgth0Q</a:t>
            </a:r>
          </a:p>
          <a:p>
            <a:endParaRPr lang="es-ES" altLang="es-PE" sz="2000" dirty="0">
              <a:latin typeface="Arial" panose="020B0604020202020204" pitchFamily="34" charset="0"/>
            </a:endParaRPr>
          </a:p>
        </p:txBody>
      </p:sp>
      <p:pic>
        <p:nvPicPr>
          <p:cNvPr id="24586" name="Picture 10" descr="Imagen">
            <a:extLst>
              <a:ext uri="{FF2B5EF4-FFF2-40B4-BE49-F238E27FC236}">
                <a16:creationId xmlns:a16="http://schemas.microsoft.com/office/drawing/2014/main" id="{2189254F-FFCA-4F06-B843-F2183914E77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76305" y="2434664"/>
            <a:ext cx="4006095" cy="2210259"/>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Resultado de imagen para logo idat">
            <a:extLst>
              <a:ext uri="{FF2B5EF4-FFF2-40B4-BE49-F238E27FC236}">
                <a16:creationId xmlns:a16="http://schemas.microsoft.com/office/drawing/2014/main" id="{2870E928-08F8-4F70-8605-07EA0655DE0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00938" y="207963"/>
            <a:ext cx="1123950" cy="1123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86321720"/>
      </p:ext>
    </p:extLst>
  </p:cSld>
  <p:clrMapOvr>
    <a:masterClrMapping/>
  </p:clrMapOvr>
  <p:transition spd="slow"/>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4">
            <a:extLst>
              <a:ext uri="{FF2B5EF4-FFF2-40B4-BE49-F238E27FC236}">
                <a16:creationId xmlns:a16="http://schemas.microsoft.com/office/drawing/2014/main" id="{FE1E1340-8E28-46E2-B882-E83F857DE593}"/>
              </a:ext>
            </a:extLst>
          </p:cNvPr>
          <p:cNvSpPr>
            <a:spLocks noGrp="1" noChangeArrowheads="1"/>
          </p:cNvSpPr>
          <p:nvPr>
            <p:ph type="title"/>
          </p:nvPr>
        </p:nvSpPr>
        <p:spPr>
          <a:xfrm>
            <a:off x="814388" y="549275"/>
            <a:ext cx="10768012" cy="576263"/>
          </a:xfrm>
        </p:spPr>
        <p:txBody>
          <a:bodyPr/>
          <a:lstStyle/>
          <a:p>
            <a:r>
              <a:rPr lang="es-ES" altLang="es-PE" sz="3200" b="1" dirty="0">
                <a:solidFill>
                  <a:srgbClr val="252525"/>
                </a:solidFill>
                <a:latin typeface="Arial" panose="020B0604020202020204" pitchFamily="34" charset="0"/>
                <a:cs typeface="Arial" panose="020B0604020202020204" pitchFamily="34" charset="0"/>
              </a:rPr>
              <a:t>MODELO PUBLICACIÓN/SUSCRIPCIÓN </a:t>
            </a:r>
            <a:endParaRPr lang="es-ES" altLang="es-PE" sz="3200" b="1" dirty="0">
              <a:solidFill>
                <a:srgbClr val="000000"/>
              </a:solidFill>
              <a:latin typeface="Arial" panose="020B0604020202020204" pitchFamily="34" charset="0"/>
              <a:cs typeface="Arial" panose="020B0604020202020204" pitchFamily="34" charset="0"/>
            </a:endParaRPr>
          </a:p>
        </p:txBody>
      </p:sp>
      <p:sp>
        <p:nvSpPr>
          <p:cNvPr id="25603" name="Text Box 6">
            <a:extLst>
              <a:ext uri="{FF2B5EF4-FFF2-40B4-BE49-F238E27FC236}">
                <a16:creationId xmlns:a16="http://schemas.microsoft.com/office/drawing/2014/main" id="{E6F3EF2E-6D7D-4E7F-8B74-94B81D205BD9}"/>
              </a:ext>
            </a:extLst>
          </p:cNvPr>
          <p:cNvSpPr txBox="1">
            <a:spLocks noChangeArrowheads="1"/>
          </p:cNvSpPr>
          <p:nvPr/>
        </p:nvSpPr>
        <p:spPr bwMode="auto">
          <a:xfrm>
            <a:off x="571500" y="1287463"/>
            <a:ext cx="6886313"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defTabSz="457200" eaLnBrk="0" fontAlgn="base" hangingPunct="0">
              <a:spcBef>
                <a:spcPct val="0"/>
              </a:spcBef>
              <a:spcAft>
                <a:spcPct val="0"/>
              </a:spcAft>
              <a:defRPr>
                <a:solidFill>
                  <a:schemeClr val="tx1"/>
                </a:solidFill>
                <a:latin typeface="Corbel" panose="020B0503020204020204" pitchFamily="34" charset="0"/>
              </a:defRPr>
            </a:lvl6pPr>
            <a:lvl7pPr marL="2971800" indent="-228600" defTabSz="457200" eaLnBrk="0" fontAlgn="base" hangingPunct="0">
              <a:spcBef>
                <a:spcPct val="0"/>
              </a:spcBef>
              <a:spcAft>
                <a:spcPct val="0"/>
              </a:spcAft>
              <a:defRPr>
                <a:solidFill>
                  <a:schemeClr val="tx1"/>
                </a:solidFill>
                <a:latin typeface="Corbel" panose="020B0503020204020204" pitchFamily="34" charset="0"/>
              </a:defRPr>
            </a:lvl7pPr>
            <a:lvl8pPr marL="3429000" indent="-228600" defTabSz="457200" eaLnBrk="0" fontAlgn="base" hangingPunct="0">
              <a:spcBef>
                <a:spcPct val="0"/>
              </a:spcBef>
              <a:spcAft>
                <a:spcPct val="0"/>
              </a:spcAft>
              <a:defRPr>
                <a:solidFill>
                  <a:schemeClr val="tx1"/>
                </a:solidFill>
                <a:latin typeface="Corbel" panose="020B0503020204020204" pitchFamily="34" charset="0"/>
              </a:defRPr>
            </a:lvl8pPr>
            <a:lvl9pPr marL="3886200" indent="-228600" defTabSz="457200" eaLnBrk="0" fontAlgn="base" hangingPunct="0">
              <a:spcBef>
                <a:spcPct val="0"/>
              </a:spcBef>
              <a:spcAft>
                <a:spcPct val="0"/>
              </a:spcAft>
              <a:defRPr>
                <a:solidFill>
                  <a:schemeClr val="tx1"/>
                </a:solidFill>
                <a:latin typeface="Corbel" panose="020B0503020204020204" pitchFamily="34" charset="0"/>
              </a:defRPr>
            </a:lvl9pPr>
          </a:lstStyle>
          <a:p>
            <a:endParaRPr lang="es-PE" altLang="es-PE" dirty="0">
              <a:solidFill>
                <a:srgbClr val="252525"/>
              </a:solidFill>
              <a:latin typeface="Wingdings" panose="05000000000000000000" pitchFamily="2" charset="2"/>
            </a:endParaRPr>
          </a:p>
          <a:p>
            <a:pPr algn="just"/>
            <a:r>
              <a:rPr lang="es-ES" altLang="es-PE" dirty="0">
                <a:latin typeface="Arial" panose="020B0604020202020204" pitchFamily="34" charset="0"/>
              </a:rPr>
              <a:t>Consiste en la gestión de dos grupos de componentes. En el primer grupo se encuentran las entidades interesadas en consumir cierta información registrando su interés hacia la misma. Por otro lado, el segundo grupo está compuesto por las entidades que se encargan de generar cierta información mediante la publicación de esta.</a:t>
            </a:r>
          </a:p>
          <a:p>
            <a:pPr algn="just"/>
            <a:r>
              <a:rPr lang="es-ES" altLang="es-PE" dirty="0">
                <a:latin typeface="Arial" panose="020B0604020202020204" pitchFamily="34" charset="0"/>
              </a:rPr>
              <a:t>El proceso de registrar un interés es llamado suscripción, por lo tanto, el componente interesado, se conoce como suscriptor. Los componentes que desean producir cierta información lo hacen mediante la publicación de esta y se conocen como editores. Finalmente, la entidad que se encarga de garantizar que la información llegue desde los componentes editores hacia los componentes suscriptores es el agente intermediario o </a:t>
            </a:r>
            <a:r>
              <a:rPr lang="es-ES" altLang="es-PE" dirty="0" err="1">
                <a:latin typeface="Arial" panose="020B0604020202020204" pitchFamily="34" charset="0"/>
              </a:rPr>
              <a:t>broker</a:t>
            </a:r>
            <a:r>
              <a:rPr lang="es-ES" altLang="es-PE" dirty="0">
                <a:latin typeface="Arial" panose="020B0604020202020204" pitchFamily="34" charset="0"/>
              </a:rPr>
              <a:t>. Este agente se encarga de coordinar las suscripciones y publicaciones de las entidades involucradas.</a:t>
            </a:r>
            <a:endParaRPr lang="es-ES" altLang="es-PE" dirty="0">
              <a:latin typeface="Calibri" panose="020F0502020204030204" pitchFamily="34" charset="0"/>
            </a:endParaRPr>
          </a:p>
        </p:txBody>
      </p:sp>
      <p:sp>
        <p:nvSpPr>
          <p:cNvPr id="8" name="CuadroTexto 7">
            <a:extLst>
              <a:ext uri="{FF2B5EF4-FFF2-40B4-BE49-F238E27FC236}">
                <a16:creationId xmlns:a16="http://schemas.microsoft.com/office/drawing/2014/main" id="{79B56677-88F2-4D59-8569-22B7165EB630}"/>
              </a:ext>
            </a:extLst>
          </p:cNvPr>
          <p:cNvSpPr txBox="1"/>
          <p:nvPr/>
        </p:nvSpPr>
        <p:spPr>
          <a:xfrm>
            <a:off x="1243668" y="5939393"/>
            <a:ext cx="6094602" cy="369332"/>
          </a:xfrm>
          <a:prstGeom prst="rect">
            <a:avLst/>
          </a:prstGeom>
          <a:noFill/>
        </p:spPr>
        <p:txBody>
          <a:bodyPr wrap="square">
            <a:spAutoFit/>
          </a:bodyPr>
          <a:lstStyle/>
          <a:p>
            <a:r>
              <a:rPr lang="es-PE" dirty="0">
                <a:solidFill>
                  <a:srgbClr val="FF0000"/>
                </a:solidFill>
                <a:sym typeface="Wingdings" panose="05000000000000000000" pitchFamily="2" charset="2"/>
              </a:rPr>
              <a:t></a:t>
            </a:r>
            <a:r>
              <a:rPr lang="es-PE" dirty="0"/>
              <a:t>https://www.youtube.com/watch?v=-fQzbyLqsMc</a:t>
            </a:r>
          </a:p>
        </p:txBody>
      </p:sp>
      <p:pic>
        <p:nvPicPr>
          <p:cNvPr id="25608" name="Picture 8" descr="MQTT | Aprendiendo Arduino">
            <a:extLst>
              <a:ext uri="{FF2B5EF4-FFF2-40B4-BE49-F238E27FC236}">
                <a16:creationId xmlns:a16="http://schemas.microsoft.com/office/drawing/2014/main" id="{FE5EE9DF-E863-46E3-BBD1-7B556FB7DFE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99857" y="2142432"/>
            <a:ext cx="3682543" cy="2849018"/>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Resultado de imagen para logo idat">
            <a:extLst>
              <a:ext uri="{FF2B5EF4-FFF2-40B4-BE49-F238E27FC236}">
                <a16:creationId xmlns:a16="http://schemas.microsoft.com/office/drawing/2014/main" id="{F5FE1541-7242-4345-8C4D-84C8C57074C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00938" y="207963"/>
            <a:ext cx="1123950" cy="1123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4" descr="Resultado de imagen para logo idat">
            <a:extLst>
              <a:ext uri="{FF2B5EF4-FFF2-40B4-BE49-F238E27FC236}">
                <a16:creationId xmlns:a16="http://schemas.microsoft.com/office/drawing/2014/main" id="{331AB0E7-E855-455C-8681-D87660B20F5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00938" y="207963"/>
            <a:ext cx="1123950" cy="1123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03" name="Text Box 6">
            <a:extLst>
              <a:ext uri="{FF2B5EF4-FFF2-40B4-BE49-F238E27FC236}">
                <a16:creationId xmlns:a16="http://schemas.microsoft.com/office/drawing/2014/main" id="{E6F3EF2E-6D7D-4E7F-8B74-94B81D205BD9}"/>
              </a:ext>
            </a:extLst>
          </p:cNvPr>
          <p:cNvSpPr txBox="1">
            <a:spLocks noChangeArrowheads="1"/>
          </p:cNvSpPr>
          <p:nvPr/>
        </p:nvSpPr>
        <p:spPr bwMode="auto">
          <a:xfrm>
            <a:off x="289158" y="591176"/>
            <a:ext cx="11332478" cy="724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defTabSz="457200" eaLnBrk="0" fontAlgn="base" hangingPunct="0">
              <a:spcBef>
                <a:spcPct val="0"/>
              </a:spcBef>
              <a:spcAft>
                <a:spcPct val="0"/>
              </a:spcAft>
              <a:defRPr>
                <a:solidFill>
                  <a:schemeClr val="tx1"/>
                </a:solidFill>
                <a:latin typeface="Corbel" panose="020B0503020204020204" pitchFamily="34" charset="0"/>
              </a:defRPr>
            </a:lvl6pPr>
            <a:lvl7pPr marL="2971800" indent="-228600" defTabSz="457200" eaLnBrk="0" fontAlgn="base" hangingPunct="0">
              <a:spcBef>
                <a:spcPct val="0"/>
              </a:spcBef>
              <a:spcAft>
                <a:spcPct val="0"/>
              </a:spcAft>
              <a:defRPr>
                <a:solidFill>
                  <a:schemeClr val="tx1"/>
                </a:solidFill>
                <a:latin typeface="Corbel" panose="020B0503020204020204" pitchFamily="34" charset="0"/>
              </a:defRPr>
            </a:lvl7pPr>
            <a:lvl8pPr marL="3429000" indent="-228600" defTabSz="457200" eaLnBrk="0" fontAlgn="base" hangingPunct="0">
              <a:spcBef>
                <a:spcPct val="0"/>
              </a:spcBef>
              <a:spcAft>
                <a:spcPct val="0"/>
              </a:spcAft>
              <a:defRPr>
                <a:solidFill>
                  <a:schemeClr val="tx1"/>
                </a:solidFill>
                <a:latin typeface="Corbel" panose="020B0503020204020204" pitchFamily="34" charset="0"/>
              </a:defRPr>
            </a:lvl8pPr>
            <a:lvl9pPr marL="3886200" indent="-228600" defTabSz="457200" eaLnBrk="0" fontAlgn="base" hangingPunct="0">
              <a:spcBef>
                <a:spcPct val="0"/>
              </a:spcBef>
              <a:spcAft>
                <a:spcPct val="0"/>
              </a:spcAft>
              <a:defRPr>
                <a:solidFill>
                  <a:schemeClr val="tx1"/>
                </a:solidFill>
                <a:latin typeface="Corbel" panose="020B0503020204020204" pitchFamily="34" charset="0"/>
              </a:defRPr>
            </a:lvl9pPr>
          </a:lstStyle>
          <a:p>
            <a:pPr algn="l"/>
            <a:r>
              <a:rPr lang="es-ES" b="1" i="0" dirty="0">
                <a:solidFill>
                  <a:srgbClr val="333333"/>
                </a:solidFill>
                <a:effectLst/>
                <a:latin typeface="system-ui"/>
              </a:rPr>
              <a:t>PROTOCOLOS BAJO EL MODELO DE PUBLICACIÓN/SUSCRIPCIÓN</a:t>
            </a:r>
            <a:endParaRPr lang="es-ES" b="0" i="0" dirty="0">
              <a:solidFill>
                <a:srgbClr val="333333"/>
              </a:solidFill>
              <a:effectLst/>
              <a:latin typeface="system-ui"/>
            </a:endParaRPr>
          </a:p>
          <a:p>
            <a:pPr algn="just"/>
            <a:r>
              <a:rPr lang="es-ES" b="0" i="0" dirty="0">
                <a:solidFill>
                  <a:srgbClr val="333333"/>
                </a:solidFill>
                <a:effectLst/>
                <a:latin typeface="system-ui"/>
              </a:rPr>
              <a:t>Entre los principales protocolos de comunicación por su desarrollo y estandarización que hacen uso del modelo de publicación/suscripción tenemos los siguientes:</a:t>
            </a:r>
          </a:p>
          <a:p>
            <a:pPr marL="285750" indent="-285750" algn="just">
              <a:buFont typeface="Wingdings" panose="05000000000000000000" pitchFamily="2" charset="2"/>
              <a:buChar char="ü"/>
            </a:pPr>
            <a:r>
              <a:rPr lang="es-ES" b="1" i="0" dirty="0">
                <a:solidFill>
                  <a:srgbClr val="333333"/>
                </a:solidFill>
                <a:effectLst/>
                <a:latin typeface="system-ui"/>
              </a:rPr>
              <a:t>MQTT (</a:t>
            </a:r>
            <a:r>
              <a:rPr lang="es-ES" b="1" i="0" dirty="0" err="1">
                <a:solidFill>
                  <a:srgbClr val="333333"/>
                </a:solidFill>
                <a:effectLst/>
                <a:latin typeface="system-ui"/>
              </a:rPr>
              <a:t>Message</a:t>
            </a:r>
            <a:r>
              <a:rPr lang="es-ES" b="1" i="0" dirty="0">
                <a:solidFill>
                  <a:srgbClr val="333333"/>
                </a:solidFill>
                <a:effectLst/>
                <a:latin typeface="system-ui"/>
              </a:rPr>
              <a:t> </a:t>
            </a:r>
            <a:r>
              <a:rPr lang="es-ES" b="1" i="0" dirty="0" err="1">
                <a:solidFill>
                  <a:srgbClr val="333333"/>
                </a:solidFill>
                <a:effectLst/>
                <a:latin typeface="system-ui"/>
              </a:rPr>
              <a:t>Queuing</a:t>
            </a:r>
            <a:r>
              <a:rPr lang="es-ES" b="1" i="0" dirty="0">
                <a:solidFill>
                  <a:srgbClr val="333333"/>
                </a:solidFill>
                <a:effectLst/>
                <a:latin typeface="system-ui"/>
              </a:rPr>
              <a:t> </a:t>
            </a:r>
            <a:r>
              <a:rPr lang="es-ES" b="1" i="0" dirty="0" err="1">
                <a:solidFill>
                  <a:srgbClr val="333333"/>
                </a:solidFill>
                <a:effectLst/>
                <a:latin typeface="system-ui"/>
              </a:rPr>
              <a:t>Telemetry</a:t>
            </a:r>
            <a:r>
              <a:rPr lang="es-ES" b="1" i="0" dirty="0">
                <a:solidFill>
                  <a:srgbClr val="333333"/>
                </a:solidFill>
                <a:effectLst/>
                <a:latin typeface="system-ui"/>
              </a:rPr>
              <a:t> </a:t>
            </a:r>
            <a:r>
              <a:rPr lang="es-ES" b="1" i="0" dirty="0" err="1">
                <a:solidFill>
                  <a:srgbClr val="333333"/>
                </a:solidFill>
                <a:effectLst/>
                <a:latin typeface="system-ui"/>
              </a:rPr>
              <a:t>Transport</a:t>
            </a:r>
            <a:r>
              <a:rPr lang="es-ES" b="1" i="0" dirty="0">
                <a:solidFill>
                  <a:srgbClr val="333333"/>
                </a:solidFill>
                <a:effectLst/>
                <a:latin typeface="system-ui"/>
              </a:rPr>
              <a:t>): Es un protocolo basado en TCP </a:t>
            </a:r>
            <a:r>
              <a:rPr lang="es-ES" b="0" i="0" dirty="0">
                <a:solidFill>
                  <a:srgbClr val="333333"/>
                </a:solidFill>
                <a:effectLst/>
                <a:latin typeface="system-ui"/>
              </a:rPr>
              <a:t>desarrollado por IBM y luego liberado para su desarrollo en código abierto para aplicaciones de mensajería. MQTT está diseñado para conexiones con ubicaciones remotas donde se requiera el envío de pocos datos o el ancho de banda de la red es limitado. Combina su uso con parámetros de </a:t>
            </a:r>
            <a:r>
              <a:rPr lang="es-ES" b="0" i="0" dirty="0" err="1">
                <a:solidFill>
                  <a:srgbClr val="333333"/>
                </a:solidFill>
                <a:effectLst/>
                <a:latin typeface="system-ui"/>
              </a:rPr>
              <a:t>QoS</a:t>
            </a:r>
            <a:r>
              <a:rPr lang="es-ES" b="0" i="0" dirty="0">
                <a:solidFill>
                  <a:srgbClr val="333333"/>
                </a:solidFill>
                <a:effectLst/>
                <a:latin typeface="system-ui"/>
              </a:rPr>
              <a:t>. Tiene definida una especificación para su operación en WSN: MQTT- SN, la cual es una variación del protocolo principal dirigido a dispositivos integrados en redes no TCP/IP, como </a:t>
            </a:r>
            <a:r>
              <a:rPr lang="es-ES" b="0" i="0" dirty="0" err="1">
                <a:solidFill>
                  <a:srgbClr val="333333"/>
                </a:solidFill>
                <a:effectLst/>
                <a:latin typeface="system-ui"/>
              </a:rPr>
              <a:t>Zigbee</a:t>
            </a:r>
            <a:r>
              <a:rPr lang="es-ES" b="0" i="0" dirty="0">
                <a:solidFill>
                  <a:srgbClr val="333333"/>
                </a:solidFill>
                <a:effectLst/>
                <a:latin typeface="system-ui"/>
              </a:rPr>
              <a:t>.</a:t>
            </a:r>
          </a:p>
          <a:p>
            <a:pPr marL="285750" indent="-285750" algn="just">
              <a:buFont typeface="Wingdings" panose="05000000000000000000" pitchFamily="2" charset="2"/>
              <a:buChar char="ü"/>
            </a:pPr>
            <a:r>
              <a:rPr lang="es-ES" b="1" i="0" dirty="0" err="1">
                <a:solidFill>
                  <a:srgbClr val="333333"/>
                </a:solidFill>
                <a:effectLst/>
                <a:latin typeface="system-ui"/>
              </a:rPr>
              <a:t>CoAP</a:t>
            </a:r>
            <a:r>
              <a:rPr lang="es-ES" b="1" i="0" dirty="0">
                <a:solidFill>
                  <a:srgbClr val="333333"/>
                </a:solidFill>
                <a:effectLst/>
                <a:latin typeface="system-ui"/>
              </a:rPr>
              <a:t> (</a:t>
            </a:r>
            <a:r>
              <a:rPr lang="es-ES" b="1" i="0" dirty="0" err="1">
                <a:solidFill>
                  <a:srgbClr val="333333"/>
                </a:solidFill>
                <a:effectLst/>
                <a:latin typeface="system-ui"/>
              </a:rPr>
              <a:t>Constrained</a:t>
            </a:r>
            <a:r>
              <a:rPr lang="es-ES" b="1" i="0" dirty="0">
                <a:solidFill>
                  <a:srgbClr val="333333"/>
                </a:solidFill>
                <a:effectLst/>
                <a:latin typeface="system-ui"/>
              </a:rPr>
              <a:t> </a:t>
            </a:r>
            <a:r>
              <a:rPr lang="es-ES" b="1" i="0" dirty="0" err="1">
                <a:solidFill>
                  <a:srgbClr val="333333"/>
                </a:solidFill>
                <a:effectLst/>
                <a:latin typeface="system-ui"/>
              </a:rPr>
              <a:t>Application</a:t>
            </a:r>
            <a:r>
              <a:rPr lang="es-ES" b="1" i="0" dirty="0">
                <a:solidFill>
                  <a:srgbClr val="333333"/>
                </a:solidFill>
                <a:effectLst/>
                <a:latin typeface="system-ui"/>
              </a:rPr>
              <a:t> </a:t>
            </a:r>
            <a:r>
              <a:rPr lang="es-ES" b="1" i="0" dirty="0" err="1">
                <a:solidFill>
                  <a:srgbClr val="333333"/>
                </a:solidFill>
                <a:effectLst/>
                <a:latin typeface="system-ui"/>
              </a:rPr>
              <a:t>Protocol</a:t>
            </a:r>
            <a:r>
              <a:rPr lang="es-ES" b="1" i="0" dirty="0">
                <a:solidFill>
                  <a:srgbClr val="333333"/>
                </a:solidFill>
                <a:effectLst/>
                <a:latin typeface="system-ui"/>
              </a:rPr>
              <a:t>): </a:t>
            </a:r>
            <a:r>
              <a:rPr lang="es-ES" b="0" i="0" dirty="0">
                <a:solidFill>
                  <a:srgbClr val="333333"/>
                </a:solidFill>
                <a:effectLst/>
                <a:latin typeface="system-ui"/>
              </a:rPr>
              <a:t>Es un protocolo especializado para dispositivos restringidos, basado en UDP desarrollado por el IETF como un protocolo de capa de servicio que está diseñado para su uso en dispositivos de Internet con recursos limitados, como los nodos de red de sensores inalámbricos. Los recursos de un nodo se ponen a disposición mediante un proceso de aplicación y se visualizan mediante identificadores universales de recursos (URI). Para su operación en WSN, </a:t>
            </a:r>
            <a:r>
              <a:rPr lang="es-ES" b="0" i="0" dirty="0" err="1">
                <a:solidFill>
                  <a:srgbClr val="333333"/>
                </a:solidFill>
                <a:effectLst/>
                <a:latin typeface="system-ui"/>
              </a:rPr>
              <a:t>CoAP</a:t>
            </a:r>
            <a:r>
              <a:rPr lang="es-ES" b="0" i="0" dirty="0">
                <a:solidFill>
                  <a:srgbClr val="333333"/>
                </a:solidFill>
                <a:effectLst/>
                <a:latin typeface="system-ui"/>
              </a:rPr>
              <a:t> proporciona un modelo de publicación/suscripción llamado modelo de observador.</a:t>
            </a:r>
          </a:p>
          <a:p>
            <a:pPr marL="285750" indent="-285750" algn="just">
              <a:buFont typeface="Wingdings" panose="05000000000000000000" pitchFamily="2" charset="2"/>
              <a:buChar char="ü"/>
            </a:pPr>
            <a:r>
              <a:rPr lang="es-ES" b="1" i="0" dirty="0">
                <a:solidFill>
                  <a:srgbClr val="333333"/>
                </a:solidFill>
                <a:effectLst/>
                <a:latin typeface="system-ui"/>
              </a:rPr>
              <a:t>DDS (Data </a:t>
            </a:r>
            <a:r>
              <a:rPr lang="es-ES" b="1" i="0" dirty="0" err="1">
                <a:solidFill>
                  <a:srgbClr val="333333"/>
                </a:solidFill>
                <a:effectLst/>
                <a:latin typeface="system-ui"/>
              </a:rPr>
              <a:t>Distribution</a:t>
            </a:r>
            <a:r>
              <a:rPr lang="es-ES" b="1" i="0" dirty="0">
                <a:solidFill>
                  <a:srgbClr val="333333"/>
                </a:solidFill>
                <a:effectLst/>
                <a:latin typeface="system-ui"/>
              </a:rPr>
              <a:t> </a:t>
            </a:r>
            <a:r>
              <a:rPr lang="es-ES" b="1" i="0" dirty="0" err="1">
                <a:solidFill>
                  <a:srgbClr val="333333"/>
                </a:solidFill>
                <a:effectLst/>
                <a:latin typeface="system-ui"/>
              </a:rPr>
              <a:t>Service</a:t>
            </a:r>
            <a:r>
              <a:rPr lang="es-ES" b="1" i="0" dirty="0">
                <a:solidFill>
                  <a:srgbClr val="333333"/>
                </a:solidFill>
                <a:effectLst/>
                <a:latin typeface="system-ui"/>
              </a:rPr>
              <a:t>): Es un protocolo basado en TCP que presenta nodos de </a:t>
            </a:r>
            <a:r>
              <a:rPr lang="es-ES" b="0" i="0" dirty="0">
                <a:solidFill>
                  <a:srgbClr val="333333"/>
                </a:solidFill>
                <a:effectLst/>
                <a:latin typeface="system-ui"/>
              </a:rPr>
              <a:t>clientes descentralizados a través de un sistema que permite que estos nodos se puedan identificar por sí mismo como suscriptores o editores. Creado en respuesta a la necesidad por parte de la industria de estandarizar sistemas centrados en datos. Su principal característica es que los nodos de una red se vinculan como editores y suscriptores a través de un servidor intermediario para enviar o recibir telemetría solo de forma anónima sobre temas comunes. Después de la vinculación, la conexión entre estos clientes omite el servidor y se transforma en una comunicación P2P (punto a punto). </a:t>
            </a:r>
          </a:p>
          <a:p>
            <a:pPr algn="just" eaLnBrk="1" hangingPunct="1">
              <a:spcBef>
                <a:spcPct val="50000"/>
              </a:spcBef>
            </a:pPr>
            <a:r>
              <a:rPr lang="es-ES" altLang="es-PE" sz="2200" dirty="0">
                <a:latin typeface="Times New Roman" panose="02020603050405020304" pitchFamily="18" charset="0"/>
                <a:cs typeface="Times New Roman" panose="02020603050405020304" pitchFamily="18" charset="0"/>
              </a:rPr>
              <a:t> </a:t>
            </a:r>
          </a:p>
          <a:p>
            <a:pPr algn="just" eaLnBrk="1" hangingPunct="1">
              <a:spcBef>
                <a:spcPct val="50000"/>
              </a:spcBef>
            </a:pPr>
            <a:endParaRPr lang="es-ES" altLang="es-PE" dirty="0">
              <a:latin typeface="Calibri" panose="020F0502020204030204" pitchFamily="34" charset="0"/>
            </a:endParaRPr>
          </a:p>
          <a:p>
            <a:pPr eaLnBrk="1" hangingPunct="1">
              <a:spcBef>
                <a:spcPct val="50000"/>
              </a:spcBef>
              <a:buFontTx/>
              <a:buChar char="•"/>
            </a:pPr>
            <a:endParaRPr lang="es-ES" altLang="es-PE" dirty="0">
              <a:latin typeface="Calibri" panose="020F0502020204030204" pitchFamily="34" charset="0"/>
            </a:endParaRPr>
          </a:p>
        </p:txBody>
      </p:sp>
    </p:spTree>
    <p:extLst>
      <p:ext uri="{BB962C8B-B14F-4D97-AF65-F5344CB8AC3E}">
        <p14:creationId xmlns:p14="http://schemas.microsoft.com/office/powerpoint/2010/main" val="2854595922"/>
      </p:ext>
    </p:extLst>
  </p:cSld>
  <p:clrMapOvr>
    <a:masterClrMapping/>
  </p:clrMapOvr>
  <p:transition spd="slow"/>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descr="IoT: protocolos de comunicación, ataques y recomendaciones | INCIBE-CERT">
            <a:extLst>
              <a:ext uri="{FF2B5EF4-FFF2-40B4-BE49-F238E27FC236}">
                <a16:creationId xmlns:a16="http://schemas.microsoft.com/office/drawing/2014/main" id="{0DD9F97C-AA1D-4969-9B9F-707952DED2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3790" y="1469353"/>
            <a:ext cx="9926115" cy="4025436"/>
          </a:xfrm>
          <a:prstGeom prst="rect">
            <a:avLst/>
          </a:prstGeom>
        </p:spPr>
      </p:pic>
      <p:sp>
        <p:nvSpPr>
          <p:cNvPr id="6" name="Rectangle 4">
            <a:extLst>
              <a:ext uri="{FF2B5EF4-FFF2-40B4-BE49-F238E27FC236}">
                <a16:creationId xmlns:a16="http://schemas.microsoft.com/office/drawing/2014/main" id="{049BE8CA-4C46-4088-A136-CF8B680585C3}"/>
              </a:ext>
            </a:extLst>
          </p:cNvPr>
          <p:cNvSpPr>
            <a:spLocks noGrp="1" noChangeArrowheads="1"/>
          </p:cNvSpPr>
          <p:nvPr>
            <p:ph type="title"/>
          </p:nvPr>
        </p:nvSpPr>
        <p:spPr>
          <a:xfrm>
            <a:off x="521976" y="547687"/>
            <a:ext cx="10768012" cy="576263"/>
          </a:xfrm>
        </p:spPr>
        <p:txBody>
          <a:bodyPr/>
          <a:lstStyle/>
          <a:p>
            <a:br>
              <a:rPr lang="pt-BR" altLang="es-PE" sz="3200" b="1" dirty="0">
                <a:solidFill>
                  <a:srgbClr val="252525"/>
                </a:solidFill>
                <a:latin typeface="Arial" panose="020B0604020202020204" pitchFamily="34" charset="0"/>
                <a:cs typeface="Arial" panose="020B0604020202020204" pitchFamily="34" charset="0"/>
              </a:rPr>
            </a:br>
            <a:r>
              <a:rPr lang="pt-BR" altLang="es-PE" sz="3200" b="1" dirty="0">
                <a:solidFill>
                  <a:srgbClr val="252525"/>
                </a:solidFill>
                <a:latin typeface="Arial" panose="020B0604020202020204" pitchFamily="34" charset="0"/>
                <a:cs typeface="Arial" panose="020B0604020202020204" pitchFamily="34" charset="0"/>
              </a:rPr>
              <a:t>PROTOCOLOS PARA USO DE IOT</a:t>
            </a:r>
            <a:br>
              <a:rPr lang="pt-BR" altLang="es-PE" sz="3200" b="1" dirty="0">
                <a:solidFill>
                  <a:srgbClr val="252525"/>
                </a:solidFill>
                <a:latin typeface="Arial" panose="020B0604020202020204" pitchFamily="34" charset="0"/>
                <a:cs typeface="Arial" panose="020B0604020202020204" pitchFamily="34" charset="0"/>
              </a:rPr>
            </a:br>
            <a:r>
              <a:rPr lang="pt-BR" altLang="es-PE" sz="3200" b="1" dirty="0">
                <a:solidFill>
                  <a:srgbClr val="252525"/>
                </a:solidFill>
                <a:latin typeface="Arial" panose="020B0604020202020204" pitchFamily="34" charset="0"/>
                <a:cs typeface="Arial" panose="020B0604020202020204" pitchFamily="34" charset="0"/>
              </a:rPr>
              <a:t> </a:t>
            </a:r>
          </a:p>
        </p:txBody>
      </p:sp>
      <p:pic>
        <p:nvPicPr>
          <p:cNvPr id="7" name="Picture 4" descr="Resultado de imagen para logo idat">
            <a:extLst>
              <a:ext uri="{FF2B5EF4-FFF2-40B4-BE49-F238E27FC236}">
                <a16:creationId xmlns:a16="http://schemas.microsoft.com/office/drawing/2014/main" id="{5FCF666C-2AC5-4638-BCB4-2D3E0B764A1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00938" y="207963"/>
            <a:ext cx="1123950" cy="1123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Imagen 7">
            <a:extLst>
              <a:ext uri="{FF2B5EF4-FFF2-40B4-BE49-F238E27FC236}">
                <a16:creationId xmlns:a16="http://schemas.microsoft.com/office/drawing/2014/main" id="{2EFCAC57-957F-47F1-83A9-CC9E66B95AC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96717" y="2054751"/>
            <a:ext cx="7927705" cy="4211825"/>
          </a:xfrm>
          <a:prstGeom prst="rect">
            <a:avLst/>
          </a:prstGeom>
        </p:spPr>
      </p:pic>
      <p:sp>
        <p:nvSpPr>
          <p:cNvPr id="10" name="CuadroTexto 9">
            <a:extLst>
              <a:ext uri="{FF2B5EF4-FFF2-40B4-BE49-F238E27FC236}">
                <a16:creationId xmlns:a16="http://schemas.microsoft.com/office/drawing/2014/main" id="{22F4380A-565C-40F0-B6AA-1CA98E541EF9}"/>
              </a:ext>
            </a:extLst>
          </p:cNvPr>
          <p:cNvSpPr txBox="1"/>
          <p:nvPr/>
        </p:nvSpPr>
        <p:spPr>
          <a:xfrm>
            <a:off x="1249361" y="769938"/>
            <a:ext cx="9194334" cy="861774"/>
          </a:xfrm>
          <a:prstGeom prst="rect">
            <a:avLst/>
          </a:prstGeom>
          <a:noFill/>
        </p:spPr>
        <p:txBody>
          <a:bodyPr wrap="square">
            <a:spAutoFit/>
          </a:bodyPr>
          <a:lstStyle/>
          <a:p>
            <a:pPr algn="just"/>
            <a:r>
              <a:rPr lang="es-PE" sz="3200" b="1" dirty="0">
                <a:effectLst/>
                <a:latin typeface="Arial" panose="020B0604020202020204" pitchFamily="34" charset="0"/>
                <a:ea typeface="Times New Roman" panose="02020603050405020304" pitchFamily="18" charset="0"/>
              </a:rPr>
              <a:t>ACTIVIDAD 7 : </a:t>
            </a:r>
          </a:p>
          <a:p>
            <a:pPr algn="just"/>
            <a:r>
              <a:rPr lang="es-PE" sz="1800" b="1" dirty="0">
                <a:effectLst/>
                <a:latin typeface="Arial" panose="020B0604020202020204" pitchFamily="34" charset="0"/>
                <a:ea typeface="Times New Roman" panose="02020603050405020304" pitchFamily="18" charset="0"/>
              </a:rPr>
              <a:t>Determine que función cumplen dentro de una red los dispositivos seleccionados.</a:t>
            </a:r>
            <a:endParaRPr lang="es-PE" sz="1800" b="1" dirty="0">
              <a:effectLst/>
              <a:latin typeface="Times New Roman" panose="02020603050405020304" pitchFamily="18" charset="0"/>
              <a:ea typeface="Times New Roman" panose="02020603050405020304" pitchFamily="18" charset="0"/>
            </a:endParaRPr>
          </a:p>
        </p:txBody>
      </p:sp>
      <p:pic>
        <p:nvPicPr>
          <p:cNvPr id="11" name="Picture 4" descr="Resultado de imagen para logo idat">
            <a:extLst>
              <a:ext uri="{FF2B5EF4-FFF2-40B4-BE49-F238E27FC236}">
                <a16:creationId xmlns:a16="http://schemas.microsoft.com/office/drawing/2014/main" id="{97A642B4-1EA9-4D56-A46E-391C189D50C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00938" y="207963"/>
            <a:ext cx="1123950" cy="1123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90756555"/>
      </p:ext>
    </p:extLst>
  </p:cSld>
  <p:clrMapOvr>
    <a:masterClrMapping/>
  </p:clrMapOvr>
  <p:transition spd="slow"/>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Imagen 7" descr="Firtec - Firtec">
            <a:extLst>
              <a:ext uri="{FF2B5EF4-FFF2-40B4-BE49-F238E27FC236}">
                <a16:creationId xmlns:a16="http://schemas.microsoft.com/office/drawing/2014/main" id="{D55530AC-6444-4642-A6FA-0827836BAA1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42850" y="816447"/>
            <a:ext cx="8306299" cy="4690444"/>
          </a:xfrm>
          <a:prstGeom prst="rect">
            <a:avLst/>
          </a:prstGeom>
        </p:spPr>
      </p:pic>
      <p:pic>
        <p:nvPicPr>
          <p:cNvPr id="9" name="Picture 4" descr="Resultado de imagen para logo idat">
            <a:extLst>
              <a:ext uri="{FF2B5EF4-FFF2-40B4-BE49-F238E27FC236}">
                <a16:creationId xmlns:a16="http://schemas.microsoft.com/office/drawing/2014/main" id="{1BBD4D30-860D-4101-B648-68094E5832F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00938" y="207963"/>
            <a:ext cx="1123950" cy="1123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CuadroTexto 10">
            <a:extLst>
              <a:ext uri="{FF2B5EF4-FFF2-40B4-BE49-F238E27FC236}">
                <a16:creationId xmlns:a16="http://schemas.microsoft.com/office/drawing/2014/main" id="{2B0F3BED-4EFB-4921-8A78-E6743F9B34BB}"/>
              </a:ext>
            </a:extLst>
          </p:cNvPr>
          <p:cNvSpPr txBox="1"/>
          <p:nvPr/>
        </p:nvSpPr>
        <p:spPr>
          <a:xfrm>
            <a:off x="3844255" y="5861721"/>
            <a:ext cx="6094602" cy="369332"/>
          </a:xfrm>
          <a:prstGeom prst="rect">
            <a:avLst/>
          </a:prstGeom>
          <a:noFill/>
        </p:spPr>
        <p:txBody>
          <a:bodyPr wrap="square">
            <a:spAutoFit/>
          </a:bodyPr>
          <a:lstStyle/>
          <a:p>
            <a:r>
              <a:rPr lang="es-PE" dirty="0">
                <a:solidFill>
                  <a:srgbClr val="FF0000"/>
                </a:solidFill>
                <a:sym typeface="Wingdings" panose="05000000000000000000" pitchFamily="2" charset="2"/>
              </a:rPr>
              <a:t></a:t>
            </a:r>
            <a:r>
              <a:rPr lang="es-PE" dirty="0"/>
              <a:t>https://www.youtube.com/watch?v=vCOp1j8KbWo</a:t>
            </a:r>
          </a:p>
        </p:txBody>
      </p:sp>
      <p:sp>
        <p:nvSpPr>
          <p:cNvPr id="6" name="CuadroTexto 5">
            <a:extLst>
              <a:ext uri="{FF2B5EF4-FFF2-40B4-BE49-F238E27FC236}">
                <a16:creationId xmlns:a16="http://schemas.microsoft.com/office/drawing/2014/main" id="{FA85989F-5439-4F55-82C0-D340F5C3083F}"/>
              </a:ext>
            </a:extLst>
          </p:cNvPr>
          <p:cNvSpPr txBox="1"/>
          <p:nvPr/>
        </p:nvSpPr>
        <p:spPr>
          <a:xfrm>
            <a:off x="983610" y="447115"/>
            <a:ext cx="6094602" cy="369332"/>
          </a:xfrm>
          <a:prstGeom prst="rect">
            <a:avLst/>
          </a:prstGeom>
          <a:noFill/>
        </p:spPr>
        <p:txBody>
          <a:bodyPr wrap="square">
            <a:spAutoFit/>
          </a:bodyPr>
          <a:lstStyle/>
          <a:p>
            <a:r>
              <a:rPr lang="es-PE" sz="1800" b="1" dirty="0">
                <a:effectLst/>
                <a:latin typeface="Arial" panose="020B0604020202020204" pitchFamily="34" charset="0"/>
                <a:ea typeface="Times New Roman" panose="02020603050405020304" pitchFamily="18" charset="0"/>
              </a:rPr>
              <a:t>Explique la comunicación del esquema </a:t>
            </a:r>
            <a:endParaRPr lang="es-PE" dirty="0"/>
          </a:p>
        </p:txBody>
      </p:sp>
    </p:spTree>
    <p:extLst>
      <p:ext uri="{BB962C8B-B14F-4D97-AF65-F5344CB8AC3E}">
        <p14:creationId xmlns:p14="http://schemas.microsoft.com/office/powerpoint/2010/main" val="728216006"/>
      </p:ext>
    </p:extLst>
  </p:cSld>
  <p:clrMapOvr>
    <a:masterClrMapping/>
  </p:clrMapOvr>
  <p:transition spd="slow"/>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4" descr="Resultado de imagen para logo idat">
            <a:extLst>
              <a:ext uri="{FF2B5EF4-FFF2-40B4-BE49-F238E27FC236}">
                <a16:creationId xmlns:a16="http://schemas.microsoft.com/office/drawing/2014/main" id="{97A642B4-1EA9-4D56-A46E-391C189D50C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00938" y="207963"/>
            <a:ext cx="1123950" cy="1123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Imagen 4">
            <a:extLst>
              <a:ext uri="{FF2B5EF4-FFF2-40B4-BE49-F238E27FC236}">
                <a16:creationId xmlns:a16="http://schemas.microsoft.com/office/drawing/2014/main" id="{C9AA61DD-D516-4AFC-995D-9DF88D6BDEF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57682" y="707789"/>
            <a:ext cx="9831416" cy="5223227"/>
          </a:xfrm>
          <a:prstGeom prst="rect">
            <a:avLst/>
          </a:prstGeom>
        </p:spPr>
      </p:pic>
    </p:spTree>
    <p:extLst>
      <p:ext uri="{BB962C8B-B14F-4D97-AF65-F5344CB8AC3E}">
        <p14:creationId xmlns:p14="http://schemas.microsoft.com/office/powerpoint/2010/main" val="2480324608"/>
      </p:ext>
    </p:extLst>
  </p:cSld>
  <p:clrMapOvr>
    <a:masterClrMapping/>
  </p:clrMapOvr>
  <p:transition spd="slow"/>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4" descr="Resultado de imagen para logo idat">
            <a:extLst>
              <a:ext uri="{FF2B5EF4-FFF2-40B4-BE49-F238E27FC236}">
                <a16:creationId xmlns:a16="http://schemas.microsoft.com/office/drawing/2014/main" id="{97A642B4-1EA9-4D56-A46E-391C189D50C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00938" y="207963"/>
            <a:ext cx="1123950" cy="1123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CuadroTexto 5">
            <a:extLst>
              <a:ext uri="{FF2B5EF4-FFF2-40B4-BE49-F238E27FC236}">
                <a16:creationId xmlns:a16="http://schemas.microsoft.com/office/drawing/2014/main" id="{C0B67911-24CC-47D2-91AC-8B1042645718}"/>
              </a:ext>
            </a:extLst>
          </p:cNvPr>
          <p:cNvSpPr txBox="1"/>
          <p:nvPr/>
        </p:nvSpPr>
        <p:spPr>
          <a:xfrm>
            <a:off x="729843" y="858849"/>
            <a:ext cx="10142290" cy="4735592"/>
          </a:xfrm>
          <a:prstGeom prst="rect">
            <a:avLst/>
          </a:prstGeom>
          <a:noFill/>
        </p:spPr>
        <p:txBody>
          <a:bodyPr wrap="square">
            <a:spAutoFit/>
          </a:bodyPr>
          <a:lstStyle/>
          <a:p>
            <a:pPr algn="just">
              <a:lnSpc>
                <a:spcPct val="107000"/>
              </a:lnSpc>
              <a:spcAft>
                <a:spcPts val="800"/>
              </a:spcAft>
            </a:pPr>
            <a:r>
              <a:rPr lang="es-ES" sz="2400" dirty="0">
                <a:solidFill>
                  <a:srgbClr val="000000"/>
                </a:solidFill>
                <a:effectLst/>
                <a:latin typeface="Arial" panose="020B0604020202020204" pitchFamily="34" charset="0"/>
                <a:ea typeface="Calibri" panose="020F0502020204030204" pitchFamily="34" charset="0"/>
              </a:rPr>
              <a:t>Se debe realizar las simulaciones y responder a las siguientes preguntas:</a:t>
            </a:r>
            <a:endParaRPr lang="es-PE" sz="2400" dirty="0">
              <a:effectLst/>
              <a:latin typeface="Times New Roman" panose="02020603050405020304" pitchFamily="18" charset="0"/>
              <a:ea typeface="Times New Roman" panose="02020603050405020304" pitchFamily="18" charset="0"/>
            </a:endParaRPr>
          </a:p>
          <a:p>
            <a:pPr algn="just">
              <a:lnSpc>
                <a:spcPct val="107000"/>
              </a:lnSpc>
              <a:spcAft>
                <a:spcPts val="800"/>
              </a:spcAft>
            </a:pPr>
            <a:r>
              <a:rPr lang="es-PE" sz="2400" dirty="0">
                <a:solidFill>
                  <a:srgbClr val="000000"/>
                </a:solidFill>
                <a:effectLst/>
                <a:latin typeface="Arial" panose="020B0604020202020204" pitchFamily="34" charset="0"/>
                <a:ea typeface="Calibri" panose="020F0502020204030204" pitchFamily="34" charset="0"/>
              </a:rPr>
              <a:t>¿Qué sensores existen en la simulación?</a:t>
            </a:r>
            <a:endParaRPr lang="es-PE" sz="2400" dirty="0">
              <a:effectLst/>
              <a:latin typeface="Times New Roman" panose="02020603050405020304" pitchFamily="18" charset="0"/>
              <a:ea typeface="Times New Roman" panose="02020603050405020304" pitchFamily="18" charset="0"/>
            </a:endParaRPr>
          </a:p>
          <a:p>
            <a:pPr algn="just">
              <a:lnSpc>
                <a:spcPct val="107000"/>
              </a:lnSpc>
              <a:spcAft>
                <a:spcPts val="800"/>
              </a:spcAft>
            </a:pPr>
            <a:r>
              <a:rPr lang="es-PE" sz="2400" dirty="0">
                <a:solidFill>
                  <a:srgbClr val="000000"/>
                </a:solidFill>
                <a:effectLst/>
                <a:latin typeface="Arial" panose="020B0604020202020204" pitchFamily="34" charset="0"/>
                <a:ea typeface="Calibri" panose="020F0502020204030204" pitchFamily="34" charset="0"/>
              </a:rPr>
              <a:t>¿Qué actuadores existen en a la simulación?</a:t>
            </a:r>
            <a:endParaRPr lang="es-PE" sz="2400" dirty="0">
              <a:effectLst/>
              <a:latin typeface="Times New Roman" panose="02020603050405020304" pitchFamily="18" charset="0"/>
              <a:ea typeface="Times New Roman" panose="02020603050405020304" pitchFamily="18" charset="0"/>
            </a:endParaRPr>
          </a:p>
          <a:p>
            <a:pPr algn="just">
              <a:lnSpc>
                <a:spcPct val="107000"/>
              </a:lnSpc>
              <a:spcAft>
                <a:spcPts val="800"/>
              </a:spcAft>
            </a:pPr>
            <a:r>
              <a:rPr lang="es-PE" sz="2400" dirty="0">
                <a:solidFill>
                  <a:srgbClr val="000000"/>
                </a:solidFill>
                <a:effectLst/>
                <a:latin typeface="Arial" panose="020B0604020202020204" pitchFamily="34" charset="0"/>
                <a:ea typeface="Calibri" panose="020F0502020204030204" pitchFamily="34" charset="0"/>
              </a:rPr>
              <a:t>¿Cuántos equipos tengo disponible en una red con máscara 24? Explique </a:t>
            </a:r>
            <a:endParaRPr lang="es-PE" sz="2400" dirty="0">
              <a:effectLst/>
              <a:latin typeface="Times New Roman" panose="02020603050405020304" pitchFamily="18" charset="0"/>
              <a:ea typeface="Times New Roman" panose="02020603050405020304" pitchFamily="18" charset="0"/>
            </a:endParaRPr>
          </a:p>
          <a:p>
            <a:pPr algn="just">
              <a:lnSpc>
                <a:spcPct val="107000"/>
              </a:lnSpc>
              <a:spcAft>
                <a:spcPts val="800"/>
              </a:spcAft>
            </a:pPr>
            <a:r>
              <a:rPr lang="es-PE" sz="2400" dirty="0">
                <a:solidFill>
                  <a:srgbClr val="000000"/>
                </a:solidFill>
                <a:effectLst/>
                <a:latin typeface="Arial" panose="020B0604020202020204" pitchFamily="34" charset="0"/>
                <a:ea typeface="Calibri" panose="020F0502020204030204" pitchFamily="34" charset="0"/>
              </a:rPr>
              <a:t>¿Qué programación se realizó para en el servidor se monitoreo todas las variables?</a:t>
            </a:r>
            <a:endParaRPr lang="es-PE" sz="2400" dirty="0">
              <a:effectLst/>
              <a:latin typeface="Times New Roman" panose="02020603050405020304" pitchFamily="18" charset="0"/>
              <a:ea typeface="Times New Roman" panose="02020603050405020304" pitchFamily="18" charset="0"/>
            </a:endParaRPr>
          </a:p>
          <a:p>
            <a:pPr algn="just">
              <a:lnSpc>
                <a:spcPct val="107000"/>
              </a:lnSpc>
              <a:spcAft>
                <a:spcPts val="800"/>
              </a:spcAft>
            </a:pPr>
            <a:r>
              <a:rPr lang="es-PE" sz="2400" dirty="0">
                <a:solidFill>
                  <a:srgbClr val="000000"/>
                </a:solidFill>
                <a:effectLst/>
                <a:latin typeface="Arial" panose="020B0604020202020204" pitchFamily="34" charset="0"/>
                <a:ea typeface="Calibri" panose="020F0502020204030204" pitchFamily="34" charset="0"/>
              </a:rPr>
              <a:t>Investigue sobre el protocolo MQTT</a:t>
            </a:r>
          </a:p>
          <a:p>
            <a:pPr algn="just">
              <a:lnSpc>
                <a:spcPct val="107000"/>
              </a:lnSpc>
              <a:spcAft>
                <a:spcPts val="800"/>
              </a:spcAft>
            </a:pPr>
            <a:r>
              <a:rPr lang="es-PE" sz="2400" dirty="0">
                <a:solidFill>
                  <a:srgbClr val="000000"/>
                </a:solidFill>
                <a:effectLst/>
                <a:latin typeface="Arial" panose="020B0604020202020204" pitchFamily="34" charset="0"/>
                <a:ea typeface="Calibri" panose="020F0502020204030204" pitchFamily="34" charset="0"/>
              </a:rPr>
              <a:t>Investigue sobre </a:t>
            </a:r>
            <a:r>
              <a:rPr lang="es-ES" altLang="es-PE" sz="2400" dirty="0">
                <a:latin typeface="Arial" panose="020B0604020202020204" pitchFamily="34" charset="0"/>
                <a:cs typeface="Arial" panose="020B0604020202020204" pitchFamily="34" charset="0"/>
              </a:rPr>
              <a:t>Servidores IOT</a:t>
            </a:r>
            <a:endParaRPr lang="pt-BR" altLang="es-PE" sz="2400" dirty="0">
              <a:solidFill>
                <a:srgbClr val="252525"/>
              </a:solidFill>
              <a:latin typeface="Wingdings" panose="05000000000000000000" pitchFamily="2" charset="2"/>
            </a:endParaRPr>
          </a:p>
          <a:p>
            <a:pPr>
              <a:lnSpc>
                <a:spcPct val="107000"/>
              </a:lnSpc>
              <a:spcAft>
                <a:spcPts val="800"/>
              </a:spcAft>
            </a:pPr>
            <a:endParaRPr lang="es-PE" sz="24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4019666344"/>
      </p:ext>
    </p:extLst>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CuadroTexto 3">
            <a:extLst>
              <a:ext uri="{FF2B5EF4-FFF2-40B4-BE49-F238E27FC236}">
                <a16:creationId xmlns:a16="http://schemas.microsoft.com/office/drawing/2014/main" id="{2D4F6E2A-6045-4D83-8058-CFD29CFE4DD7}"/>
              </a:ext>
            </a:extLst>
          </p:cNvPr>
          <p:cNvSpPr txBox="1">
            <a:spLocks noChangeArrowheads="1"/>
          </p:cNvSpPr>
          <p:nvPr/>
        </p:nvSpPr>
        <p:spPr bwMode="auto">
          <a:xfrm>
            <a:off x="1011238" y="1081088"/>
            <a:ext cx="10169525"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defTabSz="457200" eaLnBrk="0" fontAlgn="base" hangingPunct="0">
              <a:spcBef>
                <a:spcPct val="0"/>
              </a:spcBef>
              <a:spcAft>
                <a:spcPct val="0"/>
              </a:spcAft>
              <a:defRPr>
                <a:solidFill>
                  <a:schemeClr val="tx1"/>
                </a:solidFill>
                <a:latin typeface="Corbel" panose="020B0503020204020204" pitchFamily="34" charset="0"/>
              </a:defRPr>
            </a:lvl6pPr>
            <a:lvl7pPr marL="2971800" indent="-228600" defTabSz="457200" eaLnBrk="0" fontAlgn="base" hangingPunct="0">
              <a:spcBef>
                <a:spcPct val="0"/>
              </a:spcBef>
              <a:spcAft>
                <a:spcPct val="0"/>
              </a:spcAft>
              <a:defRPr>
                <a:solidFill>
                  <a:schemeClr val="tx1"/>
                </a:solidFill>
                <a:latin typeface="Corbel" panose="020B0503020204020204" pitchFamily="34" charset="0"/>
              </a:defRPr>
            </a:lvl7pPr>
            <a:lvl8pPr marL="3429000" indent="-228600" defTabSz="457200" eaLnBrk="0" fontAlgn="base" hangingPunct="0">
              <a:spcBef>
                <a:spcPct val="0"/>
              </a:spcBef>
              <a:spcAft>
                <a:spcPct val="0"/>
              </a:spcAft>
              <a:defRPr>
                <a:solidFill>
                  <a:schemeClr val="tx1"/>
                </a:solidFill>
                <a:latin typeface="Corbel" panose="020B0503020204020204" pitchFamily="34" charset="0"/>
              </a:defRPr>
            </a:lvl8pPr>
            <a:lvl9pPr marL="3886200" indent="-228600" defTabSz="457200" eaLnBrk="0" fontAlgn="base" hangingPunct="0">
              <a:spcBef>
                <a:spcPct val="0"/>
              </a:spcBef>
              <a:spcAft>
                <a:spcPct val="0"/>
              </a:spcAft>
              <a:defRPr>
                <a:solidFill>
                  <a:schemeClr val="tx1"/>
                </a:solidFill>
                <a:latin typeface="Corbel" panose="020B0503020204020204" pitchFamily="34" charset="0"/>
              </a:defRPr>
            </a:lvl9pPr>
          </a:lstStyle>
          <a:p>
            <a:pPr eaLnBrk="1" hangingPunct="1"/>
            <a:r>
              <a:rPr lang="es-PE" altLang="es-PE" sz="4800">
                <a:latin typeface="Arial Black" panose="020B0A04020102020204" pitchFamily="34" charset="0"/>
              </a:rPr>
              <a:t>¿QUÉ ES RED INFORMÁTICA?</a:t>
            </a:r>
          </a:p>
        </p:txBody>
      </p:sp>
      <p:pic>
        <p:nvPicPr>
          <p:cNvPr id="8195" name="Picture 4" descr="Imagen relacionada">
            <a:extLst>
              <a:ext uri="{FF2B5EF4-FFF2-40B4-BE49-F238E27FC236}">
                <a16:creationId xmlns:a16="http://schemas.microsoft.com/office/drawing/2014/main" id="{4909067E-2398-49AB-9B1C-A0183DD8BF9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0896" t="6116" r="29408" b="10948"/>
          <a:stretch>
            <a:fillRect/>
          </a:stretch>
        </p:blipFill>
        <p:spPr bwMode="auto">
          <a:xfrm>
            <a:off x="1400175" y="2352675"/>
            <a:ext cx="2166938" cy="3008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6" name="Picture 5" descr="Resultado de imagen para red informatica">
            <a:extLst>
              <a:ext uri="{FF2B5EF4-FFF2-40B4-BE49-F238E27FC236}">
                <a16:creationId xmlns:a16="http://schemas.microsoft.com/office/drawing/2014/main" id="{36CAB5EC-9173-4FC7-8EEF-5A1B6C0B3C4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43550" y="2224088"/>
            <a:ext cx="5248275" cy="3467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7" name="Picture 4" descr="Resultado de imagen para logo idat">
            <a:extLst>
              <a:ext uri="{FF2B5EF4-FFF2-40B4-BE49-F238E27FC236}">
                <a16:creationId xmlns:a16="http://schemas.microsoft.com/office/drawing/2014/main" id="{1E821905-7097-4480-AE4A-D87A41D0FBA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000938" y="207963"/>
            <a:ext cx="1123950" cy="1123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EB1D0B1E-C935-4FF2-9EB6-693050A24AA3}"/>
              </a:ext>
            </a:extLst>
          </p:cNvPr>
          <p:cNvSpPr>
            <a:spLocks noGrp="1" noChangeArrowheads="1"/>
          </p:cNvSpPr>
          <p:nvPr>
            <p:ph type="title"/>
          </p:nvPr>
        </p:nvSpPr>
        <p:spPr/>
        <p:txBody>
          <a:bodyPr/>
          <a:lstStyle/>
          <a:p>
            <a:pPr eaLnBrk="1" hangingPunct="1"/>
            <a:r>
              <a:rPr lang="es-ES" altLang="es-PE" sz="3200" b="1">
                <a:solidFill>
                  <a:schemeClr val="tx1"/>
                </a:solidFill>
                <a:latin typeface="Arial" panose="020B0604020202020204" pitchFamily="34" charset="0"/>
                <a:cs typeface="Arial" panose="020B0604020202020204" pitchFamily="34" charset="0"/>
              </a:rPr>
              <a:t>CONCEPTO DE RED</a:t>
            </a:r>
          </a:p>
        </p:txBody>
      </p:sp>
      <p:sp>
        <p:nvSpPr>
          <p:cNvPr id="10243" name="Rectangle 3">
            <a:extLst>
              <a:ext uri="{FF2B5EF4-FFF2-40B4-BE49-F238E27FC236}">
                <a16:creationId xmlns:a16="http://schemas.microsoft.com/office/drawing/2014/main" id="{5C6BB7E8-C627-4F11-B59E-5254B18879F0}"/>
              </a:ext>
            </a:extLst>
          </p:cNvPr>
          <p:cNvSpPr>
            <a:spLocks noGrp="1" noChangeArrowheads="1"/>
          </p:cNvSpPr>
          <p:nvPr>
            <p:ph idx="1"/>
          </p:nvPr>
        </p:nvSpPr>
        <p:spPr>
          <a:xfrm>
            <a:off x="833438" y="2181225"/>
            <a:ext cx="6361112" cy="3449638"/>
          </a:xfrm>
        </p:spPr>
        <p:txBody>
          <a:bodyPr/>
          <a:lstStyle/>
          <a:p>
            <a:pPr marL="0" indent="0" algn="just" eaLnBrk="1" hangingPunct="1">
              <a:buFont typeface="Symbol" panose="05050102010706020507" pitchFamily="18" charset="2"/>
              <a:buNone/>
            </a:pPr>
            <a:r>
              <a:rPr lang="es-PE" altLang="es-PE" sz="2400">
                <a:solidFill>
                  <a:schemeClr val="tx1"/>
                </a:solidFill>
                <a:latin typeface="Arial" panose="020B0604020202020204" pitchFamily="34" charset="0"/>
                <a:cs typeface="Arial" panose="020B0604020202020204" pitchFamily="34" charset="0"/>
              </a:rPr>
              <a:t>Es un conjunto de equipos informáticos y software conectados entre sí por medio de dispositivos físicos que envían y reciben impulsos eléctricos, ondas electromagnéticas o cualquier otro medio para el transporte de datos, con la finalidad de compartir información, recursos y ofrecer servicios.</a:t>
            </a:r>
          </a:p>
          <a:p>
            <a:pPr marL="0" indent="0" eaLnBrk="1" hangingPunct="1">
              <a:buFont typeface="Symbol" panose="05050102010706020507" pitchFamily="18" charset="2"/>
              <a:buNone/>
            </a:pPr>
            <a:endParaRPr lang="es-ES" altLang="es-PE"/>
          </a:p>
        </p:txBody>
      </p:sp>
      <p:pic>
        <p:nvPicPr>
          <p:cNvPr id="10244" name="Picture 2">
            <a:extLst>
              <a:ext uri="{FF2B5EF4-FFF2-40B4-BE49-F238E27FC236}">
                <a16:creationId xmlns:a16="http://schemas.microsoft.com/office/drawing/2014/main" id="{6B4CE123-8FF0-498E-8128-754DE5A5FCC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94550" y="2181225"/>
            <a:ext cx="4514850" cy="288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descr="Resultado de imagen para logo idat">
            <a:extLst>
              <a:ext uri="{FF2B5EF4-FFF2-40B4-BE49-F238E27FC236}">
                <a16:creationId xmlns:a16="http://schemas.microsoft.com/office/drawing/2014/main" id="{5BFC93EE-1BE7-4CFB-B3EB-8C0C512BD78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00938" y="207963"/>
            <a:ext cx="1123950" cy="1123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ángulo 1">
            <a:extLst>
              <a:ext uri="{FF2B5EF4-FFF2-40B4-BE49-F238E27FC236}">
                <a16:creationId xmlns:a16="http://schemas.microsoft.com/office/drawing/2014/main" id="{81879247-6846-41FC-81A0-983BE8AC2B6C}"/>
              </a:ext>
            </a:extLst>
          </p:cNvPr>
          <p:cNvSpPr>
            <a:spLocks noChangeArrowheads="1"/>
          </p:cNvSpPr>
          <p:nvPr/>
        </p:nvSpPr>
        <p:spPr bwMode="auto">
          <a:xfrm>
            <a:off x="1109663" y="422275"/>
            <a:ext cx="7777162"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defTabSz="457200" eaLnBrk="0" fontAlgn="base" hangingPunct="0">
              <a:spcBef>
                <a:spcPct val="0"/>
              </a:spcBef>
              <a:spcAft>
                <a:spcPct val="0"/>
              </a:spcAft>
              <a:defRPr>
                <a:solidFill>
                  <a:schemeClr val="tx1"/>
                </a:solidFill>
                <a:latin typeface="Corbel" panose="020B0503020204020204" pitchFamily="34" charset="0"/>
              </a:defRPr>
            </a:lvl6pPr>
            <a:lvl7pPr marL="2971800" indent="-228600" defTabSz="457200" eaLnBrk="0" fontAlgn="base" hangingPunct="0">
              <a:spcBef>
                <a:spcPct val="0"/>
              </a:spcBef>
              <a:spcAft>
                <a:spcPct val="0"/>
              </a:spcAft>
              <a:defRPr>
                <a:solidFill>
                  <a:schemeClr val="tx1"/>
                </a:solidFill>
                <a:latin typeface="Corbel" panose="020B0503020204020204" pitchFamily="34" charset="0"/>
              </a:defRPr>
            </a:lvl7pPr>
            <a:lvl8pPr marL="3429000" indent="-228600" defTabSz="457200" eaLnBrk="0" fontAlgn="base" hangingPunct="0">
              <a:spcBef>
                <a:spcPct val="0"/>
              </a:spcBef>
              <a:spcAft>
                <a:spcPct val="0"/>
              </a:spcAft>
              <a:defRPr>
                <a:solidFill>
                  <a:schemeClr val="tx1"/>
                </a:solidFill>
                <a:latin typeface="Corbel" panose="020B0503020204020204" pitchFamily="34" charset="0"/>
              </a:defRPr>
            </a:lvl8pPr>
            <a:lvl9pPr marL="3886200" indent="-228600" defTabSz="457200" eaLnBrk="0" fontAlgn="base" hangingPunct="0">
              <a:spcBef>
                <a:spcPct val="0"/>
              </a:spcBef>
              <a:spcAft>
                <a:spcPct val="0"/>
              </a:spcAft>
              <a:defRPr>
                <a:solidFill>
                  <a:schemeClr val="tx1"/>
                </a:solidFill>
                <a:latin typeface="Corbel" panose="020B0503020204020204" pitchFamily="34" charset="0"/>
              </a:defRPr>
            </a:lvl9pPr>
          </a:lstStyle>
          <a:p>
            <a:pPr eaLnBrk="1" hangingPunct="1"/>
            <a:r>
              <a:rPr lang="es-ES" altLang="es-PE" sz="3200" b="1" u="sng">
                <a:latin typeface="Arial" panose="020B0604020202020204" pitchFamily="34" charset="0"/>
                <a:cs typeface="Arial" panose="020B0604020202020204" pitchFamily="34" charset="0"/>
              </a:rPr>
              <a:t>COMPONENTES Y FUNCIONAMIENTO:</a:t>
            </a:r>
          </a:p>
        </p:txBody>
      </p:sp>
      <p:pic>
        <p:nvPicPr>
          <p:cNvPr id="11267" name="Picture 4" descr="Resultado de imagen para elementos de comunicacion de red">
            <a:extLst>
              <a:ext uri="{FF2B5EF4-FFF2-40B4-BE49-F238E27FC236}">
                <a16:creationId xmlns:a16="http://schemas.microsoft.com/office/drawing/2014/main" id="{292E1976-8827-4EBB-AAC3-968E2D184CF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4500" y="1008063"/>
            <a:ext cx="8391525" cy="532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4" descr="Resultado de imagen para logo idat">
            <a:extLst>
              <a:ext uri="{FF2B5EF4-FFF2-40B4-BE49-F238E27FC236}">
                <a16:creationId xmlns:a16="http://schemas.microsoft.com/office/drawing/2014/main" id="{6C3B0DBE-D735-4A3E-8FC4-0D979C3E210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00938" y="207963"/>
            <a:ext cx="1123950" cy="1123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1 Rectángulo">
            <a:extLst>
              <a:ext uri="{FF2B5EF4-FFF2-40B4-BE49-F238E27FC236}">
                <a16:creationId xmlns:a16="http://schemas.microsoft.com/office/drawing/2014/main" id="{DE806543-F89D-463E-8DD8-17247EC76E69}"/>
              </a:ext>
            </a:extLst>
          </p:cNvPr>
          <p:cNvSpPr>
            <a:spLocks noChangeArrowheads="1"/>
          </p:cNvSpPr>
          <p:nvPr/>
        </p:nvSpPr>
        <p:spPr bwMode="auto">
          <a:xfrm>
            <a:off x="317500" y="2085975"/>
            <a:ext cx="11372850" cy="304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defTabSz="457200" eaLnBrk="0" fontAlgn="base" hangingPunct="0">
              <a:spcBef>
                <a:spcPct val="0"/>
              </a:spcBef>
              <a:spcAft>
                <a:spcPct val="0"/>
              </a:spcAft>
              <a:defRPr>
                <a:solidFill>
                  <a:schemeClr val="tx1"/>
                </a:solidFill>
                <a:latin typeface="Corbel" panose="020B0503020204020204" pitchFamily="34" charset="0"/>
              </a:defRPr>
            </a:lvl6pPr>
            <a:lvl7pPr marL="2971800" indent="-228600" defTabSz="457200" eaLnBrk="0" fontAlgn="base" hangingPunct="0">
              <a:spcBef>
                <a:spcPct val="0"/>
              </a:spcBef>
              <a:spcAft>
                <a:spcPct val="0"/>
              </a:spcAft>
              <a:defRPr>
                <a:solidFill>
                  <a:schemeClr val="tx1"/>
                </a:solidFill>
                <a:latin typeface="Corbel" panose="020B0503020204020204" pitchFamily="34" charset="0"/>
              </a:defRPr>
            </a:lvl7pPr>
            <a:lvl8pPr marL="3429000" indent="-228600" defTabSz="457200" eaLnBrk="0" fontAlgn="base" hangingPunct="0">
              <a:spcBef>
                <a:spcPct val="0"/>
              </a:spcBef>
              <a:spcAft>
                <a:spcPct val="0"/>
              </a:spcAft>
              <a:defRPr>
                <a:solidFill>
                  <a:schemeClr val="tx1"/>
                </a:solidFill>
                <a:latin typeface="Corbel" panose="020B0503020204020204" pitchFamily="34" charset="0"/>
              </a:defRPr>
            </a:lvl8pPr>
            <a:lvl9pPr marL="3886200" indent="-228600" defTabSz="457200" eaLnBrk="0" fontAlgn="base" hangingPunct="0">
              <a:spcBef>
                <a:spcPct val="0"/>
              </a:spcBef>
              <a:spcAft>
                <a:spcPct val="0"/>
              </a:spcAft>
              <a:defRPr>
                <a:solidFill>
                  <a:schemeClr val="tx1"/>
                </a:solidFill>
                <a:latin typeface="Corbel" panose="020B0503020204020204" pitchFamily="34" charset="0"/>
              </a:defRPr>
            </a:lvl9pPr>
          </a:lstStyle>
          <a:p>
            <a:pPr algn="just" eaLnBrk="1" hangingPunct="1">
              <a:buFont typeface="Wingdings" panose="05000000000000000000" pitchFamily="2" charset="2"/>
              <a:buChar char="ü"/>
            </a:pPr>
            <a:r>
              <a:rPr lang="es-PE" altLang="es-PE" sz="2400" b="1" dirty="0">
                <a:latin typeface="Arial" panose="020B0604020202020204" pitchFamily="34" charset="0"/>
                <a:cs typeface="Arial" panose="020B0604020202020204" pitchFamily="34" charset="0"/>
              </a:rPr>
              <a:t>Local-</a:t>
            </a:r>
            <a:r>
              <a:rPr lang="es-PE" altLang="es-PE" sz="2400" b="1" dirty="0" err="1">
                <a:latin typeface="Arial" panose="020B0604020202020204" pitchFamily="34" charset="0"/>
                <a:cs typeface="Arial" panose="020B0604020202020204" pitchFamily="34" charset="0"/>
              </a:rPr>
              <a:t>area</a:t>
            </a:r>
            <a:r>
              <a:rPr lang="es-PE" altLang="es-PE" sz="2400" b="1" dirty="0">
                <a:latin typeface="Arial" panose="020B0604020202020204" pitchFamily="34" charset="0"/>
                <a:cs typeface="Arial" panose="020B0604020202020204" pitchFamily="34" charset="0"/>
              </a:rPr>
              <a:t> Networks (</a:t>
            </a:r>
            <a:r>
              <a:rPr lang="es-PE" altLang="es-PE" sz="2400" b="1" dirty="0" err="1">
                <a:latin typeface="Arial" panose="020B0604020202020204" pitchFamily="34" charset="0"/>
                <a:cs typeface="Arial" panose="020B0604020202020204" pitchFamily="34" charset="0"/>
              </a:rPr>
              <a:t>LANs</a:t>
            </a:r>
            <a:r>
              <a:rPr lang="es-PE" altLang="es-PE" sz="2400" b="1" dirty="0">
                <a:latin typeface="Arial" panose="020B0604020202020204" pitchFamily="34" charset="0"/>
                <a:cs typeface="Arial" panose="020B0604020202020204" pitchFamily="34" charset="0"/>
              </a:rPr>
              <a:t>) : </a:t>
            </a:r>
            <a:r>
              <a:rPr lang="es-PE" altLang="es-PE" sz="2400" dirty="0">
                <a:latin typeface="Arial" panose="020B0604020202020204" pitchFamily="34" charset="0"/>
                <a:cs typeface="Arial" panose="020B0604020202020204" pitchFamily="34" charset="0"/>
              </a:rPr>
              <a:t>Las computadoras están geográficamente cerca, (es decir, en el mismo edificio). </a:t>
            </a:r>
          </a:p>
          <a:p>
            <a:pPr algn="just" eaLnBrk="1" hangingPunct="1">
              <a:buFont typeface="Wingdings" panose="05000000000000000000" pitchFamily="2" charset="2"/>
              <a:buChar char="ü"/>
            </a:pPr>
            <a:r>
              <a:rPr lang="es-PE" altLang="es-PE" sz="2400" b="1" dirty="0">
                <a:latin typeface="Arial" panose="020B0604020202020204" pitchFamily="34" charset="0"/>
                <a:cs typeface="Arial" panose="020B0604020202020204" pitchFamily="34" charset="0"/>
              </a:rPr>
              <a:t>Wide-</a:t>
            </a:r>
            <a:r>
              <a:rPr lang="es-PE" altLang="es-PE" sz="2400" b="1" dirty="0" err="1">
                <a:latin typeface="Arial" panose="020B0604020202020204" pitchFamily="34" charset="0"/>
                <a:cs typeface="Arial" panose="020B0604020202020204" pitchFamily="34" charset="0"/>
              </a:rPr>
              <a:t>area</a:t>
            </a:r>
            <a:r>
              <a:rPr lang="es-PE" altLang="es-PE" sz="2400" b="1" dirty="0">
                <a:latin typeface="Arial" panose="020B0604020202020204" pitchFamily="34" charset="0"/>
                <a:cs typeface="Arial" panose="020B0604020202020204" pitchFamily="34" charset="0"/>
              </a:rPr>
              <a:t> Networks (</a:t>
            </a:r>
            <a:r>
              <a:rPr lang="es-PE" altLang="es-PE" sz="2400" b="1" dirty="0" err="1">
                <a:latin typeface="Arial" panose="020B0604020202020204" pitchFamily="34" charset="0"/>
                <a:cs typeface="Arial" panose="020B0604020202020204" pitchFamily="34" charset="0"/>
              </a:rPr>
              <a:t>WANs</a:t>
            </a:r>
            <a:r>
              <a:rPr lang="es-PE" altLang="es-PE" sz="2400" b="1" dirty="0">
                <a:latin typeface="Arial" panose="020B0604020202020204" pitchFamily="34" charset="0"/>
                <a:cs typeface="Arial" panose="020B0604020202020204" pitchFamily="34" charset="0"/>
              </a:rPr>
              <a:t>) : </a:t>
            </a:r>
            <a:r>
              <a:rPr lang="es-PE" altLang="es-PE" sz="2400" dirty="0">
                <a:latin typeface="Arial" panose="020B0604020202020204" pitchFamily="34" charset="0"/>
                <a:cs typeface="Arial" panose="020B0604020202020204" pitchFamily="34" charset="0"/>
              </a:rPr>
              <a:t>Las computadoras están más alejadas y están conectadas por líneas telefónicas u ondas de radio. Consta de dos o más </a:t>
            </a:r>
            <a:r>
              <a:rPr lang="es-PE" altLang="es-PE" sz="2400" dirty="0" err="1">
                <a:latin typeface="Arial" panose="020B0604020202020204" pitchFamily="34" charset="0"/>
                <a:cs typeface="Arial" panose="020B0604020202020204" pitchFamily="34" charset="0"/>
              </a:rPr>
              <a:t>LANs</a:t>
            </a:r>
            <a:r>
              <a:rPr lang="es-PE" altLang="es-PE" sz="2400" dirty="0">
                <a:latin typeface="Arial" panose="020B0604020202020204" pitchFamily="34" charset="0"/>
                <a:cs typeface="Arial" panose="020B0604020202020204" pitchFamily="34" charset="0"/>
              </a:rPr>
              <a:t>. Están conectadas generalmente a través de redes públicas como líneas telefónicas, satélites o </a:t>
            </a:r>
            <a:r>
              <a:rPr lang="es-PE" altLang="es-PE" sz="2400" dirty="0" err="1">
                <a:latin typeface="Arial" panose="020B0604020202020204" pitchFamily="34" charset="0"/>
                <a:cs typeface="Arial" panose="020B0604020202020204" pitchFamily="34" charset="0"/>
              </a:rPr>
              <a:t>leased</a:t>
            </a:r>
            <a:r>
              <a:rPr lang="es-PE" altLang="es-PE" sz="2400" dirty="0">
                <a:latin typeface="Arial" panose="020B0604020202020204" pitchFamily="34" charset="0"/>
                <a:cs typeface="Arial" panose="020B0604020202020204" pitchFamily="34" charset="0"/>
              </a:rPr>
              <a:t> </a:t>
            </a:r>
            <a:r>
              <a:rPr lang="es-PE" altLang="es-PE" sz="2400" dirty="0" err="1">
                <a:latin typeface="Arial" panose="020B0604020202020204" pitchFamily="34" charset="0"/>
                <a:cs typeface="Arial" panose="020B0604020202020204" pitchFamily="34" charset="0"/>
              </a:rPr>
              <a:t>lines</a:t>
            </a:r>
            <a:r>
              <a:rPr lang="es-PE" altLang="es-PE" sz="2400" dirty="0">
                <a:latin typeface="Arial" panose="020B0604020202020204" pitchFamily="34" charset="0"/>
                <a:cs typeface="Arial" panose="020B0604020202020204" pitchFamily="34" charset="0"/>
              </a:rPr>
              <a:t> (conexiones usadas por empresas para conectar sus oficinas que están geográficamente distantes). La WAN más conocida es Internet.</a:t>
            </a:r>
          </a:p>
        </p:txBody>
      </p:sp>
      <p:sp>
        <p:nvSpPr>
          <p:cNvPr id="12291" name="Título 1">
            <a:extLst>
              <a:ext uri="{FF2B5EF4-FFF2-40B4-BE49-F238E27FC236}">
                <a16:creationId xmlns:a16="http://schemas.microsoft.com/office/drawing/2014/main" id="{4B0EDF74-862F-4755-BAEF-E5F7FDBE7DAF}"/>
              </a:ext>
            </a:extLst>
          </p:cNvPr>
          <p:cNvSpPr>
            <a:spLocks noGrp="1" noChangeArrowheads="1"/>
          </p:cNvSpPr>
          <p:nvPr>
            <p:ph type="title"/>
          </p:nvPr>
        </p:nvSpPr>
        <p:spPr>
          <a:xfrm>
            <a:off x="1368425" y="0"/>
            <a:ext cx="9875838" cy="1355725"/>
          </a:xfrm>
        </p:spPr>
        <p:txBody>
          <a:bodyPr/>
          <a:lstStyle/>
          <a:p>
            <a:pPr eaLnBrk="1" hangingPunct="1"/>
            <a:r>
              <a:rPr lang="es-ES" altLang="es-PE" sz="3200">
                <a:solidFill>
                  <a:schemeClr val="tx1"/>
                </a:solidFill>
                <a:latin typeface="Arial Black" panose="020B0A04020102020204" pitchFamily="34" charset="0"/>
              </a:rPr>
              <a:t>CLASIFICACIÓN DE LAS REDES</a:t>
            </a:r>
          </a:p>
        </p:txBody>
      </p:sp>
      <p:sp>
        <p:nvSpPr>
          <p:cNvPr id="12292" name="Rectángulo 3">
            <a:extLst>
              <a:ext uri="{FF2B5EF4-FFF2-40B4-BE49-F238E27FC236}">
                <a16:creationId xmlns:a16="http://schemas.microsoft.com/office/drawing/2014/main" id="{3E8CD124-592B-4DF0-97DF-69296F256EDF}"/>
              </a:ext>
            </a:extLst>
          </p:cNvPr>
          <p:cNvSpPr>
            <a:spLocks noChangeArrowheads="1"/>
          </p:cNvSpPr>
          <p:nvPr/>
        </p:nvSpPr>
        <p:spPr bwMode="auto">
          <a:xfrm>
            <a:off x="501650" y="979488"/>
            <a:ext cx="2816797"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defTabSz="457200" eaLnBrk="0" fontAlgn="base" hangingPunct="0">
              <a:spcBef>
                <a:spcPct val="0"/>
              </a:spcBef>
              <a:spcAft>
                <a:spcPct val="0"/>
              </a:spcAft>
              <a:defRPr>
                <a:solidFill>
                  <a:schemeClr val="tx1"/>
                </a:solidFill>
                <a:latin typeface="Corbel" panose="020B0503020204020204" pitchFamily="34" charset="0"/>
              </a:defRPr>
            </a:lvl6pPr>
            <a:lvl7pPr marL="2971800" indent="-228600" defTabSz="457200" eaLnBrk="0" fontAlgn="base" hangingPunct="0">
              <a:spcBef>
                <a:spcPct val="0"/>
              </a:spcBef>
              <a:spcAft>
                <a:spcPct val="0"/>
              </a:spcAft>
              <a:defRPr>
                <a:solidFill>
                  <a:schemeClr val="tx1"/>
                </a:solidFill>
                <a:latin typeface="Corbel" panose="020B0503020204020204" pitchFamily="34" charset="0"/>
              </a:defRPr>
            </a:lvl7pPr>
            <a:lvl8pPr marL="3429000" indent="-228600" defTabSz="457200" eaLnBrk="0" fontAlgn="base" hangingPunct="0">
              <a:spcBef>
                <a:spcPct val="0"/>
              </a:spcBef>
              <a:spcAft>
                <a:spcPct val="0"/>
              </a:spcAft>
              <a:defRPr>
                <a:solidFill>
                  <a:schemeClr val="tx1"/>
                </a:solidFill>
                <a:latin typeface="Corbel" panose="020B0503020204020204" pitchFamily="34" charset="0"/>
              </a:defRPr>
            </a:lvl8pPr>
            <a:lvl9pPr marL="3886200" indent="-228600" defTabSz="457200" eaLnBrk="0" fontAlgn="base" hangingPunct="0">
              <a:spcBef>
                <a:spcPct val="0"/>
              </a:spcBef>
              <a:spcAft>
                <a:spcPct val="0"/>
              </a:spcAft>
              <a:defRPr>
                <a:solidFill>
                  <a:schemeClr val="tx1"/>
                </a:solidFill>
                <a:latin typeface="Corbel" panose="020B0503020204020204" pitchFamily="34" charset="0"/>
              </a:defRPr>
            </a:lvl9pPr>
          </a:lstStyle>
          <a:p>
            <a:pPr eaLnBrk="1" hangingPunct="1"/>
            <a:endParaRPr lang="es-ES" altLang="es-PE" sz="2400" b="1" dirty="0">
              <a:latin typeface="Arial" panose="020B0604020202020204" pitchFamily="34" charset="0"/>
              <a:cs typeface="Arial" panose="020B0604020202020204" pitchFamily="34" charset="0"/>
            </a:endParaRPr>
          </a:p>
          <a:p>
            <a:pPr eaLnBrk="1" hangingPunct="1"/>
            <a:r>
              <a:rPr lang="es-ES" altLang="es-PE" sz="2400" b="1" dirty="0">
                <a:latin typeface="Arial" panose="020B0604020202020204" pitchFamily="34" charset="0"/>
                <a:cs typeface="Arial" panose="020B0604020202020204" pitchFamily="34" charset="0"/>
              </a:rPr>
              <a:t>POR EXTENSIÓN:</a:t>
            </a:r>
          </a:p>
        </p:txBody>
      </p:sp>
      <p:pic>
        <p:nvPicPr>
          <p:cNvPr id="5" name="Picture 4" descr="Resultado de imagen para logo idat">
            <a:extLst>
              <a:ext uri="{FF2B5EF4-FFF2-40B4-BE49-F238E27FC236}">
                <a16:creationId xmlns:a16="http://schemas.microsoft.com/office/drawing/2014/main" id="{D8E9C62D-41F3-433F-9677-A4C167F60B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00938" y="207963"/>
            <a:ext cx="1123950" cy="1123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ángulo 3">
            <a:extLst>
              <a:ext uri="{FF2B5EF4-FFF2-40B4-BE49-F238E27FC236}">
                <a16:creationId xmlns:a16="http://schemas.microsoft.com/office/drawing/2014/main" id="{93D392B5-3853-49EE-BF93-B9759F7BCDA1}"/>
              </a:ext>
            </a:extLst>
          </p:cNvPr>
          <p:cNvSpPr>
            <a:spLocks noChangeArrowheads="1"/>
          </p:cNvSpPr>
          <p:nvPr/>
        </p:nvSpPr>
        <p:spPr bwMode="auto">
          <a:xfrm>
            <a:off x="636588" y="1720850"/>
            <a:ext cx="6166884" cy="341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defTabSz="457200" eaLnBrk="0" fontAlgn="base" hangingPunct="0">
              <a:spcBef>
                <a:spcPct val="0"/>
              </a:spcBef>
              <a:spcAft>
                <a:spcPct val="0"/>
              </a:spcAft>
              <a:defRPr>
                <a:solidFill>
                  <a:schemeClr val="tx1"/>
                </a:solidFill>
                <a:latin typeface="Corbel" panose="020B0503020204020204" pitchFamily="34" charset="0"/>
              </a:defRPr>
            </a:lvl6pPr>
            <a:lvl7pPr marL="2971800" indent="-228600" defTabSz="457200" eaLnBrk="0" fontAlgn="base" hangingPunct="0">
              <a:spcBef>
                <a:spcPct val="0"/>
              </a:spcBef>
              <a:spcAft>
                <a:spcPct val="0"/>
              </a:spcAft>
              <a:defRPr>
                <a:solidFill>
                  <a:schemeClr val="tx1"/>
                </a:solidFill>
                <a:latin typeface="Corbel" panose="020B0503020204020204" pitchFamily="34" charset="0"/>
              </a:defRPr>
            </a:lvl7pPr>
            <a:lvl8pPr marL="3429000" indent="-228600" defTabSz="457200" eaLnBrk="0" fontAlgn="base" hangingPunct="0">
              <a:spcBef>
                <a:spcPct val="0"/>
              </a:spcBef>
              <a:spcAft>
                <a:spcPct val="0"/>
              </a:spcAft>
              <a:defRPr>
                <a:solidFill>
                  <a:schemeClr val="tx1"/>
                </a:solidFill>
                <a:latin typeface="Corbel" panose="020B0503020204020204" pitchFamily="34" charset="0"/>
              </a:defRPr>
            </a:lvl8pPr>
            <a:lvl9pPr marL="3886200" indent="-228600" defTabSz="457200" eaLnBrk="0" fontAlgn="base" hangingPunct="0">
              <a:spcBef>
                <a:spcPct val="0"/>
              </a:spcBef>
              <a:spcAft>
                <a:spcPct val="0"/>
              </a:spcAft>
              <a:defRPr>
                <a:solidFill>
                  <a:schemeClr val="tx1"/>
                </a:solidFill>
                <a:latin typeface="Corbel" panose="020B0503020204020204" pitchFamily="34" charset="0"/>
              </a:defRPr>
            </a:lvl9pPr>
          </a:lstStyle>
          <a:p>
            <a:pPr algn="just" eaLnBrk="1" hangingPunct="1">
              <a:buFont typeface="Wingdings" panose="05000000000000000000" pitchFamily="2" charset="2"/>
              <a:buChar char="ü"/>
            </a:pPr>
            <a:r>
              <a:rPr lang="es-PE" altLang="es-PE" sz="2400" b="1" dirty="0">
                <a:latin typeface="Arial" panose="020B0604020202020204" pitchFamily="34" charset="0"/>
                <a:cs typeface="Arial" panose="020B0604020202020204" pitchFamily="34" charset="0"/>
              </a:rPr>
              <a:t>Campus-</a:t>
            </a:r>
            <a:r>
              <a:rPr lang="es-PE" altLang="es-PE" sz="2400" b="1" dirty="0" err="1">
                <a:latin typeface="Arial" panose="020B0604020202020204" pitchFamily="34" charset="0"/>
                <a:cs typeface="Arial" panose="020B0604020202020204" pitchFamily="34" charset="0"/>
              </a:rPr>
              <a:t>area</a:t>
            </a:r>
            <a:r>
              <a:rPr lang="es-PE" altLang="es-PE" sz="2400" b="1" dirty="0">
                <a:latin typeface="Arial" panose="020B0604020202020204" pitchFamily="34" charset="0"/>
                <a:cs typeface="Arial" panose="020B0604020202020204" pitchFamily="34" charset="0"/>
              </a:rPr>
              <a:t> Networks (</a:t>
            </a:r>
            <a:r>
              <a:rPr lang="es-PE" altLang="es-PE" sz="2400" b="1" dirty="0" err="1">
                <a:latin typeface="Arial" panose="020B0604020202020204" pitchFamily="34" charset="0"/>
                <a:cs typeface="Arial" panose="020B0604020202020204" pitchFamily="34" charset="0"/>
              </a:rPr>
              <a:t>CANs</a:t>
            </a:r>
            <a:r>
              <a:rPr lang="es-PE" altLang="es-PE" sz="2400" b="1" dirty="0">
                <a:latin typeface="Arial" panose="020B0604020202020204" pitchFamily="34" charset="0"/>
                <a:cs typeface="Arial" panose="020B0604020202020204" pitchFamily="34" charset="0"/>
              </a:rPr>
              <a:t>): </a:t>
            </a:r>
            <a:r>
              <a:rPr lang="es-PE" altLang="es-PE" sz="2400" dirty="0">
                <a:latin typeface="Arial" panose="020B0604020202020204" pitchFamily="34" charset="0"/>
                <a:cs typeface="Arial" panose="020B0604020202020204" pitchFamily="34" charset="0"/>
              </a:rPr>
              <a:t>Las computadoras están conectadas en un área geográficamente limitada tales como un campus o una base militar.</a:t>
            </a:r>
          </a:p>
          <a:p>
            <a:pPr algn="just" eaLnBrk="1" hangingPunct="1">
              <a:buFont typeface="Wingdings" panose="05000000000000000000" pitchFamily="2" charset="2"/>
              <a:buChar char="ü"/>
            </a:pPr>
            <a:r>
              <a:rPr lang="es-PE" altLang="es-PE" sz="2400" b="1" dirty="0" err="1">
                <a:latin typeface="Arial" panose="020B0604020202020204" pitchFamily="34" charset="0"/>
                <a:cs typeface="Arial" panose="020B0604020202020204" pitchFamily="34" charset="0"/>
              </a:rPr>
              <a:t>Metropolitan-Area</a:t>
            </a:r>
            <a:r>
              <a:rPr lang="es-PE" altLang="es-PE" sz="2400" b="1" dirty="0">
                <a:latin typeface="Arial" panose="020B0604020202020204" pitchFamily="34" charset="0"/>
                <a:cs typeface="Arial" panose="020B0604020202020204" pitchFamily="34" charset="0"/>
              </a:rPr>
              <a:t> Networks (</a:t>
            </a:r>
            <a:r>
              <a:rPr lang="es-PE" altLang="es-PE" sz="2400" b="1" dirty="0" err="1">
                <a:latin typeface="Arial" panose="020B0604020202020204" pitchFamily="34" charset="0"/>
                <a:cs typeface="Arial" panose="020B0604020202020204" pitchFamily="34" charset="0"/>
              </a:rPr>
              <a:t>MANs</a:t>
            </a:r>
            <a:r>
              <a:rPr lang="es-PE" altLang="es-PE" sz="2400" b="1" dirty="0">
                <a:latin typeface="Arial" panose="020B0604020202020204" pitchFamily="34" charset="0"/>
                <a:cs typeface="Arial" panose="020B0604020202020204" pitchFamily="34" charset="0"/>
              </a:rPr>
              <a:t>): </a:t>
            </a:r>
            <a:r>
              <a:rPr lang="es-PE" altLang="es-PE" sz="2400" dirty="0">
                <a:latin typeface="Arial" panose="020B0604020202020204" pitchFamily="34" charset="0"/>
                <a:cs typeface="Arial" panose="020B0604020202020204" pitchFamily="34" charset="0"/>
              </a:rPr>
              <a:t>Una red diseñada para un pueblo o ciudad.</a:t>
            </a:r>
          </a:p>
          <a:p>
            <a:pPr algn="just" eaLnBrk="1" hangingPunct="1">
              <a:buFont typeface="Wingdings" panose="05000000000000000000" pitchFamily="2" charset="2"/>
              <a:buChar char="ü"/>
            </a:pPr>
            <a:r>
              <a:rPr lang="es-PE" altLang="es-PE" sz="2400" b="1" dirty="0">
                <a:latin typeface="Arial" panose="020B0604020202020204" pitchFamily="34" charset="0"/>
                <a:cs typeface="Arial" panose="020B0604020202020204" pitchFamily="34" charset="0"/>
              </a:rPr>
              <a:t>Home-</a:t>
            </a:r>
            <a:r>
              <a:rPr lang="es-PE" altLang="es-PE" sz="2400" b="1" dirty="0" err="1">
                <a:latin typeface="Arial" panose="020B0604020202020204" pitchFamily="34" charset="0"/>
                <a:cs typeface="Arial" panose="020B0604020202020204" pitchFamily="34" charset="0"/>
              </a:rPr>
              <a:t>Area</a:t>
            </a:r>
            <a:r>
              <a:rPr lang="es-PE" altLang="es-PE" sz="2400" b="1" dirty="0">
                <a:latin typeface="Arial" panose="020B0604020202020204" pitchFamily="34" charset="0"/>
                <a:cs typeface="Arial" panose="020B0604020202020204" pitchFamily="34" charset="0"/>
              </a:rPr>
              <a:t> Networks (</a:t>
            </a:r>
            <a:r>
              <a:rPr lang="es-PE" altLang="es-PE" sz="2400" b="1" dirty="0" err="1">
                <a:latin typeface="Arial" panose="020B0604020202020204" pitchFamily="34" charset="0"/>
                <a:cs typeface="Arial" panose="020B0604020202020204" pitchFamily="34" charset="0"/>
              </a:rPr>
              <a:t>HANs</a:t>
            </a:r>
            <a:r>
              <a:rPr lang="es-PE" altLang="es-PE" sz="2400" b="1" dirty="0">
                <a:latin typeface="Arial" panose="020B0604020202020204" pitchFamily="34" charset="0"/>
                <a:cs typeface="Arial" panose="020B0604020202020204" pitchFamily="34" charset="0"/>
              </a:rPr>
              <a:t>): </a:t>
            </a:r>
            <a:r>
              <a:rPr lang="es-PE" altLang="es-PE" sz="2400" dirty="0">
                <a:latin typeface="Arial" panose="020B0604020202020204" pitchFamily="34" charset="0"/>
                <a:cs typeface="Arial" panose="020B0604020202020204" pitchFamily="34" charset="0"/>
              </a:rPr>
              <a:t>una red casera que conecta diferentes dispositivos digitales.</a:t>
            </a:r>
          </a:p>
        </p:txBody>
      </p:sp>
      <p:pic>
        <p:nvPicPr>
          <p:cNvPr id="13315" name="Picture 12">
            <a:extLst>
              <a:ext uri="{FF2B5EF4-FFF2-40B4-BE49-F238E27FC236}">
                <a16:creationId xmlns:a16="http://schemas.microsoft.com/office/drawing/2014/main" id="{48C019FC-1B9F-43E0-A603-4326DB856D0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32588" y="1803911"/>
            <a:ext cx="4981575" cy="279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4" descr="Resultado de imagen para logo idat">
            <a:extLst>
              <a:ext uri="{FF2B5EF4-FFF2-40B4-BE49-F238E27FC236}">
                <a16:creationId xmlns:a16="http://schemas.microsoft.com/office/drawing/2014/main" id="{2212B91B-831E-44A7-B2CD-C8A95E49C9A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00938" y="207963"/>
            <a:ext cx="1123950" cy="1123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1BEE2EEF-6CCB-44DA-B904-ED4D40991356}"/>
              </a:ext>
            </a:extLst>
          </p:cNvPr>
          <p:cNvSpPr>
            <a:spLocks noGrp="1"/>
          </p:cNvSpPr>
          <p:nvPr>
            <p:ph idx="1"/>
          </p:nvPr>
        </p:nvSpPr>
        <p:spPr>
          <a:xfrm>
            <a:off x="292100" y="1214438"/>
            <a:ext cx="6997700" cy="4195762"/>
          </a:xfrm>
        </p:spPr>
        <p:txBody>
          <a:bodyPr rtlCol="0">
            <a:normAutofit fontScale="85000" lnSpcReduction="10000"/>
          </a:bodyPr>
          <a:lstStyle/>
          <a:p>
            <a:pPr marL="45720" indent="0" eaLnBrk="1" fontAlgn="auto" hangingPunct="1">
              <a:spcAft>
                <a:spcPts val="0"/>
              </a:spcAft>
              <a:buFont typeface="Corbel" panose="020B0503020204020204" pitchFamily="34" charset="0"/>
              <a:buNone/>
              <a:defRPr/>
            </a:pPr>
            <a:r>
              <a:rPr lang="es-ES" sz="2600" b="1" dirty="0">
                <a:solidFill>
                  <a:schemeClr val="tx1"/>
                </a:solidFill>
                <a:latin typeface="Arial" panose="020B0604020202020204" pitchFamily="34" charset="0"/>
                <a:cs typeface="Arial" panose="020B0604020202020204" pitchFamily="34" charset="0"/>
              </a:rPr>
              <a:t>POR PROPIEDAD: </a:t>
            </a:r>
            <a:r>
              <a:rPr lang="es-ES" sz="2600" dirty="0">
                <a:solidFill>
                  <a:schemeClr val="tx1"/>
                </a:solidFill>
                <a:latin typeface="Arial" panose="020B0604020202020204" pitchFamily="34" charset="0"/>
                <a:cs typeface="Arial" panose="020B0604020202020204" pitchFamily="34" charset="0"/>
              </a:rPr>
              <a:t>según su nivel de acceso o privacidad pueden ser:</a:t>
            </a:r>
          </a:p>
          <a:p>
            <a:pPr indent="-182880" algn="just" eaLnBrk="1" fontAlgn="auto" hangingPunct="1">
              <a:spcAft>
                <a:spcPts val="0"/>
              </a:spcAft>
              <a:buClrTx/>
              <a:buFont typeface="Wingdings" panose="05000000000000000000" pitchFamily="2" charset="2"/>
              <a:buChar char="ü"/>
              <a:defRPr/>
            </a:pPr>
            <a:r>
              <a:rPr lang="es-ES" sz="2600" b="1" dirty="0">
                <a:solidFill>
                  <a:schemeClr val="tx1"/>
                </a:solidFill>
                <a:latin typeface="Arial" panose="020B0604020202020204" pitchFamily="34" charset="0"/>
                <a:cs typeface="Arial" panose="020B0604020202020204" pitchFamily="34" charset="0"/>
              </a:rPr>
              <a:t>REDES PÚBLICAS</a:t>
            </a:r>
            <a:r>
              <a:rPr lang="es-ES" sz="2600" dirty="0">
                <a:solidFill>
                  <a:schemeClr val="tx1"/>
                </a:solidFill>
                <a:latin typeface="Arial" panose="020B0604020202020204" pitchFamily="34" charset="0"/>
                <a:cs typeface="Arial" panose="020B0604020202020204" pitchFamily="34" charset="0"/>
              </a:rPr>
              <a:t>. su acceso es público y global. el ejemplo más claro es internet.</a:t>
            </a:r>
          </a:p>
          <a:p>
            <a:pPr indent="-182880" algn="just" eaLnBrk="1" fontAlgn="auto" hangingPunct="1">
              <a:spcAft>
                <a:spcPts val="0"/>
              </a:spcAft>
              <a:buClrTx/>
              <a:buFont typeface="Wingdings" panose="05000000000000000000" pitchFamily="2" charset="2"/>
              <a:buChar char="ü"/>
              <a:defRPr/>
            </a:pPr>
            <a:r>
              <a:rPr lang="es-ES" sz="2600" b="1" dirty="0">
                <a:solidFill>
                  <a:schemeClr val="tx1"/>
                </a:solidFill>
                <a:latin typeface="Arial" panose="020B0604020202020204" pitchFamily="34" charset="0"/>
                <a:cs typeface="Arial" panose="020B0604020202020204" pitchFamily="34" charset="0"/>
              </a:rPr>
              <a:t>REDES PRIVADAS</a:t>
            </a:r>
            <a:r>
              <a:rPr lang="es-ES" sz="2600" dirty="0">
                <a:solidFill>
                  <a:schemeClr val="tx1"/>
                </a:solidFill>
                <a:latin typeface="Arial" panose="020B0604020202020204" pitchFamily="34" charset="0"/>
                <a:cs typeface="Arial" panose="020B0604020202020204" pitchFamily="34" charset="0"/>
              </a:rPr>
              <a:t>. son redes que su acceso está restringido a los propietarios o usuarios que las utilizan (LAN). cuando se utilizan herramientas típicas de internet se denominan intranets.</a:t>
            </a:r>
          </a:p>
          <a:p>
            <a:pPr indent="-182880" algn="just" eaLnBrk="1" fontAlgn="auto" hangingPunct="1">
              <a:spcAft>
                <a:spcPts val="0"/>
              </a:spcAft>
              <a:buClrTx/>
              <a:buFont typeface="Wingdings" panose="05000000000000000000" pitchFamily="2" charset="2"/>
              <a:buChar char="ü"/>
              <a:defRPr/>
            </a:pPr>
            <a:r>
              <a:rPr lang="es-ES" sz="2600" b="1" dirty="0">
                <a:solidFill>
                  <a:schemeClr val="tx1"/>
                </a:solidFill>
                <a:latin typeface="Arial" panose="020B0604020202020204" pitchFamily="34" charset="0"/>
                <a:cs typeface="Arial" panose="020B0604020202020204" pitchFamily="34" charset="0"/>
              </a:rPr>
              <a:t>REDES PRIVADAS VIRTUALES (VPN). </a:t>
            </a:r>
            <a:r>
              <a:rPr lang="es-ES" sz="2600" dirty="0">
                <a:solidFill>
                  <a:schemeClr val="tx1"/>
                </a:solidFill>
                <a:latin typeface="Arial" panose="020B0604020202020204" pitchFamily="34" charset="0"/>
                <a:cs typeface="Arial" panose="020B0604020202020204" pitchFamily="34" charset="0"/>
              </a:rPr>
              <a:t>son redes que resultan de la interconexión de redes privadas entre sí, aprovechando la estructura de una red global. varias intranets conectadas entre sí se denominan extranet.</a:t>
            </a:r>
          </a:p>
          <a:p>
            <a:pPr marL="0" indent="0" eaLnBrk="1" fontAlgn="auto" hangingPunct="1">
              <a:spcAft>
                <a:spcPts val="0"/>
              </a:spcAft>
              <a:buFont typeface="Corbel" panose="020B0503020204020204" pitchFamily="34" charset="0"/>
              <a:buNone/>
              <a:defRPr/>
            </a:pPr>
            <a:endParaRPr lang="es-ES" dirty="0"/>
          </a:p>
        </p:txBody>
      </p:sp>
      <p:pic>
        <p:nvPicPr>
          <p:cNvPr id="14339" name="Picture 4" descr="Redes públicas y privadas – 247 Tecno">
            <a:extLst>
              <a:ext uri="{FF2B5EF4-FFF2-40B4-BE49-F238E27FC236}">
                <a16:creationId xmlns:a16="http://schemas.microsoft.com/office/drawing/2014/main" id="{077A15AB-6D8B-44BD-BDC0-452081C29F8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04100" y="1331913"/>
            <a:ext cx="4495800" cy="2273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0" name="Picture 6" descr="Recomendaciones de seguridad en el empleo de redes VPN | INCIBE">
            <a:extLst>
              <a:ext uri="{FF2B5EF4-FFF2-40B4-BE49-F238E27FC236}">
                <a16:creationId xmlns:a16="http://schemas.microsoft.com/office/drawing/2014/main" id="{EC68DB56-53B2-4BF5-B898-BBF301546E9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89800" y="4014758"/>
            <a:ext cx="4557713" cy="2274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descr="Resultado de imagen para logo idat">
            <a:extLst>
              <a:ext uri="{FF2B5EF4-FFF2-40B4-BE49-F238E27FC236}">
                <a16:creationId xmlns:a16="http://schemas.microsoft.com/office/drawing/2014/main" id="{7FFCF581-3C54-44DD-9C81-FDC3842514C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000938" y="207963"/>
            <a:ext cx="1123950" cy="1123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plit orient="ver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1 Título">
            <a:extLst>
              <a:ext uri="{FF2B5EF4-FFF2-40B4-BE49-F238E27FC236}">
                <a16:creationId xmlns:a16="http://schemas.microsoft.com/office/drawing/2014/main" id="{D9845337-5FB6-49B2-A3CE-5482309CDC38}"/>
              </a:ext>
            </a:extLst>
          </p:cNvPr>
          <p:cNvSpPr>
            <a:spLocks noGrp="1" noChangeArrowheads="1"/>
          </p:cNvSpPr>
          <p:nvPr>
            <p:ph type="title" idx="4294967295"/>
          </p:nvPr>
        </p:nvSpPr>
        <p:spPr>
          <a:xfrm>
            <a:off x="1981200" y="836613"/>
            <a:ext cx="8229600" cy="581025"/>
          </a:xfrm>
        </p:spPr>
        <p:txBody>
          <a:bodyPr/>
          <a:lstStyle/>
          <a:p>
            <a:pPr eaLnBrk="1" hangingPunct="1"/>
            <a:r>
              <a:rPr lang="es-PE" altLang="es-PE" sz="3200" b="1">
                <a:solidFill>
                  <a:schemeClr val="tx1"/>
                </a:solidFill>
                <a:latin typeface="Arial" panose="020B0604020202020204" pitchFamily="34" charset="0"/>
                <a:cs typeface="Arial" panose="020B0604020202020204" pitchFamily="34" charset="0"/>
              </a:rPr>
              <a:t>TOPOLOGÍA DE RED</a:t>
            </a:r>
          </a:p>
        </p:txBody>
      </p:sp>
      <p:sp>
        <p:nvSpPr>
          <p:cNvPr id="3" name="2 Marcador de contenido">
            <a:extLst>
              <a:ext uri="{FF2B5EF4-FFF2-40B4-BE49-F238E27FC236}">
                <a16:creationId xmlns:a16="http://schemas.microsoft.com/office/drawing/2014/main" id="{C77D1EA0-322F-4B6C-8F63-85386C0AE28D}"/>
              </a:ext>
            </a:extLst>
          </p:cNvPr>
          <p:cNvSpPr>
            <a:spLocks noGrp="1"/>
          </p:cNvSpPr>
          <p:nvPr>
            <p:ph idx="1"/>
          </p:nvPr>
        </p:nvSpPr>
        <p:spPr>
          <a:xfrm>
            <a:off x="659337" y="1723358"/>
            <a:ext cx="6060244" cy="3774609"/>
          </a:xfrm>
        </p:spPr>
        <p:txBody>
          <a:bodyPr rtlCol="0">
            <a:normAutofit/>
          </a:bodyPr>
          <a:lstStyle/>
          <a:p>
            <a:pPr marL="45720" indent="0" eaLnBrk="1" fontAlgn="auto" hangingPunct="1">
              <a:spcAft>
                <a:spcPts val="0"/>
              </a:spcAft>
              <a:buFont typeface="Corbel" panose="020B0503020204020204" pitchFamily="34" charset="0"/>
              <a:buNone/>
              <a:defRPr/>
            </a:pPr>
            <a:endParaRPr lang="es-PE" sz="2600" dirty="0">
              <a:solidFill>
                <a:schemeClr val="tx1"/>
              </a:solidFill>
              <a:latin typeface="Arial" panose="020B0604020202020204" pitchFamily="34" charset="0"/>
              <a:cs typeface="Arial" panose="020B0604020202020204" pitchFamily="34" charset="0"/>
            </a:endParaRPr>
          </a:p>
          <a:p>
            <a:pPr marL="45720" indent="0" algn="just" eaLnBrk="1" fontAlgn="auto" hangingPunct="1">
              <a:spcAft>
                <a:spcPts val="0"/>
              </a:spcAft>
              <a:buFont typeface="Corbel" panose="020B0503020204020204" pitchFamily="34" charset="0"/>
              <a:buNone/>
              <a:defRPr/>
            </a:pPr>
            <a:r>
              <a:rPr lang="es-PE" altLang="es-PE" sz="2400" b="1" dirty="0">
                <a:solidFill>
                  <a:schemeClr val="tx1"/>
                </a:solidFill>
                <a:latin typeface="Arial" panose="020B0604020202020204" pitchFamily="34" charset="0"/>
                <a:cs typeface="Arial" panose="020B0604020202020204" pitchFamily="34" charset="0"/>
              </a:rPr>
              <a:t>FÍSICA: </a:t>
            </a:r>
            <a:r>
              <a:rPr lang="es-PE" sz="2400" dirty="0">
                <a:solidFill>
                  <a:schemeClr val="tx1"/>
                </a:solidFill>
                <a:latin typeface="Arial" panose="020B0604020202020204" pitchFamily="34" charset="0"/>
                <a:cs typeface="Arial" panose="020B0604020202020204" pitchFamily="34" charset="0"/>
              </a:rPr>
              <a:t>Es la forma en que las máquinas se comunican a través del medio físico. La topología se refiere a la forma en que están interconectados los distintos equipos (nodos) de una red. </a:t>
            </a:r>
          </a:p>
          <a:p>
            <a:pPr marL="45720" indent="0" algn="just" eaLnBrk="1" fontAlgn="auto" hangingPunct="1">
              <a:spcAft>
                <a:spcPts val="0"/>
              </a:spcAft>
              <a:buFont typeface="Corbel" panose="020B0503020204020204" pitchFamily="34" charset="0"/>
              <a:buNone/>
              <a:defRPr/>
            </a:pPr>
            <a:r>
              <a:rPr lang="es-PE" sz="2400" b="1" dirty="0">
                <a:solidFill>
                  <a:schemeClr val="tx1"/>
                </a:solidFill>
                <a:latin typeface="Arial" panose="020B0604020202020204" pitchFamily="34" charset="0"/>
                <a:cs typeface="Arial" panose="020B0604020202020204" pitchFamily="34" charset="0"/>
              </a:rPr>
              <a:t>TOPOLOGÍA LÓGICA: </a:t>
            </a:r>
            <a:r>
              <a:rPr lang="es-PE" sz="2400" dirty="0">
                <a:solidFill>
                  <a:schemeClr val="tx1"/>
                </a:solidFill>
                <a:latin typeface="Arial" panose="020B0604020202020204" pitchFamily="34" charset="0"/>
                <a:cs typeface="Arial" panose="020B0604020202020204" pitchFamily="34" charset="0"/>
              </a:rPr>
              <a:t>Esta se refiere a la forma no tangible en la que se transfiere por la red las tramas de un nodo al siguiente.</a:t>
            </a:r>
          </a:p>
          <a:p>
            <a:pPr marL="45720" indent="0" eaLnBrk="1" fontAlgn="auto" hangingPunct="1">
              <a:spcAft>
                <a:spcPts val="0"/>
              </a:spcAft>
              <a:buFont typeface="Corbel" panose="020B0503020204020204" pitchFamily="34" charset="0"/>
              <a:buNone/>
              <a:defRPr/>
            </a:pPr>
            <a:endParaRPr lang="es-PE" sz="2600" dirty="0">
              <a:solidFill>
                <a:schemeClr val="tx1"/>
              </a:solidFill>
              <a:latin typeface="Arial" panose="020B0604020202020204" pitchFamily="34" charset="0"/>
              <a:cs typeface="Arial" panose="020B0604020202020204" pitchFamily="34" charset="0"/>
            </a:endParaRPr>
          </a:p>
          <a:p>
            <a:pPr indent="-182880" eaLnBrk="1" fontAlgn="auto" hangingPunct="1">
              <a:spcAft>
                <a:spcPts val="0"/>
              </a:spcAft>
              <a:buFontTx/>
              <a:buChar char="-"/>
              <a:defRPr/>
            </a:pPr>
            <a:endParaRPr lang="es-PE" dirty="0"/>
          </a:p>
        </p:txBody>
      </p:sp>
      <p:pic>
        <p:nvPicPr>
          <p:cNvPr id="15365" name="Picture 5" descr="DIFERENCIA DE TOPOLOGÍA FÍSICA Y LÓGICA - TechClub Tajamar">
            <a:extLst>
              <a:ext uri="{FF2B5EF4-FFF2-40B4-BE49-F238E27FC236}">
                <a16:creationId xmlns:a16="http://schemas.microsoft.com/office/drawing/2014/main" id="{A6C78422-6461-4A00-8634-EE6FD32A710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7541" t="1956" r="9450" b="2220"/>
          <a:stretch/>
        </p:blipFill>
        <p:spPr bwMode="auto">
          <a:xfrm>
            <a:off x="7164406" y="2097247"/>
            <a:ext cx="4368257" cy="3151634"/>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Resultado de imagen para logo idat">
            <a:extLst>
              <a:ext uri="{FF2B5EF4-FFF2-40B4-BE49-F238E27FC236}">
                <a16:creationId xmlns:a16="http://schemas.microsoft.com/office/drawing/2014/main" id="{E21448AD-CCFE-4031-946A-6E738730806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00938" y="207963"/>
            <a:ext cx="1123950" cy="1123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theme/theme1.xml><?xml version="1.0" encoding="utf-8"?>
<a:theme xmlns:a="http://schemas.openxmlformats.org/drawingml/2006/main" name="Base">
  <a:themeElements>
    <a:clrScheme name="Base">
      <a:dk1>
        <a:srgbClr val="000000"/>
      </a:dk1>
      <a:lt1>
        <a:srgbClr val="FFFFFF"/>
      </a:lt1>
      <a:dk2>
        <a:srgbClr val="565349"/>
      </a:dk2>
      <a:lt2>
        <a:srgbClr val="DDDDDD"/>
      </a:lt2>
      <a:accent1>
        <a:srgbClr val="A6B727"/>
      </a:accent1>
      <a:accent2>
        <a:srgbClr val="DF5327"/>
      </a:accent2>
      <a:accent3>
        <a:srgbClr val="FE9E00"/>
      </a:accent3>
      <a:accent4>
        <a:srgbClr val="418AB3"/>
      </a:accent4>
      <a:accent5>
        <a:srgbClr val="D7D447"/>
      </a:accent5>
      <a:accent6>
        <a:srgbClr val="818183"/>
      </a:accent6>
      <a:hlink>
        <a:srgbClr val="F59E00"/>
      </a:hlink>
      <a:folHlink>
        <a:srgbClr val="B2B2B2"/>
      </a:folHlink>
    </a:clrScheme>
    <a:fontScheme name="Base">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e">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90E45F77-AEFC-46EF-A7C1-5B338C297B02}"/>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A9A2757E919C6345ABDF01ADD62A11C5" ma:contentTypeVersion="10" ma:contentTypeDescription="Crear nuevo documento." ma:contentTypeScope="" ma:versionID="a202e094de143740d68a3ba33cdcd05e">
  <xsd:schema xmlns:xsd="http://www.w3.org/2001/XMLSchema" xmlns:xs="http://www.w3.org/2001/XMLSchema" xmlns:p="http://schemas.microsoft.com/office/2006/metadata/properties" xmlns:ns2="888acb9b-66cb-41e8-a9cc-24d9dd6fa693" xmlns:ns3="5e8cbe97-2ce1-41fe-93d0-ca0489b1bb59" targetNamespace="http://schemas.microsoft.com/office/2006/metadata/properties" ma:root="true" ma:fieldsID="25f14377b3c17a6176cbad5dd85fffb5" ns2:_="" ns3:_="">
    <xsd:import namespace="888acb9b-66cb-41e8-a9cc-24d9dd6fa693"/>
    <xsd:import namespace="5e8cbe97-2ce1-41fe-93d0-ca0489b1bb59"/>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lcf76f155ced4ddcb4097134ff3c332f" minOccurs="0"/>
                <xsd:element ref="ns3:TaxCatchAll"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88acb9b-66cb-41e8-a9cc-24d9dd6fa69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dexed="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lcf76f155ced4ddcb4097134ff3c332f" ma:index="13" nillable="true" ma:taxonomy="true" ma:internalName="lcf76f155ced4ddcb4097134ff3c332f" ma:taxonomyFieldName="MediaServiceImageTags" ma:displayName="Etiquetas de imagen" ma:readOnly="false" ma:fieldId="{5cf76f15-5ced-4ddc-b409-7134ff3c332f}" ma:taxonomyMulti="true" ma:sspId="6bbfff8c-f697-4137-8f4c-35e91af2199e" ma:termSetId="09814cd3-568e-fe90-9814-8d621ff8fb84" ma:anchorId="fba54fb3-c3e1-fe81-a776-ca4b69148c4d" ma:open="true" ma:isKeyword="false">
      <xsd:complexType>
        <xsd:sequence>
          <xsd:element ref="pc:Terms" minOccurs="0" maxOccurs="1"/>
        </xsd:sequence>
      </xsd:complex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e8cbe97-2ce1-41fe-93d0-ca0489b1bb59"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011e1eef-cf5c-4a5f-9846-2102cf5f1419}" ma:internalName="TaxCatchAll" ma:showField="CatchAllData" ma:web="5e8cbe97-2ce1-41fe-93d0-ca0489b1bb59">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888acb9b-66cb-41e8-a9cc-24d9dd6fa693">
      <Terms xmlns="http://schemas.microsoft.com/office/infopath/2007/PartnerControls"/>
    </lcf76f155ced4ddcb4097134ff3c332f>
    <TaxCatchAll xmlns="5e8cbe97-2ce1-41fe-93d0-ca0489b1bb59" xsi:nil="true"/>
  </documentManagement>
</p:properties>
</file>

<file path=customXml/itemProps1.xml><?xml version="1.0" encoding="utf-8"?>
<ds:datastoreItem xmlns:ds="http://schemas.openxmlformats.org/officeDocument/2006/customXml" ds:itemID="{F613C01D-1BAD-46BA-A64A-E825E282AAC8}"/>
</file>

<file path=customXml/itemProps2.xml><?xml version="1.0" encoding="utf-8"?>
<ds:datastoreItem xmlns:ds="http://schemas.openxmlformats.org/officeDocument/2006/customXml" ds:itemID="{CFA74681-1A40-4BAC-8861-962B00220844}"/>
</file>

<file path=customXml/itemProps3.xml><?xml version="1.0" encoding="utf-8"?>
<ds:datastoreItem xmlns:ds="http://schemas.openxmlformats.org/officeDocument/2006/customXml" ds:itemID="{1C799273-87EC-4100-8875-B736C8632FD6}"/>
</file>

<file path=docProps/app.xml><?xml version="1.0" encoding="utf-8"?>
<Properties xmlns="http://schemas.openxmlformats.org/officeDocument/2006/extended-properties" xmlns:vt="http://schemas.openxmlformats.org/officeDocument/2006/docPropsVTypes">
  <Template>TM03457444[[fn=Base]]</Template>
  <TotalTime>1156</TotalTime>
  <Words>1906</Words>
  <Application>Microsoft Office PowerPoint</Application>
  <PresentationFormat>Panorámica</PresentationFormat>
  <Paragraphs>124</Paragraphs>
  <Slides>29</Slides>
  <Notes>0</Notes>
  <HiddenSlides>0</HiddenSlides>
  <MMClips>0</MMClips>
  <ScaleCrop>false</ScaleCrop>
  <HeadingPairs>
    <vt:vector size="6" baseType="variant">
      <vt:variant>
        <vt:lpstr>Fuentes usadas</vt:lpstr>
      </vt:variant>
      <vt:variant>
        <vt:i4>8</vt:i4>
      </vt:variant>
      <vt:variant>
        <vt:lpstr>Tema</vt:lpstr>
      </vt:variant>
      <vt:variant>
        <vt:i4>1</vt:i4>
      </vt:variant>
      <vt:variant>
        <vt:lpstr>Títulos de diapositiva</vt:lpstr>
      </vt:variant>
      <vt:variant>
        <vt:i4>29</vt:i4>
      </vt:variant>
    </vt:vector>
  </HeadingPairs>
  <TitlesOfParts>
    <vt:vector size="38" baseType="lpstr">
      <vt:lpstr>Arial</vt:lpstr>
      <vt:lpstr>Arial Black</vt:lpstr>
      <vt:lpstr>Calibri</vt:lpstr>
      <vt:lpstr>Corbel</vt:lpstr>
      <vt:lpstr>Symbol</vt:lpstr>
      <vt:lpstr>system-ui</vt:lpstr>
      <vt:lpstr>Times New Roman</vt:lpstr>
      <vt:lpstr>Wingdings</vt:lpstr>
      <vt:lpstr>Base</vt:lpstr>
      <vt:lpstr>Presentación de PowerPoint</vt:lpstr>
      <vt:lpstr>Presentación de PowerPoint</vt:lpstr>
      <vt:lpstr>Presentación de PowerPoint</vt:lpstr>
      <vt:lpstr>CONCEPTO DE RED</vt:lpstr>
      <vt:lpstr>Presentación de PowerPoint</vt:lpstr>
      <vt:lpstr>CLASIFICACIÓN DE LAS REDES</vt:lpstr>
      <vt:lpstr>Presentación de PowerPoint</vt:lpstr>
      <vt:lpstr>Presentación de PowerPoint</vt:lpstr>
      <vt:lpstr>TOPOLOGÍA DE RED</vt:lpstr>
      <vt:lpstr>TOPOLOGÍAS DE RED</vt:lpstr>
      <vt:lpstr>Presentación de PowerPoint</vt:lpstr>
      <vt:lpstr>Presentación de PowerPoint</vt:lpstr>
      <vt:lpstr>Presentación de PowerPoint</vt:lpstr>
      <vt:lpstr>ESTACIONES DE TRABAJO</vt:lpstr>
      <vt:lpstr>TARJETAS DE RED</vt:lpstr>
      <vt:lpstr>CABLEADO</vt:lpstr>
      <vt:lpstr>MEDIOS DE TRANSMISIÓN NO GUIADOS</vt:lpstr>
      <vt:lpstr>TIPOS DE CONEXIÓN A INTERNET</vt:lpstr>
      <vt:lpstr>DISPOSITIVOS DISTRIBUIDORES </vt:lpstr>
      <vt:lpstr>DISPOSITIVOS DISTRIBUIDORES </vt:lpstr>
      <vt:lpstr>DISPOSITIVOS DISTRIBUIDORES </vt:lpstr>
      <vt:lpstr>MODELO CLIENTE /SERVIDOR:</vt:lpstr>
      <vt:lpstr>MODELO PUBLICACIÓN/SUSCRIPCIÓN </vt:lpstr>
      <vt:lpstr>Presentación de PowerPoint</vt:lpstr>
      <vt:lpstr> PROTOCOLOS PARA USO DE IOT  </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PAD</dc:creator>
  <cp:lastModifiedBy>DOCENTE - JULIO C�SAR GARC�A LA CHIRA</cp:lastModifiedBy>
  <cp:revision>46</cp:revision>
  <dcterms:created xsi:type="dcterms:W3CDTF">2019-09-25T20:32:23Z</dcterms:created>
  <dcterms:modified xsi:type="dcterms:W3CDTF">2022-07-15T02:18:13Z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0x010100A9A2757E919C6345ABDF01ADD62A11C5</vt:lpwstr>
  </property>
</Properties>
</file>