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7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711" r:id="rId2"/>
    <p:sldMasterId id="2147483666" r:id="rId3"/>
    <p:sldMasterId id="2147483657" r:id="rId4"/>
    <p:sldMasterId id="2147483675" r:id="rId5"/>
    <p:sldMasterId id="2147483684" r:id="rId6"/>
    <p:sldMasterId id="2147483693" r:id="rId7"/>
    <p:sldMasterId id="2147483702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3" r:id="rId15"/>
    <p:sldId id="262" r:id="rId16"/>
    <p:sldId id="265" r:id="rId17"/>
    <p:sldId id="283" r:id="rId18"/>
    <p:sldId id="284" r:id="rId19"/>
    <p:sldId id="285" r:id="rId20"/>
    <p:sldId id="286" r:id="rId21"/>
    <p:sldId id="296" r:id="rId22"/>
    <p:sldId id="293" r:id="rId23"/>
    <p:sldId id="294" r:id="rId24"/>
    <p:sldId id="295" r:id="rId25"/>
    <p:sldId id="269" r:id="rId26"/>
    <p:sldId id="287" r:id="rId27"/>
    <p:sldId id="288" r:id="rId28"/>
    <p:sldId id="289" r:id="rId29"/>
    <p:sldId id="290" r:id="rId30"/>
    <p:sldId id="291" r:id="rId31"/>
    <p:sldId id="292" r:id="rId32"/>
    <p:sldId id="280" r:id="rId33"/>
  </p:sldIdLst>
  <p:sldSz cx="12192000" cy="6858000"/>
  <p:notesSz cx="6858000" cy="9144000"/>
  <p:embeddedFontLst>
    <p:embeddedFont>
      <p:font typeface="Stag Light" panose="02000603060000020004" charset="0"/>
      <p:regular r:id="rId34"/>
      <p:italic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Muller Regular" charset="0"/>
      <p:regular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75" d="100"/>
          <a:sy n="75" d="100"/>
        </p:scale>
        <p:origin x="60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font" Target="fonts/font3.fntdata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font" Target="fonts/font1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DB140E-4511-477E-93AE-0AA8B301228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B597FD9E-51E1-4F1D-B9A1-841193ACE878}">
      <dgm:prSet phldrT="[Texto]"/>
      <dgm:spPr/>
      <dgm:t>
        <a:bodyPr/>
        <a:lstStyle/>
        <a:p>
          <a:r>
            <a:rPr lang="es-ES" dirty="0" smtClean="0">
              <a:latin typeface="Muller Regular" charset="0"/>
            </a:rPr>
            <a:t>TIPOS</a:t>
          </a:r>
          <a:endParaRPr lang="es-ES" dirty="0">
            <a:latin typeface="Muller Regular" charset="0"/>
          </a:endParaRPr>
        </a:p>
      </dgm:t>
    </dgm:pt>
    <dgm:pt modelId="{937FB76A-9334-4AE6-BDC0-549830626CBE}" type="parTrans" cxnId="{3FB95077-BB7A-4B1F-884C-0FC2622433A3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1F762622-5EBF-4A90-8E51-6C091AF1D2CA}" type="sibTrans" cxnId="{3FB95077-BB7A-4B1F-884C-0FC2622433A3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DBCDC191-B18B-4504-BFF4-FE709926F63E}">
      <dgm:prSet phldrT="[Texto]"/>
      <dgm:spPr/>
      <dgm:t>
        <a:bodyPr/>
        <a:lstStyle/>
        <a:p>
          <a:r>
            <a:rPr lang="es-ES" dirty="0" smtClean="0">
              <a:latin typeface="Muller Regular" charset="0"/>
            </a:rPr>
            <a:t>NUMÉRICOS</a:t>
          </a:r>
          <a:endParaRPr lang="es-ES" dirty="0">
            <a:latin typeface="Muller Regular" charset="0"/>
          </a:endParaRPr>
        </a:p>
      </dgm:t>
    </dgm:pt>
    <dgm:pt modelId="{05AB37BB-D1E3-43CD-9246-7B9362CDE519}" type="parTrans" cxnId="{31A8A00B-7AFE-4537-9A66-8FBAEA83BFC1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947D6E2A-2F1F-482F-80C9-312F9B6A9C9C}" type="sibTrans" cxnId="{31A8A00B-7AFE-4537-9A66-8FBAEA83BFC1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5E1E740D-9A9C-4672-BD88-DADAF32B0249}">
      <dgm:prSet phldrT="[Texto]"/>
      <dgm:spPr/>
      <dgm:t>
        <a:bodyPr/>
        <a:lstStyle/>
        <a:p>
          <a:r>
            <a:rPr lang="es-ES" dirty="0" smtClean="0">
              <a:latin typeface="Muller Regular" charset="0"/>
            </a:rPr>
            <a:t>ENTEROS</a:t>
          </a:r>
        </a:p>
        <a:p>
          <a:r>
            <a:rPr lang="es-ES" dirty="0" smtClean="0">
              <a:latin typeface="Muller Regular" charset="0"/>
            </a:rPr>
            <a:t>(</a:t>
          </a:r>
          <a:r>
            <a:rPr lang="es-ES" dirty="0" err="1" smtClean="0">
              <a:latin typeface="Muller Regular" charset="0"/>
            </a:rPr>
            <a:t>Int</a:t>
          </a:r>
          <a:r>
            <a:rPr lang="es-ES" dirty="0" smtClean="0">
              <a:latin typeface="Muller Regular" charset="0"/>
            </a:rPr>
            <a:t>)</a:t>
          </a:r>
          <a:endParaRPr lang="es-ES" dirty="0">
            <a:latin typeface="Muller Regular" charset="0"/>
          </a:endParaRPr>
        </a:p>
      </dgm:t>
    </dgm:pt>
    <dgm:pt modelId="{BD262221-0B11-445D-82D1-A8116BAF2EEC}" type="parTrans" cxnId="{D0E94C6E-70F2-453F-980C-05D286AE30E1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78CE09B4-216F-433E-8303-4A8DBBE1498F}" type="sibTrans" cxnId="{D0E94C6E-70F2-453F-980C-05D286AE30E1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76332663-F0AE-40BD-A17B-19F5A4FAA496}">
      <dgm:prSet phldrT="[Texto]"/>
      <dgm:spPr/>
      <dgm:t>
        <a:bodyPr/>
        <a:lstStyle/>
        <a:p>
          <a:r>
            <a:rPr lang="es-ES" dirty="0" smtClean="0">
              <a:latin typeface="Muller Regular" charset="0"/>
            </a:rPr>
            <a:t>BOOLEANOS</a:t>
          </a:r>
          <a:endParaRPr lang="es-ES" dirty="0">
            <a:latin typeface="Muller Regular" charset="0"/>
          </a:endParaRPr>
        </a:p>
      </dgm:t>
    </dgm:pt>
    <dgm:pt modelId="{B82447D3-1B77-4F65-9341-DC9A8B1BD4E3}" type="parTrans" cxnId="{FF1EC56D-A166-4AEB-922D-8808157EC82A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689A8B6A-6DC5-499C-B1CF-F30861A4593C}" type="sibTrans" cxnId="{FF1EC56D-A166-4AEB-922D-8808157EC82A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8C01609A-7878-4AD0-8CB0-ECE2F0D30B52}">
      <dgm:prSet phldrT="[Texto]"/>
      <dgm:spPr/>
      <dgm:t>
        <a:bodyPr/>
        <a:lstStyle/>
        <a:p>
          <a:r>
            <a:rPr lang="es-ES" dirty="0" smtClean="0">
              <a:latin typeface="Muller Regular" charset="0"/>
            </a:rPr>
            <a:t>True</a:t>
          </a:r>
          <a:endParaRPr lang="es-ES" dirty="0">
            <a:latin typeface="Muller Regular" charset="0"/>
          </a:endParaRPr>
        </a:p>
      </dgm:t>
    </dgm:pt>
    <dgm:pt modelId="{3627976C-6A2B-40D9-82A1-EC6CF43CE148}" type="parTrans" cxnId="{621E028B-6918-4D2A-92DA-7733661FE2F2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57E140A5-6509-4CD4-8ABA-BBEB0AC89EDC}" type="sibTrans" cxnId="{621E028B-6918-4D2A-92DA-7733661FE2F2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642DBECC-4183-4ED3-8D7E-C6CEF7EFA21A}">
      <dgm:prSet/>
      <dgm:spPr/>
      <dgm:t>
        <a:bodyPr/>
        <a:lstStyle/>
        <a:p>
          <a:r>
            <a:rPr lang="es-ES" dirty="0" smtClean="0">
              <a:latin typeface="Muller Regular" charset="0"/>
            </a:rPr>
            <a:t>TEXTOS</a:t>
          </a:r>
          <a:endParaRPr lang="es-ES" dirty="0">
            <a:latin typeface="Muller Regular" charset="0"/>
          </a:endParaRPr>
        </a:p>
      </dgm:t>
    </dgm:pt>
    <dgm:pt modelId="{447BDE27-357D-4950-AE4D-6CBB5E2F577D}" type="parTrans" cxnId="{F296E2FF-C9C7-4FB0-B254-07C35E990E00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34A5F731-DA4E-4A8B-9E36-2B8DA8ED72F1}" type="sibTrans" cxnId="{F296E2FF-C9C7-4FB0-B254-07C35E990E00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6D907CB3-9113-4298-9176-F284D3F5B79C}">
      <dgm:prSet/>
      <dgm:spPr/>
      <dgm:t>
        <a:bodyPr/>
        <a:lstStyle/>
        <a:p>
          <a:r>
            <a:rPr lang="es-ES" dirty="0" smtClean="0">
              <a:latin typeface="Muller Regular" charset="0"/>
            </a:rPr>
            <a:t>COMA FLOTANTE</a:t>
          </a:r>
        </a:p>
        <a:p>
          <a:r>
            <a:rPr lang="es-ES" dirty="0" smtClean="0">
              <a:latin typeface="Muller Regular" charset="0"/>
            </a:rPr>
            <a:t>(</a:t>
          </a:r>
          <a:r>
            <a:rPr lang="es-ES" dirty="0" err="1" smtClean="0">
              <a:latin typeface="Muller Regular" charset="0"/>
            </a:rPr>
            <a:t>Float</a:t>
          </a:r>
          <a:r>
            <a:rPr lang="es-ES" dirty="0" smtClean="0">
              <a:latin typeface="Muller Regular" charset="0"/>
            </a:rPr>
            <a:t>)</a:t>
          </a:r>
        </a:p>
      </dgm:t>
    </dgm:pt>
    <dgm:pt modelId="{BEB25698-11BC-4FDE-913B-30E66DF86417}" type="parTrans" cxnId="{50E235C1-3679-4831-AE2D-F9806C2A610D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3FCE6628-EDD4-40E5-A48B-D80D2FBFC4F1}" type="sibTrans" cxnId="{50E235C1-3679-4831-AE2D-F9806C2A610D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653DCE48-6E49-41E7-BB21-1341CA136635}">
      <dgm:prSet/>
      <dgm:spPr/>
      <dgm:t>
        <a:bodyPr/>
        <a:lstStyle/>
        <a:p>
          <a:r>
            <a:rPr lang="es-ES" dirty="0" smtClean="0">
              <a:latin typeface="Muller Regular" charset="0"/>
            </a:rPr>
            <a:t>Complejos</a:t>
          </a:r>
          <a:endParaRPr lang="es-ES" dirty="0">
            <a:latin typeface="Muller Regular" charset="0"/>
          </a:endParaRPr>
        </a:p>
      </dgm:t>
    </dgm:pt>
    <dgm:pt modelId="{91E1A689-50EB-4AD7-BEF6-75700011B4C6}" type="parTrans" cxnId="{F6593646-9831-4C58-B0B0-CBAF51337494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6D3CE444-C9FB-483B-BC69-3614ABA1F83E}" type="sibTrans" cxnId="{F6593646-9831-4C58-B0B0-CBAF51337494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8A45D9C5-9204-4143-9EF2-E7B8FA555B8F}">
      <dgm:prSet/>
      <dgm:spPr/>
      <dgm:t>
        <a:bodyPr/>
        <a:lstStyle/>
        <a:p>
          <a:r>
            <a:rPr lang="es-ES" dirty="0" smtClean="0">
              <a:latin typeface="Muller Regular" charset="0"/>
            </a:rPr>
            <a:t>False</a:t>
          </a:r>
          <a:endParaRPr lang="es-ES" dirty="0">
            <a:latin typeface="Muller Regular" charset="0"/>
          </a:endParaRPr>
        </a:p>
      </dgm:t>
    </dgm:pt>
    <dgm:pt modelId="{3C9F1C6B-FE83-4260-9FEA-6CA7DB5A965A}" type="parTrans" cxnId="{9E73CA55-734D-481E-B0BF-6B38D9C1F9B2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25E72BED-CDF1-4AB4-BA2F-850BBBA872CC}" type="sibTrans" cxnId="{9E73CA55-734D-481E-B0BF-6B38D9C1F9B2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66E37DE0-15B9-4CAB-9246-15CFB998CFF8}" type="pres">
      <dgm:prSet presAssocID="{C2DB140E-4511-477E-93AE-0AA8B301228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16CCC49A-D99B-4040-8431-B8421362C8AD}" type="pres">
      <dgm:prSet presAssocID="{B597FD9E-51E1-4F1D-B9A1-841193ACE878}" presName="hierRoot1" presStyleCnt="0"/>
      <dgm:spPr/>
    </dgm:pt>
    <dgm:pt modelId="{F22E39E4-B780-43EE-A473-2178EA83B6B8}" type="pres">
      <dgm:prSet presAssocID="{B597FD9E-51E1-4F1D-B9A1-841193ACE878}" presName="composite" presStyleCnt="0"/>
      <dgm:spPr/>
    </dgm:pt>
    <dgm:pt modelId="{0245F4C9-1E6B-4897-BBD9-1E280BE7E746}" type="pres">
      <dgm:prSet presAssocID="{B597FD9E-51E1-4F1D-B9A1-841193ACE878}" presName="background" presStyleLbl="node0" presStyleIdx="0" presStyleCnt="1"/>
      <dgm:spPr/>
    </dgm:pt>
    <dgm:pt modelId="{E55DDE70-E813-47C2-A9A5-E55E8DE61018}" type="pres">
      <dgm:prSet presAssocID="{B597FD9E-51E1-4F1D-B9A1-841193ACE87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406A6CB-E9BE-463E-915D-3952587B3FAB}" type="pres">
      <dgm:prSet presAssocID="{B597FD9E-51E1-4F1D-B9A1-841193ACE878}" presName="hierChild2" presStyleCnt="0"/>
      <dgm:spPr/>
    </dgm:pt>
    <dgm:pt modelId="{7789DA39-E3C5-4EF8-AA7A-FFE1C7AE0251}" type="pres">
      <dgm:prSet presAssocID="{05AB37BB-D1E3-43CD-9246-7B9362CDE519}" presName="Name10" presStyleLbl="parChTrans1D2" presStyleIdx="0" presStyleCnt="3"/>
      <dgm:spPr/>
      <dgm:t>
        <a:bodyPr/>
        <a:lstStyle/>
        <a:p>
          <a:endParaRPr lang="es-ES"/>
        </a:p>
      </dgm:t>
    </dgm:pt>
    <dgm:pt modelId="{0421A925-4AB7-4B22-930C-D2D6D96F85FC}" type="pres">
      <dgm:prSet presAssocID="{DBCDC191-B18B-4504-BFF4-FE709926F63E}" presName="hierRoot2" presStyleCnt="0"/>
      <dgm:spPr/>
    </dgm:pt>
    <dgm:pt modelId="{A112A25A-5D51-41C4-90DF-3F80C38804BE}" type="pres">
      <dgm:prSet presAssocID="{DBCDC191-B18B-4504-BFF4-FE709926F63E}" presName="composite2" presStyleCnt="0"/>
      <dgm:spPr/>
    </dgm:pt>
    <dgm:pt modelId="{C2AF370F-DB87-46E6-BCEB-79DA8C9440E8}" type="pres">
      <dgm:prSet presAssocID="{DBCDC191-B18B-4504-BFF4-FE709926F63E}" presName="background2" presStyleLbl="node2" presStyleIdx="0" presStyleCnt="3"/>
      <dgm:spPr/>
    </dgm:pt>
    <dgm:pt modelId="{17C3BDE0-9E7E-4617-885A-E3F555FB3FF3}" type="pres">
      <dgm:prSet presAssocID="{DBCDC191-B18B-4504-BFF4-FE709926F63E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0D9610D-89E2-41AE-B460-C0D1C368B95C}" type="pres">
      <dgm:prSet presAssocID="{DBCDC191-B18B-4504-BFF4-FE709926F63E}" presName="hierChild3" presStyleCnt="0"/>
      <dgm:spPr/>
    </dgm:pt>
    <dgm:pt modelId="{0F12F837-7BC2-4E09-A053-F047622128D4}" type="pres">
      <dgm:prSet presAssocID="{BD262221-0B11-445D-82D1-A8116BAF2EEC}" presName="Name17" presStyleLbl="parChTrans1D3" presStyleIdx="0" presStyleCnt="5"/>
      <dgm:spPr/>
      <dgm:t>
        <a:bodyPr/>
        <a:lstStyle/>
        <a:p>
          <a:endParaRPr lang="es-ES"/>
        </a:p>
      </dgm:t>
    </dgm:pt>
    <dgm:pt modelId="{2D474C35-1496-490E-BDEF-C9E0FEF2462D}" type="pres">
      <dgm:prSet presAssocID="{5E1E740D-9A9C-4672-BD88-DADAF32B0249}" presName="hierRoot3" presStyleCnt="0"/>
      <dgm:spPr/>
    </dgm:pt>
    <dgm:pt modelId="{5D8EEB4C-FC85-4C7A-B539-87E62B9BB7B9}" type="pres">
      <dgm:prSet presAssocID="{5E1E740D-9A9C-4672-BD88-DADAF32B0249}" presName="composite3" presStyleCnt="0"/>
      <dgm:spPr/>
    </dgm:pt>
    <dgm:pt modelId="{D81D1792-31C7-4081-BDDF-A14F94AFC4C2}" type="pres">
      <dgm:prSet presAssocID="{5E1E740D-9A9C-4672-BD88-DADAF32B0249}" presName="background3" presStyleLbl="node3" presStyleIdx="0" presStyleCnt="5"/>
      <dgm:spPr/>
    </dgm:pt>
    <dgm:pt modelId="{B80ED9D5-406F-40A7-A16D-EE025D8EEC2B}" type="pres">
      <dgm:prSet presAssocID="{5E1E740D-9A9C-4672-BD88-DADAF32B0249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5B59766-273A-4B85-AC6B-83A2BB7F94E7}" type="pres">
      <dgm:prSet presAssocID="{5E1E740D-9A9C-4672-BD88-DADAF32B0249}" presName="hierChild4" presStyleCnt="0"/>
      <dgm:spPr/>
    </dgm:pt>
    <dgm:pt modelId="{8B58608C-8674-4366-9224-75DD9744D818}" type="pres">
      <dgm:prSet presAssocID="{BEB25698-11BC-4FDE-913B-30E66DF86417}" presName="Name17" presStyleLbl="parChTrans1D3" presStyleIdx="1" presStyleCnt="5"/>
      <dgm:spPr/>
      <dgm:t>
        <a:bodyPr/>
        <a:lstStyle/>
        <a:p>
          <a:endParaRPr lang="es-ES"/>
        </a:p>
      </dgm:t>
    </dgm:pt>
    <dgm:pt modelId="{60336414-A589-47F8-BA1E-68C6EE1E0557}" type="pres">
      <dgm:prSet presAssocID="{6D907CB3-9113-4298-9176-F284D3F5B79C}" presName="hierRoot3" presStyleCnt="0"/>
      <dgm:spPr/>
    </dgm:pt>
    <dgm:pt modelId="{840CAF58-DDFF-4231-BB82-DB7E0920B87D}" type="pres">
      <dgm:prSet presAssocID="{6D907CB3-9113-4298-9176-F284D3F5B79C}" presName="composite3" presStyleCnt="0"/>
      <dgm:spPr/>
    </dgm:pt>
    <dgm:pt modelId="{6D8154CD-4B4C-4E10-B3BE-8113A0B019E9}" type="pres">
      <dgm:prSet presAssocID="{6D907CB3-9113-4298-9176-F284D3F5B79C}" presName="background3" presStyleLbl="node3" presStyleIdx="1" presStyleCnt="5"/>
      <dgm:spPr/>
    </dgm:pt>
    <dgm:pt modelId="{A6E0C189-6E78-415B-AE64-630EEE357879}" type="pres">
      <dgm:prSet presAssocID="{6D907CB3-9113-4298-9176-F284D3F5B79C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BC5E2C3-5C79-425D-9512-7BBB5C4C9544}" type="pres">
      <dgm:prSet presAssocID="{6D907CB3-9113-4298-9176-F284D3F5B79C}" presName="hierChild4" presStyleCnt="0"/>
      <dgm:spPr/>
    </dgm:pt>
    <dgm:pt modelId="{AB32CB14-BE0C-425F-A402-58F425EB2BA8}" type="pres">
      <dgm:prSet presAssocID="{91E1A689-50EB-4AD7-BEF6-75700011B4C6}" presName="Name17" presStyleLbl="parChTrans1D3" presStyleIdx="2" presStyleCnt="5"/>
      <dgm:spPr/>
      <dgm:t>
        <a:bodyPr/>
        <a:lstStyle/>
        <a:p>
          <a:endParaRPr lang="es-ES"/>
        </a:p>
      </dgm:t>
    </dgm:pt>
    <dgm:pt modelId="{9B503AB2-7361-406A-B9D8-C34123CFD3C1}" type="pres">
      <dgm:prSet presAssocID="{653DCE48-6E49-41E7-BB21-1341CA136635}" presName="hierRoot3" presStyleCnt="0"/>
      <dgm:spPr/>
    </dgm:pt>
    <dgm:pt modelId="{FDACE4E7-C0B6-4F13-B36F-592862AAA967}" type="pres">
      <dgm:prSet presAssocID="{653DCE48-6E49-41E7-BB21-1341CA136635}" presName="composite3" presStyleCnt="0"/>
      <dgm:spPr/>
    </dgm:pt>
    <dgm:pt modelId="{E2C27574-8855-4C01-8013-28EC795455C5}" type="pres">
      <dgm:prSet presAssocID="{653DCE48-6E49-41E7-BB21-1341CA136635}" presName="background3" presStyleLbl="node3" presStyleIdx="2" presStyleCnt="5"/>
      <dgm:spPr/>
    </dgm:pt>
    <dgm:pt modelId="{F61F91BD-F691-44FF-BD17-4A298CBDA4B9}" type="pres">
      <dgm:prSet presAssocID="{653DCE48-6E49-41E7-BB21-1341CA136635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8187D24-501B-4F96-8216-533EC02290D4}" type="pres">
      <dgm:prSet presAssocID="{653DCE48-6E49-41E7-BB21-1341CA136635}" presName="hierChild4" presStyleCnt="0"/>
      <dgm:spPr/>
    </dgm:pt>
    <dgm:pt modelId="{B8142896-4726-4FC7-8CBA-C2C8038F96AB}" type="pres">
      <dgm:prSet presAssocID="{447BDE27-357D-4950-AE4D-6CBB5E2F577D}" presName="Name10" presStyleLbl="parChTrans1D2" presStyleIdx="1" presStyleCnt="3"/>
      <dgm:spPr/>
      <dgm:t>
        <a:bodyPr/>
        <a:lstStyle/>
        <a:p>
          <a:endParaRPr lang="es-ES"/>
        </a:p>
      </dgm:t>
    </dgm:pt>
    <dgm:pt modelId="{7D2577C5-0BFD-4733-9FC4-09F1244FB82B}" type="pres">
      <dgm:prSet presAssocID="{642DBECC-4183-4ED3-8D7E-C6CEF7EFA21A}" presName="hierRoot2" presStyleCnt="0"/>
      <dgm:spPr/>
    </dgm:pt>
    <dgm:pt modelId="{F729BC42-5138-4F8E-80E3-D52411F73248}" type="pres">
      <dgm:prSet presAssocID="{642DBECC-4183-4ED3-8D7E-C6CEF7EFA21A}" presName="composite2" presStyleCnt="0"/>
      <dgm:spPr/>
    </dgm:pt>
    <dgm:pt modelId="{622C8782-87BC-405B-B908-96A8D4F893A7}" type="pres">
      <dgm:prSet presAssocID="{642DBECC-4183-4ED3-8D7E-C6CEF7EFA21A}" presName="background2" presStyleLbl="node2" presStyleIdx="1" presStyleCnt="3"/>
      <dgm:spPr/>
    </dgm:pt>
    <dgm:pt modelId="{8EE04B06-5854-4DA6-A22D-EBB62222626A}" type="pres">
      <dgm:prSet presAssocID="{642DBECC-4183-4ED3-8D7E-C6CEF7EFA21A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3430354-2534-4238-AA1A-B6FB15925D4B}" type="pres">
      <dgm:prSet presAssocID="{642DBECC-4183-4ED3-8D7E-C6CEF7EFA21A}" presName="hierChild3" presStyleCnt="0"/>
      <dgm:spPr/>
    </dgm:pt>
    <dgm:pt modelId="{7D546DA6-FCB5-4DC3-9CDD-8D208359C60A}" type="pres">
      <dgm:prSet presAssocID="{B82447D3-1B77-4F65-9341-DC9A8B1BD4E3}" presName="Name10" presStyleLbl="parChTrans1D2" presStyleIdx="2" presStyleCnt="3"/>
      <dgm:spPr/>
      <dgm:t>
        <a:bodyPr/>
        <a:lstStyle/>
        <a:p>
          <a:endParaRPr lang="es-ES"/>
        </a:p>
      </dgm:t>
    </dgm:pt>
    <dgm:pt modelId="{2AA76CA7-8F3F-4986-8F71-1D2EC29EEA88}" type="pres">
      <dgm:prSet presAssocID="{76332663-F0AE-40BD-A17B-19F5A4FAA496}" presName="hierRoot2" presStyleCnt="0"/>
      <dgm:spPr/>
    </dgm:pt>
    <dgm:pt modelId="{DD60FC4B-5848-4E89-888A-081D587D6631}" type="pres">
      <dgm:prSet presAssocID="{76332663-F0AE-40BD-A17B-19F5A4FAA496}" presName="composite2" presStyleCnt="0"/>
      <dgm:spPr/>
    </dgm:pt>
    <dgm:pt modelId="{8180252D-70B1-442F-B51B-F981ACDDAB9D}" type="pres">
      <dgm:prSet presAssocID="{76332663-F0AE-40BD-A17B-19F5A4FAA496}" presName="background2" presStyleLbl="node2" presStyleIdx="2" presStyleCnt="3"/>
      <dgm:spPr/>
    </dgm:pt>
    <dgm:pt modelId="{334A217F-1E29-45EA-B4B9-CD2B1B747B51}" type="pres">
      <dgm:prSet presAssocID="{76332663-F0AE-40BD-A17B-19F5A4FAA496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D16C8E6-34E8-4583-93F8-8A903E9B74CA}" type="pres">
      <dgm:prSet presAssocID="{76332663-F0AE-40BD-A17B-19F5A4FAA496}" presName="hierChild3" presStyleCnt="0"/>
      <dgm:spPr/>
    </dgm:pt>
    <dgm:pt modelId="{1DD45238-32CF-4542-BE7B-43B6EA52F0DA}" type="pres">
      <dgm:prSet presAssocID="{3627976C-6A2B-40D9-82A1-EC6CF43CE148}" presName="Name17" presStyleLbl="parChTrans1D3" presStyleIdx="3" presStyleCnt="5"/>
      <dgm:spPr/>
      <dgm:t>
        <a:bodyPr/>
        <a:lstStyle/>
        <a:p>
          <a:endParaRPr lang="es-ES"/>
        </a:p>
      </dgm:t>
    </dgm:pt>
    <dgm:pt modelId="{6E64E9CA-DA58-47FF-9DF5-2819079F686F}" type="pres">
      <dgm:prSet presAssocID="{8C01609A-7878-4AD0-8CB0-ECE2F0D30B52}" presName="hierRoot3" presStyleCnt="0"/>
      <dgm:spPr/>
    </dgm:pt>
    <dgm:pt modelId="{85816F10-21B7-4F85-BE4A-E58D516738B2}" type="pres">
      <dgm:prSet presAssocID="{8C01609A-7878-4AD0-8CB0-ECE2F0D30B52}" presName="composite3" presStyleCnt="0"/>
      <dgm:spPr/>
    </dgm:pt>
    <dgm:pt modelId="{5B739BFA-077E-4AFF-B85F-77AAAFBFB759}" type="pres">
      <dgm:prSet presAssocID="{8C01609A-7878-4AD0-8CB0-ECE2F0D30B52}" presName="background3" presStyleLbl="node3" presStyleIdx="3" presStyleCnt="5"/>
      <dgm:spPr/>
    </dgm:pt>
    <dgm:pt modelId="{C09AFA35-5673-4CF4-8556-BED8885653C9}" type="pres">
      <dgm:prSet presAssocID="{8C01609A-7878-4AD0-8CB0-ECE2F0D30B52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2E660E2-EB62-42A8-938C-A25248DDEC54}" type="pres">
      <dgm:prSet presAssocID="{8C01609A-7878-4AD0-8CB0-ECE2F0D30B52}" presName="hierChild4" presStyleCnt="0"/>
      <dgm:spPr/>
    </dgm:pt>
    <dgm:pt modelId="{1B704FE4-8ABD-4AB8-BF7D-2D7985773AE8}" type="pres">
      <dgm:prSet presAssocID="{3C9F1C6B-FE83-4260-9FEA-6CA7DB5A965A}" presName="Name17" presStyleLbl="parChTrans1D3" presStyleIdx="4" presStyleCnt="5"/>
      <dgm:spPr/>
      <dgm:t>
        <a:bodyPr/>
        <a:lstStyle/>
        <a:p>
          <a:endParaRPr lang="es-ES"/>
        </a:p>
      </dgm:t>
    </dgm:pt>
    <dgm:pt modelId="{0E02F9E3-93E9-4F04-BBB2-4D979FA74922}" type="pres">
      <dgm:prSet presAssocID="{8A45D9C5-9204-4143-9EF2-E7B8FA555B8F}" presName="hierRoot3" presStyleCnt="0"/>
      <dgm:spPr/>
    </dgm:pt>
    <dgm:pt modelId="{2F12BC3C-CF3E-4A95-809A-59727AE4E0D7}" type="pres">
      <dgm:prSet presAssocID="{8A45D9C5-9204-4143-9EF2-E7B8FA555B8F}" presName="composite3" presStyleCnt="0"/>
      <dgm:spPr/>
    </dgm:pt>
    <dgm:pt modelId="{0BBE8573-C222-43AB-9571-565C397D055E}" type="pres">
      <dgm:prSet presAssocID="{8A45D9C5-9204-4143-9EF2-E7B8FA555B8F}" presName="background3" presStyleLbl="node3" presStyleIdx="4" presStyleCnt="5"/>
      <dgm:spPr/>
    </dgm:pt>
    <dgm:pt modelId="{3D8E25EF-B37B-4BC4-A289-2C3EECEEAAF6}" type="pres">
      <dgm:prSet presAssocID="{8A45D9C5-9204-4143-9EF2-E7B8FA555B8F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62A26A0-D370-45B5-B86C-B9EA1FF2A96A}" type="pres">
      <dgm:prSet presAssocID="{8A45D9C5-9204-4143-9EF2-E7B8FA555B8F}" presName="hierChild4" presStyleCnt="0"/>
      <dgm:spPr/>
    </dgm:pt>
  </dgm:ptLst>
  <dgm:cxnLst>
    <dgm:cxn modelId="{BECC650E-F64B-4BF8-8072-9C4501BD438A}" type="presOf" srcId="{C2DB140E-4511-477E-93AE-0AA8B301228B}" destId="{66E37DE0-15B9-4CAB-9246-15CFB998CFF8}" srcOrd="0" destOrd="0" presId="urn:microsoft.com/office/officeart/2005/8/layout/hierarchy1"/>
    <dgm:cxn modelId="{63DF95A3-F739-494C-8612-F71B111E2EA1}" type="presOf" srcId="{B597FD9E-51E1-4F1D-B9A1-841193ACE878}" destId="{E55DDE70-E813-47C2-A9A5-E55E8DE61018}" srcOrd="0" destOrd="0" presId="urn:microsoft.com/office/officeart/2005/8/layout/hierarchy1"/>
    <dgm:cxn modelId="{1D4BB189-1753-453D-9638-36AAD72BB675}" type="presOf" srcId="{653DCE48-6E49-41E7-BB21-1341CA136635}" destId="{F61F91BD-F691-44FF-BD17-4A298CBDA4B9}" srcOrd="0" destOrd="0" presId="urn:microsoft.com/office/officeart/2005/8/layout/hierarchy1"/>
    <dgm:cxn modelId="{35CD68D1-50A1-4384-9A68-CB3760DE0D4F}" type="presOf" srcId="{3C9F1C6B-FE83-4260-9FEA-6CA7DB5A965A}" destId="{1B704FE4-8ABD-4AB8-BF7D-2D7985773AE8}" srcOrd="0" destOrd="0" presId="urn:microsoft.com/office/officeart/2005/8/layout/hierarchy1"/>
    <dgm:cxn modelId="{F6593646-9831-4C58-B0B0-CBAF51337494}" srcId="{DBCDC191-B18B-4504-BFF4-FE709926F63E}" destId="{653DCE48-6E49-41E7-BB21-1341CA136635}" srcOrd="2" destOrd="0" parTransId="{91E1A689-50EB-4AD7-BEF6-75700011B4C6}" sibTransId="{6D3CE444-C9FB-483B-BC69-3614ABA1F83E}"/>
    <dgm:cxn modelId="{694C990B-187D-4209-AC75-5990CBAAE2CA}" type="presOf" srcId="{91E1A689-50EB-4AD7-BEF6-75700011B4C6}" destId="{AB32CB14-BE0C-425F-A402-58F425EB2BA8}" srcOrd="0" destOrd="0" presId="urn:microsoft.com/office/officeart/2005/8/layout/hierarchy1"/>
    <dgm:cxn modelId="{3FB95077-BB7A-4B1F-884C-0FC2622433A3}" srcId="{C2DB140E-4511-477E-93AE-0AA8B301228B}" destId="{B597FD9E-51E1-4F1D-B9A1-841193ACE878}" srcOrd="0" destOrd="0" parTransId="{937FB76A-9334-4AE6-BDC0-549830626CBE}" sibTransId="{1F762622-5EBF-4A90-8E51-6C091AF1D2CA}"/>
    <dgm:cxn modelId="{365E1294-0317-4BFA-A7FA-6D076D6894F2}" type="presOf" srcId="{76332663-F0AE-40BD-A17B-19F5A4FAA496}" destId="{334A217F-1E29-45EA-B4B9-CD2B1B747B51}" srcOrd="0" destOrd="0" presId="urn:microsoft.com/office/officeart/2005/8/layout/hierarchy1"/>
    <dgm:cxn modelId="{50E235C1-3679-4831-AE2D-F9806C2A610D}" srcId="{DBCDC191-B18B-4504-BFF4-FE709926F63E}" destId="{6D907CB3-9113-4298-9176-F284D3F5B79C}" srcOrd="1" destOrd="0" parTransId="{BEB25698-11BC-4FDE-913B-30E66DF86417}" sibTransId="{3FCE6628-EDD4-40E5-A48B-D80D2FBFC4F1}"/>
    <dgm:cxn modelId="{BF0D3E0F-C656-4324-9557-F32F5D420D5C}" type="presOf" srcId="{8A45D9C5-9204-4143-9EF2-E7B8FA555B8F}" destId="{3D8E25EF-B37B-4BC4-A289-2C3EECEEAAF6}" srcOrd="0" destOrd="0" presId="urn:microsoft.com/office/officeart/2005/8/layout/hierarchy1"/>
    <dgm:cxn modelId="{E28E879D-4E4B-4351-A253-97D0F90688E4}" type="presOf" srcId="{5E1E740D-9A9C-4672-BD88-DADAF32B0249}" destId="{B80ED9D5-406F-40A7-A16D-EE025D8EEC2B}" srcOrd="0" destOrd="0" presId="urn:microsoft.com/office/officeart/2005/8/layout/hierarchy1"/>
    <dgm:cxn modelId="{F296E2FF-C9C7-4FB0-B254-07C35E990E00}" srcId="{B597FD9E-51E1-4F1D-B9A1-841193ACE878}" destId="{642DBECC-4183-4ED3-8D7E-C6CEF7EFA21A}" srcOrd="1" destOrd="0" parTransId="{447BDE27-357D-4950-AE4D-6CBB5E2F577D}" sibTransId="{34A5F731-DA4E-4A8B-9E36-2B8DA8ED72F1}"/>
    <dgm:cxn modelId="{DB42291F-3912-447E-ADC3-20A5D9B3F8A1}" type="presOf" srcId="{BD262221-0B11-445D-82D1-A8116BAF2EEC}" destId="{0F12F837-7BC2-4E09-A053-F047622128D4}" srcOrd="0" destOrd="0" presId="urn:microsoft.com/office/officeart/2005/8/layout/hierarchy1"/>
    <dgm:cxn modelId="{A94BAAD0-81B9-4A96-AC4F-12B3D0D86043}" type="presOf" srcId="{BEB25698-11BC-4FDE-913B-30E66DF86417}" destId="{8B58608C-8674-4366-9224-75DD9744D818}" srcOrd="0" destOrd="0" presId="urn:microsoft.com/office/officeart/2005/8/layout/hierarchy1"/>
    <dgm:cxn modelId="{D0E94C6E-70F2-453F-980C-05D286AE30E1}" srcId="{DBCDC191-B18B-4504-BFF4-FE709926F63E}" destId="{5E1E740D-9A9C-4672-BD88-DADAF32B0249}" srcOrd="0" destOrd="0" parTransId="{BD262221-0B11-445D-82D1-A8116BAF2EEC}" sibTransId="{78CE09B4-216F-433E-8303-4A8DBBE1498F}"/>
    <dgm:cxn modelId="{C605F619-B61A-4137-990C-472D6B4E6135}" type="presOf" srcId="{8C01609A-7878-4AD0-8CB0-ECE2F0D30B52}" destId="{C09AFA35-5673-4CF4-8556-BED8885653C9}" srcOrd="0" destOrd="0" presId="urn:microsoft.com/office/officeart/2005/8/layout/hierarchy1"/>
    <dgm:cxn modelId="{3820A15E-1804-42F8-9777-2E23155715E4}" type="presOf" srcId="{447BDE27-357D-4950-AE4D-6CBB5E2F577D}" destId="{B8142896-4726-4FC7-8CBA-C2C8038F96AB}" srcOrd="0" destOrd="0" presId="urn:microsoft.com/office/officeart/2005/8/layout/hierarchy1"/>
    <dgm:cxn modelId="{31A8A00B-7AFE-4537-9A66-8FBAEA83BFC1}" srcId="{B597FD9E-51E1-4F1D-B9A1-841193ACE878}" destId="{DBCDC191-B18B-4504-BFF4-FE709926F63E}" srcOrd="0" destOrd="0" parTransId="{05AB37BB-D1E3-43CD-9246-7B9362CDE519}" sibTransId="{947D6E2A-2F1F-482F-80C9-312F9B6A9C9C}"/>
    <dgm:cxn modelId="{67D8C575-B9CC-4342-A15F-3D793F703D7B}" type="presOf" srcId="{B82447D3-1B77-4F65-9341-DC9A8B1BD4E3}" destId="{7D546DA6-FCB5-4DC3-9CDD-8D208359C60A}" srcOrd="0" destOrd="0" presId="urn:microsoft.com/office/officeart/2005/8/layout/hierarchy1"/>
    <dgm:cxn modelId="{FF1EC56D-A166-4AEB-922D-8808157EC82A}" srcId="{B597FD9E-51E1-4F1D-B9A1-841193ACE878}" destId="{76332663-F0AE-40BD-A17B-19F5A4FAA496}" srcOrd="2" destOrd="0" parTransId="{B82447D3-1B77-4F65-9341-DC9A8B1BD4E3}" sibTransId="{689A8B6A-6DC5-499C-B1CF-F30861A4593C}"/>
    <dgm:cxn modelId="{A7385B87-35D1-4B13-A10C-041E7C4CB2BF}" type="presOf" srcId="{05AB37BB-D1E3-43CD-9246-7B9362CDE519}" destId="{7789DA39-E3C5-4EF8-AA7A-FFE1C7AE0251}" srcOrd="0" destOrd="0" presId="urn:microsoft.com/office/officeart/2005/8/layout/hierarchy1"/>
    <dgm:cxn modelId="{56754684-DD82-472A-8CF9-DD979C69C985}" type="presOf" srcId="{642DBECC-4183-4ED3-8D7E-C6CEF7EFA21A}" destId="{8EE04B06-5854-4DA6-A22D-EBB62222626A}" srcOrd="0" destOrd="0" presId="urn:microsoft.com/office/officeart/2005/8/layout/hierarchy1"/>
    <dgm:cxn modelId="{1E3C80EB-3705-4460-8940-8CAA778B1054}" type="presOf" srcId="{3627976C-6A2B-40D9-82A1-EC6CF43CE148}" destId="{1DD45238-32CF-4542-BE7B-43B6EA52F0DA}" srcOrd="0" destOrd="0" presId="urn:microsoft.com/office/officeart/2005/8/layout/hierarchy1"/>
    <dgm:cxn modelId="{68F67FBE-C241-4404-8972-66DE912CCD46}" type="presOf" srcId="{DBCDC191-B18B-4504-BFF4-FE709926F63E}" destId="{17C3BDE0-9E7E-4617-885A-E3F555FB3FF3}" srcOrd="0" destOrd="0" presId="urn:microsoft.com/office/officeart/2005/8/layout/hierarchy1"/>
    <dgm:cxn modelId="{9E73CA55-734D-481E-B0BF-6B38D9C1F9B2}" srcId="{76332663-F0AE-40BD-A17B-19F5A4FAA496}" destId="{8A45D9C5-9204-4143-9EF2-E7B8FA555B8F}" srcOrd="1" destOrd="0" parTransId="{3C9F1C6B-FE83-4260-9FEA-6CA7DB5A965A}" sibTransId="{25E72BED-CDF1-4AB4-BA2F-850BBBA872CC}"/>
    <dgm:cxn modelId="{621E028B-6918-4D2A-92DA-7733661FE2F2}" srcId="{76332663-F0AE-40BD-A17B-19F5A4FAA496}" destId="{8C01609A-7878-4AD0-8CB0-ECE2F0D30B52}" srcOrd="0" destOrd="0" parTransId="{3627976C-6A2B-40D9-82A1-EC6CF43CE148}" sibTransId="{57E140A5-6509-4CD4-8ABA-BBEB0AC89EDC}"/>
    <dgm:cxn modelId="{8D239AA6-AA19-4C25-BB51-C39C361A1276}" type="presOf" srcId="{6D907CB3-9113-4298-9176-F284D3F5B79C}" destId="{A6E0C189-6E78-415B-AE64-630EEE357879}" srcOrd="0" destOrd="0" presId="urn:microsoft.com/office/officeart/2005/8/layout/hierarchy1"/>
    <dgm:cxn modelId="{D5AD08A8-B717-45D1-B709-980D900A1978}" type="presParOf" srcId="{66E37DE0-15B9-4CAB-9246-15CFB998CFF8}" destId="{16CCC49A-D99B-4040-8431-B8421362C8AD}" srcOrd="0" destOrd="0" presId="urn:microsoft.com/office/officeart/2005/8/layout/hierarchy1"/>
    <dgm:cxn modelId="{0327F7B0-8C5A-4E05-A38E-7F4952087F61}" type="presParOf" srcId="{16CCC49A-D99B-4040-8431-B8421362C8AD}" destId="{F22E39E4-B780-43EE-A473-2178EA83B6B8}" srcOrd="0" destOrd="0" presId="urn:microsoft.com/office/officeart/2005/8/layout/hierarchy1"/>
    <dgm:cxn modelId="{9383F199-D567-4B18-B5B1-4023C309545A}" type="presParOf" srcId="{F22E39E4-B780-43EE-A473-2178EA83B6B8}" destId="{0245F4C9-1E6B-4897-BBD9-1E280BE7E746}" srcOrd="0" destOrd="0" presId="urn:microsoft.com/office/officeart/2005/8/layout/hierarchy1"/>
    <dgm:cxn modelId="{4B301341-99D5-4A33-A451-23EE7EA9D5B3}" type="presParOf" srcId="{F22E39E4-B780-43EE-A473-2178EA83B6B8}" destId="{E55DDE70-E813-47C2-A9A5-E55E8DE61018}" srcOrd="1" destOrd="0" presId="urn:microsoft.com/office/officeart/2005/8/layout/hierarchy1"/>
    <dgm:cxn modelId="{E753FD8D-97E5-4C35-8115-3DF42C6EAD1F}" type="presParOf" srcId="{16CCC49A-D99B-4040-8431-B8421362C8AD}" destId="{B406A6CB-E9BE-463E-915D-3952587B3FAB}" srcOrd="1" destOrd="0" presId="urn:microsoft.com/office/officeart/2005/8/layout/hierarchy1"/>
    <dgm:cxn modelId="{B5D34B87-3722-4231-BA9F-95CA7B261ACC}" type="presParOf" srcId="{B406A6CB-E9BE-463E-915D-3952587B3FAB}" destId="{7789DA39-E3C5-4EF8-AA7A-FFE1C7AE0251}" srcOrd="0" destOrd="0" presId="urn:microsoft.com/office/officeart/2005/8/layout/hierarchy1"/>
    <dgm:cxn modelId="{EBEE7619-5B32-46D3-93F9-4D159DBBDE34}" type="presParOf" srcId="{B406A6CB-E9BE-463E-915D-3952587B3FAB}" destId="{0421A925-4AB7-4B22-930C-D2D6D96F85FC}" srcOrd="1" destOrd="0" presId="urn:microsoft.com/office/officeart/2005/8/layout/hierarchy1"/>
    <dgm:cxn modelId="{51EAD042-FB53-4E36-B35E-B7C54BE5FD3D}" type="presParOf" srcId="{0421A925-4AB7-4B22-930C-D2D6D96F85FC}" destId="{A112A25A-5D51-41C4-90DF-3F80C38804BE}" srcOrd="0" destOrd="0" presId="urn:microsoft.com/office/officeart/2005/8/layout/hierarchy1"/>
    <dgm:cxn modelId="{79478625-CFD0-47F9-BE5B-A5F36248D008}" type="presParOf" srcId="{A112A25A-5D51-41C4-90DF-3F80C38804BE}" destId="{C2AF370F-DB87-46E6-BCEB-79DA8C9440E8}" srcOrd="0" destOrd="0" presId="urn:microsoft.com/office/officeart/2005/8/layout/hierarchy1"/>
    <dgm:cxn modelId="{2C6E6C49-F61B-4895-87C6-089A29EA362F}" type="presParOf" srcId="{A112A25A-5D51-41C4-90DF-3F80C38804BE}" destId="{17C3BDE0-9E7E-4617-885A-E3F555FB3FF3}" srcOrd="1" destOrd="0" presId="urn:microsoft.com/office/officeart/2005/8/layout/hierarchy1"/>
    <dgm:cxn modelId="{D477D17F-076A-47E7-8009-7BB7EA9D05AC}" type="presParOf" srcId="{0421A925-4AB7-4B22-930C-D2D6D96F85FC}" destId="{00D9610D-89E2-41AE-B460-C0D1C368B95C}" srcOrd="1" destOrd="0" presId="urn:microsoft.com/office/officeart/2005/8/layout/hierarchy1"/>
    <dgm:cxn modelId="{CAC1D13A-EF14-4D76-9095-E755E73B9C29}" type="presParOf" srcId="{00D9610D-89E2-41AE-B460-C0D1C368B95C}" destId="{0F12F837-7BC2-4E09-A053-F047622128D4}" srcOrd="0" destOrd="0" presId="urn:microsoft.com/office/officeart/2005/8/layout/hierarchy1"/>
    <dgm:cxn modelId="{F3DB0A27-CF74-4613-9BF2-F03DA802C677}" type="presParOf" srcId="{00D9610D-89E2-41AE-B460-C0D1C368B95C}" destId="{2D474C35-1496-490E-BDEF-C9E0FEF2462D}" srcOrd="1" destOrd="0" presId="urn:microsoft.com/office/officeart/2005/8/layout/hierarchy1"/>
    <dgm:cxn modelId="{88AAF984-E50D-4370-A075-6BDF0A4B17F5}" type="presParOf" srcId="{2D474C35-1496-490E-BDEF-C9E0FEF2462D}" destId="{5D8EEB4C-FC85-4C7A-B539-87E62B9BB7B9}" srcOrd="0" destOrd="0" presId="urn:microsoft.com/office/officeart/2005/8/layout/hierarchy1"/>
    <dgm:cxn modelId="{30EE5BA5-A954-4F7E-BD7F-61F78519ADF5}" type="presParOf" srcId="{5D8EEB4C-FC85-4C7A-B539-87E62B9BB7B9}" destId="{D81D1792-31C7-4081-BDDF-A14F94AFC4C2}" srcOrd="0" destOrd="0" presId="urn:microsoft.com/office/officeart/2005/8/layout/hierarchy1"/>
    <dgm:cxn modelId="{EFD4E937-4B7E-4F4C-8931-568DA2736FFC}" type="presParOf" srcId="{5D8EEB4C-FC85-4C7A-B539-87E62B9BB7B9}" destId="{B80ED9D5-406F-40A7-A16D-EE025D8EEC2B}" srcOrd="1" destOrd="0" presId="urn:microsoft.com/office/officeart/2005/8/layout/hierarchy1"/>
    <dgm:cxn modelId="{2ABAEF8F-CFD1-4EC5-965E-37AB6BC8CB35}" type="presParOf" srcId="{2D474C35-1496-490E-BDEF-C9E0FEF2462D}" destId="{A5B59766-273A-4B85-AC6B-83A2BB7F94E7}" srcOrd="1" destOrd="0" presId="urn:microsoft.com/office/officeart/2005/8/layout/hierarchy1"/>
    <dgm:cxn modelId="{CCDC9713-3E56-496A-B891-13AD09CCC342}" type="presParOf" srcId="{00D9610D-89E2-41AE-B460-C0D1C368B95C}" destId="{8B58608C-8674-4366-9224-75DD9744D818}" srcOrd="2" destOrd="0" presId="urn:microsoft.com/office/officeart/2005/8/layout/hierarchy1"/>
    <dgm:cxn modelId="{E8301570-1D7D-4546-96C8-11985FEAD9C6}" type="presParOf" srcId="{00D9610D-89E2-41AE-B460-C0D1C368B95C}" destId="{60336414-A589-47F8-BA1E-68C6EE1E0557}" srcOrd="3" destOrd="0" presId="urn:microsoft.com/office/officeart/2005/8/layout/hierarchy1"/>
    <dgm:cxn modelId="{F296E379-29DE-49A5-83F0-56969388E548}" type="presParOf" srcId="{60336414-A589-47F8-BA1E-68C6EE1E0557}" destId="{840CAF58-DDFF-4231-BB82-DB7E0920B87D}" srcOrd="0" destOrd="0" presId="urn:microsoft.com/office/officeart/2005/8/layout/hierarchy1"/>
    <dgm:cxn modelId="{54B96850-06A1-480A-B650-935298C6ABE9}" type="presParOf" srcId="{840CAF58-DDFF-4231-BB82-DB7E0920B87D}" destId="{6D8154CD-4B4C-4E10-B3BE-8113A0B019E9}" srcOrd="0" destOrd="0" presId="urn:microsoft.com/office/officeart/2005/8/layout/hierarchy1"/>
    <dgm:cxn modelId="{4A5D37D8-3E92-41A6-BCAC-3E02AC26D2CF}" type="presParOf" srcId="{840CAF58-DDFF-4231-BB82-DB7E0920B87D}" destId="{A6E0C189-6E78-415B-AE64-630EEE357879}" srcOrd="1" destOrd="0" presId="urn:microsoft.com/office/officeart/2005/8/layout/hierarchy1"/>
    <dgm:cxn modelId="{67C225E4-E72B-4B1C-9C82-C7AF55158014}" type="presParOf" srcId="{60336414-A589-47F8-BA1E-68C6EE1E0557}" destId="{0BC5E2C3-5C79-425D-9512-7BBB5C4C9544}" srcOrd="1" destOrd="0" presId="urn:microsoft.com/office/officeart/2005/8/layout/hierarchy1"/>
    <dgm:cxn modelId="{F0BEC17B-4F6D-47B8-95D0-05465EA0DEFE}" type="presParOf" srcId="{00D9610D-89E2-41AE-B460-C0D1C368B95C}" destId="{AB32CB14-BE0C-425F-A402-58F425EB2BA8}" srcOrd="4" destOrd="0" presId="urn:microsoft.com/office/officeart/2005/8/layout/hierarchy1"/>
    <dgm:cxn modelId="{6BC46F6B-C1E7-48C1-B17A-E46F424A536F}" type="presParOf" srcId="{00D9610D-89E2-41AE-B460-C0D1C368B95C}" destId="{9B503AB2-7361-406A-B9D8-C34123CFD3C1}" srcOrd="5" destOrd="0" presId="urn:microsoft.com/office/officeart/2005/8/layout/hierarchy1"/>
    <dgm:cxn modelId="{180539B4-0969-44C1-B546-147C05C6757A}" type="presParOf" srcId="{9B503AB2-7361-406A-B9D8-C34123CFD3C1}" destId="{FDACE4E7-C0B6-4F13-B36F-592862AAA967}" srcOrd="0" destOrd="0" presId="urn:microsoft.com/office/officeart/2005/8/layout/hierarchy1"/>
    <dgm:cxn modelId="{1E7884CF-07F8-405B-AB7F-E753FEBEC7E3}" type="presParOf" srcId="{FDACE4E7-C0B6-4F13-B36F-592862AAA967}" destId="{E2C27574-8855-4C01-8013-28EC795455C5}" srcOrd="0" destOrd="0" presId="urn:microsoft.com/office/officeart/2005/8/layout/hierarchy1"/>
    <dgm:cxn modelId="{1A8B2DF1-0AA7-4A5A-8A94-025D58434364}" type="presParOf" srcId="{FDACE4E7-C0B6-4F13-B36F-592862AAA967}" destId="{F61F91BD-F691-44FF-BD17-4A298CBDA4B9}" srcOrd="1" destOrd="0" presId="urn:microsoft.com/office/officeart/2005/8/layout/hierarchy1"/>
    <dgm:cxn modelId="{3251CB98-D3DE-4DCF-B6D6-B4C37EDC11C8}" type="presParOf" srcId="{9B503AB2-7361-406A-B9D8-C34123CFD3C1}" destId="{58187D24-501B-4F96-8216-533EC02290D4}" srcOrd="1" destOrd="0" presId="urn:microsoft.com/office/officeart/2005/8/layout/hierarchy1"/>
    <dgm:cxn modelId="{9710CE72-521A-4F78-B509-251845A262CB}" type="presParOf" srcId="{B406A6CB-E9BE-463E-915D-3952587B3FAB}" destId="{B8142896-4726-4FC7-8CBA-C2C8038F96AB}" srcOrd="2" destOrd="0" presId="urn:microsoft.com/office/officeart/2005/8/layout/hierarchy1"/>
    <dgm:cxn modelId="{13000E9A-4323-460B-A078-458D057D23F2}" type="presParOf" srcId="{B406A6CB-E9BE-463E-915D-3952587B3FAB}" destId="{7D2577C5-0BFD-4733-9FC4-09F1244FB82B}" srcOrd="3" destOrd="0" presId="urn:microsoft.com/office/officeart/2005/8/layout/hierarchy1"/>
    <dgm:cxn modelId="{A8195111-9906-4420-AC51-E7ED24E0492E}" type="presParOf" srcId="{7D2577C5-0BFD-4733-9FC4-09F1244FB82B}" destId="{F729BC42-5138-4F8E-80E3-D52411F73248}" srcOrd="0" destOrd="0" presId="urn:microsoft.com/office/officeart/2005/8/layout/hierarchy1"/>
    <dgm:cxn modelId="{FD0D2F26-8A8B-4D0A-801E-80039FBC4B62}" type="presParOf" srcId="{F729BC42-5138-4F8E-80E3-D52411F73248}" destId="{622C8782-87BC-405B-B908-96A8D4F893A7}" srcOrd="0" destOrd="0" presId="urn:microsoft.com/office/officeart/2005/8/layout/hierarchy1"/>
    <dgm:cxn modelId="{1F8B9F35-575F-453A-A375-486CA1E66A00}" type="presParOf" srcId="{F729BC42-5138-4F8E-80E3-D52411F73248}" destId="{8EE04B06-5854-4DA6-A22D-EBB62222626A}" srcOrd="1" destOrd="0" presId="urn:microsoft.com/office/officeart/2005/8/layout/hierarchy1"/>
    <dgm:cxn modelId="{86FB57D9-983C-47DC-A287-F553B28ECA82}" type="presParOf" srcId="{7D2577C5-0BFD-4733-9FC4-09F1244FB82B}" destId="{83430354-2534-4238-AA1A-B6FB15925D4B}" srcOrd="1" destOrd="0" presId="urn:microsoft.com/office/officeart/2005/8/layout/hierarchy1"/>
    <dgm:cxn modelId="{2E8F2596-D536-4698-9F63-F258070D333B}" type="presParOf" srcId="{B406A6CB-E9BE-463E-915D-3952587B3FAB}" destId="{7D546DA6-FCB5-4DC3-9CDD-8D208359C60A}" srcOrd="4" destOrd="0" presId="urn:microsoft.com/office/officeart/2005/8/layout/hierarchy1"/>
    <dgm:cxn modelId="{C09E74BB-75DC-44D3-9F3C-D4986173DF39}" type="presParOf" srcId="{B406A6CB-E9BE-463E-915D-3952587B3FAB}" destId="{2AA76CA7-8F3F-4986-8F71-1D2EC29EEA88}" srcOrd="5" destOrd="0" presId="urn:microsoft.com/office/officeart/2005/8/layout/hierarchy1"/>
    <dgm:cxn modelId="{7CE914A9-C6F2-44CE-BDEF-75CF8A6CF740}" type="presParOf" srcId="{2AA76CA7-8F3F-4986-8F71-1D2EC29EEA88}" destId="{DD60FC4B-5848-4E89-888A-081D587D6631}" srcOrd="0" destOrd="0" presId="urn:microsoft.com/office/officeart/2005/8/layout/hierarchy1"/>
    <dgm:cxn modelId="{49A9D0B4-BF73-453C-8A19-88DE28ED370E}" type="presParOf" srcId="{DD60FC4B-5848-4E89-888A-081D587D6631}" destId="{8180252D-70B1-442F-B51B-F981ACDDAB9D}" srcOrd="0" destOrd="0" presId="urn:microsoft.com/office/officeart/2005/8/layout/hierarchy1"/>
    <dgm:cxn modelId="{F8382659-D647-4033-9109-0DBDC7B9781B}" type="presParOf" srcId="{DD60FC4B-5848-4E89-888A-081D587D6631}" destId="{334A217F-1E29-45EA-B4B9-CD2B1B747B51}" srcOrd="1" destOrd="0" presId="urn:microsoft.com/office/officeart/2005/8/layout/hierarchy1"/>
    <dgm:cxn modelId="{43198D64-656B-425B-822E-34B33DE2F718}" type="presParOf" srcId="{2AA76CA7-8F3F-4986-8F71-1D2EC29EEA88}" destId="{FD16C8E6-34E8-4583-93F8-8A903E9B74CA}" srcOrd="1" destOrd="0" presId="urn:microsoft.com/office/officeart/2005/8/layout/hierarchy1"/>
    <dgm:cxn modelId="{1F38C025-0BA4-41CF-8207-53AAC666A5CA}" type="presParOf" srcId="{FD16C8E6-34E8-4583-93F8-8A903E9B74CA}" destId="{1DD45238-32CF-4542-BE7B-43B6EA52F0DA}" srcOrd="0" destOrd="0" presId="urn:microsoft.com/office/officeart/2005/8/layout/hierarchy1"/>
    <dgm:cxn modelId="{1B00D6AE-9B28-426E-96A2-466D3362CEB9}" type="presParOf" srcId="{FD16C8E6-34E8-4583-93F8-8A903E9B74CA}" destId="{6E64E9CA-DA58-47FF-9DF5-2819079F686F}" srcOrd="1" destOrd="0" presId="urn:microsoft.com/office/officeart/2005/8/layout/hierarchy1"/>
    <dgm:cxn modelId="{8B7E4213-F29C-4EE1-85B7-EC45DDED4DE4}" type="presParOf" srcId="{6E64E9CA-DA58-47FF-9DF5-2819079F686F}" destId="{85816F10-21B7-4F85-BE4A-E58D516738B2}" srcOrd="0" destOrd="0" presId="urn:microsoft.com/office/officeart/2005/8/layout/hierarchy1"/>
    <dgm:cxn modelId="{E2F8D6E3-915E-4CE6-B6A4-3A9EB09F45D1}" type="presParOf" srcId="{85816F10-21B7-4F85-BE4A-E58D516738B2}" destId="{5B739BFA-077E-4AFF-B85F-77AAAFBFB759}" srcOrd="0" destOrd="0" presId="urn:microsoft.com/office/officeart/2005/8/layout/hierarchy1"/>
    <dgm:cxn modelId="{B6625CBD-FE3D-428B-A6A8-11480D60CDAD}" type="presParOf" srcId="{85816F10-21B7-4F85-BE4A-E58D516738B2}" destId="{C09AFA35-5673-4CF4-8556-BED8885653C9}" srcOrd="1" destOrd="0" presId="urn:microsoft.com/office/officeart/2005/8/layout/hierarchy1"/>
    <dgm:cxn modelId="{34580AB3-FB7A-4048-8A78-8351D9B48020}" type="presParOf" srcId="{6E64E9CA-DA58-47FF-9DF5-2819079F686F}" destId="{F2E660E2-EB62-42A8-938C-A25248DDEC54}" srcOrd="1" destOrd="0" presId="urn:microsoft.com/office/officeart/2005/8/layout/hierarchy1"/>
    <dgm:cxn modelId="{4C4DA2DE-EF80-4A53-B700-89EFB6C81AF7}" type="presParOf" srcId="{FD16C8E6-34E8-4583-93F8-8A903E9B74CA}" destId="{1B704FE4-8ABD-4AB8-BF7D-2D7985773AE8}" srcOrd="2" destOrd="0" presId="urn:microsoft.com/office/officeart/2005/8/layout/hierarchy1"/>
    <dgm:cxn modelId="{CAF3096E-8904-4895-9BFA-F3B380A6C2F7}" type="presParOf" srcId="{FD16C8E6-34E8-4583-93F8-8A903E9B74CA}" destId="{0E02F9E3-93E9-4F04-BBB2-4D979FA74922}" srcOrd="3" destOrd="0" presId="urn:microsoft.com/office/officeart/2005/8/layout/hierarchy1"/>
    <dgm:cxn modelId="{A06D4A64-F5B6-4944-BAC8-5AFE18E2FDD8}" type="presParOf" srcId="{0E02F9E3-93E9-4F04-BBB2-4D979FA74922}" destId="{2F12BC3C-CF3E-4A95-809A-59727AE4E0D7}" srcOrd="0" destOrd="0" presId="urn:microsoft.com/office/officeart/2005/8/layout/hierarchy1"/>
    <dgm:cxn modelId="{3CD114B0-1F50-4AEB-9D6B-7F628FBADAA9}" type="presParOf" srcId="{2F12BC3C-CF3E-4A95-809A-59727AE4E0D7}" destId="{0BBE8573-C222-43AB-9571-565C397D055E}" srcOrd="0" destOrd="0" presId="urn:microsoft.com/office/officeart/2005/8/layout/hierarchy1"/>
    <dgm:cxn modelId="{CDBB4D6F-E405-4314-AC2F-FD5E276074A9}" type="presParOf" srcId="{2F12BC3C-CF3E-4A95-809A-59727AE4E0D7}" destId="{3D8E25EF-B37B-4BC4-A289-2C3EECEEAAF6}" srcOrd="1" destOrd="0" presId="urn:microsoft.com/office/officeart/2005/8/layout/hierarchy1"/>
    <dgm:cxn modelId="{040B7BDD-491A-4AE8-9CC2-BB97C71EEEF0}" type="presParOf" srcId="{0E02F9E3-93E9-4F04-BBB2-4D979FA74922}" destId="{D62A26A0-D370-45B5-B86C-B9EA1FF2A96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3F7FB6-3ECC-4BAA-8A95-73FADCEF489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C08E6C37-F0E2-4373-9ED6-D99C361C8453}">
      <dgm:prSet phldrT="[Texto]"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OPERADORES</a:t>
          </a:r>
          <a:endParaRPr lang="es-ES" sz="800" dirty="0">
            <a:latin typeface="Muller Regular" charset="0"/>
          </a:endParaRPr>
        </a:p>
      </dgm:t>
    </dgm:pt>
    <dgm:pt modelId="{C0943D4E-1CF9-4A4E-B672-2FE6B7EC9D37}" type="parTrans" cxnId="{10B59CEF-429B-4E4E-AE35-1C62AEC00045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2E1FD897-D2BD-4AD3-BB21-577B4F2D3DE4}" type="sibTrans" cxnId="{10B59CEF-429B-4E4E-AE35-1C62AEC00045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969F412B-967F-4D10-A303-C77231DC9B93}">
      <dgm:prSet phldrT="[Texto]"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ARITMÉTICOS</a:t>
          </a:r>
          <a:endParaRPr lang="es-ES" sz="800" dirty="0">
            <a:latin typeface="Muller Regular" charset="0"/>
          </a:endParaRPr>
        </a:p>
      </dgm:t>
    </dgm:pt>
    <dgm:pt modelId="{4D422720-6DB3-4D56-8AF6-4CB9C9508A91}" type="parTrans" cxnId="{C25D63CD-133C-4849-8BE4-66EF024EFD42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0FE99470-2CBA-41B2-8B85-F5D3A50B1877}" type="sibTrans" cxnId="{C25D63CD-133C-4849-8BE4-66EF024EFD42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3EDCF109-C261-43CE-9BF8-D671C391AA60}">
      <dgm:prSet phldrT="[Texto]"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SUMA</a:t>
          </a:r>
        </a:p>
        <a:p>
          <a:r>
            <a:rPr lang="es-ES" sz="800" dirty="0" smtClean="0">
              <a:latin typeface="Muller Regular" charset="0"/>
            </a:rPr>
            <a:t>+</a:t>
          </a:r>
          <a:endParaRPr lang="es-ES" sz="800" dirty="0">
            <a:latin typeface="Muller Regular" charset="0"/>
          </a:endParaRPr>
        </a:p>
      </dgm:t>
    </dgm:pt>
    <dgm:pt modelId="{52674BA6-8BCE-4F1F-8028-75400A297E36}" type="parTrans" cxnId="{BAB079FC-D7C4-4258-8806-1BB291D407EB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50261922-1848-4AB0-803B-731A57E042C2}" type="sibTrans" cxnId="{BAB079FC-D7C4-4258-8806-1BB291D407EB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405CF903-1908-436A-8F76-0D1B7744132F}">
      <dgm:prSet phldrT="[Texto]"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RESTA</a:t>
          </a:r>
        </a:p>
        <a:p>
          <a:r>
            <a:rPr lang="es-ES" sz="800" dirty="0" smtClean="0">
              <a:latin typeface="Muller Regular" charset="0"/>
            </a:rPr>
            <a:t>-</a:t>
          </a:r>
          <a:endParaRPr lang="es-ES" sz="800" dirty="0">
            <a:latin typeface="Muller Regular" charset="0"/>
          </a:endParaRPr>
        </a:p>
      </dgm:t>
    </dgm:pt>
    <dgm:pt modelId="{EB9EC713-A542-48A0-9F5B-21963125D0A8}" type="parTrans" cxnId="{32E4EBCA-0E0B-4241-8533-DC701D7CF249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8C0F1778-9C44-4D3F-84C8-86E4340E2798}" type="sibTrans" cxnId="{32E4EBCA-0E0B-4241-8533-DC701D7CF249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7AF607F0-9D56-4973-8AFC-BE9104278F65}">
      <dgm:prSet phldrT="[Texto]"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ESPECIALES</a:t>
          </a:r>
          <a:endParaRPr lang="es-ES" sz="800" dirty="0">
            <a:latin typeface="Muller Regular" charset="0"/>
          </a:endParaRPr>
        </a:p>
      </dgm:t>
    </dgm:pt>
    <dgm:pt modelId="{2254346B-5C94-4C9B-97A1-1E66006A4752}" type="parTrans" cxnId="{CFBA5133-939C-40E3-9DCC-509B3842E79B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0347DCA5-134B-46EB-B9BD-1B6EDC54C030}" type="sibTrans" cxnId="{CFBA5133-939C-40E3-9DCC-509B3842E79B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32C445B0-D07C-415D-8C8D-0969AD368A4C}">
      <dgm:prSet phldrT="[Texto]"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IS</a:t>
          </a:r>
          <a:endParaRPr lang="es-ES" sz="800" dirty="0">
            <a:latin typeface="Muller Regular" charset="0"/>
          </a:endParaRPr>
        </a:p>
      </dgm:t>
    </dgm:pt>
    <dgm:pt modelId="{E2A4B9BE-E9BC-4E4E-A614-3FBD2DB1249F}" type="parTrans" cxnId="{F024BFDD-4A92-48A7-B2ED-3D4FA9AB4187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6B09B6FB-5A79-4095-B038-168B77DD7B2D}" type="sibTrans" cxnId="{F024BFDD-4A92-48A7-B2ED-3D4FA9AB4187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381CE0E6-EC1C-4D7A-95C0-1CA732E0928B}">
      <dgm:prSet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LÓGICOS</a:t>
          </a:r>
          <a:endParaRPr lang="es-ES" sz="800" dirty="0">
            <a:latin typeface="Muller Regular" charset="0"/>
          </a:endParaRPr>
        </a:p>
      </dgm:t>
    </dgm:pt>
    <dgm:pt modelId="{A9626D7C-68AF-4E19-B450-6B43A4FD2C40}" type="parTrans" cxnId="{2E259ED2-A9F0-40DE-8774-5D4CD73D607B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C82F7E39-1BAE-418C-A0FD-E90B2D921390}" type="sibTrans" cxnId="{2E259ED2-A9F0-40DE-8774-5D4CD73D607B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68CA5C8D-BFAF-4FB5-A0D8-40C0798AC624}">
      <dgm:prSet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COMPARACIÓN</a:t>
          </a:r>
          <a:endParaRPr lang="es-ES" sz="800" dirty="0">
            <a:latin typeface="Muller Regular" charset="0"/>
          </a:endParaRPr>
        </a:p>
      </dgm:t>
    </dgm:pt>
    <dgm:pt modelId="{DA133665-8BA2-411F-BD3D-990FAAD57D33}" type="parTrans" cxnId="{F58A345D-3204-4DDA-AB7E-5964FE5AA08E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FD8C7EF0-CB7E-47CB-942B-85E752DDE950}" type="sibTrans" cxnId="{F58A345D-3204-4DDA-AB7E-5964FE5AA08E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652E203E-DEF1-4AED-A12F-67B13051E896}">
      <dgm:prSet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ASIGNACIÓN</a:t>
          </a:r>
          <a:endParaRPr lang="es-ES" sz="800" dirty="0">
            <a:latin typeface="Muller Regular" charset="0"/>
          </a:endParaRPr>
        </a:p>
      </dgm:t>
    </dgm:pt>
    <dgm:pt modelId="{90100D97-6F10-42F1-8DF5-2C06DFF608EC}" type="parTrans" cxnId="{697F9235-9472-4ACB-B16C-C86D1FE0274E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99581F39-5CD2-492F-B241-31AEF1D993BE}" type="sibTrans" cxnId="{697F9235-9472-4ACB-B16C-C86D1FE0274E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876BC6C1-31F5-413B-BA34-4406852AD55F}">
      <dgm:prSet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MULTIPLICACIÓN</a:t>
          </a:r>
        </a:p>
        <a:p>
          <a:r>
            <a:rPr lang="es-ES" sz="800" dirty="0" smtClean="0">
              <a:latin typeface="Muller Regular" charset="0"/>
            </a:rPr>
            <a:t>*</a:t>
          </a:r>
          <a:endParaRPr lang="es-ES" sz="800" dirty="0">
            <a:latin typeface="Muller Regular" charset="0"/>
          </a:endParaRPr>
        </a:p>
      </dgm:t>
    </dgm:pt>
    <dgm:pt modelId="{2F167CF4-65E1-475C-A21A-D0E3FB325E25}" type="parTrans" cxnId="{CB264C72-88A4-453F-945A-C28F064B76E4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A3FDAEB8-F001-4376-BDA6-B7C51E30FA9B}" type="sibTrans" cxnId="{CB264C72-88A4-453F-945A-C28F064B76E4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911C5C77-6C94-4BE2-AE12-E4BB6D61EF85}">
      <dgm:prSet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DIVISIÓN</a:t>
          </a:r>
        </a:p>
        <a:p>
          <a:r>
            <a:rPr lang="es-ES" sz="800" dirty="0" smtClean="0">
              <a:latin typeface="Muller Regular" charset="0"/>
            </a:rPr>
            <a:t>/</a:t>
          </a:r>
          <a:endParaRPr lang="es-ES" sz="800" dirty="0">
            <a:latin typeface="Muller Regular" charset="0"/>
          </a:endParaRPr>
        </a:p>
      </dgm:t>
    </dgm:pt>
    <dgm:pt modelId="{C3E46508-D4B5-449E-8D8E-B7C31BB95024}" type="parTrans" cxnId="{D009F7A3-CB0F-4D90-9D3F-8634E7943F65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B358D52B-F85F-46B4-B3BB-9C1D276D41EA}" type="sibTrans" cxnId="{D009F7A3-CB0F-4D90-9D3F-8634E7943F65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AF8E95BA-7A1B-4692-8DB9-6C7268191F49}">
      <dgm:prSet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MÓDULO</a:t>
          </a:r>
        </a:p>
        <a:p>
          <a:r>
            <a:rPr lang="es-ES" sz="800" dirty="0" smtClean="0">
              <a:latin typeface="Muller Regular" charset="0"/>
            </a:rPr>
            <a:t>%</a:t>
          </a:r>
          <a:endParaRPr lang="es-ES" sz="800" dirty="0">
            <a:latin typeface="Muller Regular" charset="0"/>
          </a:endParaRPr>
        </a:p>
      </dgm:t>
    </dgm:pt>
    <dgm:pt modelId="{A9797681-0E6A-4BFA-A072-492C61616003}" type="parTrans" cxnId="{6C2B0448-4971-41C6-8864-29B1583FA6D9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8A3EC6F3-3181-403B-8038-6935BB90BC96}" type="sibTrans" cxnId="{6C2B0448-4971-41C6-8864-29B1583FA6D9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2E87E90D-6B25-4719-B812-1D37ABDEE1B8}">
      <dgm:prSet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EXPONENTE</a:t>
          </a:r>
        </a:p>
        <a:p>
          <a:r>
            <a:rPr lang="es-ES" sz="800" dirty="0" smtClean="0">
              <a:latin typeface="Muller Regular" charset="0"/>
            </a:rPr>
            <a:t>**</a:t>
          </a:r>
          <a:endParaRPr lang="es-ES" sz="800" dirty="0">
            <a:latin typeface="Muller Regular" charset="0"/>
          </a:endParaRPr>
        </a:p>
      </dgm:t>
    </dgm:pt>
    <dgm:pt modelId="{76612640-73AE-465E-B875-12CA7184634E}" type="parTrans" cxnId="{E8A76D41-2608-4A86-A383-E7F2C4A4ADF3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6B528DD2-2A61-4F22-B8F8-24811C21D1F3}" type="sibTrans" cxnId="{E8A76D41-2608-4A86-A383-E7F2C4A4ADF3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BC2E46B5-ACC8-4576-8264-C541D51A95A0}">
      <dgm:prSet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DIVISIÓN ENTERA</a:t>
          </a:r>
        </a:p>
        <a:p>
          <a:r>
            <a:rPr lang="es-ES" sz="800" dirty="0" smtClean="0">
              <a:latin typeface="Muller Regular" charset="0"/>
            </a:rPr>
            <a:t>//</a:t>
          </a:r>
          <a:endParaRPr lang="es-ES" sz="800" dirty="0">
            <a:latin typeface="Muller Regular" charset="0"/>
          </a:endParaRPr>
        </a:p>
      </dgm:t>
    </dgm:pt>
    <dgm:pt modelId="{9DB43666-4753-467A-9870-61F4D1D652F9}" type="parTrans" cxnId="{0F93FFD7-E098-461B-B350-6BC17219F26C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9E2F4BF3-CE7B-4739-B3BB-D25DD26F6761}" type="sibTrans" cxnId="{0F93FFD7-E098-461B-B350-6BC17219F26C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0CF144C5-824F-4F24-9610-1026B45EBD71}">
      <dgm:prSet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IGUAL QUE</a:t>
          </a:r>
        </a:p>
        <a:p>
          <a:r>
            <a:rPr lang="es-ES" sz="800" dirty="0" smtClean="0">
              <a:latin typeface="Muller Regular" charset="0"/>
            </a:rPr>
            <a:t>==</a:t>
          </a:r>
          <a:endParaRPr lang="es-ES" sz="800" dirty="0">
            <a:latin typeface="Muller Regular" charset="0"/>
          </a:endParaRPr>
        </a:p>
      </dgm:t>
    </dgm:pt>
    <dgm:pt modelId="{78047915-5B22-4EAD-97E8-449DFC174830}" type="parTrans" cxnId="{2ABA14F8-C820-4528-BEEA-FD80FA185729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4650395B-0B1C-4FD1-96CF-9E635BB35CDF}" type="sibTrans" cxnId="{2ABA14F8-C820-4528-BEEA-FD80FA185729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3FF47709-0CAB-408E-9CE5-26E19E48D646}">
      <dgm:prSet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DIFERENTE QUE</a:t>
          </a:r>
        </a:p>
        <a:p>
          <a:r>
            <a:rPr lang="es-ES" sz="800" dirty="0" smtClean="0">
              <a:latin typeface="Muller Regular" charset="0"/>
            </a:rPr>
            <a:t>!=</a:t>
          </a:r>
          <a:endParaRPr lang="es-ES" sz="800" dirty="0">
            <a:latin typeface="Muller Regular" charset="0"/>
          </a:endParaRPr>
        </a:p>
      </dgm:t>
    </dgm:pt>
    <dgm:pt modelId="{89F9BA63-03FD-472B-8F6C-C063B573B078}" type="parTrans" cxnId="{4A119E35-E305-414F-B23F-2E7AAFA6CE13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F8C087B9-D52E-4D5E-8AC4-A5C67233BD82}" type="sibTrans" cxnId="{4A119E35-E305-414F-B23F-2E7AAFA6CE13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D577B1B7-6240-42DE-B75F-FA38CC96734B}">
      <dgm:prSet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MAYOR QUE</a:t>
          </a:r>
        </a:p>
        <a:p>
          <a:r>
            <a:rPr lang="es-ES" sz="800" dirty="0" smtClean="0">
              <a:latin typeface="Muller Regular" charset="0"/>
              <a:sym typeface="Symbol" panose="05050102010706020507" pitchFamily="18" charset="2"/>
            </a:rPr>
            <a:t></a:t>
          </a:r>
          <a:endParaRPr lang="es-ES" sz="800" dirty="0">
            <a:latin typeface="Muller Regular" charset="0"/>
          </a:endParaRPr>
        </a:p>
      </dgm:t>
    </dgm:pt>
    <dgm:pt modelId="{192B0108-6430-48F3-B370-5FFE9EBE36EC}" type="parTrans" cxnId="{7520E9F9-11FA-4107-8A74-D136ED778D84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A00419DE-A951-4E9C-AB04-D671681DE346}" type="sibTrans" cxnId="{7520E9F9-11FA-4107-8A74-D136ED778D84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445E66FF-4F61-4ECC-8127-A222A9465B82}">
      <dgm:prSet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MAYOR O IGUAL QUE</a:t>
          </a:r>
        </a:p>
        <a:p>
          <a:r>
            <a:rPr lang="es-ES" sz="800" dirty="0" smtClean="0">
              <a:latin typeface="Muller Regular" charset="0"/>
              <a:sym typeface="Symbol" panose="05050102010706020507" pitchFamily="18" charset="2"/>
            </a:rPr>
            <a:t>=</a:t>
          </a:r>
          <a:endParaRPr lang="es-ES" sz="800" dirty="0">
            <a:latin typeface="Muller Regular" charset="0"/>
          </a:endParaRPr>
        </a:p>
      </dgm:t>
    </dgm:pt>
    <dgm:pt modelId="{0CF051B7-88A4-437B-ADB0-73D0C9F6D25A}" type="parTrans" cxnId="{6644B1C7-F0D9-4BD9-B0C6-2860430CD5CB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B7F4A536-A6AF-448D-861D-F0FD55753F0D}" type="sibTrans" cxnId="{6644B1C7-F0D9-4BD9-B0C6-2860430CD5CB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150D5807-238B-4AA6-8964-B56FFCAF8B28}">
      <dgm:prSet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MENOR QUE</a:t>
          </a:r>
        </a:p>
        <a:p>
          <a:r>
            <a:rPr lang="es-ES" sz="800" dirty="0" smtClean="0">
              <a:latin typeface="Muller Regular" charset="0"/>
              <a:sym typeface="Symbol" panose="05050102010706020507" pitchFamily="18" charset="2"/>
            </a:rPr>
            <a:t></a:t>
          </a:r>
          <a:endParaRPr lang="es-ES" sz="800" dirty="0">
            <a:latin typeface="Muller Regular" charset="0"/>
          </a:endParaRPr>
        </a:p>
      </dgm:t>
    </dgm:pt>
    <dgm:pt modelId="{BA6B5394-92B1-48D4-97F6-157C3340FBBF}" type="parTrans" cxnId="{23BFA8B0-F19F-44E1-9212-9178DD4C9E01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FFF6FD78-2A63-4536-B15A-4E7CF106EBE0}" type="sibTrans" cxnId="{23BFA8B0-F19F-44E1-9212-9178DD4C9E01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FCBCDA2B-FBA6-4556-8C14-89B5E81A746E}">
      <dgm:prSet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MENOR O IGUAL QUE</a:t>
          </a:r>
        </a:p>
        <a:p>
          <a:r>
            <a:rPr lang="es-ES" sz="800" dirty="0" smtClean="0">
              <a:latin typeface="Muller Regular" charset="0"/>
              <a:sym typeface="Symbol" panose="05050102010706020507" pitchFamily="18" charset="2"/>
            </a:rPr>
            <a:t>=</a:t>
          </a:r>
          <a:endParaRPr lang="es-ES" sz="800" dirty="0">
            <a:latin typeface="Muller Regular" charset="0"/>
          </a:endParaRPr>
        </a:p>
      </dgm:t>
    </dgm:pt>
    <dgm:pt modelId="{2A4CC5F4-6FE2-4C88-8CBD-6B42A449E3F6}" type="parTrans" cxnId="{535837EC-B071-4CB5-B199-36110EF0524C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D1280E53-3975-47E4-9CE7-710630E8E2B5}" type="sibTrans" cxnId="{535837EC-B071-4CB5-B199-36110EF0524C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0A4F7B78-203A-41CA-8337-1CCE7E2923E5}">
      <dgm:prSet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AND</a:t>
          </a:r>
          <a:endParaRPr lang="es-ES" sz="800" dirty="0">
            <a:latin typeface="Muller Regular" charset="0"/>
          </a:endParaRPr>
        </a:p>
      </dgm:t>
    </dgm:pt>
    <dgm:pt modelId="{D94EC3D0-9B23-433A-8781-2167FCB45A28}" type="parTrans" cxnId="{6B943D41-56BD-42D5-803A-3126865A3BF4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AD0ECB7E-EA82-4170-9620-F83DBFAED9E5}" type="sibTrans" cxnId="{6B943D41-56BD-42D5-803A-3126865A3BF4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A30571CC-E401-4096-B4B6-49A1B55FE96E}">
      <dgm:prSet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OR</a:t>
          </a:r>
          <a:endParaRPr lang="es-ES" sz="800" dirty="0">
            <a:latin typeface="Muller Regular" charset="0"/>
          </a:endParaRPr>
        </a:p>
      </dgm:t>
    </dgm:pt>
    <dgm:pt modelId="{4D7DD71B-9375-4BDE-94FA-76D6466E4212}" type="parTrans" cxnId="{57268C3D-0459-4E9E-8794-9DDA97B34014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A1A15422-2953-484D-A8C6-8DD0630B35B5}" type="sibTrans" cxnId="{57268C3D-0459-4E9E-8794-9DDA97B34014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7A5C9A3E-F251-444E-9237-768A9B955E3E}">
      <dgm:prSet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NOT</a:t>
          </a:r>
          <a:endParaRPr lang="es-ES" sz="800" dirty="0">
            <a:latin typeface="Muller Regular" charset="0"/>
          </a:endParaRPr>
        </a:p>
      </dgm:t>
    </dgm:pt>
    <dgm:pt modelId="{B04AF83C-BE24-43F7-8824-2879885C5FC0}" type="parTrans" cxnId="{6C0D59ED-1A06-4543-BD86-F9125242E689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97D323AB-E6D8-4F13-BA09-5269DD6C9AF7}" type="sibTrans" cxnId="{6C0D59ED-1A06-4543-BD86-F9125242E689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99004FA7-9B36-4B24-96BF-61D397459DF4}">
      <dgm:prSet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IGUAL</a:t>
          </a:r>
        </a:p>
        <a:p>
          <a:r>
            <a:rPr lang="es-ES" sz="800" dirty="0" smtClean="0">
              <a:latin typeface="Muller Regular" charset="0"/>
            </a:rPr>
            <a:t>=</a:t>
          </a:r>
          <a:endParaRPr lang="es-ES" sz="800" dirty="0">
            <a:latin typeface="Muller Regular" charset="0"/>
          </a:endParaRPr>
        </a:p>
      </dgm:t>
    </dgm:pt>
    <dgm:pt modelId="{B7F5A7C6-8370-4A03-AC9B-F073156388C1}" type="parTrans" cxnId="{EDC4D8AA-6DF9-47DB-B333-69BEC74C5B5E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78FED813-4A68-4770-91AA-A496A73EABC5}" type="sibTrans" cxnId="{EDC4D8AA-6DF9-47DB-B333-69BEC74C5B5E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CFBEE87B-1C03-46CE-BA52-6B7A0D65617D}">
      <dgm:prSet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INCREMENTO</a:t>
          </a:r>
        </a:p>
        <a:p>
          <a:r>
            <a:rPr lang="es-ES" sz="800" dirty="0" smtClean="0">
              <a:latin typeface="Muller Regular" charset="0"/>
            </a:rPr>
            <a:t>+=</a:t>
          </a:r>
          <a:endParaRPr lang="es-ES" sz="800" dirty="0">
            <a:latin typeface="Muller Regular" charset="0"/>
          </a:endParaRPr>
        </a:p>
      </dgm:t>
    </dgm:pt>
    <dgm:pt modelId="{8995FC69-726D-47B8-8034-EC69EDA45ED5}" type="parTrans" cxnId="{310C9CF3-48F9-4EAF-9BEE-E7D801325853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4DD1134B-923C-4D58-AD58-228B9940C9B6}" type="sibTrans" cxnId="{310C9CF3-48F9-4EAF-9BEE-E7D801325853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6BC6E791-C49C-441B-BA2F-3E172D9186CE}">
      <dgm:prSet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DECREMENTO</a:t>
          </a:r>
        </a:p>
        <a:p>
          <a:r>
            <a:rPr lang="es-ES" sz="800" dirty="0" smtClean="0">
              <a:latin typeface="Muller Regular" charset="0"/>
            </a:rPr>
            <a:t>-=</a:t>
          </a:r>
          <a:endParaRPr lang="es-ES" sz="800" dirty="0">
            <a:latin typeface="Muller Regular" charset="0"/>
          </a:endParaRPr>
        </a:p>
      </dgm:t>
    </dgm:pt>
    <dgm:pt modelId="{629770D9-CBCB-4BEC-B51A-F5392B73BEA8}" type="parTrans" cxnId="{4C10DF3C-1E8A-4D28-BCEA-830CF0584396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F721A5C7-A708-4E34-BE82-E237E2F254A5}" type="sibTrans" cxnId="{4C10DF3C-1E8A-4D28-BCEA-830CF0584396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9360B3F1-5AA5-4132-B2A4-D7082C26C301}">
      <dgm:prSet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/=</a:t>
          </a:r>
          <a:endParaRPr lang="es-ES" sz="800" dirty="0">
            <a:latin typeface="Muller Regular" charset="0"/>
          </a:endParaRPr>
        </a:p>
      </dgm:t>
    </dgm:pt>
    <dgm:pt modelId="{67E0D537-E8EE-4F82-95DA-D951FEDE2820}" type="parTrans" cxnId="{B6D99A29-4109-4C02-8DAB-5157643D48E5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279305C3-191A-484B-9BA0-046BF8C2EF42}" type="sibTrans" cxnId="{B6D99A29-4109-4C02-8DAB-5157643D48E5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4E791084-CD0E-4E4D-849A-339030B29597}">
      <dgm:prSet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**=</a:t>
          </a:r>
          <a:endParaRPr lang="es-ES" sz="800" dirty="0">
            <a:latin typeface="Muller Regular" charset="0"/>
          </a:endParaRPr>
        </a:p>
      </dgm:t>
    </dgm:pt>
    <dgm:pt modelId="{9B5BE8E9-0705-4980-9072-8C3DBD514767}" type="parTrans" cxnId="{92113294-0469-4FF4-8EDE-5F963A534A3F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E7764A6D-2F23-426F-8417-73322D8C231F}" type="sibTrans" cxnId="{92113294-0469-4FF4-8EDE-5F963A534A3F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0C39434E-68F9-4168-980D-FD2A2BE4980D}">
      <dgm:prSet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*=</a:t>
          </a:r>
          <a:endParaRPr lang="es-ES" sz="800" dirty="0">
            <a:latin typeface="Muller Regular" charset="0"/>
          </a:endParaRPr>
        </a:p>
      </dgm:t>
    </dgm:pt>
    <dgm:pt modelId="{22B8E8BC-24DE-4DCF-96D4-8878E0DB83C1}" type="parTrans" cxnId="{16D9333C-EE22-450E-8411-0AF13F8E3D8F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0A789F5C-F0DC-4300-A439-028157053ED1}" type="sibTrans" cxnId="{16D9333C-EE22-450E-8411-0AF13F8E3D8F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362FF6C5-AB43-4466-8935-890D0182D473}">
      <dgm:prSet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%=</a:t>
          </a:r>
          <a:endParaRPr lang="es-ES" sz="800" dirty="0">
            <a:latin typeface="Muller Regular" charset="0"/>
          </a:endParaRPr>
        </a:p>
      </dgm:t>
    </dgm:pt>
    <dgm:pt modelId="{07A338B5-92D1-4CD2-89B0-2E9E1C36986F}" type="parTrans" cxnId="{CB8C749B-25C3-4DE7-8B0C-DA6A1788F4AB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58D3A6AE-4568-4D21-BFA7-969BA6ED012C}" type="sibTrans" cxnId="{CB8C749B-25C3-4DE7-8B0C-DA6A1788F4AB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924448C9-5F49-401E-A193-CC70B707BDA0}">
      <dgm:prSet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//=</a:t>
          </a:r>
          <a:endParaRPr lang="es-ES" sz="800" dirty="0">
            <a:latin typeface="Muller Regular" charset="0"/>
          </a:endParaRPr>
        </a:p>
      </dgm:t>
    </dgm:pt>
    <dgm:pt modelId="{F160E241-0A86-44DD-A790-F0E9ED82EF8F}" type="parTrans" cxnId="{7E53A75C-8D8C-4DAE-A01E-AB350A4F9D1E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A7B08434-50E2-4CCE-A59A-A53D3BCF85A7}" type="sibTrans" cxnId="{7E53A75C-8D8C-4DAE-A01E-AB350A4F9D1E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001FAFBA-EDAA-44F8-8FBB-A37DA32446D6}">
      <dgm:prSet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IS NOT</a:t>
          </a:r>
          <a:endParaRPr lang="es-ES" sz="800" dirty="0">
            <a:latin typeface="Muller Regular" charset="0"/>
          </a:endParaRPr>
        </a:p>
      </dgm:t>
    </dgm:pt>
    <dgm:pt modelId="{26145BE9-0006-4BFC-8BAE-32BBFE40E7E3}" type="parTrans" cxnId="{B8D5DB22-30D8-4B38-99E8-A5F027539A63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F7B949B6-EB59-419C-A68E-6662A27A3E79}" type="sibTrans" cxnId="{B8D5DB22-30D8-4B38-99E8-A5F027539A63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7007FC4B-9EBD-403F-A7EC-BC4DB6E7D7A0}">
      <dgm:prSet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IN</a:t>
          </a:r>
          <a:endParaRPr lang="es-ES" sz="800" dirty="0">
            <a:latin typeface="Muller Regular" charset="0"/>
          </a:endParaRPr>
        </a:p>
      </dgm:t>
    </dgm:pt>
    <dgm:pt modelId="{51FB30B0-8EE2-48EF-8309-97563953BC2F}" type="parTrans" cxnId="{C41D0F8D-C8DC-4961-A741-FC1BE1AA51D2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12BE018D-7B72-43F0-B129-3526E7A09FA0}" type="sibTrans" cxnId="{C41D0F8D-C8DC-4961-A741-FC1BE1AA51D2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29CA9F61-1200-4256-A2C4-4F9D0EEC65D9}">
      <dgm:prSet custT="1"/>
      <dgm:spPr/>
      <dgm:t>
        <a:bodyPr/>
        <a:lstStyle/>
        <a:p>
          <a:r>
            <a:rPr lang="es-ES" sz="800" dirty="0" smtClean="0">
              <a:latin typeface="Muller Regular" charset="0"/>
            </a:rPr>
            <a:t>IN NOT</a:t>
          </a:r>
          <a:endParaRPr lang="es-ES" sz="800" dirty="0">
            <a:latin typeface="Muller Regular" charset="0"/>
          </a:endParaRPr>
        </a:p>
      </dgm:t>
    </dgm:pt>
    <dgm:pt modelId="{302AEE21-FF2B-4899-AD03-D8F266E0E163}" type="parTrans" cxnId="{1D0FF56D-34DF-4C1D-8BCB-8701B511AA68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4C9CAA88-C948-4834-BCBB-93BED6CFD875}" type="sibTrans" cxnId="{1D0FF56D-34DF-4C1D-8BCB-8701B511AA68}">
      <dgm:prSet/>
      <dgm:spPr/>
      <dgm:t>
        <a:bodyPr/>
        <a:lstStyle/>
        <a:p>
          <a:endParaRPr lang="es-ES" sz="2400">
            <a:latin typeface="Muller Regular" charset="0"/>
          </a:endParaRPr>
        </a:p>
      </dgm:t>
    </dgm:pt>
    <dgm:pt modelId="{5C9B87BC-0BB5-4CF0-A628-9ED822760094}" type="pres">
      <dgm:prSet presAssocID="{113F7FB6-3ECC-4BAA-8A95-73FADCEF489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AB3CC652-42BA-4564-B6EA-0B83D7B7FA4F}" type="pres">
      <dgm:prSet presAssocID="{C08E6C37-F0E2-4373-9ED6-D99C361C8453}" presName="hierRoot1" presStyleCnt="0"/>
      <dgm:spPr/>
    </dgm:pt>
    <dgm:pt modelId="{39CD60BF-CD71-4A6D-8723-DCBF60FCEA16}" type="pres">
      <dgm:prSet presAssocID="{C08E6C37-F0E2-4373-9ED6-D99C361C8453}" presName="composite" presStyleCnt="0"/>
      <dgm:spPr/>
    </dgm:pt>
    <dgm:pt modelId="{A25738AC-A728-47EE-A002-2FFB0FF11A23}" type="pres">
      <dgm:prSet presAssocID="{C08E6C37-F0E2-4373-9ED6-D99C361C8453}" presName="background" presStyleLbl="node0" presStyleIdx="0" presStyleCnt="1"/>
      <dgm:spPr/>
    </dgm:pt>
    <dgm:pt modelId="{5A53C3CB-9CDF-490A-AC30-1BED62200D3D}" type="pres">
      <dgm:prSet presAssocID="{C08E6C37-F0E2-4373-9ED6-D99C361C845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EDBD6CC-ED34-4724-85D4-3B03B7DCED9B}" type="pres">
      <dgm:prSet presAssocID="{C08E6C37-F0E2-4373-9ED6-D99C361C8453}" presName="hierChild2" presStyleCnt="0"/>
      <dgm:spPr/>
    </dgm:pt>
    <dgm:pt modelId="{3F8C6D41-E849-4DA9-8001-64A1B2A8331C}" type="pres">
      <dgm:prSet presAssocID="{4D422720-6DB3-4D56-8AF6-4CB9C9508A91}" presName="Name10" presStyleLbl="parChTrans1D2" presStyleIdx="0" presStyleCnt="5"/>
      <dgm:spPr/>
      <dgm:t>
        <a:bodyPr/>
        <a:lstStyle/>
        <a:p>
          <a:endParaRPr lang="es-ES"/>
        </a:p>
      </dgm:t>
    </dgm:pt>
    <dgm:pt modelId="{EE86658E-6CE3-46FC-902E-0B353FF8D0A8}" type="pres">
      <dgm:prSet presAssocID="{969F412B-967F-4D10-A303-C77231DC9B93}" presName="hierRoot2" presStyleCnt="0"/>
      <dgm:spPr/>
    </dgm:pt>
    <dgm:pt modelId="{6DCDDC81-66FA-4005-AED6-E291BEAEE6B5}" type="pres">
      <dgm:prSet presAssocID="{969F412B-967F-4D10-A303-C77231DC9B93}" presName="composite2" presStyleCnt="0"/>
      <dgm:spPr/>
    </dgm:pt>
    <dgm:pt modelId="{885EFDF4-BD2B-483B-9FCE-E60E4791A0A4}" type="pres">
      <dgm:prSet presAssocID="{969F412B-967F-4D10-A303-C77231DC9B93}" presName="background2" presStyleLbl="node2" presStyleIdx="0" presStyleCnt="5"/>
      <dgm:spPr/>
    </dgm:pt>
    <dgm:pt modelId="{EBA12AA3-D9D9-4798-84E1-B2B288843C1D}" type="pres">
      <dgm:prSet presAssocID="{969F412B-967F-4D10-A303-C77231DC9B93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3B918C0-4F70-47F4-9D51-2CC079B4AEC4}" type="pres">
      <dgm:prSet presAssocID="{969F412B-967F-4D10-A303-C77231DC9B93}" presName="hierChild3" presStyleCnt="0"/>
      <dgm:spPr/>
    </dgm:pt>
    <dgm:pt modelId="{09A45B89-797A-474B-A94A-E7CDA86714DB}" type="pres">
      <dgm:prSet presAssocID="{52674BA6-8BCE-4F1F-8028-75400A297E36}" presName="Name17" presStyleLbl="parChTrans1D3" presStyleIdx="0" presStyleCnt="8"/>
      <dgm:spPr/>
      <dgm:t>
        <a:bodyPr/>
        <a:lstStyle/>
        <a:p>
          <a:endParaRPr lang="es-ES"/>
        </a:p>
      </dgm:t>
    </dgm:pt>
    <dgm:pt modelId="{A428115F-43EA-4E7C-9B5C-5A26EB0F4218}" type="pres">
      <dgm:prSet presAssocID="{3EDCF109-C261-43CE-9BF8-D671C391AA60}" presName="hierRoot3" presStyleCnt="0"/>
      <dgm:spPr/>
    </dgm:pt>
    <dgm:pt modelId="{30986EE8-274D-4853-809E-E63EB3D42A24}" type="pres">
      <dgm:prSet presAssocID="{3EDCF109-C261-43CE-9BF8-D671C391AA60}" presName="composite3" presStyleCnt="0"/>
      <dgm:spPr/>
    </dgm:pt>
    <dgm:pt modelId="{F2DCC8A3-2829-4563-B1F0-09FD7715A4FC}" type="pres">
      <dgm:prSet presAssocID="{3EDCF109-C261-43CE-9BF8-D671C391AA60}" presName="background3" presStyleLbl="node3" presStyleIdx="0" presStyleCnt="8"/>
      <dgm:spPr/>
    </dgm:pt>
    <dgm:pt modelId="{D39AB969-8075-484E-992C-C0BD03D30863}" type="pres">
      <dgm:prSet presAssocID="{3EDCF109-C261-43CE-9BF8-D671C391AA60}" presName="text3" presStyleLbl="fgAcc3" presStyleIdx="0" presStyleCnt="8" custScaleX="12203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6E3FBEB-D138-4BB7-AFEA-675396DBD295}" type="pres">
      <dgm:prSet presAssocID="{3EDCF109-C261-43CE-9BF8-D671C391AA60}" presName="hierChild4" presStyleCnt="0"/>
      <dgm:spPr/>
    </dgm:pt>
    <dgm:pt modelId="{1A00884A-2947-4B07-82EC-B9FC2197A26C}" type="pres">
      <dgm:prSet presAssocID="{2F167CF4-65E1-475C-A21A-D0E3FB325E25}" presName="Name23" presStyleLbl="parChTrans1D4" presStyleIdx="0" presStyleCnt="20"/>
      <dgm:spPr/>
      <dgm:t>
        <a:bodyPr/>
        <a:lstStyle/>
        <a:p>
          <a:endParaRPr lang="es-ES"/>
        </a:p>
      </dgm:t>
    </dgm:pt>
    <dgm:pt modelId="{E1B5EB51-6ADD-49F1-A0C0-5DCFB3D1EC46}" type="pres">
      <dgm:prSet presAssocID="{876BC6C1-31F5-413B-BA34-4406852AD55F}" presName="hierRoot4" presStyleCnt="0"/>
      <dgm:spPr/>
    </dgm:pt>
    <dgm:pt modelId="{8833D97A-B527-43A5-8EA5-C9E6AF2AB2E9}" type="pres">
      <dgm:prSet presAssocID="{876BC6C1-31F5-413B-BA34-4406852AD55F}" presName="composite4" presStyleCnt="0"/>
      <dgm:spPr/>
    </dgm:pt>
    <dgm:pt modelId="{1B090A45-4F48-469A-AACF-2202D5F7B340}" type="pres">
      <dgm:prSet presAssocID="{876BC6C1-31F5-413B-BA34-4406852AD55F}" presName="background4" presStyleLbl="node4" presStyleIdx="0" presStyleCnt="20"/>
      <dgm:spPr/>
    </dgm:pt>
    <dgm:pt modelId="{35B33AB8-E331-4409-8C02-F69A260C2EF1}" type="pres">
      <dgm:prSet presAssocID="{876BC6C1-31F5-413B-BA34-4406852AD55F}" presName="text4" presStyleLbl="fgAcc4" presStyleIdx="0" presStyleCnt="20" custScaleX="12203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D016E06-81D9-45AB-A786-7B27C2BA7773}" type="pres">
      <dgm:prSet presAssocID="{876BC6C1-31F5-413B-BA34-4406852AD55F}" presName="hierChild5" presStyleCnt="0"/>
      <dgm:spPr/>
    </dgm:pt>
    <dgm:pt modelId="{73B7240C-BAD0-43FD-950B-2C5DC14EF2F3}" type="pres">
      <dgm:prSet presAssocID="{A9797681-0E6A-4BFA-A072-492C61616003}" presName="Name23" presStyleLbl="parChTrans1D4" presStyleIdx="1" presStyleCnt="20"/>
      <dgm:spPr/>
      <dgm:t>
        <a:bodyPr/>
        <a:lstStyle/>
        <a:p>
          <a:endParaRPr lang="es-ES"/>
        </a:p>
      </dgm:t>
    </dgm:pt>
    <dgm:pt modelId="{678A9D13-C7B5-4A84-A4D1-C40C9F653202}" type="pres">
      <dgm:prSet presAssocID="{AF8E95BA-7A1B-4692-8DB9-6C7268191F49}" presName="hierRoot4" presStyleCnt="0"/>
      <dgm:spPr/>
    </dgm:pt>
    <dgm:pt modelId="{DB8C8AA8-278A-43F0-B49C-C7732F9FD989}" type="pres">
      <dgm:prSet presAssocID="{AF8E95BA-7A1B-4692-8DB9-6C7268191F49}" presName="composite4" presStyleCnt="0"/>
      <dgm:spPr/>
    </dgm:pt>
    <dgm:pt modelId="{8454E096-F59A-4C79-87DA-94A441F07B61}" type="pres">
      <dgm:prSet presAssocID="{AF8E95BA-7A1B-4692-8DB9-6C7268191F49}" presName="background4" presStyleLbl="node4" presStyleIdx="1" presStyleCnt="20"/>
      <dgm:spPr/>
    </dgm:pt>
    <dgm:pt modelId="{6EC25CB5-B110-4C5C-95CB-3EDB00CE7E3C}" type="pres">
      <dgm:prSet presAssocID="{AF8E95BA-7A1B-4692-8DB9-6C7268191F49}" presName="text4" presStyleLbl="fgAcc4" presStyleIdx="1" presStyleCnt="20" custScaleX="12203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E6FCCBE-BC0C-4E69-84E2-2AA0E6468159}" type="pres">
      <dgm:prSet presAssocID="{AF8E95BA-7A1B-4692-8DB9-6C7268191F49}" presName="hierChild5" presStyleCnt="0"/>
      <dgm:spPr/>
    </dgm:pt>
    <dgm:pt modelId="{540A8952-F2C2-44BE-8583-2C2FCBFF253B}" type="pres">
      <dgm:prSet presAssocID="{9DB43666-4753-467A-9870-61F4D1D652F9}" presName="Name23" presStyleLbl="parChTrans1D4" presStyleIdx="2" presStyleCnt="20"/>
      <dgm:spPr/>
      <dgm:t>
        <a:bodyPr/>
        <a:lstStyle/>
        <a:p>
          <a:endParaRPr lang="es-ES"/>
        </a:p>
      </dgm:t>
    </dgm:pt>
    <dgm:pt modelId="{857868AE-D49E-4DC9-BCA5-F555133E32E4}" type="pres">
      <dgm:prSet presAssocID="{BC2E46B5-ACC8-4576-8264-C541D51A95A0}" presName="hierRoot4" presStyleCnt="0"/>
      <dgm:spPr/>
    </dgm:pt>
    <dgm:pt modelId="{903D3C67-FAF3-4D59-ACA4-AAFA2041EDF8}" type="pres">
      <dgm:prSet presAssocID="{BC2E46B5-ACC8-4576-8264-C541D51A95A0}" presName="composite4" presStyleCnt="0"/>
      <dgm:spPr/>
    </dgm:pt>
    <dgm:pt modelId="{4FD6C9FC-271B-4C43-B39A-512EC4ED6320}" type="pres">
      <dgm:prSet presAssocID="{BC2E46B5-ACC8-4576-8264-C541D51A95A0}" presName="background4" presStyleLbl="node4" presStyleIdx="2" presStyleCnt="20"/>
      <dgm:spPr/>
    </dgm:pt>
    <dgm:pt modelId="{C6B72D1B-1646-4EA8-B0E5-2CE708FBD97A}" type="pres">
      <dgm:prSet presAssocID="{BC2E46B5-ACC8-4576-8264-C541D51A95A0}" presName="text4" presStyleLbl="fgAcc4" presStyleIdx="2" presStyleCnt="20" custScaleX="12203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265D108-F0FB-4C37-B782-04AB8B98B936}" type="pres">
      <dgm:prSet presAssocID="{BC2E46B5-ACC8-4576-8264-C541D51A95A0}" presName="hierChild5" presStyleCnt="0"/>
      <dgm:spPr/>
    </dgm:pt>
    <dgm:pt modelId="{F79AB2FF-A23E-4869-9045-D66C21636817}" type="pres">
      <dgm:prSet presAssocID="{EB9EC713-A542-48A0-9F5B-21963125D0A8}" presName="Name17" presStyleLbl="parChTrans1D3" presStyleIdx="1" presStyleCnt="8"/>
      <dgm:spPr/>
      <dgm:t>
        <a:bodyPr/>
        <a:lstStyle/>
        <a:p>
          <a:endParaRPr lang="es-ES"/>
        </a:p>
      </dgm:t>
    </dgm:pt>
    <dgm:pt modelId="{E16F87AA-0E1B-4881-AAF6-039B7CE49B22}" type="pres">
      <dgm:prSet presAssocID="{405CF903-1908-436A-8F76-0D1B7744132F}" presName="hierRoot3" presStyleCnt="0"/>
      <dgm:spPr/>
    </dgm:pt>
    <dgm:pt modelId="{855200D0-D312-4D28-8D80-9B6D29947D02}" type="pres">
      <dgm:prSet presAssocID="{405CF903-1908-436A-8F76-0D1B7744132F}" presName="composite3" presStyleCnt="0"/>
      <dgm:spPr/>
    </dgm:pt>
    <dgm:pt modelId="{9DE149DF-3577-40AF-A917-5C493CF96FBE}" type="pres">
      <dgm:prSet presAssocID="{405CF903-1908-436A-8F76-0D1B7744132F}" presName="background3" presStyleLbl="node3" presStyleIdx="1" presStyleCnt="8"/>
      <dgm:spPr/>
    </dgm:pt>
    <dgm:pt modelId="{337BF529-6269-4810-AB52-2A16D2339964}" type="pres">
      <dgm:prSet presAssocID="{405CF903-1908-436A-8F76-0D1B7744132F}" presName="text3" presStyleLbl="fgAcc3" presStyleIdx="1" presStyleCnt="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AE689AC-B562-47EC-B0BA-44BEF6BA6AAF}" type="pres">
      <dgm:prSet presAssocID="{405CF903-1908-436A-8F76-0D1B7744132F}" presName="hierChild4" presStyleCnt="0"/>
      <dgm:spPr/>
    </dgm:pt>
    <dgm:pt modelId="{E738FBF2-8E88-4297-A84D-63EDFC8E3A2E}" type="pres">
      <dgm:prSet presAssocID="{C3E46508-D4B5-449E-8D8E-B7C31BB95024}" presName="Name23" presStyleLbl="parChTrans1D4" presStyleIdx="3" presStyleCnt="20"/>
      <dgm:spPr/>
      <dgm:t>
        <a:bodyPr/>
        <a:lstStyle/>
        <a:p>
          <a:endParaRPr lang="es-ES"/>
        </a:p>
      </dgm:t>
    </dgm:pt>
    <dgm:pt modelId="{4304D662-6CD2-4877-B9DC-677F7E22DBE1}" type="pres">
      <dgm:prSet presAssocID="{911C5C77-6C94-4BE2-AE12-E4BB6D61EF85}" presName="hierRoot4" presStyleCnt="0"/>
      <dgm:spPr/>
    </dgm:pt>
    <dgm:pt modelId="{5CBBC87C-59E7-4404-957C-A15CA3835566}" type="pres">
      <dgm:prSet presAssocID="{911C5C77-6C94-4BE2-AE12-E4BB6D61EF85}" presName="composite4" presStyleCnt="0"/>
      <dgm:spPr/>
    </dgm:pt>
    <dgm:pt modelId="{C4218C6B-5AFC-45E2-BDE6-5D00F2B342B8}" type="pres">
      <dgm:prSet presAssocID="{911C5C77-6C94-4BE2-AE12-E4BB6D61EF85}" presName="background4" presStyleLbl="node4" presStyleIdx="3" presStyleCnt="20"/>
      <dgm:spPr/>
    </dgm:pt>
    <dgm:pt modelId="{6258B605-8EAF-4698-85E6-940C0D5CC588}" type="pres">
      <dgm:prSet presAssocID="{911C5C77-6C94-4BE2-AE12-E4BB6D61EF85}" presName="text4" presStyleLbl="fgAcc4" presStyleIdx="3" presStyleCnt="2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24366C0-8AF5-4585-8C63-E16ED67C6BB2}" type="pres">
      <dgm:prSet presAssocID="{911C5C77-6C94-4BE2-AE12-E4BB6D61EF85}" presName="hierChild5" presStyleCnt="0"/>
      <dgm:spPr/>
    </dgm:pt>
    <dgm:pt modelId="{8A38DC88-E394-450E-ACC9-38A9E046AD00}" type="pres">
      <dgm:prSet presAssocID="{76612640-73AE-465E-B875-12CA7184634E}" presName="Name23" presStyleLbl="parChTrans1D4" presStyleIdx="4" presStyleCnt="20"/>
      <dgm:spPr/>
      <dgm:t>
        <a:bodyPr/>
        <a:lstStyle/>
        <a:p>
          <a:endParaRPr lang="es-ES"/>
        </a:p>
      </dgm:t>
    </dgm:pt>
    <dgm:pt modelId="{42B9D2F5-2E42-455E-882A-D380334509ED}" type="pres">
      <dgm:prSet presAssocID="{2E87E90D-6B25-4719-B812-1D37ABDEE1B8}" presName="hierRoot4" presStyleCnt="0"/>
      <dgm:spPr/>
    </dgm:pt>
    <dgm:pt modelId="{E3251069-56B8-4BAD-A306-0742EBE75920}" type="pres">
      <dgm:prSet presAssocID="{2E87E90D-6B25-4719-B812-1D37ABDEE1B8}" presName="composite4" presStyleCnt="0"/>
      <dgm:spPr/>
    </dgm:pt>
    <dgm:pt modelId="{CBE65A17-D50D-498B-B630-9CAB6D02AE27}" type="pres">
      <dgm:prSet presAssocID="{2E87E90D-6B25-4719-B812-1D37ABDEE1B8}" presName="background4" presStyleLbl="node4" presStyleIdx="4" presStyleCnt="20"/>
      <dgm:spPr/>
    </dgm:pt>
    <dgm:pt modelId="{BE02C994-338B-4C83-BD0F-BCEAFFCAA633}" type="pres">
      <dgm:prSet presAssocID="{2E87E90D-6B25-4719-B812-1D37ABDEE1B8}" presName="text4" presStyleLbl="fgAcc4" presStyleIdx="4" presStyleCnt="2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A5BFA2C-ED57-4BC8-B132-25BDB79D1B6F}" type="pres">
      <dgm:prSet presAssocID="{2E87E90D-6B25-4719-B812-1D37ABDEE1B8}" presName="hierChild5" presStyleCnt="0"/>
      <dgm:spPr/>
    </dgm:pt>
    <dgm:pt modelId="{AB01B5B5-0346-4C82-96EA-98E642BD55CC}" type="pres">
      <dgm:prSet presAssocID="{DA133665-8BA2-411F-BD3D-990FAAD57D33}" presName="Name10" presStyleLbl="parChTrans1D2" presStyleIdx="1" presStyleCnt="5"/>
      <dgm:spPr/>
      <dgm:t>
        <a:bodyPr/>
        <a:lstStyle/>
        <a:p>
          <a:endParaRPr lang="es-ES"/>
        </a:p>
      </dgm:t>
    </dgm:pt>
    <dgm:pt modelId="{8CE8297A-257A-48D2-BA26-A98BF5782F61}" type="pres">
      <dgm:prSet presAssocID="{68CA5C8D-BFAF-4FB5-A0D8-40C0798AC624}" presName="hierRoot2" presStyleCnt="0"/>
      <dgm:spPr/>
    </dgm:pt>
    <dgm:pt modelId="{5B72C75B-7CEB-4FCA-8623-C171761DB7AF}" type="pres">
      <dgm:prSet presAssocID="{68CA5C8D-BFAF-4FB5-A0D8-40C0798AC624}" presName="composite2" presStyleCnt="0"/>
      <dgm:spPr/>
    </dgm:pt>
    <dgm:pt modelId="{5867553F-A30E-489F-B203-E9EA7BB7F5AC}" type="pres">
      <dgm:prSet presAssocID="{68CA5C8D-BFAF-4FB5-A0D8-40C0798AC624}" presName="background2" presStyleLbl="node2" presStyleIdx="1" presStyleCnt="5"/>
      <dgm:spPr/>
    </dgm:pt>
    <dgm:pt modelId="{13CE7C5C-3318-4AC8-ABCB-B129A5E40EBD}" type="pres">
      <dgm:prSet presAssocID="{68CA5C8D-BFAF-4FB5-A0D8-40C0798AC624}" presName="text2" presStyleLbl="fgAcc2" presStyleIdx="1" presStyleCnt="5" custScaleX="10790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C9A73B9-DED2-466A-900D-E074234FC441}" type="pres">
      <dgm:prSet presAssocID="{68CA5C8D-BFAF-4FB5-A0D8-40C0798AC624}" presName="hierChild3" presStyleCnt="0"/>
      <dgm:spPr/>
    </dgm:pt>
    <dgm:pt modelId="{3E7F13EF-DE49-4776-ABE2-81C8398F31F2}" type="pres">
      <dgm:prSet presAssocID="{78047915-5B22-4EAD-97E8-449DFC174830}" presName="Name17" presStyleLbl="parChTrans1D3" presStyleIdx="2" presStyleCnt="8"/>
      <dgm:spPr/>
      <dgm:t>
        <a:bodyPr/>
        <a:lstStyle/>
        <a:p>
          <a:endParaRPr lang="es-ES"/>
        </a:p>
      </dgm:t>
    </dgm:pt>
    <dgm:pt modelId="{0FE0733C-B7DD-4F8C-8525-E8FE5FE60A87}" type="pres">
      <dgm:prSet presAssocID="{0CF144C5-824F-4F24-9610-1026B45EBD71}" presName="hierRoot3" presStyleCnt="0"/>
      <dgm:spPr/>
    </dgm:pt>
    <dgm:pt modelId="{F98B9022-CD14-46DA-A3D6-2CF11124173E}" type="pres">
      <dgm:prSet presAssocID="{0CF144C5-824F-4F24-9610-1026B45EBD71}" presName="composite3" presStyleCnt="0"/>
      <dgm:spPr/>
    </dgm:pt>
    <dgm:pt modelId="{F0B544FB-323F-413C-A564-7353C1D016C8}" type="pres">
      <dgm:prSet presAssocID="{0CF144C5-824F-4F24-9610-1026B45EBD71}" presName="background3" presStyleLbl="node3" presStyleIdx="2" presStyleCnt="8"/>
      <dgm:spPr/>
    </dgm:pt>
    <dgm:pt modelId="{DC130A47-66DD-41C7-94D7-211A211EE0F9}" type="pres">
      <dgm:prSet presAssocID="{0CF144C5-824F-4F24-9610-1026B45EBD71}" presName="text3" presStyleLbl="fgAcc3" presStyleIdx="2" presStyleCnt="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7447D59-BAFD-4E2D-A83F-4411CB1AE1C5}" type="pres">
      <dgm:prSet presAssocID="{0CF144C5-824F-4F24-9610-1026B45EBD71}" presName="hierChild4" presStyleCnt="0"/>
      <dgm:spPr/>
    </dgm:pt>
    <dgm:pt modelId="{FBE1600B-D51E-433D-8D39-9AE5B22DD8FF}" type="pres">
      <dgm:prSet presAssocID="{192B0108-6430-48F3-B370-5FFE9EBE36EC}" presName="Name23" presStyleLbl="parChTrans1D4" presStyleIdx="5" presStyleCnt="20"/>
      <dgm:spPr/>
      <dgm:t>
        <a:bodyPr/>
        <a:lstStyle/>
        <a:p>
          <a:endParaRPr lang="es-ES"/>
        </a:p>
      </dgm:t>
    </dgm:pt>
    <dgm:pt modelId="{571B709A-650B-4AFB-A9FF-61E55ECBF2F6}" type="pres">
      <dgm:prSet presAssocID="{D577B1B7-6240-42DE-B75F-FA38CC96734B}" presName="hierRoot4" presStyleCnt="0"/>
      <dgm:spPr/>
    </dgm:pt>
    <dgm:pt modelId="{9CE8B0DB-3952-45A6-A65F-1AF7F04FCAD7}" type="pres">
      <dgm:prSet presAssocID="{D577B1B7-6240-42DE-B75F-FA38CC96734B}" presName="composite4" presStyleCnt="0"/>
      <dgm:spPr/>
    </dgm:pt>
    <dgm:pt modelId="{C9D41CBF-D7AA-4A46-B0C6-EB4EE1682C9E}" type="pres">
      <dgm:prSet presAssocID="{D577B1B7-6240-42DE-B75F-FA38CC96734B}" presName="background4" presStyleLbl="node4" presStyleIdx="5" presStyleCnt="20"/>
      <dgm:spPr/>
    </dgm:pt>
    <dgm:pt modelId="{3CD15880-5E27-4803-93CC-A6DE5639715E}" type="pres">
      <dgm:prSet presAssocID="{D577B1B7-6240-42DE-B75F-FA38CC96734B}" presName="text4" presStyleLbl="fgAcc4" presStyleIdx="5" presStyleCnt="2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B2AFE8B-D2DA-405B-94F3-0388BD918745}" type="pres">
      <dgm:prSet presAssocID="{D577B1B7-6240-42DE-B75F-FA38CC96734B}" presName="hierChild5" presStyleCnt="0"/>
      <dgm:spPr/>
    </dgm:pt>
    <dgm:pt modelId="{5FCC6A35-4EB3-42BF-9FBD-F9100F3C44BE}" type="pres">
      <dgm:prSet presAssocID="{0CF051B7-88A4-437B-ADB0-73D0C9F6D25A}" presName="Name23" presStyleLbl="parChTrans1D4" presStyleIdx="6" presStyleCnt="20"/>
      <dgm:spPr/>
      <dgm:t>
        <a:bodyPr/>
        <a:lstStyle/>
        <a:p>
          <a:endParaRPr lang="es-ES"/>
        </a:p>
      </dgm:t>
    </dgm:pt>
    <dgm:pt modelId="{345B24F9-2819-49D1-B89F-CAB0B2C962A9}" type="pres">
      <dgm:prSet presAssocID="{445E66FF-4F61-4ECC-8127-A222A9465B82}" presName="hierRoot4" presStyleCnt="0"/>
      <dgm:spPr/>
    </dgm:pt>
    <dgm:pt modelId="{9212DBFE-9E29-4C9E-9F4D-C1DD8F71702A}" type="pres">
      <dgm:prSet presAssocID="{445E66FF-4F61-4ECC-8127-A222A9465B82}" presName="composite4" presStyleCnt="0"/>
      <dgm:spPr/>
    </dgm:pt>
    <dgm:pt modelId="{B276C9E9-A857-4BBF-B49D-8192B2A1C6F1}" type="pres">
      <dgm:prSet presAssocID="{445E66FF-4F61-4ECC-8127-A222A9465B82}" presName="background4" presStyleLbl="node4" presStyleIdx="6" presStyleCnt="20"/>
      <dgm:spPr/>
    </dgm:pt>
    <dgm:pt modelId="{96036C98-7357-4446-82DD-69EBC013EFDD}" type="pres">
      <dgm:prSet presAssocID="{445E66FF-4F61-4ECC-8127-A222A9465B82}" presName="text4" presStyleLbl="fgAcc4" presStyleIdx="6" presStyleCnt="2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DE9EDE2-B4BC-4404-A771-E6C47B01D1AF}" type="pres">
      <dgm:prSet presAssocID="{445E66FF-4F61-4ECC-8127-A222A9465B82}" presName="hierChild5" presStyleCnt="0"/>
      <dgm:spPr/>
    </dgm:pt>
    <dgm:pt modelId="{E897E793-AD51-4D0B-AA3A-C9135E722373}" type="pres">
      <dgm:prSet presAssocID="{89F9BA63-03FD-472B-8F6C-C063B573B078}" presName="Name17" presStyleLbl="parChTrans1D3" presStyleIdx="3" presStyleCnt="8"/>
      <dgm:spPr/>
      <dgm:t>
        <a:bodyPr/>
        <a:lstStyle/>
        <a:p>
          <a:endParaRPr lang="es-ES"/>
        </a:p>
      </dgm:t>
    </dgm:pt>
    <dgm:pt modelId="{2C1350A5-0F26-489F-B59C-A4B657FCE637}" type="pres">
      <dgm:prSet presAssocID="{3FF47709-0CAB-408E-9CE5-26E19E48D646}" presName="hierRoot3" presStyleCnt="0"/>
      <dgm:spPr/>
    </dgm:pt>
    <dgm:pt modelId="{5136F84E-A97A-4C26-9D1F-BB89F29E9C3B}" type="pres">
      <dgm:prSet presAssocID="{3FF47709-0CAB-408E-9CE5-26E19E48D646}" presName="composite3" presStyleCnt="0"/>
      <dgm:spPr/>
    </dgm:pt>
    <dgm:pt modelId="{D08B330F-BCF6-4421-9F3E-A9448C66ADF9}" type="pres">
      <dgm:prSet presAssocID="{3FF47709-0CAB-408E-9CE5-26E19E48D646}" presName="background3" presStyleLbl="node3" presStyleIdx="3" presStyleCnt="8"/>
      <dgm:spPr/>
    </dgm:pt>
    <dgm:pt modelId="{218BE7EC-B30D-4E26-97E1-A2E6A61E9134}" type="pres">
      <dgm:prSet presAssocID="{3FF47709-0CAB-408E-9CE5-26E19E48D646}" presName="text3" presStyleLbl="fgAcc3" presStyleIdx="3" presStyleCnt="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9287EB2-D9CB-4204-A90E-389E01B7237A}" type="pres">
      <dgm:prSet presAssocID="{3FF47709-0CAB-408E-9CE5-26E19E48D646}" presName="hierChild4" presStyleCnt="0"/>
      <dgm:spPr/>
    </dgm:pt>
    <dgm:pt modelId="{A9A4BFDF-1A9C-49B8-978E-8E1955E6F741}" type="pres">
      <dgm:prSet presAssocID="{BA6B5394-92B1-48D4-97F6-157C3340FBBF}" presName="Name23" presStyleLbl="parChTrans1D4" presStyleIdx="7" presStyleCnt="20"/>
      <dgm:spPr/>
      <dgm:t>
        <a:bodyPr/>
        <a:lstStyle/>
        <a:p>
          <a:endParaRPr lang="es-ES"/>
        </a:p>
      </dgm:t>
    </dgm:pt>
    <dgm:pt modelId="{C1370C90-C1CD-4B88-BA9F-E0BBC97013DF}" type="pres">
      <dgm:prSet presAssocID="{150D5807-238B-4AA6-8964-B56FFCAF8B28}" presName="hierRoot4" presStyleCnt="0"/>
      <dgm:spPr/>
    </dgm:pt>
    <dgm:pt modelId="{49914BA0-ED9D-4791-95A4-D8DA1AA02F4C}" type="pres">
      <dgm:prSet presAssocID="{150D5807-238B-4AA6-8964-B56FFCAF8B28}" presName="composite4" presStyleCnt="0"/>
      <dgm:spPr/>
    </dgm:pt>
    <dgm:pt modelId="{9C80276B-B270-48E9-8385-720360C810AB}" type="pres">
      <dgm:prSet presAssocID="{150D5807-238B-4AA6-8964-B56FFCAF8B28}" presName="background4" presStyleLbl="node4" presStyleIdx="7" presStyleCnt="20"/>
      <dgm:spPr/>
    </dgm:pt>
    <dgm:pt modelId="{1CE17B0C-5F04-428D-9A32-EC5B31EAEB52}" type="pres">
      <dgm:prSet presAssocID="{150D5807-238B-4AA6-8964-B56FFCAF8B28}" presName="text4" presStyleLbl="fgAcc4" presStyleIdx="7" presStyleCnt="2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AC7C6B1-64DC-4D96-934B-4540F81EF2DA}" type="pres">
      <dgm:prSet presAssocID="{150D5807-238B-4AA6-8964-B56FFCAF8B28}" presName="hierChild5" presStyleCnt="0"/>
      <dgm:spPr/>
    </dgm:pt>
    <dgm:pt modelId="{96363B1F-7E51-4E1B-891A-2CBE2B2EE388}" type="pres">
      <dgm:prSet presAssocID="{2A4CC5F4-6FE2-4C88-8CBD-6B42A449E3F6}" presName="Name23" presStyleLbl="parChTrans1D4" presStyleIdx="8" presStyleCnt="20"/>
      <dgm:spPr/>
      <dgm:t>
        <a:bodyPr/>
        <a:lstStyle/>
        <a:p>
          <a:endParaRPr lang="es-ES"/>
        </a:p>
      </dgm:t>
    </dgm:pt>
    <dgm:pt modelId="{4BBD052A-C6F5-464B-B1AC-D49B1124ADAE}" type="pres">
      <dgm:prSet presAssocID="{FCBCDA2B-FBA6-4556-8C14-89B5E81A746E}" presName="hierRoot4" presStyleCnt="0"/>
      <dgm:spPr/>
    </dgm:pt>
    <dgm:pt modelId="{5DE078F4-A7BB-46BB-A4C7-E61564096A47}" type="pres">
      <dgm:prSet presAssocID="{FCBCDA2B-FBA6-4556-8C14-89B5E81A746E}" presName="composite4" presStyleCnt="0"/>
      <dgm:spPr/>
    </dgm:pt>
    <dgm:pt modelId="{1960B8AB-A507-402B-BC5C-5AB2AC60D1FB}" type="pres">
      <dgm:prSet presAssocID="{FCBCDA2B-FBA6-4556-8C14-89B5E81A746E}" presName="background4" presStyleLbl="node4" presStyleIdx="8" presStyleCnt="20"/>
      <dgm:spPr/>
    </dgm:pt>
    <dgm:pt modelId="{4D7A1A87-E2AC-4130-8105-8DAC2F966D3E}" type="pres">
      <dgm:prSet presAssocID="{FCBCDA2B-FBA6-4556-8C14-89B5E81A746E}" presName="text4" presStyleLbl="fgAcc4" presStyleIdx="8" presStyleCnt="2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9EDEAAA-3B47-4868-9968-20BC9DFC74E4}" type="pres">
      <dgm:prSet presAssocID="{FCBCDA2B-FBA6-4556-8C14-89B5E81A746E}" presName="hierChild5" presStyleCnt="0"/>
      <dgm:spPr/>
    </dgm:pt>
    <dgm:pt modelId="{7D898723-CD8A-4F6D-B54A-0841B87CD8E7}" type="pres">
      <dgm:prSet presAssocID="{A9626D7C-68AF-4E19-B450-6B43A4FD2C40}" presName="Name10" presStyleLbl="parChTrans1D2" presStyleIdx="2" presStyleCnt="5"/>
      <dgm:spPr/>
      <dgm:t>
        <a:bodyPr/>
        <a:lstStyle/>
        <a:p>
          <a:endParaRPr lang="es-ES"/>
        </a:p>
      </dgm:t>
    </dgm:pt>
    <dgm:pt modelId="{04266774-3F16-4F2A-B9FA-C44F689C9C47}" type="pres">
      <dgm:prSet presAssocID="{381CE0E6-EC1C-4D7A-95C0-1CA732E0928B}" presName="hierRoot2" presStyleCnt="0"/>
      <dgm:spPr/>
    </dgm:pt>
    <dgm:pt modelId="{35860149-1932-4596-BE6B-892EF21CEFD3}" type="pres">
      <dgm:prSet presAssocID="{381CE0E6-EC1C-4D7A-95C0-1CA732E0928B}" presName="composite2" presStyleCnt="0"/>
      <dgm:spPr/>
    </dgm:pt>
    <dgm:pt modelId="{17C8AA69-D7FA-4D2F-AD40-C9A033D96E63}" type="pres">
      <dgm:prSet presAssocID="{381CE0E6-EC1C-4D7A-95C0-1CA732E0928B}" presName="background2" presStyleLbl="node2" presStyleIdx="2" presStyleCnt="5"/>
      <dgm:spPr/>
    </dgm:pt>
    <dgm:pt modelId="{2F5A12CE-55D9-4958-B8A9-431A9F25CB5D}" type="pres">
      <dgm:prSet presAssocID="{381CE0E6-EC1C-4D7A-95C0-1CA732E0928B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8BA1D7D-8835-4639-A7C8-6AB0B1C5F824}" type="pres">
      <dgm:prSet presAssocID="{381CE0E6-EC1C-4D7A-95C0-1CA732E0928B}" presName="hierChild3" presStyleCnt="0"/>
      <dgm:spPr/>
    </dgm:pt>
    <dgm:pt modelId="{C91E0401-8BD8-4AFB-9303-17FED4F7F561}" type="pres">
      <dgm:prSet presAssocID="{D94EC3D0-9B23-433A-8781-2167FCB45A28}" presName="Name17" presStyleLbl="parChTrans1D3" presStyleIdx="4" presStyleCnt="8"/>
      <dgm:spPr/>
      <dgm:t>
        <a:bodyPr/>
        <a:lstStyle/>
        <a:p>
          <a:endParaRPr lang="es-ES"/>
        </a:p>
      </dgm:t>
    </dgm:pt>
    <dgm:pt modelId="{C5D90F47-CF75-4A2C-9C9C-B525F058FECF}" type="pres">
      <dgm:prSet presAssocID="{0A4F7B78-203A-41CA-8337-1CCE7E2923E5}" presName="hierRoot3" presStyleCnt="0"/>
      <dgm:spPr/>
    </dgm:pt>
    <dgm:pt modelId="{D78992BA-E801-4C24-9358-1F25D1607AED}" type="pres">
      <dgm:prSet presAssocID="{0A4F7B78-203A-41CA-8337-1CCE7E2923E5}" presName="composite3" presStyleCnt="0"/>
      <dgm:spPr/>
    </dgm:pt>
    <dgm:pt modelId="{AC379974-C735-409F-B2B1-7119BE3402F4}" type="pres">
      <dgm:prSet presAssocID="{0A4F7B78-203A-41CA-8337-1CCE7E2923E5}" presName="background3" presStyleLbl="node3" presStyleIdx="4" presStyleCnt="8"/>
      <dgm:spPr/>
    </dgm:pt>
    <dgm:pt modelId="{38BB5A62-6176-437A-BE6D-EA701A54E1E4}" type="pres">
      <dgm:prSet presAssocID="{0A4F7B78-203A-41CA-8337-1CCE7E2923E5}" presName="text3" presStyleLbl="fgAcc3" presStyleIdx="4" presStyleCnt="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7CEFDEE-9923-4756-94BC-DF9A333E6F92}" type="pres">
      <dgm:prSet presAssocID="{0A4F7B78-203A-41CA-8337-1CCE7E2923E5}" presName="hierChild4" presStyleCnt="0"/>
      <dgm:spPr/>
    </dgm:pt>
    <dgm:pt modelId="{D2E73C6A-7255-4168-BDD4-99E4EA87FFCC}" type="pres">
      <dgm:prSet presAssocID="{4D7DD71B-9375-4BDE-94FA-76D6466E4212}" presName="Name23" presStyleLbl="parChTrans1D4" presStyleIdx="9" presStyleCnt="20"/>
      <dgm:spPr/>
      <dgm:t>
        <a:bodyPr/>
        <a:lstStyle/>
        <a:p>
          <a:endParaRPr lang="es-ES"/>
        </a:p>
      </dgm:t>
    </dgm:pt>
    <dgm:pt modelId="{BB7E2CCE-F90A-4EB4-99FB-366D45862CD5}" type="pres">
      <dgm:prSet presAssocID="{A30571CC-E401-4096-B4B6-49A1B55FE96E}" presName="hierRoot4" presStyleCnt="0"/>
      <dgm:spPr/>
    </dgm:pt>
    <dgm:pt modelId="{8DD57637-7E40-4ED0-A716-5003581F1D10}" type="pres">
      <dgm:prSet presAssocID="{A30571CC-E401-4096-B4B6-49A1B55FE96E}" presName="composite4" presStyleCnt="0"/>
      <dgm:spPr/>
    </dgm:pt>
    <dgm:pt modelId="{183D08ED-991F-4C10-A32A-B4D082DE681F}" type="pres">
      <dgm:prSet presAssocID="{A30571CC-E401-4096-B4B6-49A1B55FE96E}" presName="background4" presStyleLbl="node4" presStyleIdx="9" presStyleCnt="20"/>
      <dgm:spPr/>
    </dgm:pt>
    <dgm:pt modelId="{1720C6DA-71AD-4974-A196-C53473D275BB}" type="pres">
      <dgm:prSet presAssocID="{A30571CC-E401-4096-B4B6-49A1B55FE96E}" presName="text4" presStyleLbl="fgAcc4" presStyleIdx="9" presStyleCnt="2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E0010A1-26E6-4501-911B-A19B211629D1}" type="pres">
      <dgm:prSet presAssocID="{A30571CC-E401-4096-B4B6-49A1B55FE96E}" presName="hierChild5" presStyleCnt="0"/>
      <dgm:spPr/>
    </dgm:pt>
    <dgm:pt modelId="{6478687A-4BAC-4D6E-8C6F-3C54420B339F}" type="pres">
      <dgm:prSet presAssocID="{B04AF83C-BE24-43F7-8824-2879885C5FC0}" presName="Name23" presStyleLbl="parChTrans1D4" presStyleIdx="10" presStyleCnt="20"/>
      <dgm:spPr/>
      <dgm:t>
        <a:bodyPr/>
        <a:lstStyle/>
        <a:p>
          <a:endParaRPr lang="es-ES"/>
        </a:p>
      </dgm:t>
    </dgm:pt>
    <dgm:pt modelId="{76FFE9E7-C99F-4FB3-B4F0-C8FA2C98A749}" type="pres">
      <dgm:prSet presAssocID="{7A5C9A3E-F251-444E-9237-768A9B955E3E}" presName="hierRoot4" presStyleCnt="0"/>
      <dgm:spPr/>
    </dgm:pt>
    <dgm:pt modelId="{975A524A-948E-4894-8367-1147E5050F9A}" type="pres">
      <dgm:prSet presAssocID="{7A5C9A3E-F251-444E-9237-768A9B955E3E}" presName="composite4" presStyleCnt="0"/>
      <dgm:spPr/>
    </dgm:pt>
    <dgm:pt modelId="{F0923EF8-52F1-485B-8EDF-291C378C5735}" type="pres">
      <dgm:prSet presAssocID="{7A5C9A3E-F251-444E-9237-768A9B955E3E}" presName="background4" presStyleLbl="node4" presStyleIdx="10" presStyleCnt="20"/>
      <dgm:spPr/>
    </dgm:pt>
    <dgm:pt modelId="{71F3D794-0553-4C64-8BBD-BAD0125AE10F}" type="pres">
      <dgm:prSet presAssocID="{7A5C9A3E-F251-444E-9237-768A9B955E3E}" presName="text4" presStyleLbl="fgAcc4" presStyleIdx="10" presStyleCnt="2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0584D89-CA54-4F3F-BEC2-12F9B7091B48}" type="pres">
      <dgm:prSet presAssocID="{7A5C9A3E-F251-444E-9237-768A9B955E3E}" presName="hierChild5" presStyleCnt="0"/>
      <dgm:spPr/>
    </dgm:pt>
    <dgm:pt modelId="{93AC394B-1AA2-4C3E-BF41-8F455321922C}" type="pres">
      <dgm:prSet presAssocID="{90100D97-6F10-42F1-8DF5-2C06DFF608EC}" presName="Name10" presStyleLbl="parChTrans1D2" presStyleIdx="3" presStyleCnt="5"/>
      <dgm:spPr/>
      <dgm:t>
        <a:bodyPr/>
        <a:lstStyle/>
        <a:p>
          <a:endParaRPr lang="es-ES"/>
        </a:p>
      </dgm:t>
    </dgm:pt>
    <dgm:pt modelId="{6B216543-2433-4451-8E2B-1361BF6347F4}" type="pres">
      <dgm:prSet presAssocID="{652E203E-DEF1-4AED-A12F-67B13051E896}" presName="hierRoot2" presStyleCnt="0"/>
      <dgm:spPr/>
    </dgm:pt>
    <dgm:pt modelId="{DE68B8F1-037F-4AF6-9125-2FF54F24FA52}" type="pres">
      <dgm:prSet presAssocID="{652E203E-DEF1-4AED-A12F-67B13051E896}" presName="composite2" presStyleCnt="0"/>
      <dgm:spPr/>
    </dgm:pt>
    <dgm:pt modelId="{7E2F89CA-0A41-4769-82BE-5F57A4C37AE0}" type="pres">
      <dgm:prSet presAssocID="{652E203E-DEF1-4AED-A12F-67B13051E896}" presName="background2" presStyleLbl="node2" presStyleIdx="3" presStyleCnt="5"/>
      <dgm:spPr/>
    </dgm:pt>
    <dgm:pt modelId="{E3ED756B-1654-4DCF-8D74-0CCD138DC40C}" type="pres">
      <dgm:prSet presAssocID="{652E203E-DEF1-4AED-A12F-67B13051E896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2220369-3889-4195-B128-5B15690DF657}" type="pres">
      <dgm:prSet presAssocID="{652E203E-DEF1-4AED-A12F-67B13051E896}" presName="hierChild3" presStyleCnt="0"/>
      <dgm:spPr/>
    </dgm:pt>
    <dgm:pt modelId="{9DF0DA83-2020-409F-B667-F62105395DEE}" type="pres">
      <dgm:prSet presAssocID="{B7F5A7C6-8370-4A03-AC9B-F073156388C1}" presName="Name17" presStyleLbl="parChTrans1D3" presStyleIdx="5" presStyleCnt="8"/>
      <dgm:spPr/>
      <dgm:t>
        <a:bodyPr/>
        <a:lstStyle/>
        <a:p>
          <a:endParaRPr lang="es-ES"/>
        </a:p>
      </dgm:t>
    </dgm:pt>
    <dgm:pt modelId="{564C09BD-33CF-421E-8205-F882EA1E361A}" type="pres">
      <dgm:prSet presAssocID="{99004FA7-9B36-4B24-96BF-61D397459DF4}" presName="hierRoot3" presStyleCnt="0"/>
      <dgm:spPr/>
    </dgm:pt>
    <dgm:pt modelId="{348998AF-0B19-4F08-88A8-7E67EB9050FD}" type="pres">
      <dgm:prSet presAssocID="{99004FA7-9B36-4B24-96BF-61D397459DF4}" presName="composite3" presStyleCnt="0"/>
      <dgm:spPr/>
    </dgm:pt>
    <dgm:pt modelId="{DADAF749-D046-4822-A82E-8FB8618EAB62}" type="pres">
      <dgm:prSet presAssocID="{99004FA7-9B36-4B24-96BF-61D397459DF4}" presName="background3" presStyleLbl="node3" presStyleIdx="5" presStyleCnt="8"/>
      <dgm:spPr/>
    </dgm:pt>
    <dgm:pt modelId="{CB062B3A-BA61-4CF8-B459-CCBCC21273EF}" type="pres">
      <dgm:prSet presAssocID="{99004FA7-9B36-4B24-96BF-61D397459DF4}" presName="text3" presStyleLbl="fgAcc3" presStyleIdx="5" presStyleCnt="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A1DBE1E-4F05-4B26-88A6-27CA18472746}" type="pres">
      <dgm:prSet presAssocID="{99004FA7-9B36-4B24-96BF-61D397459DF4}" presName="hierChild4" presStyleCnt="0"/>
      <dgm:spPr/>
    </dgm:pt>
    <dgm:pt modelId="{1344C618-DC8C-44BB-A86A-F412ACF0942A}" type="pres">
      <dgm:prSet presAssocID="{629770D9-CBCB-4BEC-B51A-F5392B73BEA8}" presName="Name23" presStyleLbl="parChTrans1D4" presStyleIdx="11" presStyleCnt="20"/>
      <dgm:spPr/>
      <dgm:t>
        <a:bodyPr/>
        <a:lstStyle/>
        <a:p>
          <a:endParaRPr lang="es-ES"/>
        </a:p>
      </dgm:t>
    </dgm:pt>
    <dgm:pt modelId="{1FC938F9-4435-4AE4-802A-DE023543FC88}" type="pres">
      <dgm:prSet presAssocID="{6BC6E791-C49C-441B-BA2F-3E172D9186CE}" presName="hierRoot4" presStyleCnt="0"/>
      <dgm:spPr/>
    </dgm:pt>
    <dgm:pt modelId="{26D97DFB-23EA-4EDD-BDD8-C0401F635EDE}" type="pres">
      <dgm:prSet presAssocID="{6BC6E791-C49C-441B-BA2F-3E172D9186CE}" presName="composite4" presStyleCnt="0"/>
      <dgm:spPr/>
    </dgm:pt>
    <dgm:pt modelId="{FE6089FE-C6BE-4262-AE14-7917EDD51A34}" type="pres">
      <dgm:prSet presAssocID="{6BC6E791-C49C-441B-BA2F-3E172D9186CE}" presName="background4" presStyleLbl="node4" presStyleIdx="11" presStyleCnt="20"/>
      <dgm:spPr/>
    </dgm:pt>
    <dgm:pt modelId="{8080EA25-062B-4964-BE3E-23928465616F}" type="pres">
      <dgm:prSet presAssocID="{6BC6E791-C49C-441B-BA2F-3E172D9186CE}" presName="text4" presStyleLbl="fgAcc4" presStyleIdx="11" presStyleCnt="2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2849196-F2EB-43BE-A975-AE41ADDB7AE8}" type="pres">
      <dgm:prSet presAssocID="{6BC6E791-C49C-441B-BA2F-3E172D9186CE}" presName="hierChild5" presStyleCnt="0"/>
      <dgm:spPr/>
    </dgm:pt>
    <dgm:pt modelId="{E5DCE61A-D109-4807-B615-69E9DAFF29AC}" type="pres">
      <dgm:prSet presAssocID="{67E0D537-E8EE-4F82-95DA-D951FEDE2820}" presName="Name23" presStyleLbl="parChTrans1D4" presStyleIdx="12" presStyleCnt="20"/>
      <dgm:spPr/>
      <dgm:t>
        <a:bodyPr/>
        <a:lstStyle/>
        <a:p>
          <a:endParaRPr lang="es-ES"/>
        </a:p>
      </dgm:t>
    </dgm:pt>
    <dgm:pt modelId="{9BBBD282-79D1-4E3D-A1C2-29FD825084E2}" type="pres">
      <dgm:prSet presAssocID="{9360B3F1-5AA5-4132-B2A4-D7082C26C301}" presName="hierRoot4" presStyleCnt="0"/>
      <dgm:spPr/>
    </dgm:pt>
    <dgm:pt modelId="{5A7A5E50-253A-4080-B875-63B9E88DBCA2}" type="pres">
      <dgm:prSet presAssocID="{9360B3F1-5AA5-4132-B2A4-D7082C26C301}" presName="composite4" presStyleCnt="0"/>
      <dgm:spPr/>
    </dgm:pt>
    <dgm:pt modelId="{E6425145-457E-4377-8C4C-99D1BD058222}" type="pres">
      <dgm:prSet presAssocID="{9360B3F1-5AA5-4132-B2A4-D7082C26C301}" presName="background4" presStyleLbl="node4" presStyleIdx="12" presStyleCnt="20"/>
      <dgm:spPr/>
    </dgm:pt>
    <dgm:pt modelId="{DEC8FA3F-09AE-4348-863F-FD5B7CAF5400}" type="pres">
      <dgm:prSet presAssocID="{9360B3F1-5AA5-4132-B2A4-D7082C26C301}" presName="text4" presStyleLbl="fgAcc4" presStyleIdx="12" presStyleCnt="2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16D1F8B-9436-4717-8B25-2440DB6B92EF}" type="pres">
      <dgm:prSet presAssocID="{9360B3F1-5AA5-4132-B2A4-D7082C26C301}" presName="hierChild5" presStyleCnt="0"/>
      <dgm:spPr/>
    </dgm:pt>
    <dgm:pt modelId="{0A9FA715-5F48-4F34-85D4-A87EA83A0B2F}" type="pres">
      <dgm:prSet presAssocID="{9B5BE8E9-0705-4980-9072-8C3DBD514767}" presName="Name23" presStyleLbl="parChTrans1D4" presStyleIdx="13" presStyleCnt="20"/>
      <dgm:spPr/>
      <dgm:t>
        <a:bodyPr/>
        <a:lstStyle/>
        <a:p>
          <a:endParaRPr lang="es-ES"/>
        </a:p>
      </dgm:t>
    </dgm:pt>
    <dgm:pt modelId="{90BC53D9-1C81-4261-B02D-C7A6B04BFAD3}" type="pres">
      <dgm:prSet presAssocID="{4E791084-CD0E-4E4D-849A-339030B29597}" presName="hierRoot4" presStyleCnt="0"/>
      <dgm:spPr/>
    </dgm:pt>
    <dgm:pt modelId="{6635A28D-244A-4026-A4B0-98F481CBBAD0}" type="pres">
      <dgm:prSet presAssocID="{4E791084-CD0E-4E4D-849A-339030B29597}" presName="composite4" presStyleCnt="0"/>
      <dgm:spPr/>
    </dgm:pt>
    <dgm:pt modelId="{C5298CB4-F0EE-4B83-A57B-001D7C6D1791}" type="pres">
      <dgm:prSet presAssocID="{4E791084-CD0E-4E4D-849A-339030B29597}" presName="background4" presStyleLbl="node4" presStyleIdx="13" presStyleCnt="20"/>
      <dgm:spPr/>
    </dgm:pt>
    <dgm:pt modelId="{05854678-C760-4521-9868-4E74AF535D10}" type="pres">
      <dgm:prSet presAssocID="{4E791084-CD0E-4E4D-849A-339030B29597}" presName="text4" presStyleLbl="fgAcc4" presStyleIdx="13" presStyleCnt="2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AF397E7-42B2-4B69-A445-F5A66182F6F8}" type="pres">
      <dgm:prSet presAssocID="{4E791084-CD0E-4E4D-849A-339030B29597}" presName="hierChild5" presStyleCnt="0"/>
      <dgm:spPr/>
    </dgm:pt>
    <dgm:pt modelId="{EDA6BF16-5C8B-49BA-9487-293407CE70D6}" type="pres">
      <dgm:prSet presAssocID="{8995FC69-726D-47B8-8034-EC69EDA45ED5}" presName="Name17" presStyleLbl="parChTrans1D3" presStyleIdx="6" presStyleCnt="8"/>
      <dgm:spPr/>
      <dgm:t>
        <a:bodyPr/>
        <a:lstStyle/>
        <a:p>
          <a:endParaRPr lang="es-ES"/>
        </a:p>
      </dgm:t>
    </dgm:pt>
    <dgm:pt modelId="{4E4277EC-0B8D-4384-8BB1-3AC005A65B94}" type="pres">
      <dgm:prSet presAssocID="{CFBEE87B-1C03-46CE-BA52-6B7A0D65617D}" presName="hierRoot3" presStyleCnt="0"/>
      <dgm:spPr/>
    </dgm:pt>
    <dgm:pt modelId="{2E117D64-3A05-4AA2-B9E3-C09B59C9B023}" type="pres">
      <dgm:prSet presAssocID="{CFBEE87B-1C03-46CE-BA52-6B7A0D65617D}" presName="composite3" presStyleCnt="0"/>
      <dgm:spPr/>
    </dgm:pt>
    <dgm:pt modelId="{B1DA4D61-5E12-49A1-9362-53D73ABA948D}" type="pres">
      <dgm:prSet presAssocID="{CFBEE87B-1C03-46CE-BA52-6B7A0D65617D}" presName="background3" presStyleLbl="node3" presStyleIdx="6" presStyleCnt="8"/>
      <dgm:spPr/>
    </dgm:pt>
    <dgm:pt modelId="{26371603-D4E9-4487-9601-AB0E48E0C738}" type="pres">
      <dgm:prSet presAssocID="{CFBEE87B-1C03-46CE-BA52-6B7A0D65617D}" presName="text3" presStyleLbl="fgAcc3" presStyleIdx="6" presStyleCnt="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EBFF662-2B69-4CD9-A03E-9A00D3100A28}" type="pres">
      <dgm:prSet presAssocID="{CFBEE87B-1C03-46CE-BA52-6B7A0D65617D}" presName="hierChild4" presStyleCnt="0"/>
      <dgm:spPr/>
    </dgm:pt>
    <dgm:pt modelId="{B0DD6398-CFF9-4A29-91A3-A2494857E35B}" type="pres">
      <dgm:prSet presAssocID="{22B8E8BC-24DE-4DCF-96D4-8878E0DB83C1}" presName="Name23" presStyleLbl="parChTrans1D4" presStyleIdx="14" presStyleCnt="20"/>
      <dgm:spPr/>
      <dgm:t>
        <a:bodyPr/>
        <a:lstStyle/>
        <a:p>
          <a:endParaRPr lang="es-ES"/>
        </a:p>
      </dgm:t>
    </dgm:pt>
    <dgm:pt modelId="{6446ECBC-6F2B-458C-830F-3C6CD9A00DD1}" type="pres">
      <dgm:prSet presAssocID="{0C39434E-68F9-4168-980D-FD2A2BE4980D}" presName="hierRoot4" presStyleCnt="0"/>
      <dgm:spPr/>
    </dgm:pt>
    <dgm:pt modelId="{8B69FA5E-5D55-4093-8067-72A826B69DED}" type="pres">
      <dgm:prSet presAssocID="{0C39434E-68F9-4168-980D-FD2A2BE4980D}" presName="composite4" presStyleCnt="0"/>
      <dgm:spPr/>
    </dgm:pt>
    <dgm:pt modelId="{766CC0D7-1E53-4961-8185-FE03F4CF7304}" type="pres">
      <dgm:prSet presAssocID="{0C39434E-68F9-4168-980D-FD2A2BE4980D}" presName="background4" presStyleLbl="node4" presStyleIdx="14" presStyleCnt="20"/>
      <dgm:spPr/>
    </dgm:pt>
    <dgm:pt modelId="{35A141B0-BE9B-4999-BECF-58749AEAC85F}" type="pres">
      <dgm:prSet presAssocID="{0C39434E-68F9-4168-980D-FD2A2BE4980D}" presName="text4" presStyleLbl="fgAcc4" presStyleIdx="14" presStyleCnt="2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59E5B50-F9D5-46A5-9BC5-76B07AC55408}" type="pres">
      <dgm:prSet presAssocID="{0C39434E-68F9-4168-980D-FD2A2BE4980D}" presName="hierChild5" presStyleCnt="0"/>
      <dgm:spPr/>
    </dgm:pt>
    <dgm:pt modelId="{AC6D05E3-0CA2-473E-8D2F-7D96CE61387B}" type="pres">
      <dgm:prSet presAssocID="{07A338B5-92D1-4CD2-89B0-2E9E1C36986F}" presName="Name23" presStyleLbl="parChTrans1D4" presStyleIdx="15" presStyleCnt="20"/>
      <dgm:spPr/>
      <dgm:t>
        <a:bodyPr/>
        <a:lstStyle/>
        <a:p>
          <a:endParaRPr lang="es-ES"/>
        </a:p>
      </dgm:t>
    </dgm:pt>
    <dgm:pt modelId="{EC42BEEE-1689-4945-9FA4-C2D4E922680B}" type="pres">
      <dgm:prSet presAssocID="{362FF6C5-AB43-4466-8935-890D0182D473}" presName="hierRoot4" presStyleCnt="0"/>
      <dgm:spPr/>
    </dgm:pt>
    <dgm:pt modelId="{62217D20-754D-49A0-9360-1EC6DFE1238F}" type="pres">
      <dgm:prSet presAssocID="{362FF6C5-AB43-4466-8935-890D0182D473}" presName="composite4" presStyleCnt="0"/>
      <dgm:spPr/>
    </dgm:pt>
    <dgm:pt modelId="{24B5696F-BD2D-4111-88F7-25D58A3E8BF3}" type="pres">
      <dgm:prSet presAssocID="{362FF6C5-AB43-4466-8935-890D0182D473}" presName="background4" presStyleLbl="node4" presStyleIdx="15" presStyleCnt="20"/>
      <dgm:spPr/>
    </dgm:pt>
    <dgm:pt modelId="{647C5D4B-8A19-441E-AF3D-EF633542EE4B}" type="pres">
      <dgm:prSet presAssocID="{362FF6C5-AB43-4466-8935-890D0182D473}" presName="text4" presStyleLbl="fgAcc4" presStyleIdx="15" presStyleCnt="2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CB8F339-5F14-4F73-9415-1253D806D98D}" type="pres">
      <dgm:prSet presAssocID="{362FF6C5-AB43-4466-8935-890D0182D473}" presName="hierChild5" presStyleCnt="0"/>
      <dgm:spPr/>
    </dgm:pt>
    <dgm:pt modelId="{3B276C26-7C4E-4326-B4B8-514C7AD56659}" type="pres">
      <dgm:prSet presAssocID="{F160E241-0A86-44DD-A790-F0E9ED82EF8F}" presName="Name23" presStyleLbl="parChTrans1D4" presStyleIdx="16" presStyleCnt="20"/>
      <dgm:spPr/>
      <dgm:t>
        <a:bodyPr/>
        <a:lstStyle/>
        <a:p>
          <a:endParaRPr lang="es-ES"/>
        </a:p>
      </dgm:t>
    </dgm:pt>
    <dgm:pt modelId="{B31279C6-2635-404E-BE7B-B86B6F6F9593}" type="pres">
      <dgm:prSet presAssocID="{924448C9-5F49-401E-A193-CC70B707BDA0}" presName="hierRoot4" presStyleCnt="0"/>
      <dgm:spPr/>
    </dgm:pt>
    <dgm:pt modelId="{B0B00647-87F3-4D30-A630-E95F165D7D7F}" type="pres">
      <dgm:prSet presAssocID="{924448C9-5F49-401E-A193-CC70B707BDA0}" presName="composite4" presStyleCnt="0"/>
      <dgm:spPr/>
    </dgm:pt>
    <dgm:pt modelId="{6476CEEB-4B0D-4EF2-896E-10ECDE7F9877}" type="pres">
      <dgm:prSet presAssocID="{924448C9-5F49-401E-A193-CC70B707BDA0}" presName="background4" presStyleLbl="node4" presStyleIdx="16" presStyleCnt="20"/>
      <dgm:spPr/>
    </dgm:pt>
    <dgm:pt modelId="{CC933ED9-A5CF-4C6E-B83E-DE0479FA04E2}" type="pres">
      <dgm:prSet presAssocID="{924448C9-5F49-401E-A193-CC70B707BDA0}" presName="text4" presStyleLbl="fgAcc4" presStyleIdx="16" presStyleCnt="2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4E737F7-CEE9-460D-8E26-E91BF52502CB}" type="pres">
      <dgm:prSet presAssocID="{924448C9-5F49-401E-A193-CC70B707BDA0}" presName="hierChild5" presStyleCnt="0"/>
      <dgm:spPr/>
    </dgm:pt>
    <dgm:pt modelId="{ACB4C5C0-2851-484D-BAC9-5D704A1F674D}" type="pres">
      <dgm:prSet presAssocID="{2254346B-5C94-4C9B-97A1-1E66006A4752}" presName="Name10" presStyleLbl="parChTrans1D2" presStyleIdx="4" presStyleCnt="5"/>
      <dgm:spPr/>
      <dgm:t>
        <a:bodyPr/>
        <a:lstStyle/>
        <a:p>
          <a:endParaRPr lang="es-ES"/>
        </a:p>
      </dgm:t>
    </dgm:pt>
    <dgm:pt modelId="{44E8DBAC-D7C0-4E16-995E-6E679E4BAEA9}" type="pres">
      <dgm:prSet presAssocID="{7AF607F0-9D56-4973-8AFC-BE9104278F65}" presName="hierRoot2" presStyleCnt="0"/>
      <dgm:spPr/>
    </dgm:pt>
    <dgm:pt modelId="{6583A827-1648-4E25-B616-87A400FA05AB}" type="pres">
      <dgm:prSet presAssocID="{7AF607F0-9D56-4973-8AFC-BE9104278F65}" presName="composite2" presStyleCnt="0"/>
      <dgm:spPr/>
    </dgm:pt>
    <dgm:pt modelId="{46B2325C-93FA-4F50-B3E0-6F956DA1961E}" type="pres">
      <dgm:prSet presAssocID="{7AF607F0-9D56-4973-8AFC-BE9104278F65}" presName="background2" presStyleLbl="node2" presStyleIdx="4" presStyleCnt="5"/>
      <dgm:spPr/>
    </dgm:pt>
    <dgm:pt modelId="{BBF04045-4599-4093-89B9-DB7D3E2D0357}" type="pres">
      <dgm:prSet presAssocID="{7AF607F0-9D56-4973-8AFC-BE9104278F65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560AD11-6FCD-4AED-B2B3-1DA83548C5FD}" type="pres">
      <dgm:prSet presAssocID="{7AF607F0-9D56-4973-8AFC-BE9104278F65}" presName="hierChild3" presStyleCnt="0"/>
      <dgm:spPr/>
    </dgm:pt>
    <dgm:pt modelId="{EAA3C23A-7981-43AB-9464-B37073632F6C}" type="pres">
      <dgm:prSet presAssocID="{E2A4B9BE-E9BC-4E4E-A614-3FBD2DB1249F}" presName="Name17" presStyleLbl="parChTrans1D3" presStyleIdx="7" presStyleCnt="8"/>
      <dgm:spPr/>
      <dgm:t>
        <a:bodyPr/>
        <a:lstStyle/>
        <a:p>
          <a:endParaRPr lang="es-ES"/>
        </a:p>
      </dgm:t>
    </dgm:pt>
    <dgm:pt modelId="{6203186F-5F73-454F-A947-739811A8F6D6}" type="pres">
      <dgm:prSet presAssocID="{32C445B0-D07C-415D-8C8D-0969AD368A4C}" presName="hierRoot3" presStyleCnt="0"/>
      <dgm:spPr/>
    </dgm:pt>
    <dgm:pt modelId="{8D408361-0E1E-4938-B264-CE63BB413C2E}" type="pres">
      <dgm:prSet presAssocID="{32C445B0-D07C-415D-8C8D-0969AD368A4C}" presName="composite3" presStyleCnt="0"/>
      <dgm:spPr/>
    </dgm:pt>
    <dgm:pt modelId="{B1B67DFB-FAB5-4A46-9FB2-03133800E1B6}" type="pres">
      <dgm:prSet presAssocID="{32C445B0-D07C-415D-8C8D-0969AD368A4C}" presName="background3" presStyleLbl="node3" presStyleIdx="7" presStyleCnt="8"/>
      <dgm:spPr/>
    </dgm:pt>
    <dgm:pt modelId="{7CB1B892-2C0A-4725-A7D1-C77C878E542F}" type="pres">
      <dgm:prSet presAssocID="{32C445B0-D07C-415D-8C8D-0969AD368A4C}" presName="text3" presStyleLbl="fgAcc3" presStyleIdx="7" presStyleCnt="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EB47D22-0A9C-442D-86AF-3998FDED2218}" type="pres">
      <dgm:prSet presAssocID="{32C445B0-D07C-415D-8C8D-0969AD368A4C}" presName="hierChild4" presStyleCnt="0"/>
      <dgm:spPr/>
    </dgm:pt>
    <dgm:pt modelId="{61E31B87-AFE6-4E98-A8B4-2F8EB3567B42}" type="pres">
      <dgm:prSet presAssocID="{26145BE9-0006-4BFC-8BAE-32BBFE40E7E3}" presName="Name23" presStyleLbl="parChTrans1D4" presStyleIdx="17" presStyleCnt="20"/>
      <dgm:spPr/>
      <dgm:t>
        <a:bodyPr/>
        <a:lstStyle/>
        <a:p>
          <a:endParaRPr lang="es-ES"/>
        </a:p>
      </dgm:t>
    </dgm:pt>
    <dgm:pt modelId="{2DA45C5F-AB86-492F-B853-68E3D038B95C}" type="pres">
      <dgm:prSet presAssocID="{001FAFBA-EDAA-44F8-8FBB-A37DA32446D6}" presName="hierRoot4" presStyleCnt="0"/>
      <dgm:spPr/>
    </dgm:pt>
    <dgm:pt modelId="{B0F05305-CBAD-4AC6-82E4-1CE579AF07AE}" type="pres">
      <dgm:prSet presAssocID="{001FAFBA-EDAA-44F8-8FBB-A37DA32446D6}" presName="composite4" presStyleCnt="0"/>
      <dgm:spPr/>
    </dgm:pt>
    <dgm:pt modelId="{9A5E4C97-F3A5-4C04-B7A7-DD864EAC7CE6}" type="pres">
      <dgm:prSet presAssocID="{001FAFBA-EDAA-44F8-8FBB-A37DA32446D6}" presName="background4" presStyleLbl="node4" presStyleIdx="17" presStyleCnt="20"/>
      <dgm:spPr/>
    </dgm:pt>
    <dgm:pt modelId="{25EDE81A-F266-4140-ACAE-B518305F37C2}" type="pres">
      <dgm:prSet presAssocID="{001FAFBA-EDAA-44F8-8FBB-A37DA32446D6}" presName="text4" presStyleLbl="fgAcc4" presStyleIdx="17" presStyleCnt="2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E8BE7DB-C285-4E59-A073-1ECF241A91D6}" type="pres">
      <dgm:prSet presAssocID="{001FAFBA-EDAA-44F8-8FBB-A37DA32446D6}" presName="hierChild5" presStyleCnt="0"/>
      <dgm:spPr/>
    </dgm:pt>
    <dgm:pt modelId="{418A8923-ED65-4DA7-BF7C-0A6D50E17B34}" type="pres">
      <dgm:prSet presAssocID="{51FB30B0-8EE2-48EF-8309-97563953BC2F}" presName="Name23" presStyleLbl="parChTrans1D4" presStyleIdx="18" presStyleCnt="20"/>
      <dgm:spPr/>
      <dgm:t>
        <a:bodyPr/>
        <a:lstStyle/>
        <a:p>
          <a:endParaRPr lang="es-ES"/>
        </a:p>
      </dgm:t>
    </dgm:pt>
    <dgm:pt modelId="{87F9F938-5C20-4A4E-87C0-CC862978EC51}" type="pres">
      <dgm:prSet presAssocID="{7007FC4B-9EBD-403F-A7EC-BC4DB6E7D7A0}" presName="hierRoot4" presStyleCnt="0"/>
      <dgm:spPr/>
    </dgm:pt>
    <dgm:pt modelId="{4832F043-D688-4E47-B8BC-F2071FBDC3FB}" type="pres">
      <dgm:prSet presAssocID="{7007FC4B-9EBD-403F-A7EC-BC4DB6E7D7A0}" presName="composite4" presStyleCnt="0"/>
      <dgm:spPr/>
    </dgm:pt>
    <dgm:pt modelId="{7DE56F07-CB4C-4517-996D-4FED205DA6DC}" type="pres">
      <dgm:prSet presAssocID="{7007FC4B-9EBD-403F-A7EC-BC4DB6E7D7A0}" presName="background4" presStyleLbl="node4" presStyleIdx="18" presStyleCnt="20"/>
      <dgm:spPr/>
    </dgm:pt>
    <dgm:pt modelId="{9BA06A6E-08AA-416A-B504-E44AF411C0F8}" type="pres">
      <dgm:prSet presAssocID="{7007FC4B-9EBD-403F-A7EC-BC4DB6E7D7A0}" presName="text4" presStyleLbl="fgAcc4" presStyleIdx="18" presStyleCnt="2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00B493D-C069-463A-B269-5CC1EB8B142C}" type="pres">
      <dgm:prSet presAssocID="{7007FC4B-9EBD-403F-A7EC-BC4DB6E7D7A0}" presName="hierChild5" presStyleCnt="0"/>
      <dgm:spPr/>
    </dgm:pt>
    <dgm:pt modelId="{D8AEE1E8-8C0F-4BBB-BB43-174D62729C3E}" type="pres">
      <dgm:prSet presAssocID="{302AEE21-FF2B-4899-AD03-D8F266E0E163}" presName="Name23" presStyleLbl="parChTrans1D4" presStyleIdx="19" presStyleCnt="20"/>
      <dgm:spPr/>
      <dgm:t>
        <a:bodyPr/>
        <a:lstStyle/>
        <a:p>
          <a:endParaRPr lang="es-ES"/>
        </a:p>
      </dgm:t>
    </dgm:pt>
    <dgm:pt modelId="{4A33DB1E-41A1-4503-8266-DB00EFB0312B}" type="pres">
      <dgm:prSet presAssocID="{29CA9F61-1200-4256-A2C4-4F9D0EEC65D9}" presName="hierRoot4" presStyleCnt="0"/>
      <dgm:spPr/>
    </dgm:pt>
    <dgm:pt modelId="{3F2DF71A-B57F-44CE-8F47-C79E6DC4C675}" type="pres">
      <dgm:prSet presAssocID="{29CA9F61-1200-4256-A2C4-4F9D0EEC65D9}" presName="composite4" presStyleCnt="0"/>
      <dgm:spPr/>
    </dgm:pt>
    <dgm:pt modelId="{4487F4FC-33B7-4458-A773-8E5C193BA20E}" type="pres">
      <dgm:prSet presAssocID="{29CA9F61-1200-4256-A2C4-4F9D0EEC65D9}" presName="background4" presStyleLbl="node4" presStyleIdx="19" presStyleCnt="20"/>
      <dgm:spPr/>
    </dgm:pt>
    <dgm:pt modelId="{37F481FD-20CD-4119-9F67-9ECA5369D072}" type="pres">
      <dgm:prSet presAssocID="{29CA9F61-1200-4256-A2C4-4F9D0EEC65D9}" presName="text4" presStyleLbl="fgAcc4" presStyleIdx="19" presStyleCnt="2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4323BE2-31D3-41E6-A918-76ADC864D0CE}" type="pres">
      <dgm:prSet presAssocID="{29CA9F61-1200-4256-A2C4-4F9D0EEC65D9}" presName="hierChild5" presStyleCnt="0"/>
      <dgm:spPr/>
    </dgm:pt>
  </dgm:ptLst>
  <dgm:cxnLst>
    <dgm:cxn modelId="{4C66786B-E392-485B-9D7E-6A086B0BDD21}" type="presOf" srcId="{8995FC69-726D-47B8-8034-EC69EDA45ED5}" destId="{EDA6BF16-5C8B-49BA-9487-293407CE70D6}" srcOrd="0" destOrd="0" presId="urn:microsoft.com/office/officeart/2005/8/layout/hierarchy1"/>
    <dgm:cxn modelId="{E8A76D41-2608-4A86-A383-E7F2C4A4ADF3}" srcId="{911C5C77-6C94-4BE2-AE12-E4BB6D61EF85}" destId="{2E87E90D-6B25-4719-B812-1D37ABDEE1B8}" srcOrd="0" destOrd="0" parTransId="{76612640-73AE-465E-B875-12CA7184634E}" sibTransId="{6B528DD2-2A61-4F22-B8F8-24811C21D1F3}"/>
    <dgm:cxn modelId="{07AC5656-835C-4F7C-B772-DA44306B859A}" type="presOf" srcId="{381CE0E6-EC1C-4D7A-95C0-1CA732E0928B}" destId="{2F5A12CE-55D9-4958-B8A9-431A9F25CB5D}" srcOrd="0" destOrd="0" presId="urn:microsoft.com/office/officeart/2005/8/layout/hierarchy1"/>
    <dgm:cxn modelId="{70C35220-EDA4-4604-A2D3-DA8BBC68AE31}" type="presOf" srcId="{89F9BA63-03FD-472B-8F6C-C063B573B078}" destId="{E897E793-AD51-4D0B-AA3A-C9135E722373}" srcOrd="0" destOrd="0" presId="urn:microsoft.com/office/officeart/2005/8/layout/hierarchy1"/>
    <dgm:cxn modelId="{BAB079FC-D7C4-4258-8806-1BB291D407EB}" srcId="{969F412B-967F-4D10-A303-C77231DC9B93}" destId="{3EDCF109-C261-43CE-9BF8-D671C391AA60}" srcOrd="0" destOrd="0" parTransId="{52674BA6-8BCE-4F1F-8028-75400A297E36}" sibTransId="{50261922-1848-4AB0-803B-731A57E042C2}"/>
    <dgm:cxn modelId="{B48FA3FE-20FB-428D-BD02-3797A6855BD9}" type="presOf" srcId="{405CF903-1908-436A-8F76-0D1B7744132F}" destId="{337BF529-6269-4810-AB52-2A16D2339964}" srcOrd="0" destOrd="0" presId="urn:microsoft.com/office/officeart/2005/8/layout/hierarchy1"/>
    <dgm:cxn modelId="{A0627960-AEFE-44A9-899A-00549F60AF94}" type="presOf" srcId="{29CA9F61-1200-4256-A2C4-4F9D0EEC65D9}" destId="{37F481FD-20CD-4119-9F67-9ECA5369D072}" srcOrd="0" destOrd="0" presId="urn:microsoft.com/office/officeart/2005/8/layout/hierarchy1"/>
    <dgm:cxn modelId="{8287296C-C396-4D0C-8200-DFEEE85C70EB}" type="presOf" srcId="{78047915-5B22-4EAD-97E8-449DFC174830}" destId="{3E7F13EF-DE49-4776-ABE2-81C8398F31F2}" srcOrd="0" destOrd="0" presId="urn:microsoft.com/office/officeart/2005/8/layout/hierarchy1"/>
    <dgm:cxn modelId="{3B9346E6-1799-4A58-A67B-0444360A5F19}" type="presOf" srcId="{B04AF83C-BE24-43F7-8824-2879885C5FC0}" destId="{6478687A-4BAC-4D6E-8C6F-3C54420B339F}" srcOrd="0" destOrd="0" presId="urn:microsoft.com/office/officeart/2005/8/layout/hierarchy1"/>
    <dgm:cxn modelId="{3D64E00B-5E6C-4CBE-9A47-DE6DEB0A6F61}" type="presOf" srcId="{B7F5A7C6-8370-4A03-AC9B-F073156388C1}" destId="{9DF0DA83-2020-409F-B667-F62105395DEE}" srcOrd="0" destOrd="0" presId="urn:microsoft.com/office/officeart/2005/8/layout/hierarchy1"/>
    <dgm:cxn modelId="{92F1010F-9A3E-4504-995A-1FB968115A3D}" type="presOf" srcId="{302AEE21-FF2B-4899-AD03-D8F266E0E163}" destId="{D8AEE1E8-8C0F-4BBB-BB43-174D62729C3E}" srcOrd="0" destOrd="0" presId="urn:microsoft.com/office/officeart/2005/8/layout/hierarchy1"/>
    <dgm:cxn modelId="{D62646D5-89E7-45D1-800D-3058AE5377CE}" type="presOf" srcId="{876BC6C1-31F5-413B-BA34-4406852AD55F}" destId="{35B33AB8-E331-4409-8C02-F69A260C2EF1}" srcOrd="0" destOrd="0" presId="urn:microsoft.com/office/officeart/2005/8/layout/hierarchy1"/>
    <dgm:cxn modelId="{F152FA3E-5ABC-45CE-9AF1-9D7FDCB25658}" type="presOf" srcId="{E2A4B9BE-E9BC-4E4E-A614-3FBD2DB1249F}" destId="{EAA3C23A-7981-43AB-9464-B37073632F6C}" srcOrd="0" destOrd="0" presId="urn:microsoft.com/office/officeart/2005/8/layout/hierarchy1"/>
    <dgm:cxn modelId="{10B59CEF-429B-4E4E-AE35-1C62AEC00045}" srcId="{113F7FB6-3ECC-4BAA-8A95-73FADCEF489E}" destId="{C08E6C37-F0E2-4373-9ED6-D99C361C8453}" srcOrd="0" destOrd="0" parTransId="{C0943D4E-1CF9-4A4E-B672-2FE6B7EC9D37}" sibTransId="{2E1FD897-D2BD-4AD3-BB21-577B4F2D3DE4}"/>
    <dgm:cxn modelId="{2E259ED2-A9F0-40DE-8774-5D4CD73D607B}" srcId="{C08E6C37-F0E2-4373-9ED6-D99C361C8453}" destId="{381CE0E6-EC1C-4D7A-95C0-1CA732E0928B}" srcOrd="2" destOrd="0" parTransId="{A9626D7C-68AF-4E19-B450-6B43A4FD2C40}" sibTransId="{C82F7E39-1BAE-418C-A0FD-E90B2D921390}"/>
    <dgm:cxn modelId="{03FF332C-AD57-441C-BD12-EFEE0A9649BB}" type="presOf" srcId="{D577B1B7-6240-42DE-B75F-FA38CC96734B}" destId="{3CD15880-5E27-4803-93CC-A6DE5639715E}" srcOrd="0" destOrd="0" presId="urn:microsoft.com/office/officeart/2005/8/layout/hierarchy1"/>
    <dgm:cxn modelId="{6621A6DD-8935-4FE7-999C-A5BC99E9270F}" type="presOf" srcId="{4E791084-CD0E-4E4D-849A-339030B29597}" destId="{05854678-C760-4521-9868-4E74AF535D10}" srcOrd="0" destOrd="0" presId="urn:microsoft.com/office/officeart/2005/8/layout/hierarchy1"/>
    <dgm:cxn modelId="{4C10DF3C-1E8A-4D28-BCEA-830CF0584396}" srcId="{99004FA7-9B36-4B24-96BF-61D397459DF4}" destId="{6BC6E791-C49C-441B-BA2F-3E172D9186CE}" srcOrd="0" destOrd="0" parTransId="{629770D9-CBCB-4BEC-B51A-F5392B73BEA8}" sibTransId="{F721A5C7-A708-4E34-BE82-E237E2F254A5}"/>
    <dgm:cxn modelId="{1DE23A73-E010-42C8-B38A-8E1643914A53}" type="presOf" srcId="{629770D9-CBCB-4BEC-B51A-F5392B73BEA8}" destId="{1344C618-DC8C-44BB-A86A-F412ACF0942A}" srcOrd="0" destOrd="0" presId="urn:microsoft.com/office/officeart/2005/8/layout/hierarchy1"/>
    <dgm:cxn modelId="{B1D20A19-675C-4B41-8C6E-48F694132744}" type="presOf" srcId="{4D422720-6DB3-4D56-8AF6-4CB9C9508A91}" destId="{3F8C6D41-E849-4DA9-8001-64A1B2A8331C}" srcOrd="0" destOrd="0" presId="urn:microsoft.com/office/officeart/2005/8/layout/hierarchy1"/>
    <dgm:cxn modelId="{ABEF0678-0A66-4B96-A985-88542A947654}" type="presOf" srcId="{445E66FF-4F61-4ECC-8127-A222A9465B82}" destId="{96036C98-7357-4446-82DD-69EBC013EFDD}" srcOrd="0" destOrd="0" presId="urn:microsoft.com/office/officeart/2005/8/layout/hierarchy1"/>
    <dgm:cxn modelId="{BC4005CE-4FDF-4647-9B1F-777FBB8D9E05}" type="presOf" srcId="{FCBCDA2B-FBA6-4556-8C14-89B5E81A746E}" destId="{4D7A1A87-E2AC-4130-8105-8DAC2F966D3E}" srcOrd="0" destOrd="0" presId="urn:microsoft.com/office/officeart/2005/8/layout/hierarchy1"/>
    <dgm:cxn modelId="{6644B1C7-F0D9-4BD9-B0C6-2860430CD5CB}" srcId="{D577B1B7-6240-42DE-B75F-FA38CC96734B}" destId="{445E66FF-4F61-4ECC-8127-A222A9465B82}" srcOrd="0" destOrd="0" parTransId="{0CF051B7-88A4-437B-ADB0-73D0C9F6D25A}" sibTransId="{B7F4A536-A6AF-448D-861D-F0FD55753F0D}"/>
    <dgm:cxn modelId="{264F0889-87C4-4047-8805-56FA4264A0F8}" type="presOf" srcId="{150D5807-238B-4AA6-8964-B56FFCAF8B28}" destId="{1CE17B0C-5F04-428D-9A32-EC5B31EAEB52}" srcOrd="0" destOrd="0" presId="urn:microsoft.com/office/officeart/2005/8/layout/hierarchy1"/>
    <dgm:cxn modelId="{7520E9F9-11FA-4107-8A74-D136ED778D84}" srcId="{0CF144C5-824F-4F24-9610-1026B45EBD71}" destId="{D577B1B7-6240-42DE-B75F-FA38CC96734B}" srcOrd="0" destOrd="0" parTransId="{192B0108-6430-48F3-B370-5FFE9EBE36EC}" sibTransId="{A00419DE-A951-4E9C-AB04-D671681DE346}"/>
    <dgm:cxn modelId="{EE26B9FC-F526-4E6E-BB83-FC7776C578CF}" type="presOf" srcId="{192B0108-6430-48F3-B370-5FFE9EBE36EC}" destId="{FBE1600B-D51E-433D-8D39-9AE5B22DD8FF}" srcOrd="0" destOrd="0" presId="urn:microsoft.com/office/officeart/2005/8/layout/hierarchy1"/>
    <dgm:cxn modelId="{6C2B0448-4971-41C6-8864-29B1583FA6D9}" srcId="{876BC6C1-31F5-413B-BA34-4406852AD55F}" destId="{AF8E95BA-7A1B-4692-8DB9-6C7268191F49}" srcOrd="0" destOrd="0" parTransId="{A9797681-0E6A-4BFA-A072-492C61616003}" sibTransId="{8A3EC6F3-3181-403B-8038-6935BB90BC96}"/>
    <dgm:cxn modelId="{6BC1D564-5A41-4EFA-8E5D-CC509621DC27}" type="presOf" srcId="{2254346B-5C94-4C9B-97A1-1E66006A4752}" destId="{ACB4C5C0-2851-484D-BAC9-5D704A1F674D}" srcOrd="0" destOrd="0" presId="urn:microsoft.com/office/officeart/2005/8/layout/hierarchy1"/>
    <dgm:cxn modelId="{1AE78C46-3E01-42C1-A2D6-0CE5C45F4064}" type="presOf" srcId="{99004FA7-9B36-4B24-96BF-61D397459DF4}" destId="{CB062B3A-BA61-4CF8-B459-CCBCC21273EF}" srcOrd="0" destOrd="0" presId="urn:microsoft.com/office/officeart/2005/8/layout/hierarchy1"/>
    <dgm:cxn modelId="{2FF7A9AE-B82E-44D6-9193-7313B0301EEE}" type="presOf" srcId="{2A4CC5F4-6FE2-4C88-8CBD-6B42A449E3F6}" destId="{96363B1F-7E51-4E1B-891A-2CBE2B2EE388}" srcOrd="0" destOrd="0" presId="urn:microsoft.com/office/officeart/2005/8/layout/hierarchy1"/>
    <dgm:cxn modelId="{7E53A75C-8D8C-4DAE-A01E-AB350A4F9D1E}" srcId="{362FF6C5-AB43-4466-8935-890D0182D473}" destId="{924448C9-5F49-401E-A193-CC70B707BDA0}" srcOrd="0" destOrd="0" parTransId="{F160E241-0A86-44DD-A790-F0E9ED82EF8F}" sibTransId="{A7B08434-50E2-4CCE-A59A-A53D3BCF85A7}"/>
    <dgm:cxn modelId="{B8D5DB22-30D8-4B38-99E8-A5F027539A63}" srcId="{32C445B0-D07C-415D-8C8D-0969AD368A4C}" destId="{001FAFBA-EDAA-44F8-8FBB-A37DA32446D6}" srcOrd="0" destOrd="0" parTransId="{26145BE9-0006-4BFC-8BAE-32BBFE40E7E3}" sibTransId="{F7B949B6-EB59-419C-A68E-6662A27A3E79}"/>
    <dgm:cxn modelId="{57268C3D-0459-4E9E-8794-9DDA97B34014}" srcId="{0A4F7B78-203A-41CA-8337-1CCE7E2923E5}" destId="{A30571CC-E401-4096-B4B6-49A1B55FE96E}" srcOrd="0" destOrd="0" parTransId="{4D7DD71B-9375-4BDE-94FA-76D6466E4212}" sibTransId="{A1A15422-2953-484D-A8C6-8DD0630B35B5}"/>
    <dgm:cxn modelId="{685C8265-71BF-451A-8672-DB0259F3A47A}" type="presOf" srcId="{F160E241-0A86-44DD-A790-F0E9ED82EF8F}" destId="{3B276C26-7C4E-4326-B4B8-514C7AD56659}" srcOrd="0" destOrd="0" presId="urn:microsoft.com/office/officeart/2005/8/layout/hierarchy1"/>
    <dgm:cxn modelId="{310C9CF3-48F9-4EAF-9BEE-E7D801325853}" srcId="{652E203E-DEF1-4AED-A12F-67B13051E896}" destId="{CFBEE87B-1C03-46CE-BA52-6B7A0D65617D}" srcOrd="1" destOrd="0" parTransId="{8995FC69-726D-47B8-8034-EC69EDA45ED5}" sibTransId="{4DD1134B-923C-4D58-AD58-228B9940C9B6}"/>
    <dgm:cxn modelId="{C25D63CD-133C-4849-8BE4-66EF024EFD42}" srcId="{C08E6C37-F0E2-4373-9ED6-D99C361C8453}" destId="{969F412B-967F-4D10-A303-C77231DC9B93}" srcOrd="0" destOrd="0" parTransId="{4D422720-6DB3-4D56-8AF6-4CB9C9508A91}" sibTransId="{0FE99470-2CBA-41B2-8B85-F5D3A50B1877}"/>
    <dgm:cxn modelId="{EAAC070B-1481-4902-B7B2-AAC2294665C9}" type="presOf" srcId="{7AF607F0-9D56-4973-8AFC-BE9104278F65}" destId="{BBF04045-4599-4093-89B9-DB7D3E2D0357}" srcOrd="0" destOrd="0" presId="urn:microsoft.com/office/officeart/2005/8/layout/hierarchy1"/>
    <dgm:cxn modelId="{DBAFD7BC-524D-40A9-9840-ABFA08AE9989}" type="presOf" srcId="{113F7FB6-3ECC-4BAA-8A95-73FADCEF489E}" destId="{5C9B87BC-0BB5-4CF0-A628-9ED822760094}" srcOrd="0" destOrd="0" presId="urn:microsoft.com/office/officeart/2005/8/layout/hierarchy1"/>
    <dgm:cxn modelId="{A4447C99-94F1-47AD-ADBF-C8001EE352F4}" type="presOf" srcId="{3FF47709-0CAB-408E-9CE5-26E19E48D646}" destId="{218BE7EC-B30D-4E26-97E1-A2E6A61E9134}" srcOrd="0" destOrd="0" presId="urn:microsoft.com/office/officeart/2005/8/layout/hierarchy1"/>
    <dgm:cxn modelId="{F904FA1F-9182-4F3D-8B2F-DBEAEF2C737C}" type="presOf" srcId="{9360B3F1-5AA5-4132-B2A4-D7082C26C301}" destId="{DEC8FA3F-09AE-4348-863F-FD5B7CAF5400}" srcOrd="0" destOrd="0" presId="urn:microsoft.com/office/officeart/2005/8/layout/hierarchy1"/>
    <dgm:cxn modelId="{EFFB86F2-8119-40C1-B4C8-A7799F0B4423}" type="presOf" srcId="{26145BE9-0006-4BFC-8BAE-32BBFE40E7E3}" destId="{61E31B87-AFE6-4E98-A8B4-2F8EB3567B42}" srcOrd="0" destOrd="0" presId="urn:microsoft.com/office/officeart/2005/8/layout/hierarchy1"/>
    <dgm:cxn modelId="{D009F7A3-CB0F-4D90-9D3F-8634E7943F65}" srcId="{405CF903-1908-436A-8F76-0D1B7744132F}" destId="{911C5C77-6C94-4BE2-AE12-E4BB6D61EF85}" srcOrd="0" destOrd="0" parTransId="{C3E46508-D4B5-449E-8D8E-B7C31BB95024}" sibTransId="{B358D52B-F85F-46B4-B3BB-9C1D276D41EA}"/>
    <dgm:cxn modelId="{C51CF210-8485-49A0-9396-7040017749E7}" type="presOf" srcId="{6BC6E791-C49C-441B-BA2F-3E172D9186CE}" destId="{8080EA25-062B-4964-BE3E-23928465616F}" srcOrd="0" destOrd="0" presId="urn:microsoft.com/office/officeart/2005/8/layout/hierarchy1"/>
    <dgm:cxn modelId="{6C45629C-ABDA-4DDA-9294-0844F90C4A7D}" type="presOf" srcId="{A9626D7C-68AF-4E19-B450-6B43A4FD2C40}" destId="{7D898723-CD8A-4F6D-B54A-0841B87CD8E7}" srcOrd="0" destOrd="0" presId="urn:microsoft.com/office/officeart/2005/8/layout/hierarchy1"/>
    <dgm:cxn modelId="{1F67C22A-37CD-4B27-B71F-F4B3AAEA140E}" type="presOf" srcId="{4D7DD71B-9375-4BDE-94FA-76D6466E4212}" destId="{D2E73C6A-7255-4168-BDD4-99E4EA87FFCC}" srcOrd="0" destOrd="0" presId="urn:microsoft.com/office/officeart/2005/8/layout/hierarchy1"/>
    <dgm:cxn modelId="{B6D99A29-4109-4C02-8DAB-5157643D48E5}" srcId="{6BC6E791-C49C-441B-BA2F-3E172D9186CE}" destId="{9360B3F1-5AA5-4132-B2A4-D7082C26C301}" srcOrd="0" destOrd="0" parTransId="{67E0D537-E8EE-4F82-95DA-D951FEDE2820}" sibTransId="{279305C3-191A-484B-9BA0-046BF8C2EF42}"/>
    <dgm:cxn modelId="{0D6F6041-CACB-4D92-B701-4D82FB5CE2CA}" type="presOf" srcId="{924448C9-5F49-401E-A193-CC70B707BDA0}" destId="{CC933ED9-A5CF-4C6E-B83E-DE0479FA04E2}" srcOrd="0" destOrd="0" presId="urn:microsoft.com/office/officeart/2005/8/layout/hierarchy1"/>
    <dgm:cxn modelId="{CF45E7BA-C088-4E52-ACB8-DA1DDBD56A2D}" type="presOf" srcId="{362FF6C5-AB43-4466-8935-890D0182D473}" destId="{647C5D4B-8A19-441E-AF3D-EF633542EE4B}" srcOrd="0" destOrd="0" presId="urn:microsoft.com/office/officeart/2005/8/layout/hierarchy1"/>
    <dgm:cxn modelId="{12FF7975-1529-4552-9440-1D8016CE5EFA}" type="presOf" srcId="{07A338B5-92D1-4CD2-89B0-2E9E1C36986F}" destId="{AC6D05E3-0CA2-473E-8D2F-7D96CE61387B}" srcOrd="0" destOrd="0" presId="urn:microsoft.com/office/officeart/2005/8/layout/hierarchy1"/>
    <dgm:cxn modelId="{D15FFDAE-E90F-414E-B278-657F5286D730}" type="presOf" srcId="{22B8E8BC-24DE-4DCF-96D4-8878E0DB83C1}" destId="{B0DD6398-CFF9-4A29-91A3-A2494857E35B}" srcOrd="0" destOrd="0" presId="urn:microsoft.com/office/officeart/2005/8/layout/hierarchy1"/>
    <dgm:cxn modelId="{2ABA14F8-C820-4528-BEEA-FD80FA185729}" srcId="{68CA5C8D-BFAF-4FB5-A0D8-40C0798AC624}" destId="{0CF144C5-824F-4F24-9610-1026B45EBD71}" srcOrd="0" destOrd="0" parTransId="{78047915-5B22-4EAD-97E8-449DFC174830}" sibTransId="{4650395B-0B1C-4FD1-96CF-9E635BB35CDF}"/>
    <dgm:cxn modelId="{EDC4D8AA-6DF9-47DB-B333-69BEC74C5B5E}" srcId="{652E203E-DEF1-4AED-A12F-67B13051E896}" destId="{99004FA7-9B36-4B24-96BF-61D397459DF4}" srcOrd="0" destOrd="0" parTransId="{B7F5A7C6-8370-4A03-AC9B-F073156388C1}" sibTransId="{78FED813-4A68-4770-91AA-A496A73EABC5}"/>
    <dgm:cxn modelId="{6B943D41-56BD-42D5-803A-3126865A3BF4}" srcId="{381CE0E6-EC1C-4D7A-95C0-1CA732E0928B}" destId="{0A4F7B78-203A-41CA-8337-1CCE7E2923E5}" srcOrd="0" destOrd="0" parTransId="{D94EC3D0-9B23-433A-8781-2167FCB45A28}" sibTransId="{AD0ECB7E-EA82-4170-9620-F83DBFAED9E5}"/>
    <dgm:cxn modelId="{23BFA8B0-F19F-44E1-9212-9178DD4C9E01}" srcId="{3FF47709-0CAB-408E-9CE5-26E19E48D646}" destId="{150D5807-238B-4AA6-8964-B56FFCAF8B28}" srcOrd="0" destOrd="0" parTransId="{BA6B5394-92B1-48D4-97F6-157C3340FBBF}" sibTransId="{FFF6FD78-2A63-4536-B15A-4E7CF106EBE0}"/>
    <dgm:cxn modelId="{45E3FE42-4A25-4AB7-ACAD-405E7DDBE2C9}" type="presOf" srcId="{52674BA6-8BCE-4F1F-8028-75400A297E36}" destId="{09A45B89-797A-474B-A94A-E7CDA86714DB}" srcOrd="0" destOrd="0" presId="urn:microsoft.com/office/officeart/2005/8/layout/hierarchy1"/>
    <dgm:cxn modelId="{92113294-0469-4FF4-8EDE-5F963A534A3F}" srcId="{9360B3F1-5AA5-4132-B2A4-D7082C26C301}" destId="{4E791084-CD0E-4E4D-849A-339030B29597}" srcOrd="0" destOrd="0" parTransId="{9B5BE8E9-0705-4980-9072-8C3DBD514767}" sibTransId="{E7764A6D-2F23-426F-8417-73322D8C231F}"/>
    <dgm:cxn modelId="{0FB66EF9-B66F-42AA-99E1-AD3D93CE2F07}" type="presOf" srcId="{D94EC3D0-9B23-433A-8781-2167FCB45A28}" destId="{C91E0401-8BD8-4AFB-9303-17FED4F7F561}" srcOrd="0" destOrd="0" presId="urn:microsoft.com/office/officeart/2005/8/layout/hierarchy1"/>
    <dgm:cxn modelId="{32E4EBCA-0E0B-4241-8533-DC701D7CF249}" srcId="{969F412B-967F-4D10-A303-C77231DC9B93}" destId="{405CF903-1908-436A-8F76-0D1B7744132F}" srcOrd="1" destOrd="0" parTransId="{EB9EC713-A542-48A0-9F5B-21963125D0A8}" sibTransId="{8C0F1778-9C44-4D3F-84C8-86E4340E2798}"/>
    <dgm:cxn modelId="{46C514F1-C194-4EBE-BBF8-E683DCCF89D8}" type="presOf" srcId="{C08E6C37-F0E2-4373-9ED6-D99C361C8453}" destId="{5A53C3CB-9CDF-490A-AC30-1BED62200D3D}" srcOrd="0" destOrd="0" presId="urn:microsoft.com/office/officeart/2005/8/layout/hierarchy1"/>
    <dgm:cxn modelId="{881905E2-56E6-4DFB-A73D-A27D03F1B8A4}" type="presOf" srcId="{652E203E-DEF1-4AED-A12F-67B13051E896}" destId="{E3ED756B-1654-4DCF-8D74-0CCD138DC40C}" srcOrd="0" destOrd="0" presId="urn:microsoft.com/office/officeart/2005/8/layout/hierarchy1"/>
    <dgm:cxn modelId="{4A119E35-E305-414F-B23F-2E7AAFA6CE13}" srcId="{68CA5C8D-BFAF-4FB5-A0D8-40C0798AC624}" destId="{3FF47709-0CAB-408E-9CE5-26E19E48D646}" srcOrd="1" destOrd="0" parTransId="{89F9BA63-03FD-472B-8F6C-C063B573B078}" sibTransId="{F8C087B9-D52E-4D5E-8AC4-A5C67233BD82}"/>
    <dgm:cxn modelId="{EBF171E8-19D7-4B89-8E2E-B393AAEF1F45}" type="presOf" srcId="{67E0D537-E8EE-4F82-95DA-D951FEDE2820}" destId="{E5DCE61A-D109-4807-B615-69E9DAFF29AC}" srcOrd="0" destOrd="0" presId="urn:microsoft.com/office/officeart/2005/8/layout/hierarchy1"/>
    <dgm:cxn modelId="{51DE2870-027B-4F00-9600-31201D7B8B6D}" type="presOf" srcId="{EB9EC713-A542-48A0-9F5B-21963125D0A8}" destId="{F79AB2FF-A23E-4869-9045-D66C21636817}" srcOrd="0" destOrd="0" presId="urn:microsoft.com/office/officeart/2005/8/layout/hierarchy1"/>
    <dgm:cxn modelId="{324FE575-736E-4F01-9D43-3D8334231094}" type="presOf" srcId="{9B5BE8E9-0705-4980-9072-8C3DBD514767}" destId="{0A9FA715-5F48-4F34-85D4-A87EA83A0B2F}" srcOrd="0" destOrd="0" presId="urn:microsoft.com/office/officeart/2005/8/layout/hierarchy1"/>
    <dgm:cxn modelId="{697F9235-9472-4ACB-B16C-C86D1FE0274E}" srcId="{C08E6C37-F0E2-4373-9ED6-D99C361C8453}" destId="{652E203E-DEF1-4AED-A12F-67B13051E896}" srcOrd="3" destOrd="0" parTransId="{90100D97-6F10-42F1-8DF5-2C06DFF608EC}" sibTransId="{99581F39-5CD2-492F-B241-31AEF1D993BE}"/>
    <dgm:cxn modelId="{FA061E9B-7BB7-4203-B3B2-9C29755A4A3B}" type="presOf" srcId="{A30571CC-E401-4096-B4B6-49A1B55FE96E}" destId="{1720C6DA-71AD-4974-A196-C53473D275BB}" srcOrd="0" destOrd="0" presId="urn:microsoft.com/office/officeart/2005/8/layout/hierarchy1"/>
    <dgm:cxn modelId="{D6A0A344-B416-4B6C-8BBC-62E18EDCDEDB}" type="presOf" srcId="{7007FC4B-9EBD-403F-A7EC-BC4DB6E7D7A0}" destId="{9BA06A6E-08AA-416A-B504-E44AF411C0F8}" srcOrd="0" destOrd="0" presId="urn:microsoft.com/office/officeart/2005/8/layout/hierarchy1"/>
    <dgm:cxn modelId="{E0D250CD-940B-497E-BED2-D000F2D41F02}" type="presOf" srcId="{CFBEE87B-1C03-46CE-BA52-6B7A0D65617D}" destId="{26371603-D4E9-4487-9601-AB0E48E0C738}" srcOrd="0" destOrd="0" presId="urn:microsoft.com/office/officeart/2005/8/layout/hierarchy1"/>
    <dgm:cxn modelId="{82319C02-8046-4806-B166-1B6140E4B4F4}" type="presOf" srcId="{0A4F7B78-203A-41CA-8337-1CCE7E2923E5}" destId="{38BB5A62-6176-437A-BE6D-EA701A54E1E4}" srcOrd="0" destOrd="0" presId="urn:microsoft.com/office/officeart/2005/8/layout/hierarchy1"/>
    <dgm:cxn modelId="{5ED93D54-157A-4760-8CB7-9CCB870D41B7}" type="presOf" srcId="{32C445B0-D07C-415D-8C8D-0969AD368A4C}" destId="{7CB1B892-2C0A-4725-A7D1-C77C878E542F}" srcOrd="0" destOrd="0" presId="urn:microsoft.com/office/officeart/2005/8/layout/hierarchy1"/>
    <dgm:cxn modelId="{CB264C72-88A4-453F-945A-C28F064B76E4}" srcId="{3EDCF109-C261-43CE-9BF8-D671C391AA60}" destId="{876BC6C1-31F5-413B-BA34-4406852AD55F}" srcOrd="0" destOrd="0" parTransId="{2F167CF4-65E1-475C-A21A-D0E3FB325E25}" sibTransId="{A3FDAEB8-F001-4376-BDA6-B7C51E30FA9B}"/>
    <dgm:cxn modelId="{99EECD05-DA7E-4F36-9E08-0EA811601BB2}" type="presOf" srcId="{A9797681-0E6A-4BFA-A072-492C61616003}" destId="{73B7240C-BAD0-43FD-950B-2C5DC14EF2F3}" srcOrd="0" destOrd="0" presId="urn:microsoft.com/office/officeart/2005/8/layout/hierarchy1"/>
    <dgm:cxn modelId="{F024BFDD-4A92-48A7-B2ED-3D4FA9AB4187}" srcId="{7AF607F0-9D56-4973-8AFC-BE9104278F65}" destId="{32C445B0-D07C-415D-8C8D-0969AD368A4C}" srcOrd="0" destOrd="0" parTransId="{E2A4B9BE-E9BC-4E4E-A614-3FBD2DB1249F}" sibTransId="{6B09B6FB-5A79-4095-B038-168B77DD7B2D}"/>
    <dgm:cxn modelId="{41361D33-D391-40A6-B752-6BB878ED99C3}" type="presOf" srcId="{76612640-73AE-465E-B875-12CA7184634E}" destId="{8A38DC88-E394-450E-ACC9-38A9E046AD00}" srcOrd="0" destOrd="0" presId="urn:microsoft.com/office/officeart/2005/8/layout/hierarchy1"/>
    <dgm:cxn modelId="{A57B86AA-5980-4D53-8D1D-4FB920F07F11}" type="presOf" srcId="{2F167CF4-65E1-475C-A21A-D0E3FB325E25}" destId="{1A00884A-2947-4B07-82EC-B9FC2197A26C}" srcOrd="0" destOrd="0" presId="urn:microsoft.com/office/officeart/2005/8/layout/hierarchy1"/>
    <dgm:cxn modelId="{1D0FF56D-34DF-4C1D-8BCB-8701B511AA68}" srcId="{7007FC4B-9EBD-403F-A7EC-BC4DB6E7D7A0}" destId="{29CA9F61-1200-4256-A2C4-4F9D0EEC65D9}" srcOrd="0" destOrd="0" parTransId="{302AEE21-FF2B-4899-AD03-D8F266E0E163}" sibTransId="{4C9CAA88-C948-4834-BCBB-93BED6CFD875}"/>
    <dgm:cxn modelId="{CFBA5133-939C-40E3-9DCC-509B3842E79B}" srcId="{C08E6C37-F0E2-4373-9ED6-D99C361C8453}" destId="{7AF607F0-9D56-4973-8AFC-BE9104278F65}" srcOrd="4" destOrd="0" parTransId="{2254346B-5C94-4C9B-97A1-1E66006A4752}" sibTransId="{0347DCA5-134B-46EB-B9BD-1B6EDC54C030}"/>
    <dgm:cxn modelId="{CB8C749B-25C3-4DE7-8B0C-DA6A1788F4AB}" srcId="{0C39434E-68F9-4168-980D-FD2A2BE4980D}" destId="{362FF6C5-AB43-4466-8935-890D0182D473}" srcOrd="0" destOrd="0" parTransId="{07A338B5-92D1-4CD2-89B0-2E9E1C36986F}" sibTransId="{58D3A6AE-4568-4D21-BFA7-969BA6ED012C}"/>
    <dgm:cxn modelId="{F58A345D-3204-4DDA-AB7E-5964FE5AA08E}" srcId="{C08E6C37-F0E2-4373-9ED6-D99C361C8453}" destId="{68CA5C8D-BFAF-4FB5-A0D8-40C0798AC624}" srcOrd="1" destOrd="0" parTransId="{DA133665-8BA2-411F-BD3D-990FAAD57D33}" sibTransId="{FD8C7EF0-CB7E-47CB-942B-85E752DDE950}"/>
    <dgm:cxn modelId="{D34409E7-C9E3-4339-B0F4-ED7B2EB13302}" type="presOf" srcId="{911C5C77-6C94-4BE2-AE12-E4BB6D61EF85}" destId="{6258B605-8EAF-4698-85E6-940C0D5CC588}" srcOrd="0" destOrd="0" presId="urn:microsoft.com/office/officeart/2005/8/layout/hierarchy1"/>
    <dgm:cxn modelId="{B644C8EE-BB5B-435C-AA4E-9764176F79F9}" type="presOf" srcId="{2E87E90D-6B25-4719-B812-1D37ABDEE1B8}" destId="{BE02C994-338B-4C83-BD0F-BCEAFFCAA633}" srcOrd="0" destOrd="0" presId="urn:microsoft.com/office/officeart/2005/8/layout/hierarchy1"/>
    <dgm:cxn modelId="{BCA57701-0CCD-4061-880B-10BA86EFA98E}" type="presOf" srcId="{DA133665-8BA2-411F-BD3D-990FAAD57D33}" destId="{AB01B5B5-0346-4C82-96EA-98E642BD55CC}" srcOrd="0" destOrd="0" presId="urn:microsoft.com/office/officeart/2005/8/layout/hierarchy1"/>
    <dgm:cxn modelId="{014C8ABE-CA3F-45DC-82BF-BA77BB117564}" type="presOf" srcId="{0C39434E-68F9-4168-980D-FD2A2BE4980D}" destId="{35A141B0-BE9B-4999-BECF-58749AEAC85F}" srcOrd="0" destOrd="0" presId="urn:microsoft.com/office/officeart/2005/8/layout/hierarchy1"/>
    <dgm:cxn modelId="{5BE01842-C9FA-45CB-941D-E8B0D16C465C}" type="presOf" srcId="{7A5C9A3E-F251-444E-9237-768A9B955E3E}" destId="{71F3D794-0553-4C64-8BBD-BAD0125AE10F}" srcOrd="0" destOrd="0" presId="urn:microsoft.com/office/officeart/2005/8/layout/hierarchy1"/>
    <dgm:cxn modelId="{99A9EA4A-428B-48AD-84D2-F0026053CA4E}" type="presOf" srcId="{BC2E46B5-ACC8-4576-8264-C541D51A95A0}" destId="{C6B72D1B-1646-4EA8-B0E5-2CE708FBD97A}" srcOrd="0" destOrd="0" presId="urn:microsoft.com/office/officeart/2005/8/layout/hierarchy1"/>
    <dgm:cxn modelId="{82284969-7878-4A1C-968D-78CDF03AF1F9}" type="presOf" srcId="{AF8E95BA-7A1B-4692-8DB9-6C7268191F49}" destId="{6EC25CB5-B110-4C5C-95CB-3EDB00CE7E3C}" srcOrd="0" destOrd="0" presId="urn:microsoft.com/office/officeart/2005/8/layout/hierarchy1"/>
    <dgm:cxn modelId="{C41D0F8D-C8DC-4961-A741-FC1BE1AA51D2}" srcId="{001FAFBA-EDAA-44F8-8FBB-A37DA32446D6}" destId="{7007FC4B-9EBD-403F-A7EC-BC4DB6E7D7A0}" srcOrd="0" destOrd="0" parTransId="{51FB30B0-8EE2-48EF-8309-97563953BC2F}" sibTransId="{12BE018D-7B72-43F0-B129-3526E7A09FA0}"/>
    <dgm:cxn modelId="{08137DA7-837E-4568-A988-FFAFA8131C7B}" type="presOf" srcId="{3EDCF109-C261-43CE-9BF8-D671C391AA60}" destId="{D39AB969-8075-484E-992C-C0BD03D30863}" srcOrd="0" destOrd="0" presId="urn:microsoft.com/office/officeart/2005/8/layout/hierarchy1"/>
    <dgm:cxn modelId="{142E604B-0A4C-473E-BD41-5348CCA2740A}" type="presOf" srcId="{001FAFBA-EDAA-44F8-8FBB-A37DA32446D6}" destId="{25EDE81A-F266-4140-ACAE-B518305F37C2}" srcOrd="0" destOrd="0" presId="urn:microsoft.com/office/officeart/2005/8/layout/hierarchy1"/>
    <dgm:cxn modelId="{6C0D59ED-1A06-4543-BD86-F9125242E689}" srcId="{A30571CC-E401-4096-B4B6-49A1B55FE96E}" destId="{7A5C9A3E-F251-444E-9237-768A9B955E3E}" srcOrd="0" destOrd="0" parTransId="{B04AF83C-BE24-43F7-8824-2879885C5FC0}" sibTransId="{97D323AB-E6D8-4F13-BA09-5269DD6C9AF7}"/>
    <dgm:cxn modelId="{077C9B2D-B8C6-48E3-A777-F9F6F7C36B93}" type="presOf" srcId="{90100D97-6F10-42F1-8DF5-2C06DFF608EC}" destId="{93AC394B-1AA2-4C3E-BF41-8F455321922C}" srcOrd="0" destOrd="0" presId="urn:microsoft.com/office/officeart/2005/8/layout/hierarchy1"/>
    <dgm:cxn modelId="{77BABDAD-DBF1-4802-A537-F1BAE3E088E3}" type="presOf" srcId="{969F412B-967F-4D10-A303-C77231DC9B93}" destId="{EBA12AA3-D9D9-4798-84E1-B2B288843C1D}" srcOrd="0" destOrd="0" presId="urn:microsoft.com/office/officeart/2005/8/layout/hierarchy1"/>
    <dgm:cxn modelId="{935C154B-FAC8-48BF-832A-14EEDE20A584}" type="presOf" srcId="{68CA5C8D-BFAF-4FB5-A0D8-40C0798AC624}" destId="{13CE7C5C-3318-4AC8-ABCB-B129A5E40EBD}" srcOrd="0" destOrd="0" presId="urn:microsoft.com/office/officeart/2005/8/layout/hierarchy1"/>
    <dgm:cxn modelId="{015F2D83-8A08-47E5-A2F6-E5CD4229C580}" type="presOf" srcId="{BA6B5394-92B1-48D4-97F6-157C3340FBBF}" destId="{A9A4BFDF-1A9C-49B8-978E-8E1955E6F741}" srcOrd="0" destOrd="0" presId="urn:microsoft.com/office/officeart/2005/8/layout/hierarchy1"/>
    <dgm:cxn modelId="{BF5D16CD-98E5-42D6-9FAC-D1E6631B6021}" type="presOf" srcId="{C3E46508-D4B5-449E-8D8E-B7C31BB95024}" destId="{E738FBF2-8E88-4297-A84D-63EDFC8E3A2E}" srcOrd="0" destOrd="0" presId="urn:microsoft.com/office/officeart/2005/8/layout/hierarchy1"/>
    <dgm:cxn modelId="{A9A4CD63-5BC9-4195-974C-E6DBAB649324}" type="presOf" srcId="{9DB43666-4753-467A-9870-61F4D1D652F9}" destId="{540A8952-F2C2-44BE-8583-2C2FCBFF253B}" srcOrd="0" destOrd="0" presId="urn:microsoft.com/office/officeart/2005/8/layout/hierarchy1"/>
    <dgm:cxn modelId="{16D9333C-EE22-450E-8411-0AF13F8E3D8F}" srcId="{CFBEE87B-1C03-46CE-BA52-6B7A0D65617D}" destId="{0C39434E-68F9-4168-980D-FD2A2BE4980D}" srcOrd="0" destOrd="0" parTransId="{22B8E8BC-24DE-4DCF-96D4-8878E0DB83C1}" sibTransId="{0A789F5C-F0DC-4300-A439-028157053ED1}"/>
    <dgm:cxn modelId="{24AC1EFF-6C34-4F46-AA31-52A6729E32CB}" type="presOf" srcId="{0CF051B7-88A4-437B-ADB0-73D0C9F6D25A}" destId="{5FCC6A35-4EB3-42BF-9FBD-F9100F3C44BE}" srcOrd="0" destOrd="0" presId="urn:microsoft.com/office/officeart/2005/8/layout/hierarchy1"/>
    <dgm:cxn modelId="{A65179F5-8690-4592-82B4-BF6DB623A403}" type="presOf" srcId="{51FB30B0-8EE2-48EF-8309-97563953BC2F}" destId="{418A8923-ED65-4DA7-BF7C-0A6D50E17B34}" srcOrd="0" destOrd="0" presId="urn:microsoft.com/office/officeart/2005/8/layout/hierarchy1"/>
    <dgm:cxn modelId="{0F93FFD7-E098-461B-B350-6BC17219F26C}" srcId="{AF8E95BA-7A1B-4692-8DB9-6C7268191F49}" destId="{BC2E46B5-ACC8-4576-8264-C541D51A95A0}" srcOrd="0" destOrd="0" parTransId="{9DB43666-4753-467A-9870-61F4D1D652F9}" sibTransId="{9E2F4BF3-CE7B-4739-B3BB-D25DD26F6761}"/>
    <dgm:cxn modelId="{535837EC-B071-4CB5-B199-36110EF0524C}" srcId="{150D5807-238B-4AA6-8964-B56FFCAF8B28}" destId="{FCBCDA2B-FBA6-4556-8C14-89B5E81A746E}" srcOrd="0" destOrd="0" parTransId="{2A4CC5F4-6FE2-4C88-8CBD-6B42A449E3F6}" sibTransId="{D1280E53-3975-47E4-9CE7-710630E8E2B5}"/>
    <dgm:cxn modelId="{2C8B93BD-368D-4409-9BEC-03198DFDFE08}" type="presOf" srcId="{0CF144C5-824F-4F24-9610-1026B45EBD71}" destId="{DC130A47-66DD-41C7-94D7-211A211EE0F9}" srcOrd="0" destOrd="0" presId="urn:microsoft.com/office/officeart/2005/8/layout/hierarchy1"/>
    <dgm:cxn modelId="{22854B39-C4BA-4060-9C1B-229F55ECA3F9}" type="presParOf" srcId="{5C9B87BC-0BB5-4CF0-A628-9ED822760094}" destId="{AB3CC652-42BA-4564-B6EA-0B83D7B7FA4F}" srcOrd="0" destOrd="0" presId="urn:microsoft.com/office/officeart/2005/8/layout/hierarchy1"/>
    <dgm:cxn modelId="{41BAD583-42B8-45DC-BE99-854DD070B802}" type="presParOf" srcId="{AB3CC652-42BA-4564-B6EA-0B83D7B7FA4F}" destId="{39CD60BF-CD71-4A6D-8723-DCBF60FCEA16}" srcOrd="0" destOrd="0" presId="urn:microsoft.com/office/officeart/2005/8/layout/hierarchy1"/>
    <dgm:cxn modelId="{150B43E8-EF93-48DD-AE38-509056FFAEAB}" type="presParOf" srcId="{39CD60BF-CD71-4A6D-8723-DCBF60FCEA16}" destId="{A25738AC-A728-47EE-A002-2FFB0FF11A23}" srcOrd="0" destOrd="0" presId="urn:microsoft.com/office/officeart/2005/8/layout/hierarchy1"/>
    <dgm:cxn modelId="{C56E7ED0-FE71-4C1D-96BE-4E04E6C92E89}" type="presParOf" srcId="{39CD60BF-CD71-4A6D-8723-DCBF60FCEA16}" destId="{5A53C3CB-9CDF-490A-AC30-1BED62200D3D}" srcOrd="1" destOrd="0" presId="urn:microsoft.com/office/officeart/2005/8/layout/hierarchy1"/>
    <dgm:cxn modelId="{E20E3E68-E4E0-44AB-A74C-906D083A9010}" type="presParOf" srcId="{AB3CC652-42BA-4564-B6EA-0B83D7B7FA4F}" destId="{4EDBD6CC-ED34-4724-85D4-3B03B7DCED9B}" srcOrd="1" destOrd="0" presId="urn:microsoft.com/office/officeart/2005/8/layout/hierarchy1"/>
    <dgm:cxn modelId="{9BA8D87B-3C85-42BA-9447-ED9D32F2D619}" type="presParOf" srcId="{4EDBD6CC-ED34-4724-85D4-3B03B7DCED9B}" destId="{3F8C6D41-E849-4DA9-8001-64A1B2A8331C}" srcOrd="0" destOrd="0" presId="urn:microsoft.com/office/officeart/2005/8/layout/hierarchy1"/>
    <dgm:cxn modelId="{5EED4C04-8877-4975-AD4E-73AB9D496084}" type="presParOf" srcId="{4EDBD6CC-ED34-4724-85D4-3B03B7DCED9B}" destId="{EE86658E-6CE3-46FC-902E-0B353FF8D0A8}" srcOrd="1" destOrd="0" presId="urn:microsoft.com/office/officeart/2005/8/layout/hierarchy1"/>
    <dgm:cxn modelId="{9B4D62E8-C437-4BB1-BBD8-41B363FA63C7}" type="presParOf" srcId="{EE86658E-6CE3-46FC-902E-0B353FF8D0A8}" destId="{6DCDDC81-66FA-4005-AED6-E291BEAEE6B5}" srcOrd="0" destOrd="0" presId="urn:microsoft.com/office/officeart/2005/8/layout/hierarchy1"/>
    <dgm:cxn modelId="{322E95E8-51A5-408A-B2DF-7AD25F664AD6}" type="presParOf" srcId="{6DCDDC81-66FA-4005-AED6-E291BEAEE6B5}" destId="{885EFDF4-BD2B-483B-9FCE-E60E4791A0A4}" srcOrd="0" destOrd="0" presId="urn:microsoft.com/office/officeart/2005/8/layout/hierarchy1"/>
    <dgm:cxn modelId="{7414E5FA-DBAD-4397-B44E-EFB28F7D1BA2}" type="presParOf" srcId="{6DCDDC81-66FA-4005-AED6-E291BEAEE6B5}" destId="{EBA12AA3-D9D9-4798-84E1-B2B288843C1D}" srcOrd="1" destOrd="0" presId="urn:microsoft.com/office/officeart/2005/8/layout/hierarchy1"/>
    <dgm:cxn modelId="{64F7A7D7-8042-4258-9817-A50B3CE058D0}" type="presParOf" srcId="{EE86658E-6CE3-46FC-902E-0B353FF8D0A8}" destId="{43B918C0-4F70-47F4-9D51-2CC079B4AEC4}" srcOrd="1" destOrd="0" presId="urn:microsoft.com/office/officeart/2005/8/layout/hierarchy1"/>
    <dgm:cxn modelId="{48D7CC26-E8A9-4B42-ABD5-C59E35D93B01}" type="presParOf" srcId="{43B918C0-4F70-47F4-9D51-2CC079B4AEC4}" destId="{09A45B89-797A-474B-A94A-E7CDA86714DB}" srcOrd="0" destOrd="0" presId="urn:microsoft.com/office/officeart/2005/8/layout/hierarchy1"/>
    <dgm:cxn modelId="{38416054-97E0-442B-B290-A26729B7E026}" type="presParOf" srcId="{43B918C0-4F70-47F4-9D51-2CC079B4AEC4}" destId="{A428115F-43EA-4E7C-9B5C-5A26EB0F4218}" srcOrd="1" destOrd="0" presId="urn:microsoft.com/office/officeart/2005/8/layout/hierarchy1"/>
    <dgm:cxn modelId="{2F77693E-D29F-4A04-844A-5BD3FE0B25ED}" type="presParOf" srcId="{A428115F-43EA-4E7C-9B5C-5A26EB0F4218}" destId="{30986EE8-274D-4853-809E-E63EB3D42A24}" srcOrd="0" destOrd="0" presId="urn:microsoft.com/office/officeart/2005/8/layout/hierarchy1"/>
    <dgm:cxn modelId="{414FB30A-CF96-4E87-AFCD-3608556558BA}" type="presParOf" srcId="{30986EE8-274D-4853-809E-E63EB3D42A24}" destId="{F2DCC8A3-2829-4563-B1F0-09FD7715A4FC}" srcOrd="0" destOrd="0" presId="urn:microsoft.com/office/officeart/2005/8/layout/hierarchy1"/>
    <dgm:cxn modelId="{88D75BF3-20C3-4852-A662-BFA9D2D46A65}" type="presParOf" srcId="{30986EE8-274D-4853-809E-E63EB3D42A24}" destId="{D39AB969-8075-484E-992C-C0BD03D30863}" srcOrd="1" destOrd="0" presId="urn:microsoft.com/office/officeart/2005/8/layout/hierarchy1"/>
    <dgm:cxn modelId="{21428130-5C3A-46A2-BECE-51F41730B777}" type="presParOf" srcId="{A428115F-43EA-4E7C-9B5C-5A26EB0F4218}" destId="{A6E3FBEB-D138-4BB7-AFEA-675396DBD295}" srcOrd="1" destOrd="0" presId="urn:microsoft.com/office/officeart/2005/8/layout/hierarchy1"/>
    <dgm:cxn modelId="{B6CAF8AB-F328-4805-BA7E-816063CE57F6}" type="presParOf" srcId="{A6E3FBEB-D138-4BB7-AFEA-675396DBD295}" destId="{1A00884A-2947-4B07-82EC-B9FC2197A26C}" srcOrd="0" destOrd="0" presId="urn:microsoft.com/office/officeart/2005/8/layout/hierarchy1"/>
    <dgm:cxn modelId="{4A8562DC-20D7-4190-A049-F3F5BE8F70B7}" type="presParOf" srcId="{A6E3FBEB-D138-4BB7-AFEA-675396DBD295}" destId="{E1B5EB51-6ADD-49F1-A0C0-5DCFB3D1EC46}" srcOrd="1" destOrd="0" presId="urn:microsoft.com/office/officeart/2005/8/layout/hierarchy1"/>
    <dgm:cxn modelId="{E0A2F478-2C6F-4E45-826C-D03871A64884}" type="presParOf" srcId="{E1B5EB51-6ADD-49F1-A0C0-5DCFB3D1EC46}" destId="{8833D97A-B527-43A5-8EA5-C9E6AF2AB2E9}" srcOrd="0" destOrd="0" presId="urn:microsoft.com/office/officeart/2005/8/layout/hierarchy1"/>
    <dgm:cxn modelId="{C940AD2C-9FEA-4482-9304-40593A8A015E}" type="presParOf" srcId="{8833D97A-B527-43A5-8EA5-C9E6AF2AB2E9}" destId="{1B090A45-4F48-469A-AACF-2202D5F7B340}" srcOrd="0" destOrd="0" presId="urn:microsoft.com/office/officeart/2005/8/layout/hierarchy1"/>
    <dgm:cxn modelId="{CEE353D3-A258-4DBA-98DE-716F7406FE35}" type="presParOf" srcId="{8833D97A-B527-43A5-8EA5-C9E6AF2AB2E9}" destId="{35B33AB8-E331-4409-8C02-F69A260C2EF1}" srcOrd="1" destOrd="0" presId="urn:microsoft.com/office/officeart/2005/8/layout/hierarchy1"/>
    <dgm:cxn modelId="{035FD1A4-35B8-439B-8517-BFCA531EB68A}" type="presParOf" srcId="{E1B5EB51-6ADD-49F1-A0C0-5DCFB3D1EC46}" destId="{FD016E06-81D9-45AB-A786-7B27C2BA7773}" srcOrd="1" destOrd="0" presId="urn:microsoft.com/office/officeart/2005/8/layout/hierarchy1"/>
    <dgm:cxn modelId="{7D165DE8-86A9-4A3A-B7CD-8EBA41CF4CE0}" type="presParOf" srcId="{FD016E06-81D9-45AB-A786-7B27C2BA7773}" destId="{73B7240C-BAD0-43FD-950B-2C5DC14EF2F3}" srcOrd="0" destOrd="0" presId="urn:microsoft.com/office/officeart/2005/8/layout/hierarchy1"/>
    <dgm:cxn modelId="{B5AB34CB-470D-4B11-B8D4-AF05D49CD45E}" type="presParOf" srcId="{FD016E06-81D9-45AB-A786-7B27C2BA7773}" destId="{678A9D13-C7B5-4A84-A4D1-C40C9F653202}" srcOrd="1" destOrd="0" presId="urn:microsoft.com/office/officeart/2005/8/layout/hierarchy1"/>
    <dgm:cxn modelId="{D1DE89CE-6906-4B2B-BA82-D64977BB8DD3}" type="presParOf" srcId="{678A9D13-C7B5-4A84-A4D1-C40C9F653202}" destId="{DB8C8AA8-278A-43F0-B49C-C7732F9FD989}" srcOrd="0" destOrd="0" presId="urn:microsoft.com/office/officeart/2005/8/layout/hierarchy1"/>
    <dgm:cxn modelId="{9D66D878-B190-4932-9B14-60BA09518342}" type="presParOf" srcId="{DB8C8AA8-278A-43F0-B49C-C7732F9FD989}" destId="{8454E096-F59A-4C79-87DA-94A441F07B61}" srcOrd="0" destOrd="0" presId="urn:microsoft.com/office/officeart/2005/8/layout/hierarchy1"/>
    <dgm:cxn modelId="{52579A28-D18A-4D9F-BD95-FD3B53CF389C}" type="presParOf" srcId="{DB8C8AA8-278A-43F0-B49C-C7732F9FD989}" destId="{6EC25CB5-B110-4C5C-95CB-3EDB00CE7E3C}" srcOrd="1" destOrd="0" presId="urn:microsoft.com/office/officeart/2005/8/layout/hierarchy1"/>
    <dgm:cxn modelId="{4A3C0DB1-1E24-4F8B-B495-D338338433F2}" type="presParOf" srcId="{678A9D13-C7B5-4A84-A4D1-C40C9F653202}" destId="{5E6FCCBE-BC0C-4E69-84E2-2AA0E6468159}" srcOrd="1" destOrd="0" presId="urn:microsoft.com/office/officeart/2005/8/layout/hierarchy1"/>
    <dgm:cxn modelId="{4B5C9D4F-A722-44D5-9AB6-87FA6D0DBE11}" type="presParOf" srcId="{5E6FCCBE-BC0C-4E69-84E2-2AA0E6468159}" destId="{540A8952-F2C2-44BE-8583-2C2FCBFF253B}" srcOrd="0" destOrd="0" presId="urn:microsoft.com/office/officeart/2005/8/layout/hierarchy1"/>
    <dgm:cxn modelId="{EBE0A1C8-F5BE-49B1-9CD0-CC9DFC6093E7}" type="presParOf" srcId="{5E6FCCBE-BC0C-4E69-84E2-2AA0E6468159}" destId="{857868AE-D49E-4DC9-BCA5-F555133E32E4}" srcOrd="1" destOrd="0" presId="urn:microsoft.com/office/officeart/2005/8/layout/hierarchy1"/>
    <dgm:cxn modelId="{9162E553-BCF4-4A2F-A48E-F5EAAD7F31BB}" type="presParOf" srcId="{857868AE-D49E-4DC9-BCA5-F555133E32E4}" destId="{903D3C67-FAF3-4D59-ACA4-AAFA2041EDF8}" srcOrd="0" destOrd="0" presId="urn:microsoft.com/office/officeart/2005/8/layout/hierarchy1"/>
    <dgm:cxn modelId="{552F7227-C382-4D3A-967F-D8AD839DD25C}" type="presParOf" srcId="{903D3C67-FAF3-4D59-ACA4-AAFA2041EDF8}" destId="{4FD6C9FC-271B-4C43-B39A-512EC4ED6320}" srcOrd="0" destOrd="0" presId="urn:microsoft.com/office/officeart/2005/8/layout/hierarchy1"/>
    <dgm:cxn modelId="{A1BA8A0A-5210-4295-8257-055F92C2A9D4}" type="presParOf" srcId="{903D3C67-FAF3-4D59-ACA4-AAFA2041EDF8}" destId="{C6B72D1B-1646-4EA8-B0E5-2CE708FBD97A}" srcOrd="1" destOrd="0" presId="urn:microsoft.com/office/officeart/2005/8/layout/hierarchy1"/>
    <dgm:cxn modelId="{E0BFE3D7-1ACD-4E07-B4D7-76CB337B99A5}" type="presParOf" srcId="{857868AE-D49E-4DC9-BCA5-F555133E32E4}" destId="{0265D108-F0FB-4C37-B782-04AB8B98B936}" srcOrd="1" destOrd="0" presId="urn:microsoft.com/office/officeart/2005/8/layout/hierarchy1"/>
    <dgm:cxn modelId="{4E74187F-F9A9-448E-AFCE-9676E49607E4}" type="presParOf" srcId="{43B918C0-4F70-47F4-9D51-2CC079B4AEC4}" destId="{F79AB2FF-A23E-4869-9045-D66C21636817}" srcOrd="2" destOrd="0" presId="urn:microsoft.com/office/officeart/2005/8/layout/hierarchy1"/>
    <dgm:cxn modelId="{5EE26DA3-20B5-4A18-9896-24A29067646F}" type="presParOf" srcId="{43B918C0-4F70-47F4-9D51-2CC079B4AEC4}" destId="{E16F87AA-0E1B-4881-AAF6-039B7CE49B22}" srcOrd="3" destOrd="0" presId="urn:microsoft.com/office/officeart/2005/8/layout/hierarchy1"/>
    <dgm:cxn modelId="{3DE6DABC-7AA2-4211-9E96-8DB2B81EFC84}" type="presParOf" srcId="{E16F87AA-0E1B-4881-AAF6-039B7CE49B22}" destId="{855200D0-D312-4D28-8D80-9B6D29947D02}" srcOrd="0" destOrd="0" presId="urn:microsoft.com/office/officeart/2005/8/layout/hierarchy1"/>
    <dgm:cxn modelId="{94FCD887-C2FB-473E-BC84-6076F25005A2}" type="presParOf" srcId="{855200D0-D312-4D28-8D80-9B6D29947D02}" destId="{9DE149DF-3577-40AF-A917-5C493CF96FBE}" srcOrd="0" destOrd="0" presId="urn:microsoft.com/office/officeart/2005/8/layout/hierarchy1"/>
    <dgm:cxn modelId="{50B9370A-358D-4059-A0AC-A4164131BC70}" type="presParOf" srcId="{855200D0-D312-4D28-8D80-9B6D29947D02}" destId="{337BF529-6269-4810-AB52-2A16D2339964}" srcOrd="1" destOrd="0" presId="urn:microsoft.com/office/officeart/2005/8/layout/hierarchy1"/>
    <dgm:cxn modelId="{9F273D0E-D922-4040-9E87-79B9BB9CDEF6}" type="presParOf" srcId="{E16F87AA-0E1B-4881-AAF6-039B7CE49B22}" destId="{2AE689AC-B562-47EC-B0BA-44BEF6BA6AAF}" srcOrd="1" destOrd="0" presId="urn:microsoft.com/office/officeart/2005/8/layout/hierarchy1"/>
    <dgm:cxn modelId="{75C9BEAA-D16C-417C-9EAE-8A5F4AB1D068}" type="presParOf" srcId="{2AE689AC-B562-47EC-B0BA-44BEF6BA6AAF}" destId="{E738FBF2-8E88-4297-A84D-63EDFC8E3A2E}" srcOrd="0" destOrd="0" presId="urn:microsoft.com/office/officeart/2005/8/layout/hierarchy1"/>
    <dgm:cxn modelId="{BED2B37B-93CA-4CA5-B7FF-293ED4EFB9A1}" type="presParOf" srcId="{2AE689AC-B562-47EC-B0BA-44BEF6BA6AAF}" destId="{4304D662-6CD2-4877-B9DC-677F7E22DBE1}" srcOrd="1" destOrd="0" presId="urn:microsoft.com/office/officeart/2005/8/layout/hierarchy1"/>
    <dgm:cxn modelId="{E1DC0B59-26BD-4595-BE97-A690E6104CCD}" type="presParOf" srcId="{4304D662-6CD2-4877-B9DC-677F7E22DBE1}" destId="{5CBBC87C-59E7-4404-957C-A15CA3835566}" srcOrd="0" destOrd="0" presId="urn:microsoft.com/office/officeart/2005/8/layout/hierarchy1"/>
    <dgm:cxn modelId="{3B4D06DB-4553-4ED5-A859-FA942C9EB4E7}" type="presParOf" srcId="{5CBBC87C-59E7-4404-957C-A15CA3835566}" destId="{C4218C6B-5AFC-45E2-BDE6-5D00F2B342B8}" srcOrd="0" destOrd="0" presId="urn:microsoft.com/office/officeart/2005/8/layout/hierarchy1"/>
    <dgm:cxn modelId="{8B84C979-127E-4736-ADC6-26739A11035B}" type="presParOf" srcId="{5CBBC87C-59E7-4404-957C-A15CA3835566}" destId="{6258B605-8EAF-4698-85E6-940C0D5CC588}" srcOrd="1" destOrd="0" presId="urn:microsoft.com/office/officeart/2005/8/layout/hierarchy1"/>
    <dgm:cxn modelId="{2434EA40-DDE6-4846-AAF4-AAC06BBA7607}" type="presParOf" srcId="{4304D662-6CD2-4877-B9DC-677F7E22DBE1}" destId="{B24366C0-8AF5-4585-8C63-E16ED67C6BB2}" srcOrd="1" destOrd="0" presId="urn:microsoft.com/office/officeart/2005/8/layout/hierarchy1"/>
    <dgm:cxn modelId="{479E4E2C-8778-4383-88B1-6622C8BC71FD}" type="presParOf" srcId="{B24366C0-8AF5-4585-8C63-E16ED67C6BB2}" destId="{8A38DC88-E394-450E-ACC9-38A9E046AD00}" srcOrd="0" destOrd="0" presId="urn:microsoft.com/office/officeart/2005/8/layout/hierarchy1"/>
    <dgm:cxn modelId="{097C4956-D8BA-4A4D-A934-6B7B70441474}" type="presParOf" srcId="{B24366C0-8AF5-4585-8C63-E16ED67C6BB2}" destId="{42B9D2F5-2E42-455E-882A-D380334509ED}" srcOrd="1" destOrd="0" presId="urn:microsoft.com/office/officeart/2005/8/layout/hierarchy1"/>
    <dgm:cxn modelId="{5630C109-AF4D-45F8-BB4F-03E1A1E604F8}" type="presParOf" srcId="{42B9D2F5-2E42-455E-882A-D380334509ED}" destId="{E3251069-56B8-4BAD-A306-0742EBE75920}" srcOrd="0" destOrd="0" presId="urn:microsoft.com/office/officeart/2005/8/layout/hierarchy1"/>
    <dgm:cxn modelId="{DB0BDAD0-3678-4846-9857-232CF839A604}" type="presParOf" srcId="{E3251069-56B8-4BAD-A306-0742EBE75920}" destId="{CBE65A17-D50D-498B-B630-9CAB6D02AE27}" srcOrd="0" destOrd="0" presId="urn:microsoft.com/office/officeart/2005/8/layout/hierarchy1"/>
    <dgm:cxn modelId="{53DF84E5-8ED2-47BC-A614-A71EBC7A3FD3}" type="presParOf" srcId="{E3251069-56B8-4BAD-A306-0742EBE75920}" destId="{BE02C994-338B-4C83-BD0F-BCEAFFCAA633}" srcOrd="1" destOrd="0" presId="urn:microsoft.com/office/officeart/2005/8/layout/hierarchy1"/>
    <dgm:cxn modelId="{C559EA20-3B52-4658-88EB-CDAB76F11E2C}" type="presParOf" srcId="{42B9D2F5-2E42-455E-882A-D380334509ED}" destId="{EA5BFA2C-ED57-4BC8-B132-25BDB79D1B6F}" srcOrd="1" destOrd="0" presId="urn:microsoft.com/office/officeart/2005/8/layout/hierarchy1"/>
    <dgm:cxn modelId="{155E6CF2-18AD-410A-A1A2-ACEAE897D52D}" type="presParOf" srcId="{4EDBD6CC-ED34-4724-85D4-3B03B7DCED9B}" destId="{AB01B5B5-0346-4C82-96EA-98E642BD55CC}" srcOrd="2" destOrd="0" presId="urn:microsoft.com/office/officeart/2005/8/layout/hierarchy1"/>
    <dgm:cxn modelId="{7926065C-4F9D-476C-9331-9EF5657845C4}" type="presParOf" srcId="{4EDBD6CC-ED34-4724-85D4-3B03B7DCED9B}" destId="{8CE8297A-257A-48D2-BA26-A98BF5782F61}" srcOrd="3" destOrd="0" presId="urn:microsoft.com/office/officeart/2005/8/layout/hierarchy1"/>
    <dgm:cxn modelId="{D34FB888-50D1-41B6-93E6-7EC80BD25C4A}" type="presParOf" srcId="{8CE8297A-257A-48D2-BA26-A98BF5782F61}" destId="{5B72C75B-7CEB-4FCA-8623-C171761DB7AF}" srcOrd="0" destOrd="0" presId="urn:microsoft.com/office/officeart/2005/8/layout/hierarchy1"/>
    <dgm:cxn modelId="{B1A2AB72-EFDB-42B9-A7E7-0947E41588A0}" type="presParOf" srcId="{5B72C75B-7CEB-4FCA-8623-C171761DB7AF}" destId="{5867553F-A30E-489F-B203-E9EA7BB7F5AC}" srcOrd="0" destOrd="0" presId="urn:microsoft.com/office/officeart/2005/8/layout/hierarchy1"/>
    <dgm:cxn modelId="{FEABD61E-DF9D-487E-BC29-B8D39484C4E3}" type="presParOf" srcId="{5B72C75B-7CEB-4FCA-8623-C171761DB7AF}" destId="{13CE7C5C-3318-4AC8-ABCB-B129A5E40EBD}" srcOrd="1" destOrd="0" presId="urn:microsoft.com/office/officeart/2005/8/layout/hierarchy1"/>
    <dgm:cxn modelId="{475DB666-4B34-4E98-A6E2-FC0AD886BF67}" type="presParOf" srcId="{8CE8297A-257A-48D2-BA26-A98BF5782F61}" destId="{CC9A73B9-DED2-466A-900D-E074234FC441}" srcOrd="1" destOrd="0" presId="urn:microsoft.com/office/officeart/2005/8/layout/hierarchy1"/>
    <dgm:cxn modelId="{F37CD2DA-2435-4C59-BB4B-C2B363657EF2}" type="presParOf" srcId="{CC9A73B9-DED2-466A-900D-E074234FC441}" destId="{3E7F13EF-DE49-4776-ABE2-81C8398F31F2}" srcOrd="0" destOrd="0" presId="urn:microsoft.com/office/officeart/2005/8/layout/hierarchy1"/>
    <dgm:cxn modelId="{7C2A272A-F0AC-427C-A2CC-3026777AD2BA}" type="presParOf" srcId="{CC9A73B9-DED2-466A-900D-E074234FC441}" destId="{0FE0733C-B7DD-4F8C-8525-E8FE5FE60A87}" srcOrd="1" destOrd="0" presId="urn:microsoft.com/office/officeart/2005/8/layout/hierarchy1"/>
    <dgm:cxn modelId="{FD9398B2-B9B8-47E8-A734-68622108AE18}" type="presParOf" srcId="{0FE0733C-B7DD-4F8C-8525-E8FE5FE60A87}" destId="{F98B9022-CD14-46DA-A3D6-2CF11124173E}" srcOrd="0" destOrd="0" presId="urn:microsoft.com/office/officeart/2005/8/layout/hierarchy1"/>
    <dgm:cxn modelId="{0F4DA6D5-B25C-4FD2-989D-E5B1764FD38B}" type="presParOf" srcId="{F98B9022-CD14-46DA-A3D6-2CF11124173E}" destId="{F0B544FB-323F-413C-A564-7353C1D016C8}" srcOrd="0" destOrd="0" presId="urn:microsoft.com/office/officeart/2005/8/layout/hierarchy1"/>
    <dgm:cxn modelId="{7C9E4944-3485-434E-8FB9-7F07BF1DE003}" type="presParOf" srcId="{F98B9022-CD14-46DA-A3D6-2CF11124173E}" destId="{DC130A47-66DD-41C7-94D7-211A211EE0F9}" srcOrd="1" destOrd="0" presId="urn:microsoft.com/office/officeart/2005/8/layout/hierarchy1"/>
    <dgm:cxn modelId="{B81876E8-8EC5-4C43-A8EA-0E76AF9D3977}" type="presParOf" srcId="{0FE0733C-B7DD-4F8C-8525-E8FE5FE60A87}" destId="{77447D59-BAFD-4E2D-A83F-4411CB1AE1C5}" srcOrd="1" destOrd="0" presId="urn:microsoft.com/office/officeart/2005/8/layout/hierarchy1"/>
    <dgm:cxn modelId="{78E4DF8D-4034-41E8-97D6-CBF5489B28C4}" type="presParOf" srcId="{77447D59-BAFD-4E2D-A83F-4411CB1AE1C5}" destId="{FBE1600B-D51E-433D-8D39-9AE5B22DD8FF}" srcOrd="0" destOrd="0" presId="urn:microsoft.com/office/officeart/2005/8/layout/hierarchy1"/>
    <dgm:cxn modelId="{FCDECFB7-A164-467A-952F-D219C37CE6B0}" type="presParOf" srcId="{77447D59-BAFD-4E2D-A83F-4411CB1AE1C5}" destId="{571B709A-650B-4AFB-A9FF-61E55ECBF2F6}" srcOrd="1" destOrd="0" presId="urn:microsoft.com/office/officeart/2005/8/layout/hierarchy1"/>
    <dgm:cxn modelId="{6910F338-49E4-40D6-A827-214E1E4D48CD}" type="presParOf" srcId="{571B709A-650B-4AFB-A9FF-61E55ECBF2F6}" destId="{9CE8B0DB-3952-45A6-A65F-1AF7F04FCAD7}" srcOrd="0" destOrd="0" presId="urn:microsoft.com/office/officeart/2005/8/layout/hierarchy1"/>
    <dgm:cxn modelId="{565C70F2-1F10-41EC-A50A-53200F31E466}" type="presParOf" srcId="{9CE8B0DB-3952-45A6-A65F-1AF7F04FCAD7}" destId="{C9D41CBF-D7AA-4A46-B0C6-EB4EE1682C9E}" srcOrd="0" destOrd="0" presId="urn:microsoft.com/office/officeart/2005/8/layout/hierarchy1"/>
    <dgm:cxn modelId="{63B58352-4205-4BA7-AFFD-D6D417FB7FD0}" type="presParOf" srcId="{9CE8B0DB-3952-45A6-A65F-1AF7F04FCAD7}" destId="{3CD15880-5E27-4803-93CC-A6DE5639715E}" srcOrd="1" destOrd="0" presId="urn:microsoft.com/office/officeart/2005/8/layout/hierarchy1"/>
    <dgm:cxn modelId="{3B61AD89-F8BC-4CE5-ABC1-CE1A971BBF9A}" type="presParOf" srcId="{571B709A-650B-4AFB-A9FF-61E55ECBF2F6}" destId="{FB2AFE8B-D2DA-405B-94F3-0388BD918745}" srcOrd="1" destOrd="0" presId="urn:microsoft.com/office/officeart/2005/8/layout/hierarchy1"/>
    <dgm:cxn modelId="{6A2EC5EB-3CC2-4D8F-93D1-6B9D01BEDD47}" type="presParOf" srcId="{FB2AFE8B-D2DA-405B-94F3-0388BD918745}" destId="{5FCC6A35-4EB3-42BF-9FBD-F9100F3C44BE}" srcOrd="0" destOrd="0" presId="urn:microsoft.com/office/officeart/2005/8/layout/hierarchy1"/>
    <dgm:cxn modelId="{272073AC-9FB4-4FE8-88E8-97909A3B605E}" type="presParOf" srcId="{FB2AFE8B-D2DA-405B-94F3-0388BD918745}" destId="{345B24F9-2819-49D1-B89F-CAB0B2C962A9}" srcOrd="1" destOrd="0" presId="urn:microsoft.com/office/officeart/2005/8/layout/hierarchy1"/>
    <dgm:cxn modelId="{57DD3C4E-0F60-4BD5-8631-8053E84BAAAE}" type="presParOf" srcId="{345B24F9-2819-49D1-B89F-CAB0B2C962A9}" destId="{9212DBFE-9E29-4C9E-9F4D-C1DD8F71702A}" srcOrd="0" destOrd="0" presId="urn:microsoft.com/office/officeart/2005/8/layout/hierarchy1"/>
    <dgm:cxn modelId="{A9E29A9A-A123-4E8C-AB54-5162CBD65DC7}" type="presParOf" srcId="{9212DBFE-9E29-4C9E-9F4D-C1DD8F71702A}" destId="{B276C9E9-A857-4BBF-B49D-8192B2A1C6F1}" srcOrd="0" destOrd="0" presId="urn:microsoft.com/office/officeart/2005/8/layout/hierarchy1"/>
    <dgm:cxn modelId="{B622810A-BADC-4880-A7F1-74BDADDF4664}" type="presParOf" srcId="{9212DBFE-9E29-4C9E-9F4D-C1DD8F71702A}" destId="{96036C98-7357-4446-82DD-69EBC013EFDD}" srcOrd="1" destOrd="0" presId="urn:microsoft.com/office/officeart/2005/8/layout/hierarchy1"/>
    <dgm:cxn modelId="{142A1375-5D9B-4EC6-871F-1B023059E92A}" type="presParOf" srcId="{345B24F9-2819-49D1-B89F-CAB0B2C962A9}" destId="{1DE9EDE2-B4BC-4404-A771-E6C47B01D1AF}" srcOrd="1" destOrd="0" presId="urn:microsoft.com/office/officeart/2005/8/layout/hierarchy1"/>
    <dgm:cxn modelId="{978ABDEE-C2D6-482A-8C47-712E2EC719F8}" type="presParOf" srcId="{CC9A73B9-DED2-466A-900D-E074234FC441}" destId="{E897E793-AD51-4D0B-AA3A-C9135E722373}" srcOrd="2" destOrd="0" presId="urn:microsoft.com/office/officeart/2005/8/layout/hierarchy1"/>
    <dgm:cxn modelId="{6A1E6B60-8B22-40FE-8EC0-11D04D8BCBFB}" type="presParOf" srcId="{CC9A73B9-DED2-466A-900D-E074234FC441}" destId="{2C1350A5-0F26-489F-B59C-A4B657FCE637}" srcOrd="3" destOrd="0" presId="urn:microsoft.com/office/officeart/2005/8/layout/hierarchy1"/>
    <dgm:cxn modelId="{0449E5E3-60F7-439A-92C1-C1A8000924DD}" type="presParOf" srcId="{2C1350A5-0F26-489F-B59C-A4B657FCE637}" destId="{5136F84E-A97A-4C26-9D1F-BB89F29E9C3B}" srcOrd="0" destOrd="0" presId="urn:microsoft.com/office/officeart/2005/8/layout/hierarchy1"/>
    <dgm:cxn modelId="{06C8179B-1D05-4D24-9E3A-6011DC823E14}" type="presParOf" srcId="{5136F84E-A97A-4C26-9D1F-BB89F29E9C3B}" destId="{D08B330F-BCF6-4421-9F3E-A9448C66ADF9}" srcOrd="0" destOrd="0" presId="urn:microsoft.com/office/officeart/2005/8/layout/hierarchy1"/>
    <dgm:cxn modelId="{EAB606E5-13AA-4EAE-B63A-191AA31A31FC}" type="presParOf" srcId="{5136F84E-A97A-4C26-9D1F-BB89F29E9C3B}" destId="{218BE7EC-B30D-4E26-97E1-A2E6A61E9134}" srcOrd="1" destOrd="0" presId="urn:microsoft.com/office/officeart/2005/8/layout/hierarchy1"/>
    <dgm:cxn modelId="{D460437F-CDC3-423B-A647-1F8BAA28E5F7}" type="presParOf" srcId="{2C1350A5-0F26-489F-B59C-A4B657FCE637}" destId="{69287EB2-D9CB-4204-A90E-389E01B7237A}" srcOrd="1" destOrd="0" presId="urn:microsoft.com/office/officeart/2005/8/layout/hierarchy1"/>
    <dgm:cxn modelId="{AC23F338-B12B-4B12-9D9F-60E65E923FEC}" type="presParOf" srcId="{69287EB2-D9CB-4204-A90E-389E01B7237A}" destId="{A9A4BFDF-1A9C-49B8-978E-8E1955E6F741}" srcOrd="0" destOrd="0" presId="urn:microsoft.com/office/officeart/2005/8/layout/hierarchy1"/>
    <dgm:cxn modelId="{9482DAE4-BC6E-4EA6-9433-0C044D523131}" type="presParOf" srcId="{69287EB2-D9CB-4204-A90E-389E01B7237A}" destId="{C1370C90-C1CD-4B88-BA9F-E0BBC97013DF}" srcOrd="1" destOrd="0" presId="urn:microsoft.com/office/officeart/2005/8/layout/hierarchy1"/>
    <dgm:cxn modelId="{B000F860-ECB9-4829-89AA-4E2962F5F0DD}" type="presParOf" srcId="{C1370C90-C1CD-4B88-BA9F-E0BBC97013DF}" destId="{49914BA0-ED9D-4791-95A4-D8DA1AA02F4C}" srcOrd="0" destOrd="0" presId="urn:microsoft.com/office/officeart/2005/8/layout/hierarchy1"/>
    <dgm:cxn modelId="{F6583C87-3126-4FF2-B61D-C14C97D00787}" type="presParOf" srcId="{49914BA0-ED9D-4791-95A4-D8DA1AA02F4C}" destId="{9C80276B-B270-48E9-8385-720360C810AB}" srcOrd="0" destOrd="0" presId="urn:microsoft.com/office/officeart/2005/8/layout/hierarchy1"/>
    <dgm:cxn modelId="{425EAC33-B041-46D3-9ECF-13A84531FC8C}" type="presParOf" srcId="{49914BA0-ED9D-4791-95A4-D8DA1AA02F4C}" destId="{1CE17B0C-5F04-428D-9A32-EC5B31EAEB52}" srcOrd="1" destOrd="0" presId="urn:microsoft.com/office/officeart/2005/8/layout/hierarchy1"/>
    <dgm:cxn modelId="{0B45CB18-569C-4EBC-9F1F-DEC0E666881C}" type="presParOf" srcId="{C1370C90-C1CD-4B88-BA9F-E0BBC97013DF}" destId="{FAC7C6B1-64DC-4D96-934B-4540F81EF2DA}" srcOrd="1" destOrd="0" presId="urn:microsoft.com/office/officeart/2005/8/layout/hierarchy1"/>
    <dgm:cxn modelId="{3C358980-267D-4473-A955-3BCE7883853F}" type="presParOf" srcId="{FAC7C6B1-64DC-4D96-934B-4540F81EF2DA}" destId="{96363B1F-7E51-4E1B-891A-2CBE2B2EE388}" srcOrd="0" destOrd="0" presId="urn:microsoft.com/office/officeart/2005/8/layout/hierarchy1"/>
    <dgm:cxn modelId="{D67D6AF6-4975-4143-B720-DF4CCA48E4AA}" type="presParOf" srcId="{FAC7C6B1-64DC-4D96-934B-4540F81EF2DA}" destId="{4BBD052A-C6F5-464B-B1AC-D49B1124ADAE}" srcOrd="1" destOrd="0" presId="urn:microsoft.com/office/officeart/2005/8/layout/hierarchy1"/>
    <dgm:cxn modelId="{C8CC1C83-2312-4693-A601-8DDFCDE42C04}" type="presParOf" srcId="{4BBD052A-C6F5-464B-B1AC-D49B1124ADAE}" destId="{5DE078F4-A7BB-46BB-A4C7-E61564096A47}" srcOrd="0" destOrd="0" presId="urn:microsoft.com/office/officeart/2005/8/layout/hierarchy1"/>
    <dgm:cxn modelId="{9AAF7DD5-C0E7-454E-8119-8954EF315739}" type="presParOf" srcId="{5DE078F4-A7BB-46BB-A4C7-E61564096A47}" destId="{1960B8AB-A507-402B-BC5C-5AB2AC60D1FB}" srcOrd="0" destOrd="0" presId="urn:microsoft.com/office/officeart/2005/8/layout/hierarchy1"/>
    <dgm:cxn modelId="{44CA497E-B6D3-4F09-B5CD-D570D7ED445E}" type="presParOf" srcId="{5DE078F4-A7BB-46BB-A4C7-E61564096A47}" destId="{4D7A1A87-E2AC-4130-8105-8DAC2F966D3E}" srcOrd="1" destOrd="0" presId="urn:microsoft.com/office/officeart/2005/8/layout/hierarchy1"/>
    <dgm:cxn modelId="{C5A0B4B7-D34A-4701-82AC-B9DB5F078DA5}" type="presParOf" srcId="{4BBD052A-C6F5-464B-B1AC-D49B1124ADAE}" destId="{D9EDEAAA-3B47-4868-9968-20BC9DFC74E4}" srcOrd="1" destOrd="0" presId="urn:microsoft.com/office/officeart/2005/8/layout/hierarchy1"/>
    <dgm:cxn modelId="{5E0B3088-E5CA-4048-ACCD-201969A9A5A9}" type="presParOf" srcId="{4EDBD6CC-ED34-4724-85D4-3B03B7DCED9B}" destId="{7D898723-CD8A-4F6D-B54A-0841B87CD8E7}" srcOrd="4" destOrd="0" presId="urn:microsoft.com/office/officeart/2005/8/layout/hierarchy1"/>
    <dgm:cxn modelId="{8C455143-1984-4DC9-85E0-C5C418080215}" type="presParOf" srcId="{4EDBD6CC-ED34-4724-85D4-3B03B7DCED9B}" destId="{04266774-3F16-4F2A-B9FA-C44F689C9C47}" srcOrd="5" destOrd="0" presId="urn:microsoft.com/office/officeart/2005/8/layout/hierarchy1"/>
    <dgm:cxn modelId="{84D97D38-E442-40C0-89F7-E9A5E036C62B}" type="presParOf" srcId="{04266774-3F16-4F2A-B9FA-C44F689C9C47}" destId="{35860149-1932-4596-BE6B-892EF21CEFD3}" srcOrd="0" destOrd="0" presId="urn:microsoft.com/office/officeart/2005/8/layout/hierarchy1"/>
    <dgm:cxn modelId="{5C304DFE-08F2-497F-8728-A10229392E83}" type="presParOf" srcId="{35860149-1932-4596-BE6B-892EF21CEFD3}" destId="{17C8AA69-D7FA-4D2F-AD40-C9A033D96E63}" srcOrd="0" destOrd="0" presId="urn:microsoft.com/office/officeart/2005/8/layout/hierarchy1"/>
    <dgm:cxn modelId="{32D93620-6E45-4A34-94F4-AEDBEADB3DE2}" type="presParOf" srcId="{35860149-1932-4596-BE6B-892EF21CEFD3}" destId="{2F5A12CE-55D9-4958-B8A9-431A9F25CB5D}" srcOrd="1" destOrd="0" presId="urn:microsoft.com/office/officeart/2005/8/layout/hierarchy1"/>
    <dgm:cxn modelId="{0058C9C9-0E96-486B-BF21-736F4A89ABDE}" type="presParOf" srcId="{04266774-3F16-4F2A-B9FA-C44F689C9C47}" destId="{68BA1D7D-8835-4639-A7C8-6AB0B1C5F824}" srcOrd="1" destOrd="0" presId="urn:microsoft.com/office/officeart/2005/8/layout/hierarchy1"/>
    <dgm:cxn modelId="{866413E7-4E05-4434-83BB-980566DBD28E}" type="presParOf" srcId="{68BA1D7D-8835-4639-A7C8-6AB0B1C5F824}" destId="{C91E0401-8BD8-4AFB-9303-17FED4F7F561}" srcOrd="0" destOrd="0" presId="urn:microsoft.com/office/officeart/2005/8/layout/hierarchy1"/>
    <dgm:cxn modelId="{318F0E7D-CC34-4E08-80FD-82C3988B1C78}" type="presParOf" srcId="{68BA1D7D-8835-4639-A7C8-6AB0B1C5F824}" destId="{C5D90F47-CF75-4A2C-9C9C-B525F058FECF}" srcOrd="1" destOrd="0" presId="urn:microsoft.com/office/officeart/2005/8/layout/hierarchy1"/>
    <dgm:cxn modelId="{0D9F367A-38B0-4F11-8B8A-D1E5473CC7F8}" type="presParOf" srcId="{C5D90F47-CF75-4A2C-9C9C-B525F058FECF}" destId="{D78992BA-E801-4C24-9358-1F25D1607AED}" srcOrd="0" destOrd="0" presId="urn:microsoft.com/office/officeart/2005/8/layout/hierarchy1"/>
    <dgm:cxn modelId="{3E0EB9FE-6107-4159-ACA1-F46BAB78018F}" type="presParOf" srcId="{D78992BA-E801-4C24-9358-1F25D1607AED}" destId="{AC379974-C735-409F-B2B1-7119BE3402F4}" srcOrd="0" destOrd="0" presId="urn:microsoft.com/office/officeart/2005/8/layout/hierarchy1"/>
    <dgm:cxn modelId="{1CB641D6-1DEB-4B80-AF83-397C73EAE6CF}" type="presParOf" srcId="{D78992BA-E801-4C24-9358-1F25D1607AED}" destId="{38BB5A62-6176-437A-BE6D-EA701A54E1E4}" srcOrd="1" destOrd="0" presId="urn:microsoft.com/office/officeart/2005/8/layout/hierarchy1"/>
    <dgm:cxn modelId="{F8914F86-5949-47E2-BC04-BFAEFFF76565}" type="presParOf" srcId="{C5D90F47-CF75-4A2C-9C9C-B525F058FECF}" destId="{B7CEFDEE-9923-4756-94BC-DF9A333E6F92}" srcOrd="1" destOrd="0" presId="urn:microsoft.com/office/officeart/2005/8/layout/hierarchy1"/>
    <dgm:cxn modelId="{D9BA3A08-1770-4E84-AAB3-5B2EE6E91F81}" type="presParOf" srcId="{B7CEFDEE-9923-4756-94BC-DF9A333E6F92}" destId="{D2E73C6A-7255-4168-BDD4-99E4EA87FFCC}" srcOrd="0" destOrd="0" presId="urn:microsoft.com/office/officeart/2005/8/layout/hierarchy1"/>
    <dgm:cxn modelId="{91F8AE6B-3CA7-4C87-AA25-586EB42082FE}" type="presParOf" srcId="{B7CEFDEE-9923-4756-94BC-DF9A333E6F92}" destId="{BB7E2CCE-F90A-4EB4-99FB-366D45862CD5}" srcOrd="1" destOrd="0" presId="urn:microsoft.com/office/officeart/2005/8/layout/hierarchy1"/>
    <dgm:cxn modelId="{0BB484C9-7385-46DA-840F-7F04E30B0F02}" type="presParOf" srcId="{BB7E2CCE-F90A-4EB4-99FB-366D45862CD5}" destId="{8DD57637-7E40-4ED0-A716-5003581F1D10}" srcOrd="0" destOrd="0" presId="urn:microsoft.com/office/officeart/2005/8/layout/hierarchy1"/>
    <dgm:cxn modelId="{885760C6-C420-45DE-99C7-1A47A6CBE9CC}" type="presParOf" srcId="{8DD57637-7E40-4ED0-A716-5003581F1D10}" destId="{183D08ED-991F-4C10-A32A-B4D082DE681F}" srcOrd="0" destOrd="0" presId="urn:microsoft.com/office/officeart/2005/8/layout/hierarchy1"/>
    <dgm:cxn modelId="{3C81BC19-24E4-4D26-A2D4-8D7422475B0C}" type="presParOf" srcId="{8DD57637-7E40-4ED0-A716-5003581F1D10}" destId="{1720C6DA-71AD-4974-A196-C53473D275BB}" srcOrd="1" destOrd="0" presId="urn:microsoft.com/office/officeart/2005/8/layout/hierarchy1"/>
    <dgm:cxn modelId="{25D57F64-ADAF-440C-9092-899E8162DB53}" type="presParOf" srcId="{BB7E2CCE-F90A-4EB4-99FB-366D45862CD5}" destId="{6E0010A1-26E6-4501-911B-A19B211629D1}" srcOrd="1" destOrd="0" presId="urn:microsoft.com/office/officeart/2005/8/layout/hierarchy1"/>
    <dgm:cxn modelId="{209EA002-98FB-44F6-9D30-AF1826F0FBAF}" type="presParOf" srcId="{6E0010A1-26E6-4501-911B-A19B211629D1}" destId="{6478687A-4BAC-4D6E-8C6F-3C54420B339F}" srcOrd="0" destOrd="0" presId="urn:microsoft.com/office/officeart/2005/8/layout/hierarchy1"/>
    <dgm:cxn modelId="{BBB332C6-7E40-4648-A89B-960C81EFADB8}" type="presParOf" srcId="{6E0010A1-26E6-4501-911B-A19B211629D1}" destId="{76FFE9E7-C99F-4FB3-B4F0-C8FA2C98A749}" srcOrd="1" destOrd="0" presId="urn:microsoft.com/office/officeart/2005/8/layout/hierarchy1"/>
    <dgm:cxn modelId="{5D2DA0D8-7E1A-4088-B325-A894C1CC0241}" type="presParOf" srcId="{76FFE9E7-C99F-4FB3-B4F0-C8FA2C98A749}" destId="{975A524A-948E-4894-8367-1147E5050F9A}" srcOrd="0" destOrd="0" presId="urn:microsoft.com/office/officeart/2005/8/layout/hierarchy1"/>
    <dgm:cxn modelId="{B424319D-F42C-4794-8636-5710785C0BC3}" type="presParOf" srcId="{975A524A-948E-4894-8367-1147E5050F9A}" destId="{F0923EF8-52F1-485B-8EDF-291C378C5735}" srcOrd="0" destOrd="0" presId="urn:microsoft.com/office/officeart/2005/8/layout/hierarchy1"/>
    <dgm:cxn modelId="{5DF09260-8F9C-4907-86C7-EB01368192CF}" type="presParOf" srcId="{975A524A-948E-4894-8367-1147E5050F9A}" destId="{71F3D794-0553-4C64-8BBD-BAD0125AE10F}" srcOrd="1" destOrd="0" presId="urn:microsoft.com/office/officeart/2005/8/layout/hierarchy1"/>
    <dgm:cxn modelId="{2C728DDC-66F3-49E7-98DD-A9AD0FF36E5D}" type="presParOf" srcId="{76FFE9E7-C99F-4FB3-B4F0-C8FA2C98A749}" destId="{70584D89-CA54-4F3F-BEC2-12F9B7091B48}" srcOrd="1" destOrd="0" presId="urn:microsoft.com/office/officeart/2005/8/layout/hierarchy1"/>
    <dgm:cxn modelId="{18E22257-E6D1-4C18-A87D-85B03BD014C8}" type="presParOf" srcId="{4EDBD6CC-ED34-4724-85D4-3B03B7DCED9B}" destId="{93AC394B-1AA2-4C3E-BF41-8F455321922C}" srcOrd="6" destOrd="0" presId="urn:microsoft.com/office/officeart/2005/8/layout/hierarchy1"/>
    <dgm:cxn modelId="{13C4C08F-BA02-4347-A855-196D4843AF6C}" type="presParOf" srcId="{4EDBD6CC-ED34-4724-85D4-3B03B7DCED9B}" destId="{6B216543-2433-4451-8E2B-1361BF6347F4}" srcOrd="7" destOrd="0" presId="urn:microsoft.com/office/officeart/2005/8/layout/hierarchy1"/>
    <dgm:cxn modelId="{35296671-408C-4DC7-B335-BB76AC50070E}" type="presParOf" srcId="{6B216543-2433-4451-8E2B-1361BF6347F4}" destId="{DE68B8F1-037F-4AF6-9125-2FF54F24FA52}" srcOrd="0" destOrd="0" presId="urn:microsoft.com/office/officeart/2005/8/layout/hierarchy1"/>
    <dgm:cxn modelId="{06D616E4-A332-451B-8719-DC11354D798D}" type="presParOf" srcId="{DE68B8F1-037F-4AF6-9125-2FF54F24FA52}" destId="{7E2F89CA-0A41-4769-82BE-5F57A4C37AE0}" srcOrd="0" destOrd="0" presId="urn:microsoft.com/office/officeart/2005/8/layout/hierarchy1"/>
    <dgm:cxn modelId="{B3A59E64-09AF-4705-B890-645128536290}" type="presParOf" srcId="{DE68B8F1-037F-4AF6-9125-2FF54F24FA52}" destId="{E3ED756B-1654-4DCF-8D74-0CCD138DC40C}" srcOrd="1" destOrd="0" presId="urn:microsoft.com/office/officeart/2005/8/layout/hierarchy1"/>
    <dgm:cxn modelId="{E2F0C249-CD75-4B0E-B989-5785E1C4D1E7}" type="presParOf" srcId="{6B216543-2433-4451-8E2B-1361BF6347F4}" destId="{72220369-3889-4195-B128-5B15690DF657}" srcOrd="1" destOrd="0" presId="urn:microsoft.com/office/officeart/2005/8/layout/hierarchy1"/>
    <dgm:cxn modelId="{A2718369-431C-4BC8-8F1C-1BF8EAA52D9F}" type="presParOf" srcId="{72220369-3889-4195-B128-5B15690DF657}" destId="{9DF0DA83-2020-409F-B667-F62105395DEE}" srcOrd="0" destOrd="0" presId="urn:microsoft.com/office/officeart/2005/8/layout/hierarchy1"/>
    <dgm:cxn modelId="{FFD67915-02C4-4D9F-B8FC-6595AC2BDE6F}" type="presParOf" srcId="{72220369-3889-4195-B128-5B15690DF657}" destId="{564C09BD-33CF-421E-8205-F882EA1E361A}" srcOrd="1" destOrd="0" presId="urn:microsoft.com/office/officeart/2005/8/layout/hierarchy1"/>
    <dgm:cxn modelId="{CCFCA34B-A64C-471B-A41D-748B09775DDE}" type="presParOf" srcId="{564C09BD-33CF-421E-8205-F882EA1E361A}" destId="{348998AF-0B19-4F08-88A8-7E67EB9050FD}" srcOrd="0" destOrd="0" presId="urn:microsoft.com/office/officeart/2005/8/layout/hierarchy1"/>
    <dgm:cxn modelId="{8DDB6F7D-D026-4BDD-8D43-1F38D2AF037E}" type="presParOf" srcId="{348998AF-0B19-4F08-88A8-7E67EB9050FD}" destId="{DADAF749-D046-4822-A82E-8FB8618EAB62}" srcOrd="0" destOrd="0" presId="urn:microsoft.com/office/officeart/2005/8/layout/hierarchy1"/>
    <dgm:cxn modelId="{592CBE5D-4C27-407E-8FD1-A2714637B974}" type="presParOf" srcId="{348998AF-0B19-4F08-88A8-7E67EB9050FD}" destId="{CB062B3A-BA61-4CF8-B459-CCBCC21273EF}" srcOrd="1" destOrd="0" presId="urn:microsoft.com/office/officeart/2005/8/layout/hierarchy1"/>
    <dgm:cxn modelId="{EE4B0B74-997D-4EBF-B016-123150E80108}" type="presParOf" srcId="{564C09BD-33CF-421E-8205-F882EA1E361A}" destId="{BA1DBE1E-4F05-4B26-88A6-27CA18472746}" srcOrd="1" destOrd="0" presId="urn:microsoft.com/office/officeart/2005/8/layout/hierarchy1"/>
    <dgm:cxn modelId="{FBB6F383-8050-4A01-A36F-22785862835A}" type="presParOf" srcId="{BA1DBE1E-4F05-4B26-88A6-27CA18472746}" destId="{1344C618-DC8C-44BB-A86A-F412ACF0942A}" srcOrd="0" destOrd="0" presId="urn:microsoft.com/office/officeart/2005/8/layout/hierarchy1"/>
    <dgm:cxn modelId="{0F67CF4F-326E-4D8F-951E-BBD22DFB5C34}" type="presParOf" srcId="{BA1DBE1E-4F05-4B26-88A6-27CA18472746}" destId="{1FC938F9-4435-4AE4-802A-DE023543FC88}" srcOrd="1" destOrd="0" presId="urn:microsoft.com/office/officeart/2005/8/layout/hierarchy1"/>
    <dgm:cxn modelId="{43025819-65D8-42E9-9D9F-428683359E97}" type="presParOf" srcId="{1FC938F9-4435-4AE4-802A-DE023543FC88}" destId="{26D97DFB-23EA-4EDD-BDD8-C0401F635EDE}" srcOrd="0" destOrd="0" presId="urn:microsoft.com/office/officeart/2005/8/layout/hierarchy1"/>
    <dgm:cxn modelId="{8722B5F1-E652-4A13-88B0-87475B30312E}" type="presParOf" srcId="{26D97DFB-23EA-4EDD-BDD8-C0401F635EDE}" destId="{FE6089FE-C6BE-4262-AE14-7917EDD51A34}" srcOrd="0" destOrd="0" presId="urn:microsoft.com/office/officeart/2005/8/layout/hierarchy1"/>
    <dgm:cxn modelId="{19EFB1B0-6BE0-4C52-8FD3-B5F8C0DF069C}" type="presParOf" srcId="{26D97DFB-23EA-4EDD-BDD8-C0401F635EDE}" destId="{8080EA25-062B-4964-BE3E-23928465616F}" srcOrd="1" destOrd="0" presId="urn:microsoft.com/office/officeart/2005/8/layout/hierarchy1"/>
    <dgm:cxn modelId="{107CC574-B783-4F6B-974A-26B970230818}" type="presParOf" srcId="{1FC938F9-4435-4AE4-802A-DE023543FC88}" destId="{42849196-F2EB-43BE-A975-AE41ADDB7AE8}" srcOrd="1" destOrd="0" presId="urn:microsoft.com/office/officeart/2005/8/layout/hierarchy1"/>
    <dgm:cxn modelId="{18A7E3A3-747A-4F61-BC6C-A0D24AAB103D}" type="presParOf" srcId="{42849196-F2EB-43BE-A975-AE41ADDB7AE8}" destId="{E5DCE61A-D109-4807-B615-69E9DAFF29AC}" srcOrd="0" destOrd="0" presId="urn:microsoft.com/office/officeart/2005/8/layout/hierarchy1"/>
    <dgm:cxn modelId="{3A46D7C0-6260-4200-AE49-A9CCEE754C2B}" type="presParOf" srcId="{42849196-F2EB-43BE-A975-AE41ADDB7AE8}" destId="{9BBBD282-79D1-4E3D-A1C2-29FD825084E2}" srcOrd="1" destOrd="0" presId="urn:microsoft.com/office/officeart/2005/8/layout/hierarchy1"/>
    <dgm:cxn modelId="{F588030E-6FC3-4E07-9670-021B960AA296}" type="presParOf" srcId="{9BBBD282-79D1-4E3D-A1C2-29FD825084E2}" destId="{5A7A5E50-253A-4080-B875-63B9E88DBCA2}" srcOrd="0" destOrd="0" presId="urn:microsoft.com/office/officeart/2005/8/layout/hierarchy1"/>
    <dgm:cxn modelId="{A4CE3BCB-F25B-4B6D-A169-AFAA22088671}" type="presParOf" srcId="{5A7A5E50-253A-4080-B875-63B9E88DBCA2}" destId="{E6425145-457E-4377-8C4C-99D1BD058222}" srcOrd="0" destOrd="0" presId="urn:microsoft.com/office/officeart/2005/8/layout/hierarchy1"/>
    <dgm:cxn modelId="{EA9F8569-466A-41F3-B8BE-AEE3BE866B4D}" type="presParOf" srcId="{5A7A5E50-253A-4080-B875-63B9E88DBCA2}" destId="{DEC8FA3F-09AE-4348-863F-FD5B7CAF5400}" srcOrd="1" destOrd="0" presId="urn:microsoft.com/office/officeart/2005/8/layout/hierarchy1"/>
    <dgm:cxn modelId="{270108DB-2835-48C3-8E09-CECB3127A595}" type="presParOf" srcId="{9BBBD282-79D1-4E3D-A1C2-29FD825084E2}" destId="{916D1F8B-9436-4717-8B25-2440DB6B92EF}" srcOrd="1" destOrd="0" presId="urn:microsoft.com/office/officeart/2005/8/layout/hierarchy1"/>
    <dgm:cxn modelId="{3E934F91-E46D-406A-83D0-1CE446A37004}" type="presParOf" srcId="{916D1F8B-9436-4717-8B25-2440DB6B92EF}" destId="{0A9FA715-5F48-4F34-85D4-A87EA83A0B2F}" srcOrd="0" destOrd="0" presId="urn:microsoft.com/office/officeart/2005/8/layout/hierarchy1"/>
    <dgm:cxn modelId="{EEBF3618-1A0D-411F-8157-C8BEC9E7484D}" type="presParOf" srcId="{916D1F8B-9436-4717-8B25-2440DB6B92EF}" destId="{90BC53D9-1C81-4261-B02D-C7A6B04BFAD3}" srcOrd="1" destOrd="0" presId="urn:microsoft.com/office/officeart/2005/8/layout/hierarchy1"/>
    <dgm:cxn modelId="{79B2FAC7-58CC-4F26-8DFE-2F948E76747C}" type="presParOf" srcId="{90BC53D9-1C81-4261-B02D-C7A6B04BFAD3}" destId="{6635A28D-244A-4026-A4B0-98F481CBBAD0}" srcOrd="0" destOrd="0" presId="urn:microsoft.com/office/officeart/2005/8/layout/hierarchy1"/>
    <dgm:cxn modelId="{01AFD757-AD23-474A-B93D-913DA44A48BF}" type="presParOf" srcId="{6635A28D-244A-4026-A4B0-98F481CBBAD0}" destId="{C5298CB4-F0EE-4B83-A57B-001D7C6D1791}" srcOrd="0" destOrd="0" presId="urn:microsoft.com/office/officeart/2005/8/layout/hierarchy1"/>
    <dgm:cxn modelId="{D03E1CCF-8D92-4C14-BA30-99F8938CB30D}" type="presParOf" srcId="{6635A28D-244A-4026-A4B0-98F481CBBAD0}" destId="{05854678-C760-4521-9868-4E74AF535D10}" srcOrd="1" destOrd="0" presId="urn:microsoft.com/office/officeart/2005/8/layout/hierarchy1"/>
    <dgm:cxn modelId="{57076BED-6322-4984-9AA6-6566171D4FF9}" type="presParOf" srcId="{90BC53D9-1C81-4261-B02D-C7A6B04BFAD3}" destId="{2AF397E7-42B2-4B69-A445-F5A66182F6F8}" srcOrd="1" destOrd="0" presId="urn:microsoft.com/office/officeart/2005/8/layout/hierarchy1"/>
    <dgm:cxn modelId="{E16D380D-FE7E-4576-B669-FC661AD938E9}" type="presParOf" srcId="{72220369-3889-4195-B128-5B15690DF657}" destId="{EDA6BF16-5C8B-49BA-9487-293407CE70D6}" srcOrd="2" destOrd="0" presId="urn:microsoft.com/office/officeart/2005/8/layout/hierarchy1"/>
    <dgm:cxn modelId="{85234F00-F2E4-42F5-8691-ED5CAB7053B4}" type="presParOf" srcId="{72220369-3889-4195-B128-5B15690DF657}" destId="{4E4277EC-0B8D-4384-8BB1-3AC005A65B94}" srcOrd="3" destOrd="0" presId="urn:microsoft.com/office/officeart/2005/8/layout/hierarchy1"/>
    <dgm:cxn modelId="{7E553BEA-8137-4E97-B38B-A576B5DB17B7}" type="presParOf" srcId="{4E4277EC-0B8D-4384-8BB1-3AC005A65B94}" destId="{2E117D64-3A05-4AA2-B9E3-C09B59C9B023}" srcOrd="0" destOrd="0" presId="urn:microsoft.com/office/officeart/2005/8/layout/hierarchy1"/>
    <dgm:cxn modelId="{2350E119-E9E9-4106-A437-2E741809C692}" type="presParOf" srcId="{2E117D64-3A05-4AA2-B9E3-C09B59C9B023}" destId="{B1DA4D61-5E12-49A1-9362-53D73ABA948D}" srcOrd="0" destOrd="0" presId="urn:microsoft.com/office/officeart/2005/8/layout/hierarchy1"/>
    <dgm:cxn modelId="{478AE252-5EB2-4E80-A11A-59FD3B7C8C61}" type="presParOf" srcId="{2E117D64-3A05-4AA2-B9E3-C09B59C9B023}" destId="{26371603-D4E9-4487-9601-AB0E48E0C738}" srcOrd="1" destOrd="0" presId="urn:microsoft.com/office/officeart/2005/8/layout/hierarchy1"/>
    <dgm:cxn modelId="{12642BC9-800E-40CF-8628-24D8C2A73ECF}" type="presParOf" srcId="{4E4277EC-0B8D-4384-8BB1-3AC005A65B94}" destId="{AEBFF662-2B69-4CD9-A03E-9A00D3100A28}" srcOrd="1" destOrd="0" presId="urn:microsoft.com/office/officeart/2005/8/layout/hierarchy1"/>
    <dgm:cxn modelId="{FAB672EC-38F3-476A-B0BF-7A1C3B3772DD}" type="presParOf" srcId="{AEBFF662-2B69-4CD9-A03E-9A00D3100A28}" destId="{B0DD6398-CFF9-4A29-91A3-A2494857E35B}" srcOrd="0" destOrd="0" presId="urn:microsoft.com/office/officeart/2005/8/layout/hierarchy1"/>
    <dgm:cxn modelId="{E9A28CAA-138C-4B55-8A43-D41858893638}" type="presParOf" srcId="{AEBFF662-2B69-4CD9-A03E-9A00D3100A28}" destId="{6446ECBC-6F2B-458C-830F-3C6CD9A00DD1}" srcOrd="1" destOrd="0" presId="urn:microsoft.com/office/officeart/2005/8/layout/hierarchy1"/>
    <dgm:cxn modelId="{B004D954-8AC0-42A3-853D-90C247ACB360}" type="presParOf" srcId="{6446ECBC-6F2B-458C-830F-3C6CD9A00DD1}" destId="{8B69FA5E-5D55-4093-8067-72A826B69DED}" srcOrd="0" destOrd="0" presId="urn:microsoft.com/office/officeart/2005/8/layout/hierarchy1"/>
    <dgm:cxn modelId="{B48AF32E-83F6-4C89-927E-2191D3ACF89F}" type="presParOf" srcId="{8B69FA5E-5D55-4093-8067-72A826B69DED}" destId="{766CC0D7-1E53-4961-8185-FE03F4CF7304}" srcOrd="0" destOrd="0" presId="urn:microsoft.com/office/officeart/2005/8/layout/hierarchy1"/>
    <dgm:cxn modelId="{0712C324-CDD5-4F34-93FB-9CC2E6B5A06F}" type="presParOf" srcId="{8B69FA5E-5D55-4093-8067-72A826B69DED}" destId="{35A141B0-BE9B-4999-BECF-58749AEAC85F}" srcOrd="1" destOrd="0" presId="urn:microsoft.com/office/officeart/2005/8/layout/hierarchy1"/>
    <dgm:cxn modelId="{9E1E3B27-6AB1-45E6-9926-D669EB84A7A5}" type="presParOf" srcId="{6446ECBC-6F2B-458C-830F-3C6CD9A00DD1}" destId="{E59E5B50-F9D5-46A5-9BC5-76B07AC55408}" srcOrd="1" destOrd="0" presId="urn:microsoft.com/office/officeart/2005/8/layout/hierarchy1"/>
    <dgm:cxn modelId="{0D320611-B361-47DA-906C-8F1ECDBB4F0D}" type="presParOf" srcId="{E59E5B50-F9D5-46A5-9BC5-76B07AC55408}" destId="{AC6D05E3-0CA2-473E-8D2F-7D96CE61387B}" srcOrd="0" destOrd="0" presId="urn:microsoft.com/office/officeart/2005/8/layout/hierarchy1"/>
    <dgm:cxn modelId="{B169F5A4-5579-4245-A282-C69B8A8BC1BA}" type="presParOf" srcId="{E59E5B50-F9D5-46A5-9BC5-76B07AC55408}" destId="{EC42BEEE-1689-4945-9FA4-C2D4E922680B}" srcOrd="1" destOrd="0" presId="urn:microsoft.com/office/officeart/2005/8/layout/hierarchy1"/>
    <dgm:cxn modelId="{97D10918-FCB4-4597-84F1-EE7C51942D8B}" type="presParOf" srcId="{EC42BEEE-1689-4945-9FA4-C2D4E922680B}" destId="{62217D20-754D-49A0-9360-1EC6DFE1238F}" srcOrd="0" destOrd="0" presId="urn:microsoft.com/office/officeart/2005/8/layout/hierarchy1"/>
    <dgm:cxn modelId="{84D27860-8918-41B8-B76C-E19562546C3F}" type="presParOf" srcId="{62217D20-754D-49A0-9360-1EC6DFE1238F}" destId="{24B5696F-BD2D-4111-88F7-25D58A3E8BF3}" srcOrd="0" destOrd="0" presId="urn:microsoft.com/office/officeart/2005/8/layout/hierarchy1"/>
    <dgm:cxn modelId="{2C1C6EE1-F872-4732-8DDE-635EB1607624}" type="presParOf" srcId="{62217D20-754D-49A0-9360-1EC6DFE1238F}" destId="{647C5D4B-8A19-441E-AF3D-EF633542EE4B}" srcOrd="1" destOrd="0" presId="urn:microsoft.com/office/officeart/2005/8/layout/hierarchy1"/>
    <dgm:cxn modelId="{BA0BDE54-75CA-4954-8D5D-AD6BDDA64EE0}" type="presParOf" srcId="{EC42BEEE-1689-4945-9FA4-C2D4E922680B}" destId="{9CB8F339-5F14-4F73-9415-1253D806D98D}" srcOrd="1" destOrd="0" presId="urn:microsoft.com/office/officeart/2005/8/layout/hierarchy1"/>
    <dgm:cxn modelId="{6A059DD9-6DA1-4B4A-8306-FA8E643C8CE5}" type="presParOf" srcId="{9CB8F339-5F14-4F73-9415-1253D806D98D}" destId="{3B276C26-7C4E-4326-B4B8-514C7AD56659}" srcOrd="0" destOrd="0" presId="urn:microsoft.com/office/officeart/2005/8/layout/hierarchy1"/>
    <dgm:cxn modelId="{73139302-3C02-4E88-A3AC-0544993BC4F9}" type="presParOf" srcId="{9CB8F339-5F14-4F73-9415-1253D806D98D}" destId="{B31279C6-2635-404E-BE7B-B86B6F6F9593}" srcOrd="1" destOrd="0" presId="urn:microsoft.com/office/officeart/2005/8/layout/hierarchy1"/>
    <dgm:cxn modelId="{0BCF0831-C327-4476-9164-3213994F311A}" type="presParOf" srcId="{B31279C6-2635-404E-BE7B-B86B6F6F9593}" destId="{B0B00647-87F3-4D30-A630-E95F165D7D7F}" srcOrd="0" destOrd="0" presId="urn:microsoft.com/office/officeart/2005/8/layout/hierarchy1"/>
    <dgm:cxn modelId="{98F32807-4D27-4927-9318-B4DC005129DE}" type="presParOf" srcId="{B0B00647-87F3-4D30-A630-E95F165D7D7F}" destId="{6476CEEB-4B0D-4EF2-896E-10ECDE7F9877}" srcOrd="0" destOrd="0" presId="urn:microsoft.com/office/officeart/2005/8/layout/hierarchy1"/>
    <dgm:cxn modelId="{21DEF970-3143-44EF-8D4C-A9F635917A1A}" type="presParOf" srcId="{B0B00647-87F3-4D30-A630-E95F165D7D7F}" destId="{CC933ED9-A5CF-4C6E-B83E-DE0479FA04E2}" srcOrd="1" destOrd="0" presId="urn:microsoft.com/office/officeart/2005/8/layout/hierarchy1"/>
    <dgm:cxn modelId="{1C5F215E-5A7B-429B-9361-0AA9F4C83400}" type="presParOf" srcId="{B31279C6-2635-404E-BE7B-B86B6F6F9593}" destId="{F4E737F7-CEE9-460D-8E26-E91BF52502CB}" srcOrd="1" destOrd="0" presId="urn:microsoft.com/office/officeart/2005/8/layout/hierarchy1"/>
    <dgm:cxn modelId="{77DDE860-2DAF-4418-8A2E-28C58F17881E}" type="presParOf" srcId="{4EDBD6CC-ED34-4724-85D4-3B03B7DCED9B}" destId="{ACB4C5C0-2851-484D-BAC9-5D704A1F674D}" srcOrd="8" destOrd="0" presId="urn:microsoft.com/office/officeart/2005/8/layout/hierarchy1"/>
    <dgm:cxn modelId="{02D33E5C-DCA1-4932-BE0B-4FF2238BC151}" type="presParOf" srcId="{4EDBD6CC-ED34-4724-85D4-3B03B7DCED9B}" destId="{44E8DBAC-D7C0-4E16-995E-6E679E4BAEA9}" srcOrd="9" destOrd="0" presId="urn:microsoft.com/office/officeart/2005/8/layout/hierarchy1"/>
    <dgm:cxn modelId="{93E26FBB-7847-4FBF-9FC1-AAAF33967684}" type="presParOf" srcId="{44E8DBAC-D7C0-4E16-995E-6E679E4BAEA9}" destId="{6583A827-1648-4E25-B616-87A400FA05AB}" srcOrd="0" destOrd="0" presId="urn:microsoft.com/office/officeart/2005/8/layout/hierarchy1"/>
    <dgm:cxn modelId="{A72D8D36-D85C-4857-B87B-EE98E58D6401}" type="presParOf" srcId="{6583A827-1648-4E25-B616-87A400FA05AB}" destId="{46B2325C-93FA-4F50-B3E0-6F956DA1961E}" srcOrd="0" destOrd="0" presId="urn:microsoft.com/office/officeart/2005/8/layout/hierarchy1"/>
    <dgm:cxn modelId="{0F1AE2A1-3EB9-4788-B738-559DED9217AF}" type="presParOf" srcId="{6583A827-1648-4E25-B616-87A400FA05AB}" destId="{BBF04045-4599-4093-89B9-DB7D3E2D0357}" srcOrd="1" destOrd="0" presId="urn:microsoft.com/office/officeart/2005/8/layout/hierarchy1"/>
    <dgm:cxn modelId="{FD06FD5F-974A-41F0-8FE4-8C47A5512F10}" type="presParOf" srcId="{44E8DBAC-D7C0-4E16-995E-6E679E4BAEA9}" destId="{1560AD11-6FCD-4AED-B2B3-1DA83548C5FD}" srcOrd="1" destOrd="0" presId="urn:microsoft.com/office/officeart/2005/8/layout/hierarchy1"/>
    <dgm:cxn modelId="{2AAD08AE-71CE-47C0-AF87-FEED0FE01021}" type="presParOf" srcId="{1560AD11-6FCD-4AED-B2B3-1DA83548C5FD}" destId="{EAA3C23A-7981-43AB-9464-B37073632F6C}" srcOrd="0" destOrd="0" presId="urn:microsoft.com/office/officeart/2005/8/layout/hierarchy1"/>
    <dgm:cxn modelId="{67EF4185-CFC3-40AC-984E-F79862CECAA3}" type="presParOf" srcId="{1560AD11-6FCD-4AED-B2B3-1DA83548C5FD}" destId="{6203186F-5F73-454F-A947-739811A8F6D6}" srcOrd="1" destOrd="0" presId="urn:microsoft.com/office/officeart/2005/8/layout/hierarchy1"/>
    <dgm:cxn modelId="{0760124E-5CF2-4C84-BC64-498B4184F41F}" type="presParOf" srcId="{6203186F-5F73-454F-A947-739811A8F6D6}" destId="{8D408361-0E1E-4938-B264-CE63BB413C2E}" srcOrd="0" destOrd="0" presId="urn:microsoft.com/office/officeart/2005/8/layout/hierarchy1"/>
    <dgm:cxn modelId="{E625BDB1-E1EA-4073-85C2-B68F2C45CF11}" type="presParOf" srcId="{8D408361-0E1E-4938-B264-CE63BB413C2E}" destId="{B1B67DFB-FAB5-4A46-9FB2-03133800E1B6}" srcOrd="0" destOrd="0" presId="urn:microsoft.com/office/officeart/2005/8/layout/hierarchy1"/>
    <dgm:cxn modelId="{19A48B99-51BE-466B-BF70-83BE32DC442A}" type="presParOf" srcId="{8D408361-0E1E-4938-B264-CE63BB413C2E}" destId="{7CB1B892-2C0A-4725-A7D1-C77C878E542F}" srcOrd="1" destOrd="0" presId="urn:microsoft.com/office/officeart/2005/8/layout/hierarchy1"/>
    <dgm:cxn modelId="{C15E1BD0-4F5B-4FCC-983A-7AE5BF4C2C3D}" type="presParOf" srcId="{6203186F-5F73-454F-A947-739811A8F6D6}" destId="{4EB47D22-0A9C-442D-86AF-3998FDED2218}" srcOrd="1" destOrd="0" presId="urn:microsoft.com/office/officeart/2005/8/layout/hierarchy1"/>
    <dgm:cxn modelId="{73D1598D-B7E6-47C7-8776-8C15D64CDE77}" type="presParOf" srcId="{4EB47D22-0A9C-442D-86AF-3998FDED2218}" destId="{61E31B87-AFE6-4E98-A8B4-2F8EB3567B42}" srcOrd="0" destOrd="0" presId="urn:microsoft.com/office/officeart/2005/8/layout/hierarchy1"/>
    <dgm:cxn modelId="{4893C0EB-ED1E-46AF-9AD0-33DC81515D46}" type="presParOf" srcId="{4EB47D22-0A9C-442D-86AF-3998FDED2218}" destId="{2DA45C5F-AB86-492F-B853-68E3D038B95C}" srcOrd="1" destOrd="0" presId="urn:microsoft.com/office/officeart/2005/8/layout/hierarchy1"/>
    <dgm:cxn modelId="{69DA7AA1-680B-46AC-88DE-11206A728020}" type="presParOf" srcId="{2DA45C5F-AB86-492F-B853-68E3D038B95C}" destId="{B0F05305-CBAD-4AC6-82E4-1CE579AF07AE}" srcOrd="0" destOrd="0" presId="urn:microsoft.com/office/officeart/2005/8/layout/hierarchy1"/>
    <dgm:cxn modelId="{A21A7C5B-2DC0-4B0A-85B3-CA12712C3ADF}" type="presParOf" srcId="{B0F05305-CBAD-4AC6-82E4-1CE579AF07AE}" destId="{9A5E4C97-F3A5-4C04-B7A7-DD864EAC7CE6}" srcOrd="0" destOrd="0" presId="urn:microsoft.com/office/officeart/2005/8/layout/hierarchy1"/>
    <dgm:cxn modelId="{869A045C-9352-4F0C-BDCD-0DC22F4D5238}" type="presParOf" srcId="{B0F05305-CBAD-4AC6-82E4-1CE579AF07AE}" destId="{25EDE81A-F266-4140-ACAE-B518305F37C2}" srcOrd="1" destOrd="0" presId="urn:microsoft.com/office/officeart/2005/8/layout/hierarchy1"/>
    <dgm:cxn modelId="{FE1C8296-6352-4355-9732-C849DB0A6917}" type="presParOf" srcId="{2DA45C5F-AB86-492F-B853-68E3D038B95C}" destId="{9E8BE7DB-C285-4E59-A073-1ECF241A91D6}" srcOrd="1" destOrd="0" presId="urn:microsoft.com/office/officeart/2005/8/layout/hierarchy1"/>
    <dgm:cxn modelId="{7447C181-65B6-4AB5-8BFC-04AB4668C8EB}" type="presParOf" srcId="{9E8BE7DB-C285-4E59-A073-1ECF241A91D6}" destId="{418A8923-ED65-4DA7-BF7C-0A6D50E17B34}" srcOrd="0" destOrd="0" presId="urn:microsoft.com/office/officeart/2005/8/layout/hierarchy1"/>
    <dgm:cxn modelId="{09CAFE6F-67F6-4981-81BF-EAF4F8F2AB2C}" type="presParOf" srcId="{9E8BE7DB-C285-4E59-A073-1ECF241A91D6}" destId="{87F9F938-5C20-4A4E-87C0-CC862978EC51}" srcOrd="1" destOrd="0" presId="urn:microsoft.com/office/officeart/2005/8/layout/hierarchy1"/>
    <dgm:cxn modelId="{3ECE8C03-D09F-497D-B1F2-AB729C2A3FD9}" type="presParOf" srcId="{87F9F938-5C20-4A4E-87C0-CC862978EC51}" destId="{4832F043-D688-4E47-B8BC-F2071FBDC3FB}" srcOrd="0" destOrd="0" presId="urn:microsoft.com/office/officeart/2005/8/layout/hierarchy1"/>
    <dgm:cxn modelId="{C4FA92BC-A46D-4E69-AB37-1E9C6EC5053F}" type="presParOf" srcId="{4832F043-D688-4E47-B8BC-F2071FBDC3FB}" destId="{7DE56F07-CB4C-4517-996D-4FED205DA6DC}" srcOrd="0" destOrd="0" presId="urn:microsoft.com/office/officeart/2005/8/layout/hierarchy1"/>
    <dgm:cxn modelId="{402C322E-16B2-4AE6-9A63-7E5BB4265314}" type="presParOf" srcId="{4832F043-D688-4E47-B8BC-F2071FBDC3FB}" destId="{9BA06A6E-08AA-416A-B504-E44AF411C0F8}" srcOrd="1" destOrd="0" presId="urn:microsoft.com/office/officeart/2005/8/layout/hierarchy1"/>
    <dgm:cxn modelId="{744D2521-D4AD-434E-8494-F76B655B31D2}" type="presParOf" srcId="{87F9F938-5C20-4A4E-87C0-CC862978EC51}" destId="{200B493D-C069-463A-B269-5CC1EB8B142C}" srcOrd="1" destOrd="0" presId="urn:microsoft.com/office/officeart/2005/8/layout/hierarchy1"/>
    <dgm:cxn modelId="{637ADBE4-4045-4352-A8B2-5AA1C3DF5E4B}" type="presParOf" srcId="{200B493D-C069-463A-B269-5CC1EB8B142C}" destId="{D8AEE1E8-8C0F-4BBB-BB43-174D62729C3E}" srcOrd="0" destOrd="0" presId="urn:microsoft.com/office/officeart/2005/8/layout/hierarchy1"/>
    <dgm:cxn modelId="{F4769F47-511F-42A3-B46F-548679A40141}" type="presParOf" srcId="{200B493D-C069-463A-B269-5CC1EB8B142C}" destId="{4A33DB1E-41A1-4503-8266-DB00EFB0312B}" srcOrd="1" destOrd="0" presId="urn:microsoft.com/office/officeart/2005/8/layout/hierarchy1"/>
    <dgm:cxn modelId="{BEBEB447-6A90-42C3-944D-4989A62D1288}" type="presParOf" srcId="{4A33DB1E-41A1-4503-8266-DB00EFB0312B}" destId="{3F2DF71A-B57F-44CE-8F47-C79E6DC4C675}" srcOrd="0" destOrd="0" presId="urn:microsoft.com/office/officeart/2005/8/layout/hierarchy1"/>
    <dgm:cxn modelId="{54E86A62-955F-4E21-B9E2-6EDAF5F0E28D}" type="presParOf" srcId="{3F2DF71A-B57F-44CE-8F47-C79E6DC4C675}" destId="{4487F4FC-33B7-4458-A773-8E5C193BA20E}" srcOrd="0" destOrd="0" presId="urn:microsoft.com/office/officeart/2005/8/layout/hierarchy1"/>
    <dgm:cxn modelId="{97B63D3B-1A4F-4287-A9DC-462120CA803F}" type="presParOf" srcId="{3F2DF71A-B57F-44CE-8F47-C79E6DC4C675}" destId="{37F481FD-20CD-4119-9F67-9ECA5369D072}" srcOrd="1" destOrd="0" presId="urn:microsoft.com/office/officeart/2005/8/layout/hierarchy1"/>
    <dgm:cxn modelId="{619F9DEF-B6DC-4F7F-B566-611960019D6F}" type="presParOf" srcId="{4A33DB1E-41A1-4503-8266-DB00EFB0312B}" destId="{64323BE2-31D3-41E6-A918-76ADC864D0C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4A220B-BAA9-4ED5-ACFD-BC6F76BABF79}" type="doc">
      <dgm:prSet loTypeId="urn:microsoft.com/office/officeart/2005/8/layout/hProcess6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0D80DC13-B646-48A6-B24B-C6975E11DA8E}">
      <dgm:prSet phldrT="[Texto]" custT="1"/>
      <dgm:spPr/>
      <dgm:t>
        <a:bodyPr/>
        <a:lstStyle/>
        <a:p>
          <a:r>
            <a:rPr lang="es-ES" sz="900" dirty="0" smtClean="0">
              <a:latin typeface="Muller Regular" charset="0"/>
            </a:rPr>
            <a:t>DECLARACIÓN</a:t>
          </a:r>
          <a:endParaRPr lang="es-ES" sz="900" dirty="0">
            <a:latin typeface="Muller Regular" charset="0"/>
          </a:endParaRPr>
        </a:p>
      </dgm:t>
    </dgm:pt>
    <dgm:pt modelId="{E6675C2E-0030-4344-A230-7348B6911CDB}" type="parTrans" cxnId="{88019F96-A5C6-406A-AF9C-E699C5549569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17EBAFB4-A33D-4B9D-BF67-B0FD8E37515E}" type="sibTrans" cxnId="{88019F96-A5C6-406A-AF9C-E699C5549569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27DB5182-70D5-458D-BEEE-C45BFAC44292}">
      <dgm:prSet phldrT="[Texto]"/>
      <dgm:spPr/>
      <dgm:t>
        <a:bodyPr/>
        <a:lstStyle/>
        <a:p>
          <a:r>
            <a:rPr lang="es-ES" dirty="0" smtClean="0">
              <a:latin typeface="Muller Regular" charset="0"/>
            </a:rPr>
            <a:t>Reserva de espacio de memoria.</a:t>
          </a:r>
          <a:endParaRPr lang="es-ES" dirty="0">
            <a:latin typeface="Muller Regular" charset="0"/>
          </a:endParaRPr>
        </a:p>
      </dgm:t>
    </dgm:pt>
    <dgm:pt modelId="{B027D548-7BFC-4894-A3F3-0BA7F9B2814B}" type="parTrans" cxnId="{2B19F555-D4F1-4E60-B730-C5C142D9738E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17B05CC8-A318-4F57-9FD4-75B5E9781BB8}" type="sibTrans" cxnId="{2B19F555-D4F1-4E60-B730-C5C142D9738E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590612A5-8AC9-4490-A528-DC5B80FF391A}">
      <dgm:prSet phldrT="[Texto]"/>
      <dgm:spPr/>
      <dgm:t>
        <a:bodyPr/>
        <a:lstStyle/>
        <a:p>
          <a:r>
            <a:rPr lang="es-ES" dirty="0" smtClean="0">
              <a:latin typeface="Muller Regular" charset="0"/>
            </a:rPr>
            <a:t>La variable no debe ser usada aún.</a:t>
          </a:r>
          <a:endParaRPr lang="es-ES" dirty="0">
            <a:latin typeface="Muller Regular" charset="0"/>
          </a:endParaRPr>
        </a:p>
      </dgm:t>
    </dgm:pt>
    <dgm:pt modelId="{5705A305-B5E6-4E17-AFFD-049FF8831127}" type="parTrans" cxnId="{F52B1924-43CD-4ABF-BD4B-40AE1FBA6237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B7087C4D-CEED-4F44-B8DB-79B9BC0BD105}" type="sibTrans" cxnId="{F52B1924-43CD-4ABF-BD4B-40AE1FBA6237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C9A6AB60-1846-48A5-8DB1-AFDC97ECF4A1}">
      <dgm:prSet phldrT="[Texto]"/>
      <dgm:spPr/>
      <dgm:t>
        <a:bodyPr/>
        <a:lstStyle/>
        <a:p>
          <a:r>
            <a:rPr lang="es-ES" dirty="0" smtClean="0">
              <a:latin typeface="Muller Regular" charset="0"/>
            </a:rPr>
            <a:t>INICIALIZACIÓN</a:t>
          </a:r>
          <a:endParaRPr lang="es-ES" dirty="0">
            <a:latin typeface="Muller Regular" charset="0"/>
          </a:endParaRPr>
        </a:p>
      </dgm:t>
    </dgm:pt>
    <dgm:pt modelId="{155FC0C1-82C1-40DE-9DF3-A64AB572FF9D}" type="parTrans" cxnId="{D99AC6B4-F301-4CE3-A86D-7FAB7A4E92B0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03924D4B-AE1D-4BF6-BAE3-FB5D47A4DF6F}" type="sibTrans" cxnId="{D99AC6B4-F301-4CE3-A86D-7FAB7A4E92B0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83526783-4E42-42EC-80B9-6A269B801B21}">
      <dgm:prSet phldrT="[Texto]"/>
      <dgm:spPr/>
      <dgm:t>
        <a:bodyPr/>
        <a:lstStyle/>
        <a:p>
          <a:r>
            <a:rPr lang="es-ES" dirty="0" smtClean="0">
              <a:latin typeface="Muller Regular" charset="0"/>
            </a:rPr>
            <a:t>Primera asignación de contenido a la variable.</a:t>
          </a:r>
          <a:endParaRPr lang="es-ES" dirty="0">
            <a:latin typeface="Muller Regular" charset="0"/>
          </a:endParaRPr>
        </a:p>
      </dgm:t>
    </dgm:pt>
    <dgm:pt modelId="{E719621E-DEEC-4B7A-BD82-8AB43ECF1D30}" type="parTrans" cxnId="{50A57F05-88D3-45D3-90E2-40F439F61120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0E0247FC-B1C3-47D2-86CB-19E9002228F7}" type="sibTrans" cxnId="{50A57F05-88D3-45D3-90E2-40F439F61120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EC1456EE-865C-4EFC-825F-D885BEA98858}">
      <dgm:prSet phldrT="[Texto]"/>
      <dgm:spPr/>
      <dgm:t>
        <a:bodyPr/>
        <a:lstStyle/>
        <a:p>
          <a:r>
            <a:rPr lang="es-ES" dirty="0" smtClean="0">
              <a:latin typeface="Muller Regular" charset="0"/>
            </a:rPr>
            <a:t>Necesaria siempre antes del uso de la variable.</a:t>
          </a:r>
          <a:endParaRPr lang="es-ES" dirty="0">
            <a:latin typeface="Muller Regular" charset="0"/>
          </a:endParaRPr>
        </a:p>
      </dgm:t>
    </dgm:pt>
    <dgm:pt modelId="{399AE29A-3C31-4DB7-8BEA-18645F66633E}" type="parTrans" cxnId="{F9B3B79E-A88B-42CD-800C-D1954DEAF96D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1A0EC934-6416-403C-B413-0B57C0C36D11}" type="sibTrans" cxnId="{F9B3B79E-A88B-42CD-800C-D1954DEAF96D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7076E93B-7005-4E80-A86B-7373CFE37101}">
      <dgm:prSet phldrT="[Texto]"/>
      <dgm:spPr/>
      <dgm:t>
        <a:bodyPr/>
        <a:lstStyle/>
        <a:p>
          <a:r>
            <a:rPr lang="es-ES" dirty="0" smtClean="0">
              <a:latin typeface="Muller Regular" charset="0"/>
            </a:rPr>
            <a:t>UTILIZACIÓN</a:t>
          </a:r>
          <a:endParaRPr lang="es-ES" dirty="0">
            <a:latin typeface="Muller Regular" charset="0"/>
          </a:endParaRPr>
        </a:p>
      </dgm:t>
    </dgm:pt>
    <dgm:pt modelId="{F760D636-C5D4-464A-92CF-2412E2A4BB7E}" type="parTrans" cxnId="{4B389273-7AC8-48D2-B02A-F86F8F540259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66E90D0F-BEF3-4D7A-9083-BE16C9AA6AE6}" type="sibTrans" cxnId="{4B389273-7AC8-48D2-B02A-F86F8F540259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E58B7E54-DF7D-43A6-ACBD-2385819CF417}">
      <dgm:prSet phldrT="[Texto]"/>
      <dgm:spPr/>
      <dgm:t>
        <a:bodyPr/>
        <a:lstStyle/>
        <a:p>
          <a:r>
            <a:rPr lang="es-ES" dirty="0" smtClean="0">
              <a:latin typeface="Muller Regular" charset="0"/>
            </a:rPr>
            <a:t>La variable es utilizada en procesos del programa.</a:t>
          </a:r>
          <a:endParaRPr lang="es-ES" dirty="0">
            <a:latin typeface="Muller Regular" charset="0"/>
          </a:endParaRPr>
        </a:p>
      </dgm:t>
    </dgm:pt>
    <dgm:pt modelId="{B750E642-8C6B-4C78-8BBA-B6E442572974}" type="parTrans" cxnId="{337413F3-D060-4B71-9DC8-8EB40A1970AA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04DEEC7F-EE43-4DC6-9195-716963568779}" type="sibTrans" cxnId="{337413F3-D060-4B71-9DC8-8EB40A1970AA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F531A689-4512-49E3-ABC3-BB1B785DA171}">
      <dgm:prSet phldrT="[Texto]"/>
      <dgm:spPr/>
      <dgm:t>
        <a:bodyPr/>
        <a:lstStyle/>
        <a:p>
          <a:r>
            <a:rPr lang="es-ES" dirty="0" smtClean="0">
              <a:latin typeface="Muller Regular" charset="0"/>
            </a:rPr>
            <a:t>Su contenido puede cambiar n veces.</a:t>
          </a:r>
          <a:endParaRPr lang="es-ES" dirty="0">
            <a:latin typeface="Muller Regular" charset="0"/>
          </a:endParaRPr>
        </a:p>
      </dgm:t>
    </dgm:pt>
    <dgm:pt modelId="{49699208-6444-41E8-A81E-DCA2AD256C94}" type="parTrans" cxnId="{324B7A1D-376A-4188-934E-52DF6206E49A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3A1D95BF-769E-47D5-ADF8-FC7582771C52}" type="sibTrans" cxnId="{324B7A1D-376A-4188-934E-52DF6206E49A}">
      <dgm:prSet/>
      <dgm:spPr/>
      <dgm:t>
        <a:bodyPr/>
        <a:lstStyle/>
        <a:p>
          <a:endParaRPr lang="es-ES">
            <a:latin typeface="Muller Regular" charset="0"/>
          </a:endParaRPr>
        </a:p>
      </dgm:t>
    </dgm:pt>
    <dgm:pt modelId="{BE09A4CA-19ED-4F32-A2CF-CD28F51B9DD6}" type="pres">
      <dgm:prSet presAssocID="{604A220B-BAA9-4ED5-ACFD-BC6F76BABF79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6471A09-E7D9-4443-ABBE-DCF039DB9D38}" type="pres">
      <dgm:prSet presAssocID="{0D80DC13-B646-48A6-B24B-C6975E11DA8E}" presName="compNode" presStyleCnt="0"/>
      <dgm:spPr/>
    </dgm:pt>
    <dgm:pt modelId="{B8457577-3320-4E24-83D4-BADA2A2A5CE1}" type="pres">
      <dgm:prSet presAssocID="{0D80DC13-B646-48A6-B24B-C6975E11DA8E}" presName="noGeometry" presStyleCnt="0"/>
      <dgm:spPr/>
    </dgm:pt>
    <dgm:pt modelId="{DECF70B5-C3D3-4B69-905B-336D1FB29EE2}" type="pres">
      <dgm:prSet presAssocID="{0D80DC13-B646-48A6-B24B-C6975E11DA8E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5D04AE3-7E60-48A7-AAC2-F2EFF40D4F0F}" type="pres">
      <dgm:prSet presAssocID="{0D80DC13-B646-48A6-B24B-C6975E11DA8E}" presName="childTextHidden" presStyleLbl="bgAccFollowNode1" presStyleIdx="0" presStyleCnt="3"/>
      <dgm:spPr/>
      <dgm:t>
        <a:bodyPr/>
        <a:lstStyle/>
        <a:p>
          <a:endParaRPr lang="es-ES"/>
        </a:p>
      </dgm:t>
    </dgm:pt>
    <dgm:pt modelId="{FE9B924E-ABC6-4167-BF6D-BDAA05B3C323}" type="pres">
      <dgm:prSet presAssocID="{0D80DC13-B646-48A6-B24B-C6975E11DA8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E971F7-29C3-4FC9-A2FA-FD8B26DCCAEE}" type="pres">
      <dgm:prSet presAssocID="{0D80DC13-B646-48A6-B24B-C6975E11DA8E}" presName="aSpace" presStyleCnt="0"/>
      <dgm:spPr/>
    </dgm:pt>
    <dgm:pt modelId="{A382B815-DB41-4B6D-BB73-FC502DD9E0D0}" type="pres">
      <dgm:prSet presAssocID="{C9A6AB60-1846-48A5-8DB1-AFDC97ECF4A1}" presName="compNode" presStyleCnt="0"/>
      <dgm:spPr/>
    </dgm:pt>
    <dgm:pt modelId="{22E213BC-0C46-41BD-A008-D55D5FA1F073}" type="pres">
      <dgm:prSet presAssocID="{C9A6AB60-1846-48A5-8DB1-AFDC97ECF4A1}" presName="noGeometry" presStyleCnt="0"/>
      <dgm:spPr/>
    </dgm:pt>
    <dgm:pt modelId="{AD6F519A-00E6-475E-8035-9389B658D0A2}" type="pres">
      <dgm:prSet presAssocID="{C9A6AB60-1846-48A5-8DB1-AFDC97ECF4A1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263768-B97C-4D03-9BF9-32A63B33944D}" type="pres">
      <dgm:prSet presAssocID="{C9A6AB60-1846-48A5-8DB1-AFDC97ECF4A1}" presName="childTextHidden" presStyleLbl="bgAccFollowNode1" presStyleIdx="1" presStyleCnt="3"/>
      <dgm:spPr/>
      <dgm:t>
        <a:bodyPr/>
        <a:lstStyle/>
        <a:p>
          <a:endParaRPr lang="es-ES"/>
        </a:p>
      </dgm:t>
    </dgm:pt>
    <dgm:pt modelId="{18B2445C-26FF-4CFB-BE03-E793BE8C49BB}" type="pres">
      <dgm:prSet presAssocID="{C9A6AB60-1846-48A5-8DB1-AFDC97ECF4A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5665E9-3C04-4F1E-A071-B979D98A502A}" type="pres">
      <dgm:prSet presAssocID="{C9A6AB60-1846-48A5-8DB1-AFDC97ECF4A1}" presName="aSpace" presStyleCnt="0"/>
      <dgm:spPr/>
    </dgm:pt>
    <dgm:pt modelId="{5E7A4628-4879-4BD0-99A9-C033807B3E14}" type="pres">
      <dgm:prSet presAssocID="{7076E93B-7005-4E80-A86B-7373CFE37101}" presName="compNode" presStyleCnt="0"/>
      <dgm:spPr/>
    </dgm:pt>
    <dgm:pt modelId="{0356953B-E362-41B8-9B3C-1AC253859493}" type="pres">
      <dgm:prSet presAssocID="{7076E93B-7005-4E80-A86B-7373CFE37101}" presName="noGeometry" presStyleCnt="0"/>
      <dgm:spPr/>
    </dgm:pt>
    <dgm:pt modelId="{7C162F1B-D83D-4633-805A-85A755140F23}" type="pres">
      <dgm:prSet presAssocID="{7076E93B-7005-4E80-A86B-7373CFE37101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6B6C852-66A3-4F06-A0F7-F35E88751A8B}" type="pres">
      <dgm:prSet presAssocID="{7076E93B-7005-4E80-A86B-7373CFE37101}" presName="childTextHidden" presStyleLbl="bgAccFollowNode1" presStyleIdx="2" presStyleCnt="3"/>
      <dgm:spPr/>
      <dgm:t>
        <a:bodyPr/>
        <a:lstStyle/>
        <a:p>
          <a:endParaRPr lang="es-ES"/>
        </a:p>
      </dgm:t>
    </dgm:pt>
    <dgm:pt modelId="{0CCE3F02-77FB-46B4-9671-1BFC28E47E2D}" type="pres">
      <dgm:prSet presAssocID="{7076E93B-7005-4E80-A86B-7373CFE37101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482B4CA-5388-4206-8EFC-E5CE2C73DAF4}" type="presOf" srcId="{E58B7E54-DF7D-43A6-ACBD-2385819CF417}" destId="{7C162F1B-D83D-4633-805A-85A755140F23}" srcOrd="0" destOrd="0" presId="urn:microsoft.com/office/officeart/2005/8/layout/hProcess6"/>
    <dgm:cxn modelId="{B51E5A6D-265F-4077-A194-4B5EED84F3A1}" type="presOf" srcId="{C9A6AB60-1846-48A5-8DB1-AFDC97ECF4A1}" destId="{18B2445C-26FF-4CFB-BE03-E793BE8C49BB}" srcOrd="0" destOrd="0" presId="urn:microsoft.com/office/officeart/2005/8/layout/hProcess6"/>
    <dgm:cxn modelId="{8502DD1A-A9AD-43A7-A0AC-78FFC107E56E}" type="presOf" srcId="{F531A689-4512-49E3-ABC3-BB1B785DA171}" destId="{7C162F1B-D83D-4633-805A-85A755140F23}" srcOrd="0" destOrd="1" presId="urn:microsoft.com/office/officeart/2005/8/layout/hProcess6"/>
    <dgm:cxn modelId="{D99AC6B4-F301-4CE3-A86D-7FAB7A4E92B0}" srcId="{604A220B-BAA9-4ED5-ACFD-BC6F76BABF79}" destId="{C9A6AB60-1846-48A5-8DB1-AFDC97ECF4A1}" srcOrd="1" destOrd="0" parTransId="{155FC0C1-82C1-40DE-9DF3-A64AB572FF9D}" sibTransId="{03924D4B-AE1D-4BF6-BAE3-FB5D47A4DF6F}"/>
    <dgm:cxn modelId="{4B389273-7AC8-48D2-B02A-F86F8F540259}" srcId="{604A220B-BAA9-4ED5-ACFD-BC6F76BABF79}" destId="{7076E93B-7005-4E80-A86B-7373CFE37101}" srcOrd="2" destOrd="0" parTransId="{F760D636-C5D4-464A-92CF-2412E2A4BB7E}" sibTransId="{66E90D0F-BEF3-4D7A-9083-BE16C9AA6AE6}"/>
    <dgm:cxn modelId="{F23EAEE9-172B-48ED-8C3A-946CF76CBA23}" type="presOf" srcId="{EC1456EE-865C-4EFC-825F-D885BEA98858}" destId="{92263768-B97C-4D03-9BF9-32A63B33944D}" srcOrd="1" destOrd="1" presId="urn:microsoft.com/office/officeart/2005/8/layout/hProcess6"/>
    <dgm:cxn modelId="{BC42F55C-7560-4704-BEB8-5F711F6CCCE7}" type="presOf" srcId="{27DB5182-70D5-458D-BEEE-C45BFAC44292}" destId="{DECF70B5-C3D3-4B69-905B-336D1FB29EE2}" srcOrd="0" destOrd="0" presId="urn:microsoft.com/office/officeart/2005/8/layout/hProcess6"/>
    <dgm:cxn modelId="{FC40C06F-19D0-44E5-AC81-EDD696F40725}" type="presOf" srcId="{0D80DC13-B646-48A6-B24B-C6975E11DA8E}" destId="{FE9B924E-ABC6-4167-BF6D-BDAA05B3C323}" srcOrd="0" destOrd="0" presId="urn:microsoft.com/office/officeart/2005/8/layout/hProcess6"/>
    <dgm:cxn modelId="{4644CD3D-552F-4EED-B5B1-B8A5FC343AA1}" type="presOf" srcId="{F531A689-4512-49E3-ABC3-BB1B785DA171}" destId="{56B6C852-66A3-4F06-A0F7-F35E88751A8B}" srcOrd="1" destOrd="1" presId="urn:microsoft.com/office/officeart/2005/8/layout/hProcess6"/>
    <dgm:cxn modelId="{50A57F05-88D3-45D3-90E2-40F439F61120}" srcId="{C9A6AB60-1846-48A5-8DB1-AFDC97ECF4A1}" destId="{83526783-4E42-42EC-80B9-6A269B801B21}" srcOrd="0" destOrd="0" parTransId="{E719621E-DEEC-4B7A-BD82-8AB43ECF1D30}" sibTransId="{0E0247FC-B1C3-47D2-86CB-19E9002228F7}"/>
    <dgm:cxn modelId="{C1AA900C-3B95-4A84-B6F8-CBB2785D5DE8}" type="presOf" srcId="{EC1456EE-865C-4EFC-825F-D885BEA98858}" destId="{AD6F519A-00E6-475E-8035-9389B658D0A2}" srcOrd="0" destOrd="1" presId="urn:microsoft.com/office/officeart/2005/8/layout/hProcess6"/>
    <dgm:cxn modelId="{5128CE29-6A52-43AA-B572-E4F0066473B3}" type="presOf" srcId="{27DB5182-70D5-458D-BEEE-C45BFAC44292}" destId="{B5D04AE3-7E60-48A7-AAC2-F2EFF40D4F0F}" srcOrd="1" destOrd="0" presId="urn:microsoft.com/office/officeart/2005/8/layout/hProcess6"/>
    <dgm:cxn modelId="{BDB696B4-F9F6-44FC-A424-3146D1AE733D}" type="presOf" srcId="{7076E93B-7005-4E80-A86B-7373CFE37101}" destId="{0CCE3F02-77FB-46B4-9671-1BFC28E47E2D}" srcOrd="0" destOrd="0" presId="urn:microsoft.com/office/officeart/2005/8/layout/hProcess6"/>
    <dgm:cxn modelId="{F52B1924-43CD-4ABF-BD4B-40AE1FBA6237}" srcId="{0D80DC13-B646-48A6-B24B-C6975E11DA8E}" destId="{590612A5-8AC9-4490-A528-DC5B80FF391A}" srcOrd="1" destOrd="0" parTransId="{5705A305-B5E6-4E17-AFFD-049FF8831127}" sibTransId="{B7087C4D-CEED-4F44-B8DB-79B9BC0BD105}"/>
    <dgm:cxn modelId="{A1B8028E-992F-43D7-8763-494F8244EB29}" type="presOf" srcId="{590612A5-8AC9-4490-A528-DC5B80FF391A}" destId="{B5D04AE3-7E60-48A7-AAC2-F2EFF40D4F0F}" srcOrd="1" destOrd="1" presId="urn:microsoft.com/office/officeart/2005/8/layout/hProcess6"/>
    <dgm:cxn modelId="{324B7A1D-376A-4188-934E-52DF6206E49A}" srcId="{7076E93B-7005-4E80-A86B-7373CFE37101}" destId="{F531A689-4512-49E3-ABC3-BB1B785DA171}" srcOrd="1" destOrd="0" parTransId="{49699208-6444-41E8-A81E-DCA2AD256C94}" sibTransId="{3A1D95BF-769E-47D5-ADF8-FC7582771C52}"/>
    <dgm:cxn modelId="{88019F96-A5C6-406A-AF9C-E699C5549569}" srcId="{604A220B-BAA9-4ED5-ACFD-BC6F76BABF79}" destId="{0D80DC13-B646-48A6-B24B-C6975E11DA8E}" srcOrd="0" destOrd="0" parTransId="{E6675C2E-0030-4344-A230-7348B6911CDB}" sibTransId="{17EBAFB4-A33D-4B9D-BF67-B0FD8E37515E}"/>
    <dgm:cxn modelId="{2B19F555-D4F1-4E60-B730-C5C142D9738E}" srcId="{0D80DC13-B646-48A6-B24B-C6975E11DA8E}" destId="{27DB5182-70D5-458D-BEEE-C45BFAC44292}" srcOrd="0" destOrd="0" parTransId="{B027D548-7BFC-4894-A3F3-0BA7F9B2814B}" sibTransId="{17B05CC8-A318-4F57-9FD4-75B5E9781BB8}"/>
    <dgm:cxn modelId="{337413F3-D060-4B71-9DC8-8EB40A1970AA}" srcId="{7076E93B-7005-4E80-A86B-7373CFE37101}" destId="{E58B7E54-DF7D-43A6-ACBD-2385819CF417}" srcOrd="0" destOrd="0" parTransId="{B750E642-8C6B-4C78-8BBA-B6E442572974}" sibTransId="{04DEEC7F-EE43-4DC6-9195-716963568779}"/>
    <dgm:cxn modelId="{5D278DA1-B48D-414A-9C69-13C0A092114F}" type="presOf" srcId="{83526783-4E42-42EC-80B9-6A269B801B21}" destId="{AD6F519A-00E6-475E-8035-9389B658D0A2}" srcOrd="0" destOrd="0" presId="urn:microsoft.com/office/officeart/2005/8/layout/hProcess6"/>
    <dgm:cxn modelId="{30FA098C-8287-4967-8131-35CE81EAD1EE}" type="presOf" srcId="{83526783-4E42-42EC-80B9-6A269B801B21}" destId="{92263768-B97C-4D03-9BF9-32A63B33944D}" srcOrd="1" destOrd="0" presId="urn:microsoft.com/office/officeart/2005/8/layout/hProcess6"/>
    <dgm:cxn modelId="{F9B3B79E-A88B-42CD-800C-D1954DEAF96D}" srcId="{C9A6AB60-1846-48A5-8DB1-AFDC97ECF4A1}" destId="{EC1456EE-865C-4EFC-825F-D885BEA98858}" srcOrd="1" destOrd="0" parTransId="{399AE29A-3C31-4DB7-8BEA-18645F66633E}" sibTransId="{1A0EC934-6416-403C-B413-0B57C0C36D11}"/>
    <dgm:cxn modelId="{6D9AC1A3-E04D-4F94-9BC7-99BA625A3CB7}" type="presOf" srcId="{590612A5-8AC9-4490-A528-DC5B80FF391A}" destId="{DECF70B5-C3D3-4B69-905B-336D1FB29EE2}" srcOrd="0" destOrd="1" presId="urn:microsoft.com/office/officeart/2005/8/layout/hProcess6"/>
    <dgm:cxn modelId="{7F523F7B-41B1-48E0-84B7-3CB1FAC59300}" type="presOf" srcId="{604A220B-BAA9-4ED5-ACFD-BC6F76BABF79}" destId="{BE09A4CA-19ED-4F32-A2CF-CD28F51B9DD6}" srcOrd="0" destOrd="0" presId="urn:microsoft.com/office/officeart/2005/8/layout/hProcess6"/>
    <dgm:cxn modelId="{C6E3DE6D-DE3E-4713-8A7A-0DD4338FB871}" type="presOf" srcId="{E58B7E54-DF7D-43A6-ACBD-2385819CF417}" destId="{56B6C852-66A3-4F06-A0F7-F35E88751A8B}" srcOrd="1" destOrd="0" presId="urn:microsoft.com/office/officeart/2005/8/layout/hProcess6"/>
    <dgm:cxn modelId="{D2494E20-A2C5-4254-B2CB-41A99DC63DF8}" type="presParOf" srcId="{BE09A4CA-19ED-4F32-A2CF-CD28F51B9DD6}" destId="{06471A09-E7D9-4443-ABBE-DCF039DB9D38}" srcOrd="0" destOrd="0" presId="urn:microsoft.com/office/officeart/2005/8/layout/hProcess6"/>
    <dgm:cxn modelId="{C40B18E5-4E07-4A17-AABF-871C7F761766}" type="presParOf" srcId="{06471A09-E7D9-4443-ABBE-DCF039DB9D38}" destId="{B8457577-3320-4E24-83D4-BADA2A2A5CE1}" srcOrd="0" destOrd="0" presId="urn:microsoft.com/office/officeart/2005/8/layout/hProcess6"/>
    <dgm:cxn modelId="{60C94552-CE2F-4B52-8C74-55E829EC65BC}" type="presParOf" srcId="{06471A09-E7D9-4443-ABBE-DCF039DB9D38}" destId="{DECF70B5-C3D3-4B69-905B-336D1FB29EE2}" srcOrd="1" destOrd="0" presId="urn:microsoft.com/office/officeart/2005/8/layout/hProcess6"/>
    <dgm:cxn modelId="{A366A7BA-FF65-4F37-A42E-B3BA7F05A975}" type="presParOf" srcId="{06471A09-E7D9-4443-ABBE-DCF039DB9D38}" destId="{B5D04AE3-7E60-48A7-AAC2-F2EFF40D4F0F}" srcOrd="2" destOrd="0" presId="urn:microsoft.com/office/officeart/2005/8/layout/hProcess6"/>
    <dgm:cxn modelId="{A33EB95E-9B5E-41C6-A96E-C86DE983DB78}" type="presParOf" srcId="{06471A09-E7D9-4443-ABBE-DCF039DB9D38}" destId="{FE9B924E-ABC6-4167-BF6D-BDAA05B3C323}" srcOrd="3" destOrd="0" presId="urn:microsoft.com/office/officeart/2005/8/layout/hProcess6"/>
    <dgm:cxn modelId="{6577193B-75F7-4374-BD13-3D73C2F51B50}" type="presParOf" srcId="{BE09A4CA-19ED-4F32-A2CF-CD28F51B9DD6}" destId="{00E971F7-29C3-4FC9-A2FA-FD8B26DCCAEE}" srcOrd="1" destOrd="0" presId="urn:microsoft.com/office/officeart/2005/8/layout/hProcess6"/>
    <dgm:cxn modelId="{B0DED516-350A-4132-AF64-E031D9CFD99C}" type="presParOf" srcId="{BE09A4CA-19ED-4F32-A2CF-CD28F51B9DD6}" destId="{A382B815-DB41-4B6D-BB73-FC502DD9E0D0}" srcOrd="2" destOrd="0" presId="urn:microsoft.com/office/officeart/2005/8/layout/hProcess6"/>
    <dgm:cxn modelId="{3343811E-FAAB-4091-A941-DF4BD01773D3}" type="presParOf" srcId="{A382B815-DB41-4B6D-BB73-FC502DD9E0D0}" destId="{22E213BC-0C46-41BD-A008-D55D5FA1F073}" srcOrd="0" destOrd="0" presId="urn:microsoft.com/office/officeart/2005/8/layout/hProcess6"/>
    <dgm:cxn modelId="{635CC518-E74C-42E8-BAC9-E4747DBCC4F2}" type="presParOf" srcId="{A382B815-DB41-4B6D-BB73-FC502DD9E0D0}" destId="{AD6F519A-00E6-475E-8035-9389B658D0A2}" srcOrd="1" destOrd="0" presId="urn:microsoft.com/office/officeart/2005/8/layout/hProcess6"/>
    <dgm:cxn modelId="{EE34495F-9384-4B97-8038-9CAB3DA17293}" type="presParOf" srcId="{A382B815-DB41-4B6D-BB73-FC502DD9E0D0}" destId="{92263768-B97C-4D03-9BF9-32A63B33944D}" srcOrd="2" destOrd="0" presId="urn:microsoft.com/office/officeart/2005/8/layout/hProcess6"/>
    <dgm:cxn modelId="{AA4B5E3C-36B7-4C45-82FE-CD3ACFB4B0A0}" type="presParOf" srcId="{A382B815-DB41-4B6D-BB73-FC502DD9E0D0}" destId="{18B2445C-26FF-4CFB-BE03-E793BE8C49BB}" srcOrd="3" destOrd="0" presId="urn:microsoft.com/office/officeart/2005/8/layout/hProcess6"/>
    <dgm:cxn modelId="{492F5D5A-0652-4E20-8874-9FAC8040494A}" type="presParOf" srcId="{BE09A4CA-19ED-4F32-A2CF-CD28F51B9DD6}" destId="{E45665E9-3C04-4F1E-A071-B979D98A502A}" srcOrd="3" destOrd="0" presId="urn:microsoft.com/office/officeart/2005/8/layout/hProcess6"/>
    <dgm:cxn modelId="{869C45B5-F3AB-4ECA-9054-09DF907D7596}" type="presParOf" srcId="{BE09A4CA-19ED-4F32-A2CF-CD28F51B9DD6}" destId="{5E7A4628-4879-4BD0-99A9-C033807B3E14}" srcOrd="4" destOrd="0" presId="urn:microsoft.com/office/officeart/2005/8/layout/hProcess6"/>
    <dgm:cxn modelId="{87C59527-A8C1-4F16-A4B0-504C5124432F}" type="presParOf" srcId="{5E7A4628-4879-4BD0-99A9-C033807B3E14}" destId="{0356953B-E362-41B8-9B3C-1AC253859493}" srcOrd="0" destOrd="0" presId="urn:microsoft.com/office/officeart/2005/8/layout/hProcess6"/>
    <dgm:cxn modelId="{CB37A01E-3C09-4B76-8BF2-CEE46D1F0600}" type="presParOf" srcId="{5E7A4628-4879-4BD0-99A9-C033807B3E14}" destId="{7C162F1B-D83D-4633-805A-85A755140F23}" srcOrd="1" destOrd="0" presId="urn:microsoft.com/office/officeart/2005/8/layout/hProcess6"/>
    <dgm:cxn modelId="{5F384CCB-E469-4DC2-8038-40F8CF98E783}" type="presParOf" srcId="{5E7A4628-4879-4BD0-99A9-C033807B3E14}" destId="{56B6C852-66A3-4F06-A0F7-F35E88751A8B}" srcOrd="2" destOrd="0" presId="urn:microsoft.com/office/officeart/2005/8/layout/hProcess6"/>
    <dgm:cxn modelId="{E18C3598-EC12-446F-A7EF-C91FE46565AF}" type="presParOf" srcId="{5E7A4628-4879-4BD0-99A9-C033807B3E14}" destId="{0CCE3F02-77FB-46B4-9671-1BFC28E47E2D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04FE4-8ABD-4AB8-BF7D-2D7985773AE8}">
      <dsp:nvSpPr>
        <dsp:cNvPr id="0" name=""/>
        <dsp:cNvSpPr/>
      </dsp:nvSpPr>
      <dsp:spPr>
        <a:xfrm>
          <a:off x="6013939" y="2187271"/>
          <a:ext cx="768894" cy="365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366"/>
              </a:lnTo>
              <a:lnTo>
                <a:pt x="768894" y="249366"/>
              </a:lnTo>
              <a:lnTo>
                <a:pt x="768894" y="36592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D45238-32CF-4542-BE7B-43B6EA52F0DA}">
      <dsp:nvSpPr>
        <dsp:cNvPr id="0" name=""/>
        <dsp:cNvSpPr/>
      </dsp:nvSpPr>
      <dsp:spPr>
        <a:xfrm>
          <a:off x="5245045" y="2187271"/>
          <a:ext cx="768894" cy="365923"/>
        </a:xfrm>
        <a:custGeom>
          <a:avLst/>
          <a:gdLst/>
          <a:ahLst/>
          <a:cxnLst/>
          <a:rect l="0" t="0" r="0" b="0"/>
          <a:pathLst>
            <a:path>
              <a:moveTo>
                <a:pt x="768894" y="0"/>
              </a:moveTo>
              <a:lnTo>
                <a:pt x="768894" y="249366"/>
              </a:lnTo>
              <a:lnTo>
                <a:pt x="0" y="249366"/>
              </a:lnTo>
              <a:lnTo>
                <a:pt x="0" y="36592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46DA6-FCB5-4DC3-9CDD-8D208359C60A}">
      <dsp:nvSpPr>
        <dsp:cNvPr id="0" name=""/>
        <dsp:cNvSpPr/>
      </dsp:nvSpPr>
      <dsp:spPr>
        <a:xfrm>
          <a:off x="4091703" y="1022395"/>
          <a:ext cx="1922236" cy="365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366"/>
              </a:lnTo>
              <a:lnTo>
                <a:pt x="1922236" y="249366"/>
              </a:lnTo>
              <a:lnTo>
                <a:pt x="1922236" y="36592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42896-4726-4FC7-8CBA-C2C8038F96AB}">
      <dsp:nvSpPr>
        <dsp:cNvPr id="0" name=""/>
        <dsp:cNvSpPr/>
      </dsp:nvSpPr>
      <dsp:spPr>
        <a:xfrm>
          <a:off x="3707255" y="1022395"/>
          <a:ext cx="384447" cy="365923"/>
        </a:xfrm>
        <a:custGeom>
          <a:avLst/>
          <a:gdLst/>
          <a:ahLst/>
          <a:cxnLst/>
          <a:rect l="0" t="0" r="0" b="0"/>
          <a:pathLst>
            <a:path>
              <a:moveTo>
                <a:pt x="384447" y="0"/>
              </a:moveTo>
              <a:lnTo>
                <a:pt x="384447" y="249366"/>
              </a:lnTo>
              <a:lnTo>
                <a:pt x="0" y="249366"/>
              </a:lnTo>
              <a:lnTo>
                <a:pt x="0" y="36592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2CB14-BE0C-425F-A402-58F425EB2BA8}">
      <dsp:nvSpPr>
        <dsp:cNvPr id="0" name=""/>
        <dsp:cNvSpPr/>
      </dsp:nvSpPr>
      <dsp:spPr>
        <a:xfrm>
          <a:off x="2169466" y="2187271"/>
          <a:ext cx="1537789" cy="365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366"/>
              </a:lnTo>
              <a:lnTo>
                <a:pt x="1537789" y="249366"/>
              </a:lnTo>
              <a:lnTo>
                <a:pt x="1537789" y="36592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58608C-8674-4366-9224-75DD9744D818}">
      <dsp:nvSpPr>
        <dsp:cNvPr id="0" name=""/>
        <dsp:cNvSpPr/>
      </dsp:nvSpPr>
      <dsp:spPr>
        <a:xfrm>
          <a:off x="2123746" y="2187271"/>
          <a:ext cx="91440" cy="365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92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2F837-7BC2-4E09-A053-F047622128D4}">
      <dsp:nvSpPr>
        <dsp:cNvPr id="0" name=""/>
        <dsp:cNvSpPr/>
      </dsp:nvSpPr>
      <dsp:spPr>
        <a:xfrm>
          <a:off x="631677" y="2187271"/>
          <a:ext cx="1537789" cy="365923"/>
        </a:xfrm>
        <a:custGeom>
          <a:avLst/>
          <a:gdLst/>
          <a:ahLst/>
          <a:cxnLst/>
          <a:rect l="0" t="0" r="0" b="0"/>
          <a:pathLst>
            <a:path>
              <a:moveTo>
                <a:pt x="1537789" y="0"/>
              </a:moveTo>
              <a:lnTo>
                <a:pt x="1537789" y="249366"/>
              </a:lnTo>
              <a:lnTo>
                <a:pt x="0" y="249366"/>
              </a:lnTo>
              <a:lnTo>
                <a:pt x="0" y="36592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89DA39-E3C5-4EF8-AA7A-FFE1C7AE0251}">
      <dsp:nvSpPr>
        <dsp:cNvPr id="0" name=""/>
        <dsp:cNvSpPr/>
      </dsp:nvSpPr>
      <dsp:spPr>
        <a:xfrm>
          <a:off x="2169466" y="1022395"/>
          <a:ext cx="1922236" cy="365923"/>
        </a:xfrm>
        <a:custGeom>
          <a:avLst/>
          <a:gdLst/>
          <a:ahLst/>
          <a:cxnLst/>
          <a:rect l="0" t="0" r="0" b="0"/>
          <a:pathLst>
            <a:path>
              <a:moveTo>
                <a:pt x="1922236" y="0"/>
              </a:moveTo>
              <a:lnTo>
                <a:pt x="1922236" y="249366"/>
              </a:lnTo>
              <a:lnTo>
                <a:pt x="0" y="249366"/>
              </a:lnTo>
              <a:lnTo>
                <a:pt x="0" y="36592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5F4C9-1E6B-4897-BBD9-1E280BE7E746}">
      <dsp:nvSpPr>
        <dsp:cNvPr id="0" name=""/>
        <dsp:cNvSpPr/>
      </dsp:nvSpPr>
      <dsp:spPr>
        <a:xfrm>
          <a:off x="3462607" y="223444"/>
          <a:ext cx="1258191" cy="7989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DDE70-E813-47C2-A9A5-E55E8DE61018}">
      <dsp:nvSpPr>
        <dsp:cNvPr id="0" name=""/>
        <dsp:cNvSpPr/>
      </dsp:nvSpPr>
      <dsp:spPr>
        <a:xfrm>
          <a:off x="3602406" y="356253"/>
          <a:ext cx="1258191" cy="798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latin typeface="Muller Regular" charset="0"/>
            </a:rPr>
            <a:t>TIPOS</a:t>
          </a:r>
          <a:endParaRPr lang="es-ES" sz="1300" kern="1200" dirty="0">
            <a:latin typeface="Muller Regular" charset="0"/>
          </a:endParaRPr>
        </a:p>
      </dsp:txBody>
      <dsp:txXfrm>
        <a:off x="3625806" y="379653"/>
        <a:ext cx="1211391" cy="752151"/>
      </dsp:txXfrm>
    </dsp:sp>
    <dsp:sp modelId="{C2AF370F-DB87-46E6-BCEB-79DA8C9440E8}">
      <dsp:nvSpPr>
        <dsp:cNvPr id="0" name=""/>
        <dsp:cNvSpPr/>
      </dsp:nvSpPr>
      <dsp:spPr>
        <a:xfrm>
          <a:off x="1540371" y="1388319"/>
          <a:ext cx="1258191" cy="7989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3BDE0-9E7E-4617-885A-E3F555FB3FF3}">
      <dsp:nvSpPr>
        <dsp:cNvPr id="0" name=""/>
        <dsp:cNvSpPr/>
      </dsp:nvSpPr>
      <dsp:spPr>
        <a:xfrm>
          <a:off x="1680170" y="1521128"/>
          <a:ext cx="1258191" cy="798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latin typeface="Muller Regular" charset="0"/>
            </a:rPr>
            <a:t>NUMÉRICOS</a:t>
          </a:r>
          <a:endParaRPr lang="es-ES" sz="1300" kern="1200" dirty="0">
            <a:latin typeface="Muller Regular" charset="0"/>
          </a:endParaRPr>
        </a:p>
      </dsp:txBody>
      <dsp:txXfrm>
        <a:off x="1703570" y="1544528"/>
        <a:ext cx="1211391" cy="752151"/>
      </dsp:txXfrm>
    </dsp:sp>
    <dsp:sp modelId="{D81D1792-31C7-4081-BDDF-A14F94AFC4C2}">
      <dsp:nvSpPr>
        <dsp:cNvPr id="0" name=""/>
        <dsp:cNvSpPr/>
      </dsp:nvSpPr>
      <dsp:spPr>
        <a:xfrm>
          <a:off x="2582" y="2553195"/>
          <a:ext cx="1258191" cy="7989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ED9D5-406F-40A7-A16D-EE025D8EEC2B}">
      <dsp:nvSpPr>
        <dsp:cNvPr id="0" name=""/>
        <dsp:cNvSpPr/>
      </dsp:nvSpPr>
      <dsp:spPr>
        <a:xfrm>
          <a:off x="142381" y="2686004"/>
          <a:ext cx="1258191" cy="798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latin typeface="Muller Regular" charset="0"/>
            </a:rPr>
            <a:t>ENTEROS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latin typeface="Muller Regular" charset="0"/>
            </a:rPr>
            <a:t>(</a:t>
          </a:r>
          <a:r>
            <a:rPr lang="es-ES" sz="1300" kern="1200" dirty="0" err="1" smtClean="0">
              <a:latin typeface="Muller Regular" charset="0"/>
            </a:rPr>
            <a:t>Int</a:t>
          </a:r>
          <a:r>
            <a:rPr lang="es-ES" sz="1300" kern="1200" dirty="0" smtClean="0">
              <a:latin typeface="Muller Regular" charset="0"/>
            </a:rPr>
            <a:t>)</a:t>
          </a:r>
          <a:endParaRPr lang="es-ES" sz="1300" kern="1200" dirty="0">
            <a:latin typeface="Muller Regular" charset="0"/>
          </a:endParaRPr>
        </a:p>
      </dsp:txBody>
      <dsp:txXfrm>
        <a:off x="165781" y="2709404"/>
        <a:ext cx="1211391" cy="752151"/>
      </dsp:txXfrm>
    </dsp:sp>
    <dsp:sp modelId="{6D8154CD-4B4C-4E10-B3BE-8113A0B019E9}">
      <dsp:nvSpPr>
        <dsp:cNvPr id="0" name=""/>
        <dsp:cNvSpPr/>
      </dsp:nvSpPr>
      <dsp:spPr>
        <a:xfrm>
          <a:off x="1540371" y="2553195"/>
          <a:ext cx="1258191" cy="7989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0C189-6E78-415B-AE64-630EEE357879}">
      <dsp:nvSpPr>
        <dsp:cNvPr id="0" name=""/>
        <dsp:cNvSpPr/>
      </dsp:nvSpPr>
      <dsp:spPr>
        <a:xfrm>
          <a:off x="1680170" y="2686004"/>
          <a:ext cx="1258191" cy="798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latin typeface="Muller Regular" charset="0"/>
            </a:rPr>
            <a:t>COMA FLOTANTE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latin typeface="Muller Regular" charset="0"/>
            </a:rPr>
            <a:t>(</a:t>
          </a:r>
          <a:r>
            <a:rPr lang="es-ES" sz="1300" kern="1200" dirty="0" err="1" smtClean="0">
              <a:latin typeface="Muller Regular" charset="0"/>
            </a:rPr>
            <a:t>Float</a:t>
          </a:r>
          <a:r>
            <a:rPr lang="es-ES" sz="1300" kern="1200" dirty="0" smtClean="0">
              <a:latin typeface="Muller Regular" charset="0"/>
            </a:rPr>
            <a:t>)</a:t>
          </a:r>
        </a:p>
      </dsp:txBody>
      <dsp:txXfrm>
        <a:off x="1703570" y="2709404"/>
        <a:ext cx="1211391" cy="752151"/>
      </dsp:txXfrm>
    </dsp:sp>
    <dsp:sp modelId="{E2C27574-8855-4C01-8013-28EC795455C5}">
      <dsp:nvSpPr>
        <dsp:cNvPr id="0" name=""/>
        <dsp:cNvSpPr/>
      </dsp:nvSpPr>
      <dsp:spPr>
        <a:xfrm>
          <a:off x="3078160" y="2553195"/>
          <a:ext cx="1258191" cy="7989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F91BD-F691-44FF-BD17-4A298CBDA4B9}">
      <dsp:nvSpPr>
        <dsp:cNvPr id="0" name=""/>
        <dsp:cNvSpPr/>
      </dsp:nvSpPr>
      <dsp:spPr>
        <a:xfrm>
          <a:off x="3217959" y="2686004"/>
          <a:ext cx="1258191" cy="798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latin typeface="Muller Regular" charset="0"/>
            </a:rPr>
            <a:t>Complejos</a:t>
          </a:r>
          <a:endParaRPr lang="es-ES" sz="1300" kern="1200" dirty="0">
            <a:latin typeface="Muller Regular" charset="0"/>
          </a:endParaRPr>
        </a:p>
      </dsp:txBody>
      <dsp:txXfrm>
        <a:off x="3241359" y="2709404"/>
        <a:ext cx="1211391" cy="752151"/>
      </dsp:txXfrm>
    </dsp:sp>
    <dsp:sp modelId="{622C8782-87BC-405B-B908-96A8D4F893A7}">
      <dsp:nvSpPr>
        <dsp:cNvPr id="0" name=""/>
        <dsp:cNvSpPr/>
      </dsp:nvSpPr>
      <dsp:spPr>
        <a:xfrm>
          <a:off x="3078160" y="1388319"/>
          <a:ext cx="1258191" cy="7989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04B06-5854-4DA6-A22D-EBB62222626A}">
      <dsp:nvSpPr>
        <dsp:cNvPr id="0" name=""/>
        <dsp:cNvSpPr/>
      </dsp:nvSpPr>
      <dsp:spPr>
        <a:xfrm>
          <a:off x="3217959" y="1521128"/>
          <a:ext cx="1258191" cy="798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latin typeface="Muller Regular" charset="0"/>
            </a:rPr>
            <a:t>TEXTOS</a:t>
          </a:r>
          <a:endParaRPr lang="es-ES" sz="1300" kern="1200" dirty="0">
            <a:latin typeface="Muller Regular" charset="0"/>
          </a:endParaRPr>
        </a:p>
      </dsp:txBody>
      <dsp:txXfrm>
        <a:off x="3241359" y="1544528"/>
        <a:ext cx="1211391" cy="752151"/>
      </dsp:txXfrm>
    </dsp:sp>
    <dsp:sp modelId="{8180252D-70B1-442F-B51B-F981ACDDAB9D}">
      <dsp:nvSpPr>
        <dsp:cNvPr id="0" name=""/>
        <dsp:cNvSpPr/>
      </dsp:nvSpPr>
      <dsp:spPr>
        <a:xfrm>
          <a:off x="5384844" y="1388319"/>
          <a:ext cx="1258191" cy="7989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A217F-1E29-45EA-B4B9-CD2B1B747B51}">
      <dsp:nvSpPr>
        <dsp:cNvPr id="0" name=""/>
        <dsp:cNvSpPr/>
      </dsp:nvSpPr>
      <dsp:spPr>
        <a:xfrm>
          <a:off x="5524643" y="1521128"/>
          <a:ext cx="1258191" cy="798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latin typeface="Muller Regular" charset="0"/>
            </a:rPr>
            <a:t>BOOLEANOS</a:t>
          </a:r>
          <a:endParaRPr lang="es-ES" sz="1300" kern="1200" dirty="0">
            <a:latin typeface="Muller Regular" charset="0"/>
          </a:endParaRPr>
        </a:p>
      </dsp:txBody>
      <dsp:txXfrm>
        <a:off x="5548043" y="1544528"/>
        <a:ext cx="1211391" cy="752151"/>
      </dsp:txXfrm>
    </dsp:sp>
    <dsp:sp modelId="{5B739BFA-077E-4AFF-B85F-77AAAFBFB759}">
      <dsp:nvSpPr>
        <dsp:cNvPr id="0" name=""/>
        <dsp:cNvSpPr/>
      </dsp:nvSpPr>
      <dsp:spPr>
        <a:xfrm>
          <a:off x="4615949" y="2553195"/>
          <a:ext cx="1258191" cy="7989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AFA35-5673-4CF4-8556-BED8885653C9}">
      <dsp:nvSpPr>
        <dsp:cNvPr id="0" name=""/>
        <dsp:cNvSpPr/>
      </dsp:nvSpPr>
      <dsp:spPr>
        <a:xfrm>
          <a:off x="4755748" y="2686004"/>
          <a:ext cx="1258191" cy="798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latin typeface="Muller Regular" charset="0"/>
            </a:rPr>
            <a:t>True</a:t>
          </a:r>
          <a:endParaRPr lang="es-ES" sz="1300" kern="1200" dirty="0">
            <a:latin typeface="Muller Regular" charset="0"/>
          </a:endParaRPr>
        </a:p>
      </dsp:txBody>
      <dsp:txXfrm>
        <a:off x="4779148" y="2709404"/>
        <a:ext cx="1211391" cy="752151"/>
      </dsp:txXfrm>
    </dsp:sp>
    <dsp:sp modelId="{0BBE8573-C222-43AB-9571-565C397D055E}">
      <dsp:nvSpPr>
        <dsp:cNvPr id="0" name=""/>
        <dsp:cNvSpPr/>
      </dsp:nvSpPr>
      <dsp:spPr>
        <a:xfrm>
          <a:off x="6153738" y="2553195"/>
          <a:ext cx="1258191" cy="7989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E25EF-B37B-4BC4-A289-2C3EECEEAAF6}">
      <dsp:nvSpPr>
        <dsp:cNvPr id="0" name=""/>
        <dsp:cNvSpPr/>
      </dsp:nvSpPr>
      <dsp:spPr>
        <a:xfrm>
          <a:off x="6293537" y="2686004"/>
          <a:ext cx="1258191" cy="798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latin typeface="Muller Regular" charset="0"/>
            </a:rPr>
            <a:t>False</a:t>
          </a:r>
          <a:endParaRPr lang="es-ES" sz="1300" kern="1200" dirty="0">
            <a:latin typeface="Muller Regular" charset="0"/>
          </a:endParaRPr>
        </a:p>
      </dsp:txBody>
      <dsp:txXfrm>
        <a:off x="6316937" y="2709404"/>
        <a:ext cx="1211391" cy="7521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EE1E8-8C0F-4BBB-BB43-174D62729C3E}">
      <dsp:nvSpPr>
        <dsp:cNvPr id="0" name=""/>
        <dsp:cNvSpPr/>
      </dsp:nvSpPr>
      <dsp:spPr>
        <a:xfrm>
          <a:off x="8531812" y="3619872"/>
          <a:ext cx="91440" cy="242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6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A8923-ED65-4DA7-BF7C-0A6D50E17B34}">
      <dsp:nvSpPr>
        <dsp:cNvPr id="0" name=""/>
        <dsp:cNvSpPr/>
      </dsp:nvSpPr>
      <dsp:spPr>
        <a:xfrm>
          <a:off x="8531812" y="2847481"/>
          <a:ext cx="91440" cy="242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6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31B87-AFE6-4E98-A8B4-2F8EB3567B42}">
      <dsp:nvSpPr>
        <dsp:cNvPr id="0" name=""/>
        <dsp:cNvSpPr/>
      </dsp:nvSpPr>
      <dsp:spPr>
        <a:xfrm>
          <a:off x="8531812" y="2075090"/>
          <a:ext cx="91440" cy="242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6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A3C23A-7981-43AB-9464-B37073632F6C}">
      <dsp:nvSpPr>
        <dsp:cNvPr id="0" name=""/>
        <dsp:cNvSpPr/>
      </dsp:nvSpPr>
      <dsp:spPr>
        <a:xfrm>
          <a:off x="8531812" y="1302699"/>
          <a:ext cx="91440" cy="242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6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4C5C0-2851-484D-BAC9-5D704A1F674D}">
      <dsp:nvSpPr>
        <dsp:cNvPr id="0" name=""/>
        <dsp:cNvSpPr/>
      </dsp:nvSpPr>
      <dsp:spPr>
        <a:xfrm>
          <a:off x="5217697" y="530308"/>
          <a:ext cx="3359835" cy="242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346"/>
              </a:lnTo>
              <a:lnTo>
                <a:pt x="3359835" y="165346"/>
              </a:lnTo>
              <a:lnTo>
                <a:pt x="3359835" y="24263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76C26-7C4E-4326-B4B8-514C7AD56659}">
      <dsp:nvSpPr>
        <dsp:cNvPr id="0" name=""/>
        <dsp:cNvSpPr/>
      </dsp:nvSpPr>
      <dsp:spPr>
        <a:xfrm>
          <a:off x="7512154" y="3619872"/>
          <a:ext cx="91440" cy="242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6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D05E3-0CA2-473E-8D2F-7D96CE61387B}">
      <dsp:nvSpPr>
        <dsp:cNvPr id="0" name=""/>
        <dsp:cNvSpPr/>
      </dsp:nvSpPr>
      <dsp:spPr>
        <a:xfrm>
          <a:off x="7512154" y="2847481"/>
          <a:ext cx="91440" cy="242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6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D6398-CFF9-4A29-91A3-A2494857E35B}">
      <dsp:nvSpPr>
        <dsp:cNvPr id="0" name=""/>
        <dsp:cNvSpPr/>
      </dsp:nvSpPr>
      <dsp:spPr>
        <a:xfrm>
          <a:off x="7512154" y="2075090"/>
          <a:ext cx="91440" cy="242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6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6BF16-5C8B-49BA-9487-293407CE70D6}">
      <dsp:nvSpPr>
        <dsp:cNvPr id="0" name=""/>
        <dsp:cNvSpPr/>
      </dsp:nvSpPr>
      <dsp:spPr>
        <a:xfrm>
          <a:off x="7048045" y="1302699"/>
          <a:ext cx="509828" cy="242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346"/>
              </a:lnTo>
              <a:lnTo>
                <a:pt x="509828" y="165346"/>
              </a:lnTo>
              <a:lnTo>
                <a:pt x="509828" y="2426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FA715-5F48-4F34-85D4-A87EA83A0B2F}">
      <dsp:nvSpPr>
        <dsp:cNvPr id="0" name=""/>
        <dsp:cNvSpPr/>
      </dsp:nvSpPr>
      <dsp:spPr>
        <a:xfrm>
          <a:off x="6492496" y="3619872"/>
          <a:ext cx="91440" cy="242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6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CE61A-D109-4807-B615-69E9DAFF29AC}">
      <dsp:nvSpPr>
        <dsp:cNvPr id="0" name=""/>
        <dsp:cNvSpPr/>
      </dsp:nvSpPr>
      <dsp:spPr>
        <a:xfrm>
          <a:off x="6492496" y="2847481"/>
          <a:ext cx="91440" cy="242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6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4C618-DC8C-44BB-A86A-F412ACF0942A}">
      <dsp:nvSpPr>
        <dsp:cNvPr id="0" name=""/>
        <dsp:cNvSpPr/>
      </dsp:nvSpPr>
      <dsp:spPr>
        <a:xfrm>
          <a:off x="6492496" y="2075090"/>
          <a:ext cx="91440" cy="242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6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F0DA83-2020-409F-B667-F62105395DEE}">
      <dsp:nvSpPr>
        <dsp:cNvPr id="0" name=""/>
        <dsp:cNvSpPr/>
      </dsp:nvSpPr>
      <dsp:spPr>
        <a:xfrm>
          <a:off x="6538216" y="1302699"/>
          <a:ext cx="509828" cy="242632"/>
        </a:xfrm>
        <a:custGeom>
          <a:avLst/>
          <a:gdLst/>
          <a:ahLst/>
          <a:cxnLst/>
          <a:rect l="0" t="0" r="0" b="0"/>
          <a:pathLst>
            <a:path>
              <a:moveTo>
                <a:pt x="509828" y="0"/>
              </a:moveTo>
              <a:lnTo>
                <a:pt x="509828" y="165346"/>
              </a:lnTo>
              <a:lnTo>
                <a:pt x="0" y="165346"/>
              </a:lnTo>
              <a:lnTo>
                <a:pt x="0" y="2426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C394B-1AA2-4C3E-BF41-8F455321922C}">
      <dsp:nvSpPr>
        <dsp:cNvPr id="0" name=""/>
        <dsp:cNvSpPr/>
      </dsp:nvSpPr>
      <dsp:spPr>
        <a:xfrm>
          <a:off x="5217697" y="530308"/>
          <a:ext cx="1830348" cy="242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346"/>
              </a:lnTo>
              <a:lnTo>
                <a:pt x="1830348" y="165346"/>
              </a:lnTo>
              <a:lnTo>
                <a:pt x="1830348" y="24263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8687A-4BAC-4D6E-8C6F-3C54420B339F}">
      <dsp:nvSpPr>
        <dsp:cNvPr id="0" name=""/>
        <dsp:cNvSpPr/>
      </dsp:nvSpPr>
      <dsp:spPr>
        <a:xfrm>
          <a:off x="5472838" y="2847481"/>
          <a:ext cx="91440" cy="242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6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E73C6A-7255-4168-BDD4-99E4EA87FFCC}">
      <dsp:nvSpPr>
        <dsp:cNvPr id="0" name=""/>
        <dsp:cNvSpPr/>
      </dsp:nvSpPr>
      <dsp:spPr>
        <a:xfrm>
          <a:off x="5472838" y="2075090"/>
          <a:ext cx="91440" cy="242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6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E0401-8BD8-4AFB-9303-17FED4F7F561}">
      <dsp:nvSpPr>
        <dsp:cNvPr id="0" name=""/>
        <dsp:cNvSpPr/>
      </dsp:nvSpPr>
      <dsp:spPr>
        <a:xfrm>
          <a:off x="5472838" y="1302699"/>
          <a:ext cx="91440" cy="242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6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898723-CD8A-4F6D-B54A-0841B87CD8E7}">
      <dsp:nvSpPr>
        <dsp:cNvPr id="0" name=""/>
        <dsp:cNvSpPr/>
      </dsp:nvSpPr>
      <dsp:spPr>
        <a:xfrm>
          <a:off x="5217697" y="530308"/>
          <a:ext cx="300861" cy="242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346"/>
              </a:lnTo>
              <a:lnTo>
                <a:pt x="300861" y="165346"/>
              </a:lnTo>
              <a:lnTo>
                <a:pt x="300861" y="24263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63B1F-7E51-4E1B-891A-2CBE2B2EE388}">
      <dsp:nvSpPr>
        <dsp:cNvPr id="0" name=""/>
        <dsp:cNvSpPr/>
      </dsp:nvSpPr>
      <dsp:spPr>
        <a:xfrm>
          <a:off x="4453180" y="2847481"/>
          <a:ext cx="91440" cy="242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6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4BFDF-1A9C-49B8-978E-8E1955E6F741}">
      <dsp:nvSpPr>
        <dsp:cNvPr id="0" name=""/>
        <dsp:cNvSpPr/>
      </dsp:nvSpPr>
      <dsp:spPr>
        <a:xfrm>
          <a:off x="4453180" y="2075090"/>
          <a:ext cx="91440" cy="242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6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7E793-AD51-4D0B-AA3A-C9135E722373}">
      <dsp:nvSpPr>
        <dsp:cNvPr id="0" name=""/>
        <dsp:cNvSpPr/>
      </dsp:nvSpPr>
      <dsp:spPr>
        <a:xfrm>
          <a:off x="3989071" y="1302699"/>
          <a:ext cx="509828" cy="242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346"/>
              </a:lnTo>
              <a:lnTo>
                <a:pt x="509828" y="165346"/>
              </a:lnTo>
              <a:lnTo>
                <a:pt x="509828" y="2426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C6A35-4EB3-42BF-9FBD-F9100F3C44BE}">
      <dsp:nvSpPr>
        <dsp:cNvPr id="0" name=""/>
        <dsp:cNvSpPr/>
      </dsp:nvSpPr>
      <dsp:spPr>
        <a:xfrm>
          <a:off x="3433522" y="2847481"/>
          <a:ext cx="91440" cy="242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6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1600B-D51E-433D-8D39-9AE5B22DD8FF}">
      <dsp:nvSpPr>
        <dsp:cNvPr id="0" name=""/>
        <dsp:cNvSpPr/>
      </dsp:nvSpPr>
      <dsp:spPr>
        <a:xfrm>
          <a:off x="3433522" y="2075090"/>
          <a:ext cx="91440" cy="242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6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F13EF-DE49-4776-ABE2-81C8398F31F2}">
      <dsp:nvSpPr>
        <dsp:cNvPr id="0" name=""/>
        <dsp:cNvSpPr/>
      </dsp:nvSpPr>
      <dsp:spPr>
        <a:xfrm>
          <a:off x="3479242" y="1302699"/>
          <a:ext cx="509828" cy="242632"/>
        </a:xfrm>
        <a:custGeom>
          <a:avLst/>
          <a:gdLst/>
          <a:ahLst/>
          <a:cxnLst/>
          <a:rect l="0" t="0" r="0" b="0"/>
          <a:pathLst>
            <a:path>
              <a:moveTo>
                <a:pt x="509828" y="0"/>
              </a:moveTo>
              <a:lnTo>
                <a:pt x="509828" y="165346"/>
              </a:lnTo>
              <a:lnTo>
                <a:pt x="0" y="165346"/>
              </a:lnTo>
              <a:lnTo>
                <a:pt x="0" y="2426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01B5B5-0346-4C82-96EA-98E642BD55CC}">
      <dsp:nvSpPr>
        <dsp:cNvPr id="0" name=""/>
        <dsp:cNvSpPr/>
      </dsp:nvSpPr>
      <dsp:spPr>
        <a:xfrm>
          <a:off x="3989071" y="530308"/>
          <a:ext cx="1228625" cy="242632"/>
        </a:xfrm>
        <a:custGeom>
          <a:avLst/>
          <a:gdLst/>
          <a:ahLst/>
          <a:cxnLst/>
          <a:rect l="0" t="0" r="0" b="0"/>
          <a:pathLst>
            <a:path>
              <a:moveTo>
                <a:pt x="1228625" y="0"/>
              </a:moveTo>
              <a:lnTo>
                <a:pt x="1228625" y="165346"/>
              </a:lnTo>
              <a:lnTo>
                <a:pt x="0" y="165346"/>
              </a:lnTo>
              <a:lnTo>
                <a:pt x="0" y="24263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8DC88-E394-450E-ACC9-38A9E046AD00}">
      <dsp:nvSpPr>
        <dsp:cNvPr id="0" name=""/>
        <dsp:cNvSpPr/>
      </dsp:nvSpPr>
      <dsp:spPr>
        <a:xfrm>
          <a:off x="2413864" y="2847481"/>
          <a:ext cx="91440" cy="242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6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8FBF2-8E88-4297-A84D-63EDFC8E3A2E}">
      <dsp:nvSpPr>
        <dsp:cNvPr id="0" name=""/>
        <dsp:cNvSpPr/>
      </dsp:nvSpPr>
      <dsp:spPr>
        <a:xfrm>
          <a:off x="2413864" y="2075090"/>
          <a:ext cx="91440" cy="242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6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AB2FF-A23E-4869-9045-D66C21636817}">
      <dsp:nvSpPr>
        <dsp:cNvPr id="0" name=""/>
        <dsp:cNvSpPr/>
      </dsp:nvSpPr>
      <dsp:spPr>
        <a:xfrm>
          <a:off x="1857861" y="1302699"/>
          <a:ext cx="601723" cy="242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346"/>
              </a:lnTo>
              <a:lnTo>
                <a:pt x="601723" y="165346"/>
              </a:lnTo>
              <a:lnTo>
                <a:pt x="601723" y="2426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A8952-F2C2-44BE-8583-2C2FCBFF253B}">
      <dsp:nvSpPr>
        <dsp:cNvPr id="0" name=""/>
        <dsp:cNvSpPr/>
      </dsp:nvSpPr>
      <dsp:spPr>
        <a:xfrm>
          <a:off x="1302312" y="3619872"/>
          <a:ext cx="91440" cy="242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6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7240C-BAD0-43FD-950B-2C5DC14EF2F3}">
      <dsp:nvSpPr>
        <dsp:cNvPr id="0" name=""/>
        <dsp:cNvSpPr/>
      </dsp:nvSpPr>
      <dsp:spPr>
        <a:xfrm>
          <a:off x="1302312" y="2847481"/>
          <a:ext cx="91440" cy="242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6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0884A-2947-4B07-82EC-B9FC2197A26C}">
      <dsp:nvSpPr>
        <dsp:cNvPr id="0" name=""/>
        <dsp:cNvSpPr/>
      </dsp:nvSpPr>
      <dsp:spPr>
        <a:xfrm>
          <a:off x="1302312" y="2075090"/>
          <a:ext cx="91440" cy="242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6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45B89-797A-474B-A94A-E7CDA86714DB}">
      <dsp:nvSpPr>
        <dsp:cNvPr id="0" name=""/>
        <dsp:cNvSpPr/>
      </dsp:nvSpPr>
      <dsp:spPr>
        <a:xfrm>
          <a:off x="1348032" y="1302699"/>
          <a:ext cx="509828" cy="242632"/>
        </a:xfrm>
        <a:custGeom>
          <a:avLst/>
          <a:gdLst/>
          <a:ahLst/>
          <a:cxnLst/>
          <a:rect l="0" t="0" r="0" b="0"/>
          <a:pathLst>
            <a:path>
              <a:moveTo>
                <a:pt x="509828" y="0"/>
              </a:moveTo>
              <a:lnTo>
                <a:pt x="509828" y="165346"/>
              </a:lnTo>
              <a:lnTo>
                <a:pt x="0" y="165346"/>
              </a:lnTo>
              <a:lnTo>
                <a:pt x="0" y="2426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C6D41-E849-4DA9-8001-64A1B2A8331C}">
      <dsp:nvSpPr>
        <dsp:cNvPr id="0" name=""/>
        <dsp:cNvSpPr/>
      </dsp:nvSpPr>
      <dsp:spPr>
        <a:xfrm>
          <a:off x="1857861" y="530308"/>
          <a:ext cx="3359835" cy="242632"/>
        </a:xfrm>
        <a:custGeom>
          <a:avLst/>
          <a:gdLst/>
          <a:ahLst/>
          <a:cxnLst/>
          <a:rect l="0" t="0" r="0" b="0"/>
          <a:pathLst>
            <a:path>
              <a:moveTo>
                <a:pt x="3359835" y="0"/>
              </a:moveTo>
              <a:lnTo>
                <a:pt x="3359835" y="165346"/>
              </a:lnTo>
              <a:lnTo>
                <a:pt x="0" y="165346"/>
              </a:lnTo>
              <a:lnTo>
                <a:pt x="0" y="24263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738AC-A728-47EE-A002-2FFB0FF11A23}">
      <dsp:nvSpPr>
        <dsp:cNvPr id="0" name=""/>
        <dsp:cNvSpPr/>
      </dsp:nvSpPr>
      <dsp:spPr>
        <a:xfrm>
          <a:off x="4800564" y="550"/>
          <a:ext cx="834265" cy="5297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3C3CB-9CDF-490A-AC30-1BED62200D3D}">
      <dsp:nvSpPr>
        <dsp:cNvPr id="0" name=""/>
        <dsp:cNvSpPr/>
      </dsp:nvSpPr>
      <dsp:spPr>
        <a:xfrm>
          <a:off x="4893260" y="88611"/>
          <a:ext cx="834265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OPERADORES</a:t>
          </a:r>
          <a:endParaRPr lang="es-ES" sz="800" kern="1200" dirty="0">
            <a:latin typeface="Muller Regular" charset="0"/>
          </a:endParaRPr>
        </a:p>
      </dsp:txBody>
      <dsp:txXfrm>
        <a:off x="4908776" y="104127"/>
        <a:ext cx="803233" cy="498726"/>
      </dsp:txXfrm>
    </dsp:sp>
    <dsp:sp modelId="{885EFDF4-BD2B-483B-9FCE-E60E4791A0A4}">
      <dsp:nvSpPr>
        <dsp:cNvPr id="0" name=""/>
        <dsp:cNvSpPr/>
      </dsp:nvSpPr>
      <dsp:spPr>
        <a:xfrm>
          <a:off x="1440728" y="772941"/>
          <a:ext cx="834265" cy="5297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12AA3-D9D9-4798-84E1-B2B288843C1D}">
      <dsp:nvSpPr>
        <dsp:cNvPr id="0" name=""/>
        <dsp:cNvSpPr/>
      </dsp:nvSpPr>
      <dsp:spPr>
        <a:xfrm>
          <a:off x="1533424" y="861002"/>
          <a:ext cx="834265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ARITMÉTICOS</a:t>
          </a:r>
          <a:endParaRPr lang="es-ES" sz="800" kern="1200" dirty="0">
            <a:latin typeface="Muller Regular" charset="0"/>
          </a:endParaRPr>
        </a:p>
      </dsp:txBody>
      <dsp:txXfrm>
        <a:off x="1548940" y="876518"/>
        <a:ext cx="803233" cy="498726"/>
      </dsp:txXfrm>
    </dsp:sp>
    <dsp:sp modelId="{F2DCC8A3-2829-4563-B1F0-09FD7715A4FC}">
      <dsp:nvSpPr>
        <dsp:cNvPr id="0" name=""/>
        <dsp:cNvSpPr/>
      </dsp:nvSpPr>
      <dsp:spPr>
        <a:xfrm>
          <a:off x="839005" y="1545332"/>
          <a:ext cx="1018054" cy="5297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AB969-8075-484E-992C-C0BD03D30863}">
      <dsp:nvSpPr>
        <dsp:cNvPr id="0" name=""/>
        <dsp:cNvSpPr/>
      </dsp:nvSpPr>
      <dsp:spPr>
        <a:xfrm>
          <a:off x="931701" y="1633393"/>
          <a:ext cx="1018054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SUMA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+</a:t>
          </a:r>
          <a:endParaRPr lang="es-ES" sz="800" kern="1200" dirty="0">
            <a:latin typeface="Muller Regular" charset="0"/>
          </a:endParaRPr>
        </a:p>
      </dsp:txBody>
      <dsp:txXfrm>
        <a:off x="947217" y="1648909"/>
        <a:ext cx="987022" cy="498726"/>
      </dsp:txXfrm>
    </dsp:sp>
    <dsp:sp modelId="{1B090A45-4F48-469A-AACF-2202D5F7B340}">
      <dsp:nvSpPr>
        <dsp:cNvPr id="0" name=""/>
        <dsp:cNvSpPr/>
      </dsp:nvSpPr>
      <dsp:spPr>
        <a:xfrm>
          <a:off x="839005" y="2317722"/>
          <a:ext cx="1018054" cy="5297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33AB8-E331-4409-8C02-F69A260C2EF1}">
      <dsp:nvSpPr>
        <dsp:cNvPr id="0" name=""/>
        <dsp:cNvSpPr/>
      </dsp:nvSpPr>
      <dsp:spPr>
        <a:xfrm>
          <a:off x="931701" y="2405784"/>
          <a:ext cx="1018054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MULTIPLICACIÓN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*</a:t>
          </a:r>
          <a:endParaRPr lang="es-ES" sz="800" kern="1200" dirty="0">
            <a:latin typeface="Muller Regular" charset="0"/>
          </a:endParaRPr>
        </a:p>
      </dsp:txBody>
      <dsp:txXfrm>
        <a:off x="947217" y="2421300"/>
        <a:ext cx="987022" cy="498726"/>
      </dsp:txXfrm>
    </dsp:sp>
    <dsp:sp modelId="{8454E096-F59A-4C79-87DA-94A441F07B61}">
      <dsp:nvSpPr>
        <dsp:cNvPr id="0" name=""/>
        <dsp:cNvSpPr/>
      </dsp:nvSpPr>
      <dsp:spPr>
        <a:xfrm>
          <a:off x="839005" y="3090113"/>
          <a:ext cx="1018054" cy="5297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25CB5-B110-4C5C-95CB-3EDB00CE7E3C}">
      <dsp:nvSpPr>
        <dsp:cNvPr id="0" name=""/>
        <dsp:cNvSpPr/>
      </dsp:nvSpPr>
      <dsp:spPr>
        <a:xfrm>
          <a:off x="931701" y="3178175"/>
          <a:ext cx="1018054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MÓDULO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%</a:t>
          </a:r>
          <a:endParaRPr lang="es-ES" sz="800" kern="1200" dirty="0">
            <a:latin typeface="Muller Regular" charset="0"/>
          </a:endParaRPr>
        </a:p>
      </dsp:txBody>
      <dsp:txXfrm>
        <a:off x="947217" y="3193691"/>
        <a:ext cx="987022" cy="498726"/>
      </dsp:txXfrm>
    </dsp:sp>
    <dsp:sp modelId="{4FD6C9FC-271B-4C43-B39A-512EC4ED6320}">
      <dsp:nvSpPr>
        <dsp:cNvPr id="0" name=""/>
        <dsp:cNvSpPr/>
      </dsp:nvSpPr>
      <dsp:spPr>
        <a:xfrm>
          <a:off x="839005" y="3862504"/>
          <a:ext cx="1018054" cy="5297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72D1B-1646-4EA8-B0E5-2CE708FBD97A}">
      <dsp:nvSpPr>
        <dsp:cNvPr id="0" name=""/>
        <dsp:cNvSpPr/>
      </dsp:nvSpPr>
      <dsp:spPr>
        <a:xfrm>
          <a:off x="931701" y="3950566"/>
          <a:ext cx="1018054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DIVISIÓN ENTERA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//</a:t>
          </a:r>
          <a:endParaRPr lang="es-ES" sz="800" kern="1200" dirty="0">
            <a:latin typeface="Muller Regular" charset="0"/>
          </a:endParaRPr>
        </a:p>
      </dsp:txBody>
      <dsp:txXfrm>
        <a:off x="947217" y="3966082"/>
        <a:ext cx="987022" cy="498726"/>
      </dsp:txXfrm>
    </dsp:sp>
    <dsp:sp modelId="{9DE149DF-3577-40AF-A917-5C493CF96FBE}">
      <dsp:nvSpPr>
        <dsp:cNvPr id="0" name=""/>
        <dsp:cNvSpPr/>
      </dsp:nvSpPr>
      <dsp:spPr>
        <a:xfrm>
          <a:off x="2042452" y="1545332"/>
          <a:ext cx="834265" cy="5297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BF529-6269-4810-AB52-2A16D2339964}">
      <dsp:nvSpPr>
        <dsp:cNvPr id="0" name=""/>
        <dsp:cNvSpPr/>
      </dsp:nvSpPr>
      <dsp:spPr>
        <a:xfrm>
          <a:off x="2135148" y="1633393"/>
          <a:ext cx="834265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RESTA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-</a:t>
          </a:r>
          <a:endParaRPr lang="es-ES" sz="800" kern="1200" dirty="0">
            <a:latin typeface="Muller Regular" charset="0"/>
          </a:endParaRPr>
        </a:p>
      </dsp:txBody>
      <dsp:txXfrm>
        <a:off x="2150664" y="1648909"/>
        <a:ext cx="803233" cy="498726"/>
      </dsp:txXfrm>
    </dsp:sp>
    <dsp:sp modelId="{C4218C6B-5AFC-45E2-BDE6-5D00F2B342B8}">
      <dsp:nvSpPr>
        <dsp:cNvPr id="0" name=""/>
        <dsp:cNvSpPr/>
      </dsp:nvSpPr>
      <dsp:spPr>
        <a:xfrm>
          <a:off x="2042452" y="2317722"/>
          <a:ext cx="834265" cy="5297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8B605-8EAF-4698-85E6-940C0D5CC588}">
      <dsp:nvSpPr>
        <dsp:cNvPr id="0" name=""/>
        <dsp:cNvSpPr/>
      </dsp:nvSpPr>
      <dsp:spPr>
        <a:xfrm>
          <a:off x="2135148" y="2405784"/>
          <a:ext cx="834265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DIVISIÓN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/</a:t>
          </a:r>
          <a:endParaRPr lang="es-ES" sz="800" kern="1200" dirty="0">
            <a:latin typeface="Muller Regular" charset="0"/>
          </a:endParaRPr>
        </a:p>
      </dsp:txBody>
      <dsp:txXfrm>
        <a:off x="2150664" y="2421300"/>
        <a:ext cx="803233" cy="498726"/>
      </dsp:txXfrm>
    </dsp:sp>
    <dsp:sp modelId="{CBE65A17-D50D-498B-B630-9CAB6D02AE27}">
      <dsp:nvSpPr>
        <dsp:cNvPr id="0" name=""/>
        <dsp:cNvSpPr/>
      </dsp:nvSpPr>
      <dsp:spPr>
        <a:xfrm>
          <a:off x="2042452" y="3090113"/>
          <a:ext cx="834265" cy="5297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2C994-338B-4C83-BD0F-BCEAFFCAA633}">
      <dsp:nvSpPr>
        <dsp:cNvPr id="0" name=""/>
        <dsp:cNvSpPr/>
      </dsp:nvSpPr>
      <dsp:spPr>
        <a:xfrm>
          <a:off x="2135148" y="3178175"/>
          <a:ext cx="834265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EXPONENTE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**</a:t>
          </a:r>
          <a:endParaRPr lang="es-ES" sz="800" kern="1200" dirty="0">
            <a:latin typeface="Muller Regular" charset="0"/>
          </a:endParaRPr>
        </a:p>
      </dsp:txBody>
      <dsp:txXfrm>
        <a:off x="2150664" y="3193691"/>
        <a:ext cx="803233" cy="498726"/>
      </dsp:txXfrm>
    </dsp:sp>
    <dsp:sp modelId="{5867553F-A30E-489F-B203-E9EA7BB7F5AC}">
      <dsp:nvSpPr>
        <dsp:cNvPr id="0" name=""/>
        <dsp:cNvSpPr/>
      </dsp:nvSpPr>
      <dsp:spPr>
        <a:xfrm>
          <a:off x="3538977" y="772941"/>
          <a:ext cx="900189" cy="5297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E7C5C-3318-4AC8-ABCB-B129A5E40EBD}">
      <dsp:nvSpPr>
        <dsp:cNvPr id="0" name=""/>
        <dsp:cNvSpPr/>
      </dsp:nvSpPr>
      <dsp:spPr>
        <a:xfrm>
          <a:off x="3631673" y="861002"/>
          <a:ext cx="900189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COMPARACIÓN</a:t>
          </a:r>
          <a:endParaRPr lang="es-ES" sz="800" kern="1200" dirty="0">
            <a:latin typeface="Muller Regular" charset="0"/>
          </a:endParaRPr>
        </a:p>
      </dsp:txBody>
      <dsp:txXfrm>
        <a:off x="3647189" y="876518"/>
        <a:ext cx="869157" cy="498726"/>
      </dsp:txXfrm>
    </dsp:sp>
    <dsp:sp modelId="{F0B544FB-323F-413C-A564-7353C1D016C8}">
      <dsp:nvSpPr>
        <dsp:cNvPr id="0" name=""/>
        <dsp:cNvSpPr/>
      </dsp:nvSpPr>
      <dsp:spPr>
        <a:xfrm>
          <a:off x="3062110" y="1545332"/>
          <a:ext cx="834265" cy="5297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30A47-66DD-41C7-94D7-211A211EE0F9}">
      <dsp:nvSpPr>
        <dsp:cNvPr id="0" name=""/>
        <dsp:cNvSpPr/>
      </dsp:nvSpPr>
      <dsp:spPr>
        <a:xfrm>
          <a:off x="3154806" y="1633393"/>
          <a:ext cx="834265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IGUAL QUE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==</a:t>
          </a:r>
          <a:endParaRPr lang="es-ES" sz="800" kern="1200" dirty="0">
            <a:latin typeface="Muller Regular" charset="0"/>
          </a:endParaRPr>
        </a:p>
      </dsp:txBody>
      <dsp:txXfrm>
        <a:off x="3170322" y="1648909"/>
        <a:ext cx="803233" cy="498726"/>
      </dsp:txXfrm>
    </dsp:sp>
    <dsp:sp modelId="{C9D41CBF-D7AA-4A46-B0C6-EB4EE1682C9E}">
      <dsp:nvSpPr>
        <dsp:cNvPr id="0" name=""/>
        <dsp:cNvSpPr/>
      </dsp:nvSpPr>
      <dsp:spPr>
        <a:xfrm>
          <a:off x="3062110" y="2317722"/>
          <a:ext cx="834265" cy="5297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D15880-5E27-4803-93CC-A6DE5639715E}">
      <dsp:nvSpPr>
        <dsp:cNvPr id="0" name=""/>
        <dsp:cNvSpPr/>
      </dsp:nvSpPr>
      <dsp:spPr>
        <a:xfrm>
          <a:off x="3154806" y="2405784"/>
          <a:ext cx="834265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MAYOR QUE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  <a:sym typeface="Symbol" panose="05050102010706020507" pitchFamily="18" charset="2"/>
            </a:rPr>
            <a:t></a:t>
          </a:r>
          <a:endParaRPr lang="es-ES" sz="800" kern="1200" dirty="0">
            <a:latin typeface="Muller Regular" charset="0"/>
          </a:endParaRPr>
        </a:p>
      </dsp:txBody>
      <dsp:txXfrm>
        <a:off x="3170322" y="2421300"/>
        <a:ext cx="803233" cy="498726"/>
      </dsp:txXfrm>
    </dsp:sp>
    <dsp:sp modelId="{B276C9E9-A857-4BBF-B49D-8192B2A1C6F1}">
      <dsp:nvSpPr>
        <dsp:cNvPr id="0" name=""/>
        <dsp:cNvSpPr/>
      </dsp:nvSpPr>
      <dsp:spPr>
        <a:xfrm>
          <a:off x="3062110" y="3090113"/>
          <a:ext cx="834265" cy="5297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36C98-7357-4446-82DD-69EBC013EFDD}">
      <dsp:nvSpPr>
        <dsp:cNvPr id="0" name=""/>
        <dsp:cNvSpPr/>
      </dsp:nvSpPr>
      <dsp:spPr>
        <a:xfrm>
          <a:off x="3154806" y="3178175"/>
          <a:ext cx="834265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MAYOR O IGUAL QUE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  <a:sym typeface="Symbol" panose="05050102010706020507" pitchFamily="18" charset="2"/>
            </a:rPr>
            <a:t>=</a:t>
          </a:r>
          <a:endParaRPr lang="es-ES" sz="800" kern="1200" dirty="0">
            <a:latin typeface="Muller Regular" charset="0"/>
          </a:endParaRPr>
        </a:p>
      </dsp:txBody>
      <dsp:txXfrm>
        <a:off x="3170322" y="3193691"/>
        <a:ext cx="803233" cy="498726"/>
      </dsp:txXfrm>
    </dsp:sp>
    <dsp:sp modelId="{D08B330F-BCF6-4421-9F3E-A9448C66ADF9}">
      <dsp:nvSpPr>
        <dsp:cNvPr id="0" name=""/>
        <dsp:cNvSpPr/>
      </dsp:nvSpPr>
      <dsp:spPr>
        <a:xfrm>
          <a:off x="4081768" y="1545332"/>
          <a:ext cx="834265" cy="5297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BE7EC-B30D-4E26-97E1-A2E6A61E9134}">
      <dsp:nvSpPr>
        <dsp:cNvPr id="0" name=""/>
        <dsp:cNvSpPr/>
      </dsp:nvSpPr>
      <dsp:spPr>
        <a:xfrm>
          <a:off x="4174464" y="1633393"/>
          <a:ext cx="834265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DIFERENTE QUE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!=</a:t>
          </a:r>
          <a:endParaRPr lang="es-ES" sz="800" kern="1200" dirty="0">
            <a:latin typeface="Muller Regular" charset="0"/>
          </a:endParaRPr>
        </a:p>
      </dsp:txBody>
      <dsp:txXfrm>
        <a:off x="4189980" y="1648909"/>
        <a:ext cx="803233" cy="498726"/>
      </dsp:txXfrm>
    </dsp:sp>
    <dsp:sp modelId="{9C80276B-B270-48E9-8385-720360C810AB}">
      <dsp:nvSpPr>
        <dsp:cNvPr id="0" name=""/>
        <dsp:cNvSpPr/>
      </dsp:nvSpPr>
      <dsp:spPr>
        <a:xfrm>
          <a:off x="4081768" y="2317722"/>
          <a:ext cx="834265" cy="5297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17B0C-5F04-428D-9A32-EC5B31EAEB52}">
      <dsp:nvSpPr>
        <dsp:cNvPr id="0" name=""/>
        <dsp:cNvSpPr/>
      </dsp:nvSpPr>
      <dsp:spPr>
        <a:xfrm>
          <a:off x="4174464" y="2405784"/>
          <a:ext cx="834265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MENOR QUE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  <a:sym typeface="Symbol" panose="05050102010706020507" pitchFamily="18" charset="2"/>
            </a:rPr>
            <a:t></a:t>
          </a:r>
          <a:endParaRPr lang="es-ES" sz="800" kern="1200" dirty="0">
            <a:latin typeface="Muller Regular" charset="0"/>
          </a:endParaRPr>
        </a:p>
      </dsp:txBody>
      <dsp:txXfrm>
        <a:off x="4189980" y="2421300"/>
        <a:ext cx="803233" cy="498726"/>
      </dsp:txXfrm>
    </dsp:sp>
    <dsp:sp modelId="{1960B8AB-A507-402B-BC5C-5AB2AC60D1FB}">
      <dsp:nvSpPr>
        <dsp:cNvPr id="0" name=""/>
        <dsp:cNvSpPr/>
      </dsp:nvSpPr>
      <dsp:spPr>
        <a:xfrm>
          <a:off x="4081768" y="3090113"/>
          <a:ext cx="834265" cy="5297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A1A87-E2AC-4130-8105-8DAC2F966D3E}">
      <dsp:nvSpPr>
        <dsp:cNvPr id="0" name=""/>
        <dsp:cNvSpPr/>
      </dsp:nvSpPr>
      <dsp:spPr>
        <a:xfrm>
          <a:off x="4174464" y="3178175"/>
          <a:ext cx="834265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MENOR O IGUAL QUE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  <a:sym typeface="Symbol" panose="05050102010706020507" pitchFamily="18" charset="2"/>
            </a:rPr>
            <a:t>=</a:t>
          </a:r>
          <a:endParaRPr lang="es-ES" sz="800" kern="1200" dirty="0">
            <a:latin typeface="Muller Regular" charset="0"/>
          </a:endParaRPr>
        </a:p>
      </dsp:txBody>
      <dsp:txXfrm>
        <a:off x="4189980" y="3193691"/>
        <a:ext cx="803233" cy="498726"/>
      </dsp:txXfrm>
    </dsp:sp>
    <dsp:sp modelId="{17C8AA69-D7FA-4D2F-AD40-C9A033D96E63}">
      <dsp:nvSpPr>
        <dsp:cNvPr id="0" name=""/>
        <dsp:cNvSpPr/>
      </dsp:nvSpPr>
      <dsp:spPr>
        <a:xfrm>
          <a:off x="5101425" y="772941"/>
          <a:ext cx="834265" cy="5297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A12CE-55D9-4958-B8A9-431A9F25CB5D}">
      <dsp:nvSpPr>
        <dsp:cNvPr id="0" name=""/>
        <dsp:cNvSpPr/>
      </dsp:nvSpPr>
      <dsp:spPr>
        <a:xfrm>
          <a:off x="5194122" y="861002"/>
          <a:ext cx="834265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LÓGICOS</a:t>
          </a:r>
          <a:endParaRPr lang="es-ES" sz="800" kern="1200" dirty="0">
            <a:latin typeface="Muller Regular" charset="0"/>
          </a:endParaRPr>
        </a:p>
      </dsp:txBody>
      <dsp:txXfrm>
        <a:off x="5209638" y="876518"/>
        <a:ext cx="803233" cy="498726"/>
      </dsp:txXfrm>
    </dsp:sp>
    <dsp:sp modelId="{AC379974-C735-409F-B2B1-7119BE3402F4}">
      <dsp:nvSpPr>
        <dsp:cNvPr id="0" name=""/>
        <dsp:cNvSpPr/>
      </dsp:nvSpPr>
      <dsp:spPr>
        <a:xfrm>
          <a:off x="5101425" y="1545332"/>
          <a:ext cx="834265" cy="5297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B5A62-6176-437A-BE6D-EA701A54E1E4}">
      <dsp:nvSpPr>
        <dsp:cNvPr id="0" name=""/>
        <dsp:cNvSpPr/>
      </dsp:nvSpPr>
      <dsp:spPr>
        <a:xfrm>
          <a:off x="5194122" y="1633393"/>
          <a:ext cx="834265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AND</a:t>
          </a:r>
          <a:endParaRPr lang="es-ES" sz="800" kern="1200" dirty="0">
            <a:latin typeface="Muller Regular" charset="0"/>
          </a:endParaRPr>
        </a:p>
      </dsp:txBody>
      <dsp:txXfrm>
        <a:off x="5209638" y="1648909"/>
        <a:ext cx="803233" cy="498726"/>
      </dsp:txXfrm>
    </dsp:sp>
    <dsp:sp modelId="{183D08ED-991F-4C10-A32A-B4D082DE681F}">
      <dsp:nvSpPr>
        <dsp:cNvPr id="0" name=""/>
        <dsp:cNvSpPr/>
      </dsp:nvSpPr>
      <dsp:spPr>
        <a:xfrm>
          <a:off x="5101425" y="2317722"/>
          <a:ext cx="834265" cy="5297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0C6DA-71AD-4974-A196-C53473D275BB}">
      <dsp:nvSpPr>
        <dsp:cNvPr id="0" name=""/>
        <dsp:cNvSpPr/>
      </dsp:nvSpPr>
      <dsp:spPr>
        <a:xfrm>
          <a:off x="5194122" y="2405784"/>
          <a:ext cx="834265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OR</a:t>
          </a:r>
          <a:endParaRPr lang="es-ES" sz="800" kern="1200" dirty="0">
            <a:latin typeface="Muller Regular" charset="0"/>
          </a:endParaRPr>
        </a:p>
      </dsp:txBody>
      <dsp:txXfrm>
        <a:off x="5209638" y="2421300"/>
        <a:ext cx="803233" cy="498726"/>
      </dsp:txXfrm>
    </dsp:sp>
    <dsp:sp modelId="{F0923EF8-52F1-485B-8EDF-291C378C5735}">
      <dsp:nvSpPr>
        <dsp:cNvPr id="0" name=""/>
        <dsp:cNvSpPr/>
      </dsp:nvSpPr>
      <dsp:spPr>
        <a:xfrm>
          <a:off x="5101425" y="3090113"/>
          <a:ext cx="834265" cy="5297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3D794-0553-4C64-8BBD-BAD0125AE10F}">
      <dsp:nvSpPr>
        <dsp:cNvPr id="0" name=""/>
        <dsp:cNvSpPr/>
      </dsp:nvSpPr>
      <dsp:spPr>
        <a:xfrm>
          <a:off x="5194122" y="3178175"/>
          <a:ext cx="834265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NOT</a:t>
          </a:r>
          <a:endParaRPr lang="es-ES" sz="800" kern="1200" dirty="0">
            <a:latin typeface="Muller Regular" charset="0"/>
          </a:endParaRPr>
        </a:p>
      </dsp:txBody>
      <dsp:txXfrm>
        <a:off x="5209638" y="3193691"/>
        <a:ext cx="803233" cy="498726"/>
      </dsp:txXfrm>
    </dsp:sp>
    <dsp:sp modelId="{7E2F89CA-0A41-4769-82BE-5F57A4C37AE0}">
      <dsp:nvSpPr>
        <dsp:cNvPr id="0" name=""/>
        <dsp:cNvSpPr/>
      </dsp:nvSpPr>
      <dsp:spPr>
        <a:xfrm>
          <a:off x="6630912" y="772941"/>
          <a:ext cx="834265" cy="5297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D756B-1654-4DCF-8D74-0CCD138DC40C}">
      <dsp:nvSpPr>
        <dsp:cNvPr id="0" name=""/>
        <dsp:cNvSpPr/>
      </dsp:nvSpPr>
      <dsp:spPr>
        <a:xfrm>
          <a:off x="6723609" y="861002"/>
          <a:ext cx="834265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ASIGNACIÓN</a:t>
          </a:r>
          <a:endParaRPr lang="es-ES" sz="800" kern="1200" dirty="0">
            <a:latin typeface="Muller Regular" charset="0"/>
          </a:endParaRPr>
        </a:p>
      </dsp:txBody>
      <dsp:txXfrm>
        <a:off x="6739125" y="876518"/>
        <a:ext cx="803233" cy="498726"/>
      </dsp:txXfrm>
    </dsp:sp>
    <dsp:sp modelId="{DADAF749-D046-4822-A82E-8FB8618EAB62}">
      <dsp:nvSpPr>
        <dsp:cNvPr id="0" name=""/>
        <dsp:cNvSpPr/>
      </dsp:nvSpPr>
      <dsp:spPr>
        <a:xfrm>
          <a:off x="6121083" y="1545332"/>
          <a:ext cx="834265" cy="5297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62B3A-BA61-4CF8-B459-CCBCC21273EF}">
      <dsp:nvSpPr>
        <dsp:cNvPr id="0" name=""/>
        <dsp:cNvSpPr/>
      </dsp:nvSpPr>
      <dsp:spPr>
        <a:xfrm>
          <a:off x="6213780" y="1633393"/>
          <a:ext cx="834265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IGUAL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=</a:t>
          </a:r>
          <a:endParaRPr lang="es-ES" sz="800" kern="1200" dirty="0">
            <a:latin typeface="Muller Regular" charset="0"/>
          </a:endParaRPr>
        </a:p>
      </dsp:txBody>
      <dsp:txXfrm>
        <a:off x="6229296" y="1648909"/>
        <a:ext cx="803233" cy="498726"/>
      </dsp:txXfrm>
    </dsp:sp>
    <dsp:sp modelId="{FE6089FE-C6BE-4262-AE14-7917EDD51A34}">
      <dsp:nvSpPr>
        <dsp:cNvPr id="0" name=""/>
        <dsp:cNvSpPr/>
      </dsp:nvSpPr>
      <dsp:spPr>
        <a:xfrm>
          <a:off x="6121083" y="2317722"/>
          <a:ext cx="834265" cy="5297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0EA25-062B-4964-BE3E-23928465616F}">
      <dsp:nvSpPr>
        <dsp:cNvPr id="0" name=""/>
        <dsp:cNvSpPr/>
      </dsp:nvSpPr>
      <dsp:spPr>
        <a:xfrm>
          <a:off x="6213780" y="2405784"/>
          <a:ext cx="834265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DECREMENTO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-=</a:t>
          </a:r>
          <a:endParaRPr lang="es-ES" sz="800" kern="1200" dirty="0">
            <a:latin typeface="Muller Regular" charset="0"/>
          </a:endParaRPr>
        </a:p>
      </dsp:txBody>
      <dsp:txXfrm>
        <a:off x="6229296" y="2421300"/>
        <a:ext cx="803233" cy="498726"/>
      </dsp:txXfrm>
    </dsp:sp>
    <dsp:sp modelId="{E6425145-457E-4377-8C4C-99D1BD058222}">
      <dsp:nvSpPr>
        <dsp:cNvPr id="0" name=""/>
        <dsp:cNvSpPr/>
      </dsp:nvSpPr>
      <dsp:spPr>
        <a:xfrm>
          <a:off x="6121083" y="3090113"/>
          <a:ext cx="834265" cy="5297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8FA3F-09AE-4348-863F-FD5B7CAF5400}">
      <dsp:nvSpPr>
        <dsp:cNvPr id="0" name=""/>
        <dsp:cNvSpPr/>
      </dsp:nvSpPr>
      <dsp:spPr>
        <a:xfrm>
          <a:off x="6213780" y="3178175"/>
          <a:ext cx="834265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/=</a:t>
          </a:r>
          <a:endParaRPr lang="es-ES" sz="800" kern="1200" dirty="0">
            <a:latin typeface="Muller Regular" charset="0"/>
          </a:endParaRPr>
        </a:p>
      </dsp:txBody>
      <dsp:txXfrm>
        <a:off x="6229296" y="3193691"/>
        <a:ext cx="803233" cy="498726"/>
      </dsp:txXfrm>
    </dsp:sp>
    <dsp:sp modelId="{C5298CB4-F0EE-4B83-A57B-001D7C6D1791}">
      <dsp:nvSpPr>
        <dsp:cNvPr id="0" name=""/>
        <dsp:cNvSpPr/>
      </dsp:nvSpPr>
      <dsp:spPr>
        <a:xfrm>
          <a:off x="6121083" y="3862504"/>
          <a:ext cx="834265" cy="5297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54678-C760-4521-9868-4E74AF535D10}">
      <dsp:nvSpPr>
        <dsp:cNvPr id="0" name=""/>
        <dsp:cNvSpPr/>
      </dsp:nvSpPr>
      <dsp:spPr>
        <a:xfrm>
          <a:off x="6213780" y="3950566"/>
          <a:ext cx="834265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**=</a:t>
          </a:r>
          <a:endParaRPr lang="es-ES" sz="800" kern="1200" dirty="0">
            <a:latin typeface="Muller Regular" charset="0"/>
          </a:endParaRPr>
        </a:p>
      </dsp:txBody>
      <dsp:txXfrm>
        <a:off x="6229296" y="3966082"/>
        <a:ext cx="803233" cy="498726"/>
      </dsp:txXfrm>
    </dsp:sp>
    <dsp:sp modelId="{B1DA4D61-5E12-49A1-9362-53D73ABA948D}">
      <dsp:nvSpPr>
        <dsp:cNvPr id="0" name=""/>
        <dsp:cNvSpPr/>
      </dsp:nvSpPr>
      <dsp:spPr>
        <a:xfrm>
          <a:off x="7140741" y="1545332"/>
          <a:ext cx="834265" cy="5297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71603-D4E9-4487-9601-AB0E48E0C738}">
      <dsp:nvSpPr>
        <dsp:cNvPr id="0" name=""/>
        <dsp:cNvSpPr/>
      </dsp:nvSpPr>
      <dsp:spPr>
        <a:xfrm>
          <a:off x="7233437" y="1633393"/>
          <a:ext cx="834265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INCREMENTO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+=</a:t>
          </a:r>
          <a:endParaRPr lang="es-ES" sz="800" kern="1200" dirty="0">
            <a:latin typeface="Muller Regular" charset="0"/>
          </a:endParaRPr>
        </a:p>
      </dsp:txBody>
      <dsp:txXfrm>
        <a:off x="7248953" y="1648909"/>
        <a:ext cx="803233" cy="498726"/>
      </dsp:txXfrm>
    </dsp:sp>
    <dsp:sp modelId="{766CC0D7-1E53-4961-8185-FE03F4CF7304}">
      <dsp:nvSpPr>
        <dsp:cNvPr id="0" name=""/>
        <dsp:cNvSpPr/>
      </dsp:nvSpPr>
      <dsp:spPr>
        <a:xfrm>
          <a:off x="7140741" y="2317722"/>
          <a:ext cx="834265" cy="5297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141B0-BE9B-4999-BECF-58749AEAC85F}">
      <dsp:nvSpPr>
        <dsp:cNvPr id="0" name=""/>
        <dsp:cNvSpPr/>
      </dsp:nvSpPr>
      <dsp:spPr>
        <a:xfrm>
          <a:off x="7233437" y="2405784"/>
          <a:ext cx="834265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*=</a:t>
          </a:r>
          <a:endParaRPr lang="es-ES" sz="800" kern="1200" dirty="0">
            <a:latin typeface="Muller Regular" charset="0"/>
          </a:endParaRPr>
        </a:p>
      </dsp:txBody>
      <dsp:txXfrm>
        <a:off x="7248953" y="2421300"/>
        <a:ext cx="803233" cy="498726"/>
      </dsp:txXfrm>
    </dsp:sp>
    <dsp:sp modelId="{24B5696F-BD2D-4111-88F7-25D58A3E8BF3}">
      <dsp:nvSpPr>
        <dsp:cNvPr id="0" name=""/>
        <dsp:cNvSpPr/>
      </dsp:nvSpPr>
      <dsp:spPr>
        <a:xfrm>
          <a:off x="7140741" y="3090113"/>
          <a:ext cx="834265" cy="5297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C5D4B-8A19-441E-AF3D-EF633542EE4B}">
      <dsp:nvSpPr>
        <dsp:cNvPr id="0" name=""/>
        <dsp:cNvSpPr/>
      </dsp:nvSpPr>
      <dsp:spPr>
        <a:xfrm>
          <a:off x="7233437" y="3178175"/>
          <a:ext cx="834265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%=</a:t>
          </a:r>
          <a:endParaRPr lang="es-ES" sz="800" kern="1200" dirty="0">
            <a:latin typeface="Muller Regular" charset="0"/>
          </a:endParaRPr>
        </a:p>
      </dsp:txBody>
      <dsp:txXfrm>
        <a:off x="7248953" y="3193691"/>
        <a:ext cx="803233" cy="498726"/>
      </dsp:txXfrm>
    </dsp:sp>
    <dsp:sp modelId="{6476CEEB-4B0D-4EF2-896E-10ECDE7F9877}">
      <dsp:nvSpPr>
        <dsp:cNvPr id="0" name=""/>
        <dsp:cNvSpPr/>
      </dsp:nvSpPr>
      <dsp:spPr>
        <a:xfrm>
          <a:off x="7140741" y="3862504"/>
          <a:ext cx="834265" cy="5297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33ED9-A5CF-4C6E-B83E-DE0479FA04E2}">
      <dsp:nvSpPr>
        <dsp:cNvPr id="0" name=""/>
        <dsp:cNvSpPr/>
      </dsp:nvSpPr>
      <dsp:spPr>
        <a:xfrm>
          <a:off x="7233437" y="3950566"/>
          <a:ext cx="834265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//=</a:t>
          </a:r>
          <a:endParaRPr lang="es-ES" sz="800" kern="1200" dirty="0">
            <a:latin typeface="Muller Regular" charset="0"/>
          </a:endParaRPr>
        </a:p>
      </dsp:txBody>
      <dsp:txXfrm>
        <a:off x="7248953" y="3966082"/>
        <a:ext cx="803233" cy="498726"/>
      </dsp:txXfrm>
    </dsp:sp>
    <dsp:sp modelId="{46B2325C-93FA-4F50-B3E0-6F956DA1961E}">
      <dsp:nvSpPr>
        <dsp:cNvPr id="0" name=""/>
        <dsp:cNvSpPr/>
      </dsp:nvSpPr>
      <dsp:spPr>
        <a:xfrm>
          <a:off x="8160399" y="772941"/>
          <a:ext cx="834265" cy="5297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04045-4599-4093-89B9-DB7D3E2D0357}">
      <dsp:nvSpPr>
        <dsp:cNvPr id="0" name=""/>
        <dsp:cNvSpPr/>
      </dsp:nvSpPr>
      <dsp:spPr>
        <a:xfrm>
          <a:off x="8253095" y="861002"/>
          <a:ext cx="834265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ESPECIALES</a:t>
          </a:r>
          <a:endParaRPr lang="es-ES" sz="800" kern="1200" dirty="0">
            <a:latin typeface="Muller Regular" charset="0"/>
          </a:endParaRPr>
        </a:p>
      </dsp:txBody>
      <dsp:txXfrm>
        <a:off x="8268611" y="876518"/>
        <a:ext cx="803233" cy="498726"/>
      </dsp:txXfrm>
    </dsp:sp>
    <dsp:sp modelId="{B1B67DFB-FAB5-4A46-9FB2-03133800E1B6}">
      <dsp:nvSpPr>
        <dsp:cNvPr id="0" name=""/>
        <dsp:cNvSpPr/>
      </dsp:nvSpPr>
      <dsp:spPr>
        <a:xfrm>
          <a:off x="8160399" y="1545332"/>
          <a:ext cx="834265" cy="5297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1B892-2C0A-4725-A7D1-C77C878E542F}">
      <dsp:nvSpPr>
        <dsp:cNvPr id="0" name=""/>
        <dsp:cNvSpPr/>
      </dsp:nvSpPr>
      <dsp:spPr>
        <a:xfrm>
          <a:off x="8253095" y="1633393"/>
          <a:ext cx="834265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IS</a:t>
          </a:r>
          <a:endParaRPr lang="es-ES" sz="800" kern="1200" dirty="0">
            <a:latin typeface="Muller Regular" charset="0"/>
          </a:endParaRPr>
        </a:p>
      </dsp:txBody>
      <dsp:txXfrm>
        <a:off x="8268611" y="1648909"/>
        <a:ext cx="803233" cy="498726"/>
      </dsp:txXfrm>
    </dsp:sp>
    <dsp:sp modelId="{9A5E4C97-F3A5-4C04-B7A7-DD864EAC7CE6}">
      <dsp:nvSpPr>
        <dsp:cNvPr id="0" name=""/>
        <dsp:cNvSpPr/>
      </dsp:nvSpPr>
      <dsp:spPr>
        <a:xfrm>
          <a:off x="8160399" y="2317722"/>
          <a:ext cx="834265" cy="5297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DE81A-F266-4140-ACAE-B518305F37C2}">
      <dsp:nvSpPr>
        <dsp:cNvPr id="0" name=""/>
        <dsp:cNvSpPr/>
      </dsp:nvSpPr>
      <dsp:spPr>
        <a:xfrm>
          <a:off x="8253095" y="2405784"/>
          <a:ext cx="834265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IS NOT</a:t>
          </a:r>
          <a:endParaRPr lang="es-ES" sz="800" kern="1200" dirty="0">
            <a:latin typeface="Muller Regular" charset="0"/>
          </a:endParaRPr>
        </a:p>
      </dsp:txBody>
      <dsp:txXfrm>
        <a:off x="8268611" y="2421300"/>
        <a:ext cx="803233" cy="498726"/>
      </dsp:txXfrm>
    </dsp:sp>
    <dsp:sp modelId="{7DE56F07-CB4C-4517-996D-4FED205DA6DC}">
      <dsp:nvSpPr>
        <dsp:cNvPr id="0" name=""/>
        <dsp:cNvSpPr/>
      </dsp:nvSpPr>
      <dsp:spPr>
        <a:xfrm>
          <a:off x="8160399" y="3090113"/>
          <a:ext cx="834265" cy="5297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06A6E-08AA-416A-B504-E44AF411C0F8}">
      <dsp:nvSpPr>
        <dsp:cNvPr id="0" name=""/>
        <dsp:cNvSpPr/>
      </dsp:nvSpPr>
      <dsp:spPr>
        <a:xfrm>
          <a:off x="8253095" y="3178175"/>
          <a:ext cx="834265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IN</a:t>
          </a:r>
          <a:endParaRPr lang="es-ES" sz="800" kern="1200" dirty="0">
            <a:latin typeface="Muller Regular" charset="0"/>
          </a:endParaRPr>
        </a:p>
      </dsp:txBody>
      <dsp:txXfrm>
        <a:off x="8268611" y="3193691"/>
        <a:ext cx="803233" cy="498726"/>
      </dsp:txXfrm>
    </dsp:sp>
    <dsp:sp modelId="{4487F4FC-33B7-4458-A773-8E5C193BA20E}">
      <dsp:nvSpPr>
        <dsp:cNvPr id="0" name=""/>
        <dsp:cNvSpPr/>
      </dsp:nvSpPr>
      <dsp:spPr>
        <a:xfrm>
          <a:off x="8160399" y="3862504"/>
          <a:ext cx="834265" cy="5297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481FD-20CD-4119-9F67-9ECA5369D072}">
      <dsp:nvSpPr>
        <dsp:cNvPr id="0" name=""/>
        <dsp:cNvSpPr/>
      </dsp:nvSpPr>
      <dsp:spPr>
        <a:xfrm>
          <a:off x="8253095" y="3950566"/>
          <a:ext cx="834265" cy="529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Muller Regular" charset="0"/>
            </a:rPr>
            <a:t>IN NOT</a:t>
          </a:r>
          <a:endParaRPr lang="es-ES" sz="800" kern="1200" dirty="0">
            <a:latin typeface="Muller Regular" charset="0"/>
          </a:endParaRPr>
        </a:p>
      </dsp:txBody>
      <dsp:txXfrm>
        <a:off x="8268611" y="3966082"/>
        <a:ext cx="803233" cy="498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F70B5-C3D3-4B69-905B-336D1FB29EE2}">
      <dsp:nvSpPr>
        <dsp:cNvPr id="0" name=""/>
        <dsp:cNvSpPr/>
      </dsp:nvSpPr>
      <dsp:spPr>
        <a:xfrm>
          <a:off x="668464" y="294821"/>
          <a:ext cx="2653754" cy="2319715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>
              <a:latin typeface="Muller Regular" charset="0"/>
            </a:rPr>
            <a:t>Reserva de espacio de memoria.</a:t>
          </a:r>
          <a:endParaRPr lang="es-ES" sz="1400" kern="1200" dirty="0">
            <a:latin typeface="Muller Regular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>
              <a:latin typeface="Muller Regular" charset="0"/>
            </a:rPr>
            <a:t>La variable no debe ser usada aún.</a:t>
          </a:r>
          <a:endParaRPr lang="es-ES" sz="1400" kern="1200" dirty="0">
            <a:latin typeface="Muller Regular" charset="0"/>
          </a:endParaRPr>
        </a:p>
      </dsp:txBody>
      <dsp:txXfrm>
        <a:off x="1331903" y="642778"/>
        <a:ext cx="1293705" cy="1623801"/>
      </dsp:txXfrm>
    </dsp:sp>
    <dsp:sp modelId="{FE9B924E-ABC6-4167-BF6D-BDAA05B3C323}">
      <dsp:nvSpPr>
        <dsp:cNvPr id="0" name=""/>
        <dsp:cNvSpPr/>
      </dsp:nvSpPr>
      <dsp:spPr>
        <a:xfrm>
          <a:off x="5026" y="791240"/>
          <a:ext cx="1326877" cy="132687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>
              <a:latin typeface="Muller Regular" charset="0"/>
            </a:rPr>
            <a:t>DECLARACIÓN</a:t>
          </a:r>
          <a:endParaRPr lang="es-ES" sz="900" kern="1200" dirty="0">
            <a:latin typeface="Muller Regular" charset="0"/>
          </a:endParaRPr>
        </a:p>
      </dsp:txBody>
      <dsp:txXfrm>
        <a:off x="199343" y="985557"/>
        <a:ext cx="938243" cy="938243"/>
      </dsp:txXfrm>
    </dsp:sp>
    <dsp:sp modelId="{AD6F519A-00E6-475E-8035-9389B658D0A2}">
      <dsp:nvSpPr>
        <dsp:cNvPr id="0" name=""/>
        <dsp:cNvSpPr/>
      </dsp:nvSpPr>
      <dsp:spPr>
        <a:xfrm>
          <a:off x="4151517" y="294821"/>
          <a:ext cx="2653754" cy="2319715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5756959"/>
            <a:satOff val="-30630"/>
            <a:lumOff val="-1745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5756959"/>
              <a:satOff val="-30630"/>
              <a:lumOff val="-174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>
              <a:latin typeface="Muller Regular" charset="0"/>
            </a:rPr>
            <a:t>Primera asignación de contenido a la variable.</a:t>
          </a:r>
          <a:endParaRPr lang="es-ES" sz="1400" kern="1200" dirty="0">
            <a:latin typeface="Muller Regular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>
              <a:latin typeface="Muller Regular" charset="0"/>
            </a:rPr>
            <a:t>Necesaria siempre antes del uso de la variable.</a:t>
          </a:r>
          <a:endParaRPr lang="es-ES" sz="1400" kern="1200" dirty="0">
            <a:latin typeface="Muller Regular" charset="0"/>
          </a:endParaRPr>
        </a:p>
      </dsp:txBody>
      <dsp:txXfrm>
        <a:off x="4814955" y="642778"/>
        <a:ext cx="1293705" cy="1623801"/>
      </dsp:txXfrm>
    </dsp:sp>
    <dsp:sp modelId="{18B2445C-26FF-4CFB-BE03-E793BE8C49BB}">
      <dsp:nvSpPr>
        <dsp:cNvPr id="0" name=""/>
        <dsp:cNvSpPr/>
      </dsp:nvSpPr>
      <dsp:spPr>
        <a:xfrm>
          <a:off x="3488078" y="791240"/>
          <a:ext cx="1326877" cy="1326877"/>
        </a:xfrm>
        <a:prstGeom prst="ellipse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>
              <a:latin typeface="Muller Regular" charset="0"/>
            </a:rPr>
            <a:t>INICIALIZACIÓN</a:t>
          </a:r>
          <a:endParaRPr lang="es-ES" sz="900" kern="1200" dirty="0">
            <a:latin typeface="Muller Regular" charset="0"/>
          </a:endParaRPr>
        </a:p>
      </dsp:txBody>
      <dsp:txXfrm>
        <a:off x="3682395" y="985557"/>
        <a:ext cx="938243" cy="938243"/>
      </dsp:txXfrm>
    </dsp:sp>
    <dsp:sp modelId="{7C162F1B-D83D-4633-805A-85A755140F23}">
      <dsp:nvSpPr>
        <dsp:cNvPr id="0" name=""/>
        <dsp:cNvSpPr/>
      </dsp:nvSpPr>
      <dsp:spPr>
        <a:xfrm>
          <a:off x="7634569" y="294821"/>
          <a:ext cx="2653754" cy="2319715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>
              <a:latin typeface="Muller Regular" charset="0"/>
            </a:rPr>
            <a:t>La variable es utilizada en procesos del programa.</a:t>
          </a:r>
          <a:endParaRPr lang="es-ES" sz="1400" kern="1200" dirty="0">
            <a:latin typeface="Muller Regular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>
              <a:latin typeface="Muller Regular" charset="0"/>
            </a:rPr>
            <a:t>Su contenido puede cambiar n veces.</a:t>
          </a:r>
          <a:endParaRPr lang="es-ES" sz="1400" kern="1200" dirty="0">
            <a:latin typeface="Muller Regular" charset="0"/>
          </a:endParaRPr>
        </a:p>
      </dsp:txBody>
      <dsp:txXfrm>
        <a:off x="8298008" y="642778"/>
        <a:ext cx="1293705" cy="1623801"/>
      </dsp:txXfrm>
    </dsp:sp>
    <dsp:sp modelId="{0CCE3F02-77FB-46B4-9671-1BFC28E47E2D}">
      <dsp:nvSpPr>
        <dsp:cNvPr id="0" name=""/>
        <dsp:cNvSpPr/>
      </dsp:nvSpPr>
      <dsp:spPr>
        <a:xfrm>
          <a:off x="6971131" y="791240"/>
          <a:ext cx="1326877" cy="1326877"/>
        </a:xfrm>
        <a:prstGeom prst="ellipse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>
              <a:latin typeface="Muller Regular" charset="0"/>
            </a:rPr>
            <a:t>UTILIZACIÓN</a:t>
          </a:r>
          <a:endParaRPr lang="es-ES" sz="900" kern="1200" dirty="0">
            <a:latin typeface="Muller Regular" charset="0"/>
          </a:endParaRPr>
        </a:p>
      </dsp:txBody>
      <dsp:txXfrm>
        <a:off x="7165448" y="985557"/>
        <a:ext cx="938243" cy="938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084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6174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1290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4328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1403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2932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7153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135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0109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656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257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1" y="5643968"/>
            <a:ext cx="996321" cy="9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933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4998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53502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8174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3532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9980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08505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42086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8529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8094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127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1" y="5643968"/>
            <a:ext cx="996321" cy="9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211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30535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23458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7191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1240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49012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06970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4140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5294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19644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468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1" y="5643968"/>
            <a:ext cx="996321" cy="9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2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379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6619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12975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30600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5692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99334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24099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45099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7666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2129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1" y="5643968"/>
            <a:ext cx="996321" cy="9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915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41468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06738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2991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12320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12032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35263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048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4612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7820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142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1" y="5643968"/>
            <a:ext cx="996321" cy="9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605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7052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51300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4773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9667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9379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1" y="5643968"/>
            <a:ext cx="996321" cy="9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0070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10/02/2019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9728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52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60.xml"/><Relationship Id="rId9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10/02/2019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636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  <p:sldLayoutId id="2147483654" r:id="rId6"/>
    <p:sldLayoutId id="2147483655" r:id="rId7"/>
    <p:sldLayoutId id="2147483651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10/02/2019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720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10/02/2019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288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10/02/2019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872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10/02/2019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331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10/02/2019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45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10/02/2019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96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10/02/2019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481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Fundamentos de Programación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Introducción a los Fundamentos de </a:t>
            </a:r>
            <a:r>
              <a:rPr lang="es-PE" dirty="0" smtClean="0"/>
              <a:t>Programación y Estructura de un Algoritmo</a:t>
            </a:r>
          </a:p>
          <a:p>
            <a:r>
              <a:rPr lang="es-PE" dirty="0" smtClean="0"/>
              <a:t>Semana 4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3696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1883292"/>
            <a:ext cx="7597466" cy="483138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REPASEMOS ALGUNOS EJERCICIOS EN PSEINT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3403600" cy="39214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dirty="0" smtClean="0"/>
              <a:t>ALGORITMO 2: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El profesor de Fundamentos de Programación, quiere saber el porcentaje de hombres y mujeres de su salón, elabore un algoritmo para dicha tarea.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1554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131" t="341" r="1568" b="2658"/>
          <a:stretch/>
        </p:blipFill>
        <p:spPr>
          <a:xfrm>
            <a:off x="5581528" y="2641599"/>
            <a:ext cx="6400264" cy="4006347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REPASEMOS ALGUNOS EJERCICIOS EN PSEINT</a:t>
            </a:r>
          </a:p>
        </p:txBody>
      </p:sp>
      <p:sp>
        <p:nvSpPr>
          <p:cNvPr id="12" name="Redondear rectángulo de esquina diagonal 11"/>
          <p:cNvSpPr/>
          <p:nvPr/>
        </p:nvSpPr>
        <p:spPr>
          <a:xfrm>
            <a:off x="5539487" y="1889296"/>
            <a:ext cx="3077029" cy="546100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>
                <a:latin typeface="Muller Regular" pitchFamily="50" charset="0"/>
              </a:rPr>
              <a:t>Resultado </a:t>
            </a:r>
            <a:endParaRPr lang="es-ES" sz="2800" dirty="0">
              <a:latin typeface="Muller Regular" pitchFamily="50" charset="0"/>
            </a:endParaRPr>
          </a:p>
        </p:txBody>
      </p:sp>
      <p:sp>
        <p:nvSpPr>
          <p:cNvPr id="11" name="Flecha a la derecha con bandas 10"/>
          <p:cNvSpPr/>
          <p:nvPr/>
        </p:nvSpPr>
        <p:spPr>
          <a:xfrm>
            <a:off x="4504049" y="2933700"/>
            <a:ext cx="766451" cy="533400"/>
          </a:xfrm>
          <a:prstGeom prst="striped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0" y="1889296"/>
            <a:ext cx="568854" cy="5461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147" y="2822121"/>
            <a:ext cx="28098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740" y="1883294"/>
            <a:ext cx="7507026" cy="4864348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REPASEMOS ALGUNOS EJERCICIOS EN PSEINT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3403600" cy="3692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dirty="0" smtClean="0"/>
              <a:t>ALGORITMO </a:t>
            </a:r>
            <a:r>
              <a:rPr lang="es-ES" b="1" dirty="0"/>
              <a:t>3</a:t>
            </a:r>
            <a:r>
              <a:rPr lang="es-ES" b="1" dirty="0" smtClean="0"/>
              <a:t>:</a:t>
            </a:r>
          </a:p>
          <a:p>
            <a:pPr marL="0" indent="0">
              <a:buNone/>
            </a:pPr>
            <a:endParaRPr lang="es-ES" sz="2100" dirty="0" smtClean="0"/>
          </a:p>
          <a:p>
            <a:r>
              <a:rPr lang="es-ES" sz="2100" dirty="0" smtClean="0"/>
              <a:t>Pepe va a comprar una Laptop que cuesta       S/. 2000 y por ser el tercer comprador del día, la tienda le hace dos descuentos sucesivos del 20% y 10%. Elabore un algoritmo que permita calcular el pago final de dicho producto.</a:t>
            </a:r>
            <a:endParaRPr lang="es-PE" sz="2100" dirty="0"/>
          </a:p>
        </p:txBody>
      </p:sp>
    </p:spTree>
    <p:extLst>
      <p:ext uri="{BB962C8B-B14F-4D97-AF65-F5344CB8AC3E}">
        <p14:creationId xmlns:p14="http://schemas.microsoft.com/office/powerpoint/2010/main" val="226337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722" t="480" r="722" b="999"/>
          <a:stretch/>
        </p:blipFill>
        <p:spPr>
          <a:xfrm>
            <a:off x="5581527" y="2641601"/>
            <a:ext cx="6400265" cy="404160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REPASEMOS ALGUNOS EJERCICIOS EN PSEINT</a:t>
            </a:r>
          </a:p>
        </p:txBody>
      </p:sp>
      <p:sp>
        <p:nvSpPr>
          <p:cNvPr id="12" name="Redondear rectángulo de esquina diagonal 11"/>
          <p:cNvSpPr/>
          <p:nvPr/>
        </p:nvSpPr>
        <p:spPr>
          <a:xfrm>
            <a:off x="5539487" y="1889296"/>
            <a:ext cx="3077029" cy="546100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>
                <a:latin typeface="Muller Regular" pitchFamily="50" charset="0"/>
              </a:rPr>
              <a:t>Resultado </a:t>
            </a:r>
            <a:endParaRPr lang="es-ES" sz="2800" dirty="0">
              <a:latin typeface="Muller Regular" pitchFamily="50" charset="0"/>
            </a:endParaRPr>
          </a:p>
        </p:txBody>
      </p:sp>
      <p:sp>
        <p:nvSpPr>
          <p:cNvPr id="11" name="Flecha a la derecha con bandas 10"/>
          <p:cNvSpPr/>
          <p:nvPr/>
        </p:nvSpPr>
        <p:spPr>
          <a:xfrm>
            <a:off x="4504049" y="2933700"/>
            <a:ext cx="766451" cy="533400"/>
          </a:xfrm>
          <a:prstGeom prst="striped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0" y="1889296"/>
            <a:ext cx="568854" cy="5461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147" y="2822121"/>
            <a:ext cx="28098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3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" r="-1044"/>
          <a:stretch/>
        </p:blipFill>
        <p:spPr>
          <a:xfrm>
            <a:off x="7894275" y="1917698"/>
            <a:ext cx="4129100" cy="398780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ANALICEMOS LOS DIAGRAMAS DE FLUJO DE CADA ALGORITMO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0" r="-1040"/>
          <a:stretch/>
        </p:blipFill>
        <p:spPr>
          <a:xfrm>
            <a:off x="4516799" y="1917699"/>
            <a:ext cx="3275876" cy="3987801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" r="-113"/>
          <a:stretch/>
        </p:blipFill>
        <p:spPr>
          <a:xfrm>
            <a:off x="1353663" y="1917699"/>
            <a:ext cx="3070841" cy="398780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CuadroTexto 7"/>
          <p:cNvSpPr txBox="1"/>
          <p:nvPr/>
        </p:nvSpPr>
        <p:spPr>
          <a:xfrm>
            <a:off x="2713632" y="6014410"/>
            <a:ext cx="171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b="1" dirty="0" smtClean="0">
                <a:latin typeface="Stag Light" panose="02000603060000020004" charset="0"/>
              </a:rPr>
              <a:t>ALGORITMO 1</a:t>
            </a:r>
            <a:endParaRPr lang="es-PE" b="1" dirty="0">
              <a:latin typeface="Stag Light" panose="0200060306000002000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867400" y="6014410"/>
            <a:ext cx="192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b="1" dirty="0" smtClean="0">
                <a:latin typeface="Stag Light" panose="02000603060000020004" charset="0"/>
              </a:rPr>
              <a:t>ALGORITMO 2</a:t>
            </a:r>
            <a:endParaRPr lang="es-PE" b="1" dirty="0">
              <a:latin typeface="Stag Light" panose="0200060306000002000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0045700" y="6014410"/>
            <a:ext cx="197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b="1" dirty="0" smtClean="0">
                <a:latin typeface="Stag Light" panose="02000603060000020004" charset="0"/>
              </a:rPr>
              <a:t>ALGORITMO 3</a:t>
            </a:r>
            <a:endParaRPr lang="es-PE" b="1" dirty="0">
              <a:latin typeface="Stag Light" panose="02000603060000020004" charset="0"/>
            </a:endParaRPr>
          </a:p>
        </p:txBody>
      </p:sp>
      <p:sp>
        <p:nvSpPr>
          <p:cNvPr id="11" name="Flecha doblada 10"/>
          <p:cNvSpPr/>
          <p:nvPr/>
        </p:nvSpPr>
        <p:spPr>
          <a:xfrm flipV="1">
            <a:off x="2146300" y="6062977"/>
            <a:ext cx="462886" cy="272198"/>
          </a:xfrm>
          <a:prstGeom prst="ben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2" name="Flecha doblada 11"/>
          <p:cNvSpPr/>
          <p:nvPr/>
        </p:nvSpPr>
        <p:spPr>
          <a:xfrm flipV="1">
            <a:off x="5498435" y="6062977"/>
            <a:ext cx="462886" cy="272198"/>
          </a:xfrm>
          <a:prstGeom prst="ben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3" name="Flecha doblada 12"/>
          <p:cNvSpPr/>
          <p:nvPr/>
        </p:nvSpPr>
        <p:spPr>
          <a:xfrm flipV="1">
            <a:off x="9750091" y="6087261"/>
            <a:ext cx="462886" cy="272198"/>
          </a:xfrm>
          <a:prstGeom prst="ben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REPASEMOS ALGUNOS EJERCICIOS EN </a:t>
            </a:r>
            <a:r>
              <a:rPr lang="es-PE" dirty="0" smtClean="0"/>
              <a:t>PYTHON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3289300" cy="3921434"/>
          </a:xfrm>
        </p:spPr>
        <p:txBody>
          <a:bodyPr/>
          <a:lstStyle/>
          <a:p>
            <a:r>
              <a:rPr lang="es-PE" dirty="0" smtClean="0"/>
              <a:t>Elabora los ejercicios anteriores en </a:t>
            </a:r>
            <a:r>
              <a:rPr lang="es-PE" dirty="0" err="1" smtClean="0"/>
              <a:t>Python</a:t>
            </a:r>
            <a:r>
              <a:rPr lang="es-PE" dirty="0" smtClean="0"/>
              <a:t>, utiliza el </a:t>
            </a:r>
            <a:r>
              <a:rPr lang="es-PE" dirty="0" err="1" smtClean="0"/>
              <a:t>Edube</a:t>
            </a:r>
            <a:r>
              <a:rPr lang="es-PE" dirty="0" smtClean="0"/>
              <a:t> </a:t>
            </a:r>
            <a:r>
              <a:rPr lang="es-PE" dirty="0" err="1" smtClean="0"/>
              <a:t>Samdbox</a:t>
            </a:r>
            <a:r>
              <a:rPr lang="es-PE" dirty="0"/>
              <a:t> </a:t>
            </a:r>
            <a:r>
              <a:rPr lang="es-PE" dirty="0" smtClean="0"/>
              <a:t>para esta tarea.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631" y="2224725"/>
            <a:ext cx="7630897" cy="39214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Flecha a la derecha con bandas 5"/>
          <p:cNvSpPr/>
          <p:nvPr/>
        </p:nvSpPr>
        <p:spPr>
          <a:xfrm>
            <a:off x="2764149" y="5143500"/>
            <a:ext cx="766451" cy="533400"/>
          </a:xfrm>
          <a:prstGeom prst="striped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835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LABORATORIO DE PRÁCTICA (</a:t>
            </a:r>
            <a:r>
              <a:rPr lang="es-PE" dirty="0" err="1" smtClean="0"/>
              <a:t>Edube</a:t>
            </a:r>
            <a:r>
              <a:rPr lang="es-PE" dirty="0" smtClean="0"/>
              <a:t> </a:t>
            </a:r>
            <a:r>
              <a:rPr lang="es-PE" dirty="0" err="1" smtClean="0"/>
              <a:t>Samdbox</a:t>
            </a:r>
            <a:r>
              <a:rPr lang="es-PE" dirty="0" smtClean="0"/>
              <a:t>)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82262" y="2091559"/>
            <a:ext cx="5255172" cy="4424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sz="1300" b="1" dirty="0" smtClean="0"/>
              <a:t>HORA PREVISTA</a:t>
            </a:r>
          </a:p>
          <a:p>
            <a:pPr marL="0" indent="0">
              <a:buNone/>
            </a:pPr>
            <a:r>
              <a:rPr lang="es-PE" sz="1300" dirty="0" smtClean="0"/>
              <a:t>5 - 10 </a:t>
            </a:r>
            <a:r>
              <a:rPr lang="es-PE" sz="1300" dirty="0"/>
              <a:t>minutos</a:t>
            </a:r>
          </a:p>
          <a:p>
            <a:pPr marL="0" indent="0">
              <a:buNone/>
            </a:pPr>
            <a:r>
              <a:rPr lang="es-PE" sz="1300" b="1" dirty="0" smtClean="0"/>
              <a:t>NIVEL DE DIFICULTAD</a:t>
            </a:r>
          </a:p>
          <a:p>
            <a:pPr marL="0" indent="0">
              <a:buNone/>
            </a:pPr>
            <a:r>
              <a:rPr lang="es-PE" sz="1300" dirty="0" smtClean="0"/>
              <a:t>Fácil</a:t>
            </a:r>
            <a:endParaRPr lang="es-PE" sz="1300" dirty="0"/>
          </a:p>
          <a:p>
            <a:pPr marL="0" indent="0">
              <a:buNone/>
            </a:pPr>
            <a:r>
              <a:rPr lang="es-PE" sz="1300" b="1" dirty="0" smtClean="0"/>
              <a:t>LOS OBJETIVOS</a:t>
            </a:r>
          </a:p>
          <a:p>
            <a:r>
              <a:rPr lang="es-PE" sz="1300" dirty="0" smtClean="0"/>
              <a:t>familiarizarse </a:t>
            </a:r>
            <a:r>
              <a:rPr lang="es-PE" sz="1300" dirty="0"/>
              <a:t>con el concepto de números, operadores y operaciones aritméticas en </a:t>
            </a:r>
            <a:r>
              <a:rPr lang="es-PE" sz="1300" dirty="0" err="1" smtClean="0"/>
              <a:t>Python</a:t>
            </a:r>
            <a:r>
              <a:rPr lang="es-PE" sz="1300" dirty="0" smtClean="0"/>
              <a:t>.</a:t>
            </a:r>
            <a:endParaRPr lang="es-PE" sz="1300" dirty="0"/>
          </a:p>
          <a:p>
            <a:r>
              <a:rPr lang="es-PE" sz="1300" dirty="0"/>
              <a:t>comprender la precedencia y la </a:t>
            </a:r>
            <a:r>
              <a:rPr lang="es-PE" sz="1300" dirty="0" err="1"/>
              <a:t>asociatividad</a:t>
            </a:r>
            <a:r>
              <a:rPr lang="es-PE" sz="1300" dirty="0"/>
              <a:t> de los operadores de </a:t>
            </a:r>
            <a:r>
              <a:rPr lang="es-PE" sz="1300" dirty="0" err="1"/>
              <a:t>Python</a:t>
            </a:r>
            <a:r>
              <a:rPr lang="es-PE" sz="1300" dirty="0"/>
              <a:t>, así como el uso adecuado de los paréntesis.</a:t>
            </a:r>
          </a:p>
          <a:p>
            <a:pPr marL="0" indent="0">
              <a:buNone/>
            </a:pPr>
            <a:r>
              <a:rPr lang="es-PE" sz="1300" b="1" dirty="0" smtClean="0"/>
              <a:t>GUIÓN</a:t>
            </a:r>
            <a:endParaRPr lang="es-PE" sz="1300" b="1" dirty="0" smtClean="0"/>
          </a:p>
          <a:p>
            <a:pPr marL="0" indent="0">
              <a:buNone/>
            </a:pPr>
            <a:r>
              <a:rPr lang="es-PE" sz="1400" dirty="0" smtClean="0"/>
              <a:t>Su </a:t>
            </a:r>
            <a:r>
              <a:rPr lang="es-PE" sz="1400" dirty="0"/>
              <a:t>tarea es la misma que </a:t>
            </a:r>
            <a:r>
              <a:rPr lang="es-PE" sz="1400" dirty="0" smtClean="0"/>
              <a:t>el laboratorio anterior, </a:t>
            </a:r>
            <a:r>
              <a:rPr lang="es-PE" sz="1400" dirty="0"/>
              <a:t>pero esta vez la expresión es un poco más </a:t>
            </a:r>
            <a:r>
              <a:rPr lang="es-PE" sz="1400" dirty="0" smtClean="0"/>
              <a:t>avanzada.</a:t>
            </a:r>
          </a:p>
          <a:p>
            <a:pPr marL="0" indent="0">
              <a:buNone/>
            </a:pPr>
            <a:r>
              <a:rPr lang="es-PE" sz="1400" dirty="0" smtClean="0"/>
              <a:t>Completa </a:t>
            </a:r>
            <a:r>
              <a:rPr lang="es-PE" sz="1400" dirty="0"/>
              <a:t>el código para evaluar la siguiente expresión:</a:t>
            </a:r>
          </a:p>
          <a:p>
            <a:pPr marL="0" indent="0">
              <a:buNone/>
            </a:pPr>
            <a:endParaRPr lang="es-PE" sz="1300" dirty="0"/>
          </a:p>
        </p:txBody>
      </p:sp>
      <p:sp>
        <p:nvSpPr>
          <p:cNvPr id="6" name="Redondear rectángulo de esquina diagonal 5"/>
          <p:cNvSpPr/>
          <p:nvPr/>
        </p:nvSpPr>
        <p:spPr>
          <a:xfrm>
            <a:off x="7556937" y="2091559"/>
            <a:ext cx="3077029" cy="594992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>
                <a:latin typeface="Muller Regular" pitchFamily="50" charset="0"/>
              </a:rPr>
              <a:t>Resultado:</a:t>
            </a:r>
            <a:endParaRPr lang="es-ES" sz="2800" dirty="0">
              <a:latin typeface="Muller Regular" pitchFamily="50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4156" t="5747" r="21748" b="17011"/>
          <a:stretch/>
        </p:blipFill>
        <p:spPr>
          <a:xfrm>
            <a:off x="8592205" y="5939004"/>
            <a:ext cx="1460939" cy="441434"/>
          </a:xfrm>
          <a:prstGeom prst="rect">
            <a:avLst/>
          </a:prstGeom>
        </p:spPr>
      </p:pic>
      <p:pic>
        <p:nvPicPr>
          <p:cNvPr id="1026" name="Picture 2" descr="https://edube.org/uploads/media/default/0001/01/5fac3b664fe6165bc98d7887a429605d068f7e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5634037"/>
            <a:ext cx="1193154" cy="11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937" y="3292165"/>
            <a:ext cx="3857893" cy="949635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455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LABORATORIO DE PRÁCTICA (</a:t>
            </a:r>
            <a:r>
              <a:rPr lang="es-PE" dirty="0" err="1" smtClean="0"/>
              <a:t>Edube</a:t>
            </a:r>
            <a:r>
              <a:rPr lang="es-PE" dirty="0" smtClean="0"/>
              <a:t> </a:t>
            </a:r>
            <a:r>
              <a:rPr lang="es-PE" dirty="0" err="1" smtClean="0"/>
              <a:t>Samdbox</a:t>
            </a:r>
            <a:r>
              <a:rPr lang="es-PE" dirty="0" smtClean="0"/>
              <a:t>)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82262" y="2015359"/>
            <a:ext cx="6159938" cy="4766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sz="1200" b="1" dirty="0" smtClean="0"/>
              <a:t>HORA PREVISTA</a:t>
            </a:r>
          </a:p>
          <a:p>
            <a:pPr marL="0" indent="0">
              <a:buNone/>
            </a:pPr>
            <a:r>
              <a:rPr lang="es-PE" sz="1200" dirty="0" smtClean="0"/>
              <a:t>15 </a:t>
            </a:r>
            <a:r>
              <a:rPr lang="es-PE" sz="1200" dirty="0" smtClean="0"/>
              <a:t>- </a:t>
            </a:r>
            <a:r>
              <a:rPr lang="es-PE" sz="1200" dirty="0" smtClean="0"/>
              <a:t>20 </a:t>
            </a:r>
            <a:r>
              <a:rPr lang="es-PE" sz="1200" dirty="0"/>
              <a:t>minutos</a:t>
            </a:r>
          </a:p>
          <a:p>
            <a:pPr marL="0" indent="0">
              <a:buNone/>
            </a:pPr>
            <a:r>
              <a:rPr lang="es-PE" sz="1200" b="1" dirty="0" smtClean="0"/>
              <a:t>NIVEL DE DIFICULTAD</a:t>
            </a:r>
          </a:p>
          <a:p>
            <a:pPr marL="0" indent="0">
              <a:buNone/>
            </a:pPr>
            <a:r>
              <a:rPr lang="es-PE" sz="1200" dirty="0" smtClean="0"/>
              <a:t>Fácil</a:t>
            </a:r>
            <a:endParaRPr lang="es-PE" sz="1200" dirty="0"/>
          </a:p>
          <a:p>
            <a:pPr marL="0" indent="0">
              <a:buNone/>
            </a:pPr>
            <a:r>
              <a:rPr lang="es-PE" sz="1200" b="1" dirty="0" smtClean="0"/>
              <a:t>LOS OBJETIVOS</a:t>
            </a:r>
          </a:p>
          <a:p>
            <a:r>
              <a:rPr lang="es-PE" sz="1200" dirty="0" smtClean="0"/>
              <a:t>mejorar </a:t>
            </a:r>
            <a:r>
              <a:rPr lang="es-PE" sz="1200" dirty="0"/>
              <a:t>la capacidad de usar números, operadores y operaciones aritméticas en </a:t>
            </a:r>
            <a:r>
              <a:rPr lang="es-PE" sz="1200" dirty="0" err="1" smtClean="0"/>
              <a:t>Python</a:t>
            </a:r>
            <a:r>
              <a:rPr lang="es-PE" sz="1200" dirty="0" smtClean="0"/>
              <a:t>.</a:t>
            </a:r>
            <a:endParaRPr lang="es-PE" sz="1200" dirty="0"/>
          </a:p>
          <a:p>
            <a:r>
              <a:rPr lang="es-PE" sz="1200" dirty="0" smtClean="0"/>
              <a:t>utilizar </a:t>
            </a:r>
            <a:r>
              <a:rPr lang="es-PE" sz="1200" dirty="0"/>
              <a:t>las capacidades de formateo de la función </a:t>
            </a:r>
            <a:r>
              <a:rPr lang="es-PE" sz="1200" dirty="0" err="1"/>
              <a:t>print</a:t>
            </a:r>
            <a:r>
              <a:rPr lang="es-PE" sz="1200" dirty="0"/>
              <a:t> </a:t>
            </a:r>
            <a:r>
              <a:rPr lang="es-PE" sz="1200" dirty="0" smtClean="0"/>
              <a:t>().</a:t>
            </a:r>
            <a:endParaRPr lang="es-PE" sz="1200" dirty="0"/>
          </a:p>
          <a:p>
            <a:r>
              <a:rPr lang="es-PE" sz="1200" dirty="0" smtClean="0"/>
              <a:t>aprender </a:t>
            </a:r>
            <a:r>
              <a:rPr lang="es-PE" sz="1200" dirty="0"/>
              <a:t>a expresar los fenómenos de la vida cotidiana en términos de lenguaje de programación.</a:t>
            </a:r>
          </a:p>
          <a:p>
            <a:pPr marL="0" indent="0">
              <a:buNone/>
            </a:pPr>
            <a:r>
              <a:rPr lang="es-PE" sz="1200" b="1" dirty="0" smtClean="0"/>
              <a:t>GUIÓN</a:t>
            </a:r>
          </a:p>
          <a:p>
            <a:r>
              <a:rPr lang="es-PE" sz="1200" dirty="0" smtClean="0"/>
              <a:t>Su </a:t>
            </a:r>
            <a:r>
              <a:rPr lang="es-PE" sz="1200" dirty="0"/>
              <a:t>tarea es preparar un código simple capaz de evaluar la hora de finalización de un período de tiempo, </a:t>
            </a:r>
            <a:r>
              <a:rPr lang="es-PE" sz="1200" dirty="0" smtClean="0"/>
              <a:t>dando un </a:t>
            </a:r>
            <a:r>
              <a:rPr lang="es-PE" sz="1200" dirty="0"/>
              <a:t>número de minutos (podría ser arbitrariamente grande). La hora de inicio se da en </a:t>
            </a:r>
            <a:r>
              <a:rPr lang="es-PE" sz="1200" dirty="0" smtClean="0"/>
              <a:t>horas </a:t>
            </a:r>
            <a:r>
              <a:rPr lang="es-PE" sz="1200" dirty="0"/>
              <a:t>(0..23) y minutos (0..59). El resultado debe ser impreso en la consola.</a:t>
            </a:r>
          </a:p>
          <a:p>
            <a:r>
              <a:rPr lang="es-PE" sz="1200" dirty="0"/>
              <a:t>Por ejemplo, si un evento comienza a las 12:17 y dura 59 minutos, terminará a las 13:16</a:t>
            </a:r>
          </a:p>
          <a:p>
            <a:r>
              <a:rPr lang="es-PE" sz="1200" dirty="0" smtClean="0"/>
              <a:t>Prueba </a:t>
            </a:r>
            <a:r>
              <a:rPr lang="es-PE" sz="1200" dirty="0"/>
              <a:t>tu código con cuidado.</a:t>
            </a:r>
          </a:p>
          <a:p>
            <a:r>
              <a:rPr lang="es-PE" sz="1200" dirty="0"/>
              <a:t>Sugerencia: usar el operador % puede ser la clave del éxito.</a:t>
            </a:r>
          </a:p>
          <a:p>
            <a:pPr marL="0" indent="0">
              <a:buNone/>
            </a:pPr>
            <a:endParaRPr lang="es-PE" sz="1200" dirty="0"/>
          </a:p>
        </p:txBody>
      </p:sp>
      <p:sp>
        <p:nvSpPr>
          <p:cNvPr id="6" name="Redondear rectángulo de esquina diagonal 5"/>
          <p:cNvSpPr/>
          <p:nvPr/>
        </p:nvSpPr>
        <p:spPr>
          <a:xfrm>
            <a:off x="7556937" y="2091559"/>
            <a:ext cx="3077029" cy="594992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>
                <a:latin typeface="Muller Regular" pitchFamily="50" charset="0"/>
              </a:rPr>
              <a:t>Resultado:</a:t>
            </a:r>
            <a:endParaRPr lang="es-ES" sz="2800" dirty="0">
              <a:latin typeface="Muller Regular" pitchFamily="50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4156" t="5747" r="21748" b="17011"/>
          <a:stretch/>
        </p:blipFill>
        <p:spPr>
          <a:xfrm>
            <a:off x="8592205" y="5939004"/>
            <a:ext cx="1460939" cy="4414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937" y="3371762"/>
            <a:ext cx="4260026" cy="1606638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2059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PREPAREMONOS PARA EL Module 1 Test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s-P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lnSpc>
                <a:spcPct val="100000"/>
              </a:lnSpc>
              <a:buNone/>
            </a:pP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1</a:t>
            </a:r>
          </a:p>
          <a:p>
            <a:pPr marL="363538" indent="0">
              <a:lnSpc>
                <a:spcPct val="100000"/>
              </a:lnSpc>
              <a:buNone/>
            </a:pP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2</a:t>
            </a:r>
          </a:p>
          <a:p>
            <a:pPr marL="363538" indent="0">
              <a:lnSpc>
                <a:spcPct val="100000"/>
              </a:lnSpc>
              <a:buNone/>
            </a:pP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a</a:t>
            </a:r>
          </a:p>
          <a:p>
            <a:pPr marL="363538" indent="0">
              <a:lnSpc>
                <a:spcPct val="100000"/>
              </a:lnSpc>
              <a:buNone/>
            </a:pP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b</a:t>
            </a:r>
          </a:p>
          <a:p>
            <a:pPr marL="363538" indent="0">
              <a:lnSpc>
                <a:spcPct val="100000"/>
              </a:lnSpc>
              <a:buNone/>
            </a:pPr>
            <a:r>
              <a:rPr lang="es-PE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P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PE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PE" dirty="0"/>
              <a:t>Cuál es la salida del siguiente fragmento de </a:t>
            </a:r>
            <a:r>
              <a:rPr lang="es-PE" dirty="0" smtClean="0"/>
              <a:t>código.</a:t>
            </a:r>
          </a:p>
          <a:p>
            <a:pPr marL="0" indent="0">
              <a:lnSpc>
                <a:spcPct val="100000"/>
              </a:lnSpc>
              <a:buNone/>
            </a:pPr>
            <a:endParaRPr lang="es-E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00113" indent="0">
              <a:lnSpc>
                <a:spcPct val="100000"/>
              </a:lnSpc>
              <a:buNone/>
            </a:pPr>
            <a:r>
              <a:rPr lang="es-E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a) 2 1 </a:t>
            </a:r>
          </a:p>
          <a:p>
            <a:pPr marL="900113" indent="0">
              <a:lnSpc>
                <a:spcPct val="100000"/>
              </a:lnSpc>
              <a:buNone/>
            </a:pPr>
            <a:r>
              <a:rPr lang="es-E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b) 1 1 </a:t>
            </a:r>
          </a:p>
          <a:p>
            <a:pPr marL="900113" indent="0">
              <a:lnSpc>
                <a:spcPct val="100000"/>
              </a:lnSpc>
              <a:buNone/>
            </a:pPr>
            <a:r>
              <a:rPr lang="es-E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c) 1 2 </a:t>
            </a:r>
          </a:p>
          <a:p>
            <a:pPr marL="900113" indent="0">
              <a:lnSpc>
                <a:spcPct val="100000"/>
              </a:lnSpc>
              <a:buNone/>
            </a:pPr>
            <a:r>
              <a:rPr lang="es-E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d) 2 2</a:t>
            </a:r>
            <a:endParaRPr lang="es-PE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dondear rectángulo de esquina diagonal 11"/>
          <p:cNvSpPr/>
          <p:nvPr/>
        </p:nvSpPr>
        <p:spPr>
          <a:xfrm>
            <a:off x="838200" y="1927229"/>
            <a:ext cx="3077029" cy="594992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>
                <a:latin typeface="Muller Regular" pitchFamily="50" charset="0"/>
              </a:rPr>
              <a:t>Pregunta 1:</a:t>
            </a:r>
            <a:endParaRPr lang="es-ES" sz="2800" dirty="0">
              <a:latin typeface="Muller Regular" pitchFamily="50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29" y="3238385"/>
            <a:ext cx="1894114" cy="1894114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7000875" y="5096407"/>
            <a:ext cx="1304925" cy="434443"/>
          </a:xfrm>
          <a:prstGeom prst="roundRect">
            <a:avLst>
              <a:gd name="adj" fmla="val 2716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315" y="6039810"/>
            <a:ext cx="700313" cy="63495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950028" y="6039810"/>
            <a:ext cx="275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latin typeface="Stag Light" panose="02000603060000020004" charset="0"/>
              </a:rPr>
              <a:t>Para esta tarea no uses el </a:t>
            </a:r>
            <a:r>
              <a:rPr lang="es-PE" b="1" dirty="0" err="1" smtClean="0">
                <a:latin typeface="Stag Light" panose="02000603060000020004" charset="0"/>
              </a:rPr>
              <a:t>Edube</a:t>
            </a:r>
            <a:r>
              <a:rPr lang="es-PE" b="1" dirty="0" smtClean="0">
                <a:latin typeface="Stag Light" panose="02000603060000020004" charset="0"/>
              </a:rPr>
              <a:t> </a:t>
            </a:r>
            <a:r>
              <a:rPr lang="es-PE" b="1" dirty="0" err="1" smtClean="0">
                <a:latin typeface="Stag Light" panose="02000603060000020004" charset="0"/>
              </a:rPr>
              <a:t>Samdbox</a:t>
            </a:r>
            <a:endParaRPr lang="es-PE" b="1" dirty="0">
              <a:latin typeface="Stag Light" panose="020006030600000200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22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PREPAREMONOS PARA EL Module 1 Test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s-P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lnSpc>
                <a:spcPct val="100000"/>
              </a:lnSpc>
              <a:buNone/>
            </a:pP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x=input() </a:t>
            </a:r>
          </a:p>
          <a:p>
            <a:pPr marL="363538" indent="0">
              <a:lnSpc>
                <a:spcPct val="100000"/>
              </a:lnSpc>
              <a:buNone/>
            </a:pP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y=input() </a:t>
            </a:r>
          </a:p>
          <a:p>
            <a:pPr marL="363538" indent="0">
              <a:lnSpc>
                <a:spcPct val="100000"/>
              </a:lnSpc>
              <a:buNone/>
            </a:pP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PE" dirty="0"/>
              <a:t>Cuál es la salida del siguiente fragmento de código si el usuario ingresa dos líneas que contienen </a:t>
            </a:r>
            <a:r>
              <a:rPr lang="es-PE" dirty="0" smtClean="0"/>
              <a:t>5 </a:t>
            </a:r>
            <a:r>
              <a:rPr lang="es-PE" dirty="0"/>
              <a:t>y </a:t>
            </a:r>
            <a:r>
              <a:rPr lang="es-PE" dirty="0" smtClean="0"/>
              <a:t>6 respectivamente.</a:t>
            </a:r>
            <a:endParaRPr lang="es-E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00113" indent="0">
              <a:lnSpc>
                <a:spcPct val="100000"/>
              </a:lnSpc>
              <a:buNone/>
            </a:pPr>
            <a:r>
              <a:rPr lang="es-E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a) 11 </a:t>
            </a:r>
          </a:p>
          <a:p>
            <a:pPr marL="900113" indent="0">
              <a:lnSpc>
                <a:spcPct val="100000"/>
              </a:lnSpc>
              <a:buNone/>
            </a:pPr>
            <a:r>
              <a:rPr lang="es-E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b) 56 </a:t>
            </a:r>
          </a:p>
          <a:p>
            <a:pPr marL="900113" indent="0">
              <a:lnSpc>
                <a:spcPct val="100000"/>
              </a:lnSpc>
              <a:buNone/>
            </a:pPr>
            <a:r>
              <a:rPr lang="es-E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c) 5 </a:t>
            </a:r>
          </a:p>
          <a:p>
            <a:pPr marL="900113" indent="0">
              <a:lnSpc>
                <a:spcPct val="100000"/>
              </a:lnSpc>
              <a:buNone/>
            </a:pPr>
            <a:r>
              <a:rPr lang="es-E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d) 6</a:t>
            </a:r>
            <a:endParaRPr lang="es-PE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dondear rectángulo de esquina diagonal 11"/>
          <p:cNvSpPr/>
          <p:nvPr/>
        </p:nvSpPr>
        <p:spPr>
          <a:xfrm>
            <a:off x="838200" y="1927229"/>
            <a:ext cx="3077029" cy="594992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>
                <a:latin typeface="Muller Regular" pitchFamily="50" charset="0"/>
              </a:rPr>
              <a:t>Pregunta 2:</a:t>
            </a:r>
            <a:endParaRPr lang="es-ES" sz="2800" dirty="0">
              <a:latin typeface="Muller Regular" pitchFamily="50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29" y="3238385"/>
            <a:ext cx="1894114" cy="1894114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6951209" y="4334407"/>
            <a:ext cx="1304925" cy="434443"/>
          </a:xfrm>
          <a:prstGeom prst="roundRect">
            <a:avLst>
              <a:gd name="adj" fmla="val 2716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315" y="6039810"/>
            <a:ext cx="700313" cy="6349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950028" y="6039810"/>
            <a:ext cx="275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latin typeface="Stag Light" panose="02000603060000020004" charset="0"/>
              </a:rPr>
              <a:t>Para esta tarea no uses el </a:t>
            </a:r>
            <a:r>
              <a:rPr lang="es-PE" b="1" dirty="0" err="1" smtClean="0">
                <a:latin typeface="Stag Light" panose="02000603060000020004" charset="0"/>
              </a:rPr>
              <a:t>Edube</a:t>
            </a:r>
            <a:r>
              <a:rPr lang="es-PE" b="1" dirty="0" smtClean="0">
                <a:latin typeface="Stag Light" panose="02000603060000020004" charset="0"/>
              </a:rPr>
              <a:t> </a:t>
            </a:r>
            <a:r>
              <a:rPr lang="es-PE" b="1" dirty="0" err="1" smtClean="0">
                <a:latin typeface="Stag Light" panose="02000603060000020004" charset="0"/>
              </a:rPr>
              <a:t>Samdbox</a:t>
            </a:r>
            <a:endParaRPr lang="es-PE" b="1" dirty="0">
              <a:latin typeface="Stag Light" panose="020006030600000200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95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LOGRO DE APRENDIZAJE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726919"/>
            <a:ext cx="5181600" cy="3419239"/>
          </a:xfrm>
        </p:spPr>
        <p:txBody>
          <a:bodyPr/>
          <a:lstStyle/>
          <a:p>
            <a:r>
              <a:rPr lang="es-PE" dirty="0" smtClean="0"/>
              <a:t>Explica los conceptos básicos de la programación y cómo se muestra la información.</a:t>
            </a:r>
          </a:p>
          <a:p>
            <a:r>
              <a:rPr lang="es-PE" dirty="0" smtClean="0"/>
              <a:t>Identifica los operadores aritméticos.</a:t>
            </a:r>
          </a:p>
          <a:p>
            <a:r>
              <a:rPr lang="es-PE" dirty="0" smtClean="0"/>
              <a:t>Identifica la estructura de un algoritmo.</a:t>
            </a:r>
            <a:endParaRPr lang="es-PE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26920"/>
            <a:ext cx="5181600" cy="29170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256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PREPAREMONOS PARA EL Module 1 Test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s-P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lnSpc>
                <a:spcPct val="100000"/>
              </a:lnSpc>
              <a:buNone/>
            </a:pP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</a:t>
            </a: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(input())    </a:t>
            </a:r>
            <a:endParaRPr lang="es-PE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lnSpc>
                <a:spcPct val="100000"/>
              </a:lnSpc>
              <a:buNone/>
            </a:pPr>
            <a:r>
              <a:rPr lang="es-P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y=</a:t>
            </a:r>
            <a:r>
              <a:rPr lang="es-PE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P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(input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  </a:t>
            </a:r>
            <a:endParaRPr lang="es-PE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lnSpc>
                <a:spcPct val="100000"/>
              </a:lnSpc>
              <a:buNone/>
            </a:pPr>
            <a:r>
              <a:rPr lang="es-P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x=x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//y  </a:t>
            </a:r>
            <a:endParaRPr lang="es-PE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lnSpc>
                <a:spcPct val="100000"/>
              </a:lnSpc>
              <a:buNone/>
            </a:pPr>
            <a:r>
              <a:rPr lang="es-P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y=y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//x    </a:t>
            </a:r>
            <a:endParaRPr lang="es-PE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lnSpc>
                <a:spcPct val="100000"/>
              </a:lnSpc>
              <a:buNone/>
            </a:pPr>
            <a:r>
              <a:rPr lang="es-PE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P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486400" cy="392143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PE" dirty="0"/>
              <a:t>Cuál es la salida del siguiente fragmento de código si el usuario ingresa dos líneas que contienen </a:t>
            </a:r>
            <a:r>
              <a:rPr lang="es-PE" dirty="0" smtClean="0"/>
              <a:t>5 </a:t>
            </a:r>
            <a:r>
              <a:rPr lang="es-PE" dirty="0"/>
              <a:t>y </a:t>
            </a:r>
            <a:r>
              <a:rPr lang="es-PE" dirty="0" smtClean="0"/>
              <a:t>6 respectivamente.</a:t>
            </a:r>
            <a:endParaRPr lang="es-E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00113" indent="0">
              <a:lnSpc>
                <a:spcPct val="100000"/>
              </a:lnSpc>
              <a:buNone/>
            </a:pPr>
            <a:r>
              <a:rPr lang="es-E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a) el código genera error</a:t>
            </a:r>
          </a:p>
          <a:p>
            <a:pPr marL="900113" indent="0">
              <a:lnSpc>
                <a:spcPct val="100000"/>
              </a:lnSpc>
              <a:buNone/>
            </a:pPr>
            <a:r>
              <a:rPr lang="es-E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b) 1.0 </a:t>
            </a:r>
          </a:p>
          <a:p>
            <a:pPr marL="900113" indent="0">
              <a:lnSpc>
                <a:spcPct val="100000"/>
              </a:lnSpc>
              <a:buNone/>
            </a:pPr>
            <a:r>
              <a:rPr lang="es-E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c) 2.0 </a:t>
            </a:r>
          </a:p>
          <a:p>
            <a:pPr marL="900113" indent="0">
              <a:lnSpc>
                <a:spcPct val="100000"/>
              </a:lnSpc>
              <a:buNone/>
            </a:pPr>
            <a:r>
              <a:rPr lang="es-E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d) 3.0</a:t>
            </a:r>
            <a:endParaRPr lang="es-PE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dondear rectángulo de esquina diagonal 11"/>
          <p:cNvSpPr/>
          <p:nvPr/>
        </p:nvSpPr>
        <p:spPr>
          <a:xfrm>
            <a:off x="838200" y="1927229"/>
            <a:ext cx="3077029" cy="594992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>
                <a:latin typeface="Muller Regular" pitchFamily="50" charset="0"/>
              </a:rPr>
              <a:t>Pregunta 3:</a:t>
            </a:r>
            <a:endParaRPr lang="es-ES" sz="2800" dirty="0">
              <a:latin typeface="Muller Regular" pitchFamily="50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829" y="3238385"/>
            <a:ext cx="1894114" cy="1894114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6913109" y="3851807"/>
            <a:ext cx="4745491" cy="434443"/>
          </a:xfrm>
          <a:prstGeom prst="roundRect">
            <a:avLst>
              <a:gd name="adj" fmla="val 2716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315" y="6039810"/>
            <a:ext cx="700313" cy="6349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950028" y="6039810"/>
            <a:ext cx="275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latin typeface="Stag Light" panose="02000603060000020004" charset="0"/>
              </a:rPr>
              <a:t>Para esta tarea no uses el </a:t>
            </a:r>
            <a:r>
              <a:rPr lang="es-PE" b="1" dirty="0" err="1" smtClean="0">
                <a:latin typeface="Stag Light" panose="02000603060000020004" charset="0"/>
              </a:rPr>
              <a:t>Edube</a:t>
            </a:r>
            <a:r>
              <a:rPr lang="es-PE" b="1" dirty="0" smtClean="0">
                <a:latin typeface="Stag Light" panose="02000603060000020004" charset="0"/>
              </a:rPr>
              <a:t> </a:t>
            </a:r>
            <a:r>
              <a:rPr lang="es-PE" b="1" dirty="0" err="1" smtClean="0">
                <a:latin typeface="Stag Light" panose="02000603060000020004" charset="0"/>
              </a:rPr>
              <a:t>Samdbox</a:t>
            </a:r>
            <a:endParaRPr lang="es-PE" b="1" dirty="0">
              <a:latin typeface="Stag Light" panose="020006030600000200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61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PREPAREMONOS PARA EL Module 1 Test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s-P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lnSpc>
                <a:spcPct val="100000"/>
              </a:lnSpc>
              <a:buNone/>
            </a:pPr>
            <a:r>
              <a:rPr lang="es-P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</a:t>
            </a:r>
            <a:r>
              <a:rPr lang="es-PE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P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(input())</a:t>
            </a:r>
            <a:endParaRPr lang="es-PE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lnSpc>
                <a:spcPct val="100000"/>
              </a:lnSpc>
              <a:buNone/>
            </a:pPr>
            <a:r>
              <a:rPr lang="es-P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y=</a:t>
            </a:r>
            <a:r>
              <a:rPr lang="es-PE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P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(input())</a:t>
            </a:r>
            <a:endParaRPr lang="es-PE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lnSpc>
                <a:spcPct val="100000"/>
              </a:lnSpc>
              <a:buNone/>
            </a:pP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x=x/y</a:t>
            </a:r>
          </a:p>
          <a:p>
            <a:pPr marL="363538" indent="0">
              <a:lnSpc>
                <a:spcPct val="100000"/>
              </a:lnSpc>
              <a:buNone/>
            </a:pP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y=y/x</a:t>
            </a:r>
          </a:p>
          <a:p>
            <a:pPr marL="363538" indent="0">
              <a:lnSpc>
                <a:spcPct val="100000"/>
              </a:lnSpc>
              <a:buNone/>
            </a:pP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486400" cy="392143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PE" dirty="0"/>
              <a:t>Cuál es la salida del siguiente fragmento de código si el usuario ingresa dos líneas que contienen </a:t>
            </a:r>
            <a:r>
              <a:rPr lang="es-PE" dirty="0" smtClean="0"/>
              <a:t>3 </a:t>
            </a:r>
            <a:r>
              <a:rPr lang="es-PE" dirty="0"/>
              <a:t>y </a:t>
            </a:r>
            <a:r>
              <a:rPr lang="es-PE" dirty="0" smtClean="0"/>
              <a:t>6 respectivamente.</a:t>
            </a:r>
            <a:endParaRPr lang="es-E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00113" indent="0">
              <a:lnSpc>
                <a:spcPct val="100000"/>
              </a:lnSpc>
              <a:buNone/>
            </a:pPr>
            <a:r>
              <a:rPr lang="es-E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a) 6.0</a:t>
            </a:r>
          </a:p>
          <a:p>
            <a:pPr marL="900113" indent="0">
              <a:lnSpc>
                <a:spcPct val="100000"/>
              </a:lnSpc>
              <a:buNone/>
            </a:pPr>
            <a:r>
              <a:rPr lang="es-E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b) 12.0 </a:t>
            </a:r>
          </a:p>
          <a:p>
            <a:pPr marL="900113" indent="0">
              <a:lnSpc>
                <a:spcPct val="100000"/>
              </a:lnSpc>
              <a:buNone/>
            </a:pPr>
            <a:r>
              <a:rPr lang="es-E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c) 2.0 </a:t>
            </a:r>
          </a:p>
          <a:p>
            <a:pPr marL="900113" indent="0">
              <a:lnSpc>
                <a:spcPct val="100000"/>
              </a:lnSpc>
              <a:buNone/>
            </a:pPr>
            <a:r>
              <a:rPr lang="es-E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d) 4.0</a:t>
            </a:r>
            <a:endParaRPr lang="es-PE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dondear rectángulo de esquina diagonal 11"/>
          <p:cNvSpPr/>
          <p:nvPr/>
        </p:nvSpPr>
        <p:spPr>
          <a:xfrm>
            <a:off x="838200" y="1927229"/>
            <a:ext cx="3077029" cy="594992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>
                <a:latin typeface="Muller Regular" pitchFamily="50" charset="0"/>
              </a:rPr>
              <a:t>Pregunta 4:</a:t>
            </a:r>
            <a:endParaRPr lang="es-ES" sz="2800" dirty="0">
              <a:latin typeface="Muller Regular" pitchFamily="50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29" y="3238385"/>
            <a:ext cx="1894114" cy="1894114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7052809" y="4347107"/>
            <a:ext cx="1418091" cy="434443"/>
          </a:xfrm>
          <a:prstGeom prst="roundRect">
            <a:avLst>
              <a:gd name="adj" fmla="val 2716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315" y="6039810"/>
            <a:ext cx="700313" cy="6349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950028" y="6039810"/>
            <a:ext cx="275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latin typeface="Stag Light" panose="02000603060000020004" charset="0"/>
              </a:rPr>
              <a:t>Para esta tarea no uses el </a:t>
            </a:r>
            <a:r>
              <a:rPr lang="es-PE" b="1" dirty="0" err="1" smtClean="0">
                <a:latin typeface="Stag Light" panose="02000603060000020004" charset="0"/>
              </a:rPr>
              <a:t>Edube</a:t>
            </a:r>
            <a:r>
              <a:rPr lang="es-PE" b="1" dirty="0" smtClean="0">
                <a:latin typeface="Stag Light" panose="02000603060000020004" charset="0"/>
              </a:rPr>
              <a:t> </a:t>
            </a:r>
            <a:r>
              <a:rPr lang="es-PE" b="1" dirty="0" err="1" smtClean="0">
                <a:latin typeface="Stag Light" panose="02000603060000020004" charset="0"/>
              </a:rPr>
              <a:t>Samdbox</a:t>
            </a:r>
            <a:endParaRPr lang="es-PE" b="1" dirty="0">
              <a:latin typeface="Stag Light" panose="020006030600000200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09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PREPAREMONOS PARA EL Module 1 Test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s-P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lnSpc>
                <a:spcPct val="100000"/>
              </a:lnSpc>
              <a:buNone/>
            </a:pPr>
            <a:r>
              <a:rPr lang="es-P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z=y=x=3</a:t>
            </a:r>
            <a:endParaRPr lang="es-PE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lnSpc>
                <a:spcPct val="100000"/>
              </a:lnSpc>
              <a:buNone/>
            </a:pP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x,y,z,sep</a:t>
            </a:r>
            <a:r>
              <a:rPr lang="es-P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='%')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486400" cy="392143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PE" dirty="0" smtClean="0"/>
              <a:t>Cuál </a:t>
            </a:r>
            <a:r>
              <a:rPr lang="es-PE" dirty="0"/>
              <a:t>es la salida del siguiente fragmento de </a:t>
            </a:r>
            <a:r>
              <a:rPr lang="es-PE" dirty="0" smtClean="0"/>
              <a:t>código</a:t>
            </a:r>
            <a:r>
              <a:rPr lang="es-PE" dirty="0"/>
              <a:t>.</a:t>
            </a:r>
            <a:endParaRPr lang="es-PE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s-PE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a) </a:t>
            </a:r>
            <a:r>
              <a:rPr lang="es-E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endParaRPr lang="es-ES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00113" indent="0">
              <a:lnSpc>
                <a:spcPct val="100000"/>
              </a:lnSpc>
              <a:buNone/>
            </a:pPr>
            <a:r>
              <a:rPr lang="es-E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b) </a:t>
            </a:r>
            <a:r>
              <a:rPr lang="es-E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x%y%z</a:t>
            </a:r>
            <a:r>
              <a:rPr lang="es-E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900113" indent="0">
              <a:lnSpc>
                <a:spcPct val="100000"/>
              </a:lnSpc>
              <a:buNone/>
            </a:pPr>
            <a:r>
              <a:rPr lang="es-E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c) 3 3 3 </a:t>
            </a:r>
          </a:p>
          <a:p>
            <a:pPr marL="900113" indent="0">
              <a:lnSpc>
                <a:spcPct val="100000"/>
              </a:lnSpc>
              <a:buNone/>
            </a:pPr>
            <a:r>
              <a:rPr lang="es-E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d) 3%3%3</a:t>
            </a:r>
            <a:endParaRPr lang="es-PE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dondear rectángulo de esquina diagonal 11"/>
          <p:cNvSpPr/>
          <p:nvPr/>
        </p:nvSpPr>
        <p:spPr>
          <a:xfrm>
            <a:off x="838200" y="1927229"/>
            <a:ext cx="3077029" cy="594992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>
                <a:latin typeface="Muller Regular" pitchFamily="50" charset="0"/>
              </a:rPr>
              <a:t>Pregunta 5:</a:t>
            </a:r>
            <a:endParaRPr lang="es-ES" sz="2800" dirty="0">
              <a:latin typeface="Muller Regular" pitchFamily="50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629" y="3238385"/>
            <a:ext cx="1894114" cy="1894114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7040109" y="4601107"/>
            <a:ext cx="1608591" cy="434443"/>
          </a:xfrm>
          <a:prstGeom prst="roundRect">
            <a:avLst>
              <a:gd name="adj" fmla="val 2716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315" y="6039810"/>
            <a:ext cx="700313" cy="6349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950028" y="6039810"/>
            <a:ext cx="275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latin typeface="Stag Light" panose="02000603060000020004" charset="0"/>
              </a:rPr>
              <a:t>Para esta tarea no uses el </a:t>
            </a:r>
            <a:r>
              <a:rPr lang="es-PE" b="1" dirty="0" err="1" smtClean="0">
                <a:latin typeface="Stag Light" panose="02000603060000020004" charset="0"/>
              </a:rPr>
              <a:t>Edube</a:t>
            </a:r>
            <a:r>
              <a:rPr lang="es-PE" b="1" dirty="0" smtClean="0">
                <a:latin typeface="Stag Light" panose="02000603060000020004" charset="0"/>
              </a:rPr>
              <a:t> </a:t>
            </a:r>
            <a:r>
              <a:rPr lang="es-PE" b="1" dirty="0" err="1" smtClean="0">
                <a:latin typeface="Stag Light" panose="02000603060000020004" charset="0"/>
              </a:rPr>
              <a:t>Samdbox</a:t>
            </a:r>
            <a:endParaRPr lang="es-PE" b="1" dirty="0">
              <a:latin typeface="Stag Light" panose="020006030600000200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5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PREPAREMONOS PARA EL Module 1 Test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s-P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lnSpc>
                <a:spcPct val="100000"/>
              </a:lnSpc>
              <a:buNone/>
            </a:pPr>
            <a:r>
              <a:rPr lang="es-P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</a:t>
            </a:r>
            <a:r>
              <a:rPr lang="es-PE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P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(input()) </a:t>
            </a:r>
            <a:endParaRPr lang="es-PE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lnSpc>
                <a:spcPct val="100000"/>
              </a:lnSpc>
              <a:buNone/>
            </a:pPr>
            <a:r>
              <a:rPr lang="es-P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y=</a:t>
            </a:r>
            <a:r>
              <a:rPr lang="es-PE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P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(input()) </a:t>
            </a:r>
            <a:endParaRPr lang="es-PE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lnSpc>
                <a:spcPct val="100000"/>
              </a:lnSpc>
              <a:buNone/>
            </a:pP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486400" cy="392143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PE" dirty="0" smtClean="0"/>
              <a:t>Cuál </a:t>
            </a:r>
            <a:r>
              <a:rPr lang="es-PE" dirty="0"/>
              <a:t>es la salida del siguiente fragmento de código si el usuario ingresa dos líneas que contienen </a:t>
            </a:r>
            <a:r>
              <a:rPr lang="es-PE" dirty="0" smtClean="0"/>
              <a:t>7 </a:t>
            </a:r>
            <a:r>
              <a:rPr lang="es-PE" dirty="0"/>
              <a:t>y </a:t>
            </a:r>
            <a:r>
              <a:rPr lang="es-PE" dirty="0" smtClean="0"/>
              <a:t>8 respectivamente</a:t>
            </a:r>
            <a:r>
              <a:rPr lang="es-PE" dirty="0"/>
              <a:t>.</a:t>
            </a:r>
            <a:endParaRPr lang="es-PE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s-PE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a) 78</a:t>
            </a:r>
          </a:p>
          <a:p>
            <a:pPr marL="900113" indent="0">
              <a:lnSpc>
                <a:spcPct val="100000"/>
              </a:lnSpc>
              <a:buNone/>
            </a:pPr>
            <a:r>
              <a:rPr lang="es-E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b) 7 </a:t>
            </a:r>
          </a:p>
          <a:p>
            <a:pPr marL="900113" indent="0">
              <a:lnSpc>
                <a:spcPct val="100000"/>
              </a:lnSpc>
              <a:buNone/>
            </a:pPr>
            <a:r>
              <a:rPr lang="es-E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c) 8 </a:t>
            </a:r>
          </a:p>
          <a:p>
            <a:pPr marL="900113" indent="0">
              <a:lnSpc>
                <a:spcPct val="100000"/>
              </a:lnSpc>
              <a:buNone/>
            </a:pPr>
            <a:r>
              <a:rPr lang="es-E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d) 15</a:t>
            </a:r>
            <a:endParaRPr lang="es-PE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dondear rectángulo de esquina diagonal 11"/>
          <p:cNvSpPr/>
          <p:nvPr/>
        </p:nvSpPr>
        <p:spPr>
          <a:xfrm>
            <a:off x="838200" y="1927229"/>
            <a:ext cx="3077029" cy="594992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>
                <a:latin typeface="Muller Regular" pitchFamily="50" charset="0"/>
              </a:rPr>
              <a:t>Pregunta 6:</a:t>
            </a:r>
            <a:endParaRPr lang="es-ES" sz="2800" dirty="0">
              <a:latin typeface="Muller Regular" pitchFamily="50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629" y="3238385"/>
            <a:ext cx="1894114" cy="1894114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7040109" y="5335699"/>
            <a:ext cx="1189491" cy="434443"/>
          </a:xfrm>
          <a:prstGeom prst="roundRect">
            <a:avLst>
              <a:gd name="adj" fmla="val 2716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315" y="6039810"/>
            <a:ext cx="700313" cy="6349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950028" y="6039810"/>
            <a:ext cx="275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latin typeface="Stag Light" panose="02000603060000020004" charset="0"/>
              </a:rPr>
              <a:t>Para esta tarea no uses el </a:t>
            </a:r>
            <a:r>
              <a:rPr lang="es-PE" b="1" dirty="0" err="1" smtClean="0">
                <a:latin typeface="Stag Light" panose="02000603060000020004" charset="0"/>
              </a:rPr>
              <a:t>Edube</a:t>
            </a:r>
            <a:r>
              <a:rPr lang="es-PE" b="1" dirty="0" smtClean="0">
                <a:latin typeface="Stag Light" panose="02000603060000020004" charset="0"/>
              </a:rPr>
              <a:t> </a:t>
            </a:r>
            <a:r>
              <a:rPr lang="es-PE" b="1" dirty="0" err="1" smtClean="0">
                <a:latin typeface="Stag Light" panose="02000603060000020004" charset="0"/>
              </a:rPr>
              <a:t>Samdbox</a:t>
            </a:r>
            <a:endParaRPr lang="es-PE" b="1" dirty="0">
              <a:latin typeface="Stag Light" panose="020006030600000200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86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PREPAREMONOS PARA EL Module 1 Test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s-P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lnSpc>
                <a:spcPct val="100000"/>
              </a:lnSpc>
              <a:buNone/>
            </a:pP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</a:t>
            </a: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(input</a:t>
            </a:r>
            <a:r>
              <a:rPr lang="es-P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363538" indent="0">
              <a:lnSpc>
                <a:spcPct val="100000"/>
              </a:lnSpc>
              <a:buNone/>
            </a:pPr>
            <a:r>
              <a:rPr lang="es-P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y=</a:t>
            </a:r>
            <a:r>
              <a:rPr lang="es-PE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P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(input())</a:t>
            </a:r>
          </a:p>
          <a:p>
            <a:pPr marL="363538" indent="0">
              <a:lnSpc>
                <a:spcPct val="100000"/>
              </a:lnSpc>
              <a:buNone/>
            </a:pPr>
            <a:r>
              <a:rPr lang="es-P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x % </a:t>
            </a:r>
            <a:r>
              <a:rPr lang="es-P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  <a:p>
            <a:pPr marL="363538" indent="0">
              <a:lnSpc>
                <a:spcPct val="100000"/>
              </a:lnSpc>
              <a:buNone/>
            </a:pPr>
            <a:r>
              <a:rPr lang="es-P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x % </a:t>
            </a:r>
            <a:r>
              <a:rPr lang="es-P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  <a:p>
            <a:pPr marL="363538" indent="0">
              <a:lnSpc>
                <a:spcPct val="100000"/>
              </a:lnSpc>
              <a:buNone/>
            </a:pPr>
            <a:r>
              <a:rPr lang="es-P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y % </a:t>
            </a:r>
            <a:r>
              <a:rPr lang="es-P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 marL="363538" indent="0">
              <a:lnSpc>
                <a:spcPct val="100000"/>
              </a:lnSpc>
              <a:buNone/>
            </a:pPr>
            <a:r>
              <a:rPr lang="es-PE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P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486400" cy="392143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PE" dirty="0"/>
              <a:t>Cuál es la salida del siguiente fragmento de código si el usuario ingresa dos líneas que contienen </a:t>
            </a:r>
            <a:r>
              <a:rPr lang="es-PE" dirty="0" smtClean="0"/>
              <a:t>12 </a:t>
            </a:r>
            <a:r>
              <a:rPr lang="es-PE" dirty="0"/>
              <a:t>y </a:t>
            </a:r>
            <a:r>
              <a:rPr lang="es-PE" dirty="0" smtClean="0"/>
              <a:t>5 respectivamente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a) 12</a:t>
            </a:r>
          </a:p>
          <a:p>
            <a:pPr marL="900113" indent="0">
              <a:lnSpc>
                <a:spcPct val="100000"/>
              </a:lnSpc>
              <a:buNone/>
            </a:pPr>
            <a:r>
              <a:rPr lang="es-E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b) 5 </a:t>
            </a:r>
          </a:p>
          <a:p>
            <a:pPr marL="900113" indent="0">
              <a:lnSpc>
                <a:spcPct val="100000"/>
              </a:lnSpc>
              <a:buNone/>
            </a:pPr>
            <a:r>
              <a:rPr lang="es-E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c) 1 </a:t>
            </a:r>
          </a:p>
          <a:p>
            <a:pPr marL="900113" indent="0">
              <a:lnSpc>
                <a:spcPct val="100000"/>
              </a:lnSpc>
              <a:buNone/>
            </a:pPr>
            <a:r>
              <a:rPr lang="es-E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d) 2</a:t>
            </a:r>
            <a:endParaRPr lang="es-PE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dondear rectángulo de esquina diagonal 11"/>
          <p:cNvSpPr/>
          <p:nvPr/>
        </p:nvSpPr>
        <p:spPr>
          <a:xfrm>
            <a:off x="838200" y="1927229"/>
            <a:ext cx="3077029" cy="594992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>
                <a:latin typeface="Muller Regular" pitchFamily="50" charset="0"/>
              </a:rPr>
              <a:t>Pregunta </a:t>
            </a:r>
            <a:r>
              <a:rPr lang="es-ES" sz="2800" dirty="0" smtClean="0">
                <a:latin typeface="Muller Regular" pitchFamily="50" charset="0"/>
              </a:rPr>
              <a:t>7:</a:t>
            </a:r>
            <a:endParaRPr lang="es-ES" sz="2800" dirty="0">
              <a:latin typeface="Muller Regular" pitchFamily="50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629" y="3238385"/>
            <a:ext cx="1894114" cy="1894114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7027409" y="4839077"/>
            <a:ext cx="1189491" cy="434443"/>
          </a:xfrm>
          <a:prstGeom prst="roundRect">
            <a:avLst>
              <a:gd name="adj" fmla="val 2716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315" y="6039810"/>
            <a:ext cx="700313" cy="6349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950028" y="6039810"/>
            <a:ext cx="275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latin typeface="Stag Light" panose="02000603060000020004" charset="0"/>
              </a:rPr>
              <a:t>Para esta tarea no uses el </a:t>
            </a:r>
            <a:r>
              <a:rPr lang="es-PE" b="1" dirty="0" err="1" smtClean="0">
                <a:latin typeface="Stag Light" panose="02000603060000020004" charset="0"/>
              </a:rPr>
              <a:t>Edube</a:t>
            </a:r>
            <a:r>
              <a:rPr lang="es-PE" b="1" dirty="0" smtClean="0">
                <a:latin typeface="Stag Light" panose="02000603060000020004" charset="0"/>
              </a:rPr>
              <a:t> </a:t>
            </a:r>
            <a:r>
              <a:rPr lang="es-PE" b="1" dirty="0" err="1" smtClean="0">
                <a:latin typeface="Stag Light" panose="02000603060000020004" charset="0"/>
              </a:rPr>
              <a:t>Samdbox</a:t>
            </a:r>
            <a:endParaRPr lang="es-PE" b="1" dirty="0">
              <a:latin typeface="Stag Light" panose="020006030600000200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24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30" b="5019"/>
          <a:stretch/>
        </p:blipFill>
        <p:spPr>
          <a:xfrm>
            <a:off x="3450608" y="2486375"/>
            <a:ext cx="4185882" cy="351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CONTENIDOS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PE" dirty="0" smtClean="0"/>
              <a:t>Repaso de los temas vistos en los Módulos 0 y 1.</a:t>
            </a:r>
            <a:endParaRPr lang="es-PE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31142"/>
            <a:ext cx="5181600" cy="29086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64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TIPOS DE DATOS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Recordemos algunos tipos de datos en Python.</a:t>
            </a:r>
            <a:endParaRPr lang="es-PE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45344292"/>
              </p:ext>
            </p:extLst>
          </p:nvPr>
        </p:nvGraphicFramePr>
        <p:xfrm>
          <a:off x="2167757" y="2711669"/>
          <a:ext cx="7554311" cy="370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2303" y="2698296"/>
            <a:ext cx="21526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6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OPERADORES EN PYTHON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Los operadores que tenemos en Python. </a:t>
            </a:r>
            <a:endParaRPr lang="es-PE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7020932"/>
              </p:ext>
            </p:extLst>
          </p:nvPr>
        </p:nvGraphicFramePr>
        <p:xfrm>
          <a:off x="2128999" y="2221257"/>
          <a:ext cx="9926367" cy="448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426959"/>
            <a:ext cx="18478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VARIABLES EN PYTHON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4675496" cy="3921434"/>
          </a:xfrm>
        </p:spPr>
        <p:txBody>
          <a:bodyPr>
            <a:normAutofit/>
          </a:bodyPr>
          <a:lstStyle/>
          <a:p>
            <a:r>
              <a:rPr lang="es-ES" dirty="0" smtClean="0"/>
              <a:t>¿Recuerdas que era una variable?</a:t>
            </a:r>
            <a:endParaRPr lang="es-ES" dirty="0"/>
          </a:p>
          <a:p>
            <a:endParaRPr lang="es-ES" dirty="0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542209752"/>
              </p:ext>
            </p:extLst>
          </p:nvPr>
        </p:nvGraphicFramePr>
        <p:xfrm>
          <a:off x="1365250" y="3409950"/>
          <a:ext cx="10293350" cy="2909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6974" y="2129474"/>
            <a:ext cx="3657600" cy="96202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18989" y="2012497"/>
            <a:ext cx="15430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¿CÓMO HABLAR CON UNA COMPUTADORA?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Te habíamos presentado una nueva función, el </a:t>
            </a:r>
            <a:r>
              <a:rPr lang="es-PE" dirty="0"/>
              <a:t>significado de esta nueva función es devolver un resultado muy útil.</a:t>
            </a:r>
          </a:p>
          <a:p>
            <a:pPr marL="0" indent="0">
              <a:buNone/>
            </a:pPr>
            <a:r>
              <a:rPr lang="es-PE" dirty="0"/>
              <a:t>La función se denomina </a:t>
            </a:r>
            <a:r>
              <a:rPr lang="es-PE" dirty="0">
                <a:solidFill>
                  <a:srgbClr val="FF0000"/>
                </a:solidFill>
              </a:rPr>
              <a:t>input()</a:t>
            </a:r>
            <a:r>
              <a:rPr lang="es-PE" dirty="0"/>
              <a:t>. </a:t>
            </a:r>
          </a:p>
          <a:p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9857" t="6204" r="13991" b="31955"/>
          <a:stretch/>
        </p:blipFill>
        <p:spPr>
          <a:xfrm>
            <a:off x="6904629" y="4831308"/>
            <a:ext cx="4449171" cy="103723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Flecha doblada 4"/>
          <p:cNvSpPr/>
          <p:nvPr/>
        </p:nvSpPr>
        <p:spPr>
          <a:xfrm flipV="1">
            <a:off x="6172200" y="4694830"/>
            <a:ext cx="462886" cy="832513"/>
          </a:xfrm>
          <a:prstGeom prst="ben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458" y="2224725"/>
            <a:ext cx="3657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REPASEMOS ALGUNOS EJERCICIOS EN PSEINT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3403600" cy="3921434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/>
              <a:t>ALGORITMO 1: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Elaboremos un algoritmo que nos permita realizar las </a:t>
            </a:r>
            <a:r>
              <a:rPr lang="es-ES" dirty="0" smtClean="0"/>
              <a:t>cuatro </a:t>
            </a:r>
            <a:r>
              <a:rPr lang="es-ES" dirty="0" smtClean="0"/>
              <a:t>operaciones básicas.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740" y="1883292"/>
            <a:ext cx="7519727" cy="486434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80130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REPASEMOS ALGUNOS EJERCICIOS EN PSEINT</a:t>
            </a:r>
          </a:p>
        </p:txBody>
      </p:sp>
      <p:sp>
        <p:nvSpPr>
          <p:cNvPr id="12" name="Redondear rectángulo de esquina diagonal 11"/>
          <p:cNvSpPr/>
          <p:nvPr/>
        </p:nvSpPr>
        <p:spPr>
          <a:xfrm>
            <a:off x="5539487" y="1889296"/>
            <a:ext cx="3077029" cy="546100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>
                <a:latin typeface="Muller Regular" pitchFamily="50" charset="0"/>
              </a:rPr>
              <a:t>Resultado </a:t>
            </a:r>
            <a:endParaRPr lang="es-ES" sz="2800" dirty="0">
              <a:latin typeface="Muller Regular" pitchFamily="50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t="1204"/>
          <a:stretch/>
        </p:blipFill>
        <p:spPr>
          <a:xfrm>
            <a:off x="5581527" y="2620581"/>
            <a:ext cx="6400265" cy="40497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1" name="Flecha a la derecha con bandas 10"/>
          <p:cNvSpPr/>
          <p:nvPr/>
        </p:nvSpPr>
        <p:spPr>
          <a:xfrm>
            <a:off x="4504049" y="2933700"/>
            <a:ext cx="766451" cy="533400"/>
          </a:xfrm>
          <a:prstGeom prst="striped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0" y="1889296"/>
            <a:ext cx="568854" cy="5461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147" y="2822121"/>
            <a:ext cx="28098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_corp_201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04C962F1-D308-4BC2-A59B-463E03880934}" vid="{5C5A6791-3381-4C54-ADB6-99208E4EC962}"/>
    </a:ext>
  </a:extLst>
</a:theme>
</file>

<file path=ppt/theme/theme2.xml><?xml version="1.0" encoding="utf-8"?>
<a:theme xmlns:a="http://schemas.openxmlformats.org/drawingml/2006/main" name="blanco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ppt/theme/theme3.xml><?xml version="1.0" encoding="utf-8"?>
<a:theme xmlns:a="http://schemas.openxmlformats.org/drawingml/2006/main" name="verde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ppt/theme/theme4.xml><?xml version="1.0" encoding="utf-8"?>
<a:theme xmlns:a="http://schemas.openxmlformats.org/drawingml/2006/main" name="amarillo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6092C70D-0B5D-43B6-94AF-CA86E5A99A66}" vid="{84C757C7-FE3E-41B3-A698-C26B0010DACC}"/>
    </a:ext>
  </a:extLst>
</a:theme>
</file>

<file path=ppt/theme/theme5.xml><?xml version="1.0" encoding="utf-8"?>
<a:theme xmlns:a="http://schemas.openxmlformats.org/drawingml/2006/main" name="azul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ppt/theme/theme6.xml><?xml version="1.0" encoding="utf-8"?>
<a:theme xmlns:a="http://schemas.openxmlformats.org/drawingml/2006/main" name="anaranjado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ppt/theme/theme7.xml><?xml version="1.0" encoding="utf-8"?>
<a:theme xmlns:a="http://schemas.openxmlformats.org/drawingml/2006/main" name="morado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ppt/theme/theme8.xml><?xml version="1.0" encoding="utf-8"?>
<a:theme xmlns:a="http://schemas.openxmlformats.org/drawingml/2006/main" name="rojo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tema_corp_2019</Template>
  <TotalTime>883</TotalTime>
  <Words>956</Words>
  <Application>Microsoft Office PowerPoint</Application>
  <PresentationFormat>Panorámica</PresentationFormat>
  <Paragraphs>232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8</vt:i4>
      </vt:variant>
      <vt:variant>
        <vt:lpstr>Títulos de diapositiva</vt:lpstr>
      </vt:variant>
      <vt:variant>
        <vt:i4>25</vt:i4>
      </vt:variant>
    </vt:vector>
  </HeadingPairs>
  <TitlesOfParts>
    <vt:vector size="39" baseType="lpstr">
      <vt:lpstr>Stag Light</vt:lpstr>
      <vt:lpstr>Arial</vt:lpstr>
      <vt:lpstr>Consolas</vt:lpstr>
      <vt:lpstr>Muller Regular</vt:lpstr>
      <vt:lpstr>Symbol</vt:lpstr>
      <vt:lpstr>Calibri</vt:lpstr>
      <vt:lpstr>tema_corp_2019</vt:lpstr>
      <vt:lpstr>blanco_corp</vt:lpstr>
      <vt:lpstr>verde_corp</vt:lpstr>
      <vt:lpstr>amarillo_corp</vt:lpstr>
      <vt:lpstr>azul_corp</vt:lpstr>
      <vt:lpstr>anaranjado_corp</vt:lpstr>
      <vt:lpstr>morado_corp</vt:lpstr>
      <vt:lpstr>rojo_corp</vt:lpstr>
      <vt:lpstr>Fundamentos de Programación</vt:lpstr>
      <vt:lpstr>LOGRO DE APRENDIZAJE</vt:lpstr>
      <vt:lpstr>CONTENIDOS</vt:lpstr>
      <vt:lpstr>TIPOS DE DATOS</vt:lpstr>
      <vt:lpstr>OPERADORES EN PYTHON</vt:lpstr>
      <vt:lpstr>VARIABLES EN PYTHON</vt:lpstr>
      <vt:lpstr>¿CÓMO HABLAR CON UNA COMPUTADORA?</vt:lpstr>
      <vt:lpstr>REPASEMOS ALGUNOS EJERCICIOS EN PSEINT</vt:lpstr>
      <vt:lpstr>REPASEMOS ALGUNOS EJERCICIOS EN PSEINT</vt:lpstr>
      <vt:lpstr>REPASEMOS ALGUNOS EJERCICIOS EN PSEINT</vt:lpstr>
      <vt:lpstr>REPASEMOS ALGUNOS EJERCICIOS EN PSEINT</vt:lpstr>
      <vt:lpstr>REPASEMOS ALGUNOS EJERCICIOS EN PSEINT</vt:lpstr>
      <vt:lpstr>REPASEMOS ALGUNOS EJERCICIOS EN PSEINT</vt:lpstr>
      <vt:lpstr>ANALICEMOS LOS DIAGRAMAS DE FLUJO DE CADA ALGORITMO</vt:lpstr>
      <vt:lpstr>REPASEMOS ALGUNOS EJERCICIOS EN PYTHON</vt:lpstr>
      <vt:lpstr>LABORATORIO DE PRÁCTICA (Edube Samdbox)</vt:lpstr>
      <vt:lpstr>LABORATORIO DE PRÁCTICA (Edube Samdbox)</vt:lpstr>
      <vt:lpstr>PREPAREMONOS PARA EL Module 1 Test</vt:lpstr>
      <vt:lpstr>PREPAREMONOS PARA EL Module 1 Test</vt:lpstr>
      <vt:lpstr>PREPAREMONOS PARA EL Module 1 Test</vt:lpstr>
      <vt:lpstr>PREPAREMONOS PARA EL Module 1 Test</vt:lpstr>
      <vt:lpstr>PREPAREMONOS PARA EL Module 1 Test</vt:lpstr>
      <vt:lpstr>PREPAREMONOS PARA EL Module 1 Test</vt:lpstr>
      <vt:lpstr>PREPAREMONOS PARA EL Module 1 Test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Franco Ponce Silva</dc:creator>
  <cp:lastModifiedBy>CAMILA</cp:lastModifiedBy>
  <cp:revision>88</cp:revision>
  <dcterms:created xsi:type="dcterms:W3CDTF">2018-11-28T19:57:05Z</dcterms:created>
  <dcterms:modified xsi:type="dcterms:W3CDTF">2019-02-10T06:34:24Z</dcterms:modified>
</cp:coreProperties>
</file>