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6BD-EFAB-4605-B409-9C635C787E14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3417-79BA-4F57-89EF-8C06759294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2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6BD-EFAB-4605-B409-9C635C787E14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3417-79BA-4F57-89EF-8C06759294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9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6BD-EFAB-4605-B409-9C635C787E14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3417-79BA-4F57-89EF-8C067592946E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3060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6BD-EFAB-4605-B409-9C635C787E14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3417-79BA-4F57-89EF-8C06759294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88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6BD-EFAB-4605-B409-9C635C787E14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3417-79BA-4F57-89EF-8C067592946E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677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6BD-EFAB-4605-B409-9C635C787E14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3417-79BA-4F57-89EF-8C06759294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48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6BD-EFAB-4605-B409-9C635C787E14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3417-79BA-4F57-89EF-8C06759294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26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6BD-EFAB-4605-B409-9C635C787E14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3417-79BA-4F57-89EF-8C06759294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0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6BD-EFAB-4605-B409-9C635C787E14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3417-79BA-4F57-89EF-8C06759294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9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6BD-EFAB-4605-B409-9C635C787E14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3417-79BA-4F57-89EF-8C06759294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3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6BD-EFAB-4605-B409-9C635C787E14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3417-79BA-4F57-89EF-8C06759294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9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6BD-EFAB-4605-B409-9C635C787E14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3417-79BA-4F57-89EF-8C06759294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3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6BD-EFAB-4605-B409-9C635C787E14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3417-79BA-4F57-89EF-8C06759294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2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6BD-EFAB-4605-B409-9C635C787E14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3417-79BA-4F57-89EF-8C06759294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8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6BD-EFAB-4605-B409-9C635C787E14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3417-79BA-4F57-89EF-8C06759294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4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6BD-EFAB-4605-B409-9C635C787E14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3417-79BA-4F57-89EF-8C06759294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6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C36BD-EFAB-4605-B409-9C635C787E14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EC3417-79BA-4F57-89EF-8C06759294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4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846" t="13556" r="51027" b="23538"/>
          <a:stretch/>
        </p:blipFill>
        <p:spPr>
          <a:xfrm>
            <a:off x="773722" y="609600"/>
            <a:ext cx="6189785" cy="539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49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0" y="-857250"/>
            <a:ext cx="13716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51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0" y="-857250"/>
            <a:ext cx="13716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73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0" y="-857250"/>
            <a:ext cx="13716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28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0" y="-857250"/>
            <a:ext cx="13716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4552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529" t="13679" r="56078" b="20502"/>
          <a:stretch/>
        </p:blipFill>
        <p:spPr>
          <a:xfrm>
            <a:off x="161365" y="177499"/>
            <a:ext cx="5540188" cy="564238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3673" t="56909" r="56274" b="15420"/>
          <a:stretch/>
        </p:blipFill>
        <p:spPr>
          <a:xfrm>
            <a:off x="6361355" y="2312895"/>
            <a:ext cx="5493572" cy="237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8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3529" t="13553" r="55922" b="14290"/>
          <a:stretch/>
        </p:blipFill>
        <p:spPr>
          <a:xfrm>
            <a:off x="150607" y="75305"/>
            <a:ext cx="5561704" cy="618564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3607" t="13804" r="62197" b="14165"/>
          <a:stretch/>
        </p:blipFill>
        <p:spPr>
          <a:xfrm>
            <a:off x="6820347" y="86061"/>
            <a:ext cx="4690334" cy="617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6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529" t="13553" r="47138" b="13914"/>
          <a:stretch/>
        </p:blipFill>
        <p:spPr>
          <a:xfrm>
            <a:off x="0" y="0"/>
            <a:ext cx="6766560" cy="621791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3595" t="13804" r="54758" b="13993"/>
          <a:stretch/>
        </p:blipFill>
        <p:spPr>
          <a:xfrm>
            <a:off x="6970955" y="193638"/>
            <a:ext cx="5712311" cy="618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56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0157" t="13679" r="39372" b="42525"/>
          <a:stretch/>
        </p:blipFill>
        <p:spPr>
          <a:xfrm>
            <a:off x="247424" y="860611"/>
            <a:ext cx="5550947" cy="375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40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607" t="13679" r="59216" b="15875"/>
          <a:stretch/>
        </p:blipFill>
        <p:spPr>
          <a:xfrm>
            <a:off x="430306" y="383242"/>
            <a:ext cx="5099124" cy="603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3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0" y="-857250"/>
            <a:ext cx="13716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0" y="-857250"/>
            <a:ext cx="13716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7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529" t="17066" b="8682"/>
          <a:stretch/>
        </p:blipFill>
        <p:spPr>
          <a:xfrm>
            <a:off x="279699" y="150607"/>
            <a:ext cx="13231906" cy="636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182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</TotalTime>
  <Words>0</Words>
  <Application>Microsoft Office PowerPoint</Application>
  <PresentationFormat>Panorámica</PresentationFormat>
  <Paragraphs>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lk</dc:creator>
  <cp:lastModifiedBy>lk</cp:lastModifiedBy>
  <cp:revision>12</cp:revision>
  <dcterms:created xsi:type="dcterms:W3CDTF">2019-10-15T01:17:17Z</dcterms:created>
  <dcterms:modified xsi:type="dcterms:W3CDTF">2019-10-22T03:07:14Z</dcterms:modified>
</cp:coreProperties>
</file>