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3" d="100"/>
          <a:sy n="83" d="100"/>
        </p:scale>
        <p:origin x="5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92317-DE7E-42D9-AC3B-69E741403A50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4D13-9391-41FA-98CC-B6D1A3B586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4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92317-DE7E-42D9-AC3B-69E741403A50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4D13-9391-41FA-98CC-B6D1A3B586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4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92317-DE7E-42D9-AC3B-69E741403A50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4D13-9391-41FA-98CC-B6D1A3B586CA}" type="slidenum">
              <a:rPr lang="en-US" smtClean="0"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9106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92317-DE7E-42D9-AC3B-69E741403A50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4D13-9391-41FA-98CC-B6D1A3B586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13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92317-DE7E-42D9-AC3B-69E741403A50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4D13-9391-41FA-98CC-B6D1A3B586CA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5740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92317-DE7E-42D9-AC3B-69E741403A50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4D13-9391-41FA-98CC-B6D1A3B586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94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92317-DE7E-42D9-AC3B-69E741403A50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4D13-9391-41FA-98CC-B6D1A3B586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00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92317-DE7E-42D9-AC3B-69E741403A50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4D13-9391-41FA-98CC-B6D1A3B586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6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92317-DE7E-42D9-AC3B-69E741403A50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4D13-9391-41FA-98CC-B6D1A3B586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7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92317-DE7E-42D9-AC3B-69E741403A50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4D13-9391-41FA-98CC-B6D1A3B586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5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92317-DE7E-42D9-AC3B-69E741403A50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4D13-9391-41FA-98CC-B6D1A3B586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54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92317-DE7E-42D9-AC3B-69E741403A50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4D13-9391-41FA-98CC-B6D1A3B586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2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92317-DE7E-42D9-AC3B-69E741403A50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4D13-9391-41FA-98CC-B6D1A3B586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4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92317-DE7E-42D9-AC3B-69E741403A50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4D13-9391-41FA-98CC-B6D1A3B586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56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92317-DE7E-42D9-AC3B-69E741403A50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4D13-9391-41FA-98CC-B6D1A3B586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9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92317-DE7E-42D9-AC3B-69E741403A50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4D13-9391-41FA-98CC-B6D1A3B586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0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92317-DE7E-42D9-AC3B-69E741403A50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A14D13-9391-41FA-98CC-B6D1A3B586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3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0" y="-857250"/>
            <a:ext cx="13716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9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0" y="-857250"/>
            <a:ext cx="13716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71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0" y="-857250"/>
            <a:ext cx="13716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0" y="-857250"/>
            <a:ext cx="13716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80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0" y="-857250"/>
            <a:ext cx="13716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3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0" y="-857250"/>
            <a:ext cx="13716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962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2144" t="11506" r="8641" b="14118"/>
          <a:stretch/>
        </p:blipFill>
        <p:spPr>
          <a:xfrm>
            <a:off x="996331" y="94151"/>
            <a:ext cx="10865224" cy="637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734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0" y="-857250"/>
            <a:ext cx="13716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2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1749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</TotalTime>
  <Words>0</Words>
  <Application>Microsoft Office PowerPoint</Application>
  <PresentationFormat>Panorámica</PresentationFormat>
  <Paragraphs>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</dc:creator>
  <cp:lastModifiedBy>Ruby Diaz Vega</cp:lastModifiedBy>
  <cp:revision>5</cp:revision>
  <dcterms:created xsi:type="dcterms:W3CDTF">2019-12-11T02:04:47Z</dcterms:created>
  <dcterms:modified xsi:type="dcterms:W3CDTF">2021-09-05T17:10:31Z</dcterms:modified>
</cp:coreProperties>
</file>