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61" r:id="rId3"/>
    <p:sldId id="294" r:id="rId4"/>
    <p:sldId id="277" r:id="rId5"/>
    <p:sldId id="295" r:id="rId6"/>
    <p:sldId id="367" r:id="rId7"/>
    <p:sldId id="355" r:id="rId8"/>
    <p:sldId id="360" r:id="rId9"/>
    <p:sldId id="361" r:id="rId10"/>
    <p:sldId id="365" r:id="rId11"/>
    <p:sldId id="368" r:id="rId12"/>
    <p:sldId id="369" r:id="rId13"/>
    <p:sldId id="362" r:id="rId14"/>
    <p:sldId id="363" r:id="rId15"/>
    <p:sldId id="370" r:id="rId16"/>
    <p:sldId id="371" r:id="rId17"/>
    <p:sldId id="272" r:id="rId18"/>
    <p:sldId id="344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801AC-CF69-4753-A1EA-A20E5CD82D24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7254104D-D7A0-4F60-BCC6-A4D953D2F524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Baja autoestima</a:t>
          </a:r>
          <a:endParaRPr lang="es-PE" sz="1800" dirty="0">
            <a:latin typeface="Muller Regular" pitchFamily="50" charset="0"/>
          </a:endParaRPr>
        </a:p>
      </dgm:t>
    </dgm:pt>
    <dgm:pt modelId="{4DB49BFA-6825-4C31-AF20-9747EF053316}" type="par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91FB293C-2821-4BB5-970A-F7E520B61A22}" type="sib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4C426F9-601A-48C6-846E-4CC75C053D4D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No expresa su punto de vista, ni defiende sus derechos.</a:t>
          </a:r>
          <a:endParaRPr lang="es-PE" sz="1800" dirty="0">
            <a:latin typeface="Muller Regular" pitchFamily="50" charset="0"/>
          </a:endParaRPr>
        </a:p>
      </dgm:t>
    </dgm:pt>
    <dgm:pt modelId="{7FE13605-A583-49F9-A9AC-6DEEEFA7BEDC}" type="par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7C7E9C7D-AF48-4DE6-928C-218924017D6F}" type="sib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18EE9888-E845-4750-A188-8673D9426EE7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Inseguridad, temor, sumisión.</a:t>
          </a:r>
          <a:endParaRPr lang="es-PE" sz="1800" dirty="0">
            <a:latin typeface="Muller Regular" pitchFamily="50" charset="0"/>
          </a:endParaRPr>
        </a:p>
      </dgm:t>
    </dgm:pt>
    <dgm:pt modelId="{9C93EA80-1991-468A-95A3-C596A29B9CD7}" type="par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A626D207-391E-4023-8BAF-83A24F7071E1}" type="sib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59F57706-3DF4-4476-A1C9-2D0239E0B6DE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No habla mucho. Puede enredarse al hablar.</a:t>
          </a:r>
          <a:endParaRPr lang="es-PE" sz="1800" dirty="0">
            <a:latin typeface="Muller Regular" pitchFamily="50" charset="0"/>
          </a:endParaRPr>
        </a:p>
      </dgm:t>
    </dgm:pt>
    <dgm:pt modelId="{753660BA-0EFA-4583-AC7C-76220B3E0FA7}" type="par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084A37EA-9EBD-44CC-BAD2-2245E976D73A}" type="sib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CA9FB3E8-3B23-4435-A8D2-24D68BF36B97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Poco contacto visual. Cabizbajo, poco expresivo, se sonroja. Voz baja.</a:t>
          </a:r>
          <a:endParaRPr lang="es-PE" sz="1800" dirty="0">
            <a:latin typeface="Muller Regular" pitchFamily="50" charset="0"/>
          </a:endParaRPr>
        </a:p>
      </dgm:t>
    </dgm:pt>
    <dgm:pt modelId="{5A473FEB-89A6-4FB1-81B7-3D7AC03A5ABA}" type="par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4AB5BB5F-B549-4862-84F1-36FABD7C003F}" type="sib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D4BBAB84-2B8C-4598-9C4E-7AE003EAA079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Conducta evasiva o de fuga. Ignora el problema.</a:t>
          </a:r>
          <a:endParaRPr lang="es-PE" sz="1800" dirty="0">
            <a:latin typeface="Muller Regular" pitchFamily="50" charset="0"/>
          </a:endParaRPr>
        </a:p>
      </dgm:t>
    </dgm:pt>
    <dgm:pt modelId="{17E632B7-F55D-4851-A99F-C1693AFC4AC6}" type="par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6F3311CE-8D35-4516-9CDF-8515219685CA}" type="sib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D88F801-50A2-4B9D-A727-BEE64AF78E8C}" type="pres">
      <dgm:prSet presAssocID="{7BB801AC-CF69-4753-A1EA-A20E5CD82D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C28503B-1FFF-4A0F-BE89-BE1B68C93036}" type="pres">
      <dgm:prSet presAssocID="{7254104D-D7A0-4F60-BCC6-A4D953D2F5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CAB550-0649-4D7C-8A0E-A17018E9DE08}" type="pres">
      <dgm:prSet presAssocID="{91FB293C-2821-4BB5-970A-F7E520B61A22}" presName="sibTrans" presStyleCnt="0"/>
      <dgm:spPr/>
    </dgm:pt>
    <dgm:pt modelId="{7FAE867C-5947-4E88-948C-6D6FFB97F952}" type="pres">
      <dgm:prSet presAssocID="{24C426F9-601A-48C6-846E-4CC75C053D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CCC122-F287-4D01-9F7B-E21C0B45FE62}" type="pres">
      <dgm:prSet presAssocID="{7C7E9C7D-AF48-4DE6-928C-218924017D6F}" presName="sibTrans" presStyleCnt="0"/>
      <dgm:spPr/>
    </dgm:pt>
    <dgm:pt modelId="{DFC66CA2-5682-4D54-A147-8545A1182BF5}" type="pres">
      <dgm:prSet presAssocID="{18EE9888-E845-4750-A188-8673D9426EE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CB1C6AF-BAD7-44B6-AD36-BB2B94D9EB69}" type="pres">
      <dgm:prSet presAssocID="{A626D207-391E-4023-8BAF-83A24F7071E1}" presName="sibTrans" presStyleCnt="0"/>
      <dgm:spPr/>
    </dgm:pt>
    <dgm:pt modelId="{8E075BFD-4D18-4263-85D7-DFE42DE88488}" type="pres">
      <dgm:prSet presAssocID="{59F57706-3DF4-4476-A1C9-2D0239E0B6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1B75DA-C063-4119-ABD6-01315DC847A5}" type="pres">
      <dgm:prSet presAssocID="{084A37EA-9EBD-44CC-BAD2-2245E976D73A}" presName="sibTrans" presStyleCnt="0"/>
      <dgm:spPr/>
    </dgm:pt>
    <dgm:pt modelId="{AA7B7A9A-E4FC-41C1-BD1E-E245402D0FEE}" type="pres">
      <dgm:prSet presAssocID="{CA9FB3E8-3B23-4435-A8D2-24D68BF36B9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A53A0A-B4AF-43FC-A59A-6027ADCCED5D}" type="pres">
      <dgm:prSet presAssocID="{4AB5BB5F-B549-4862-84F1-36FABD7C003F}" presName="sibTrans" presStyleCnt="0"/>
      <dgm:spPr/>
    </dgm:pt>
    <dgm:pt modelId="{91F94640-DF00-4DE1-98CB-7A005208005A}" type="pres">
      <dgm:prSet presAssocID="{D4BBAB84-2B8C-4598-9C4E-7AE003EAA0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28090D4-1A40-4219-B598-1AAF30DDC837}" srcId="{7BB801AC-CF69-4753-A1EA-A20E5CD82D24}" destId="{D4BBAB84-2B8C-4598-9C4E-7AE003EAA079}" srcOrd="5" destOrd="0" parTransId="{17E632B7-F55D-4851-A99F-C1693AFC4AC6}" sibTransId="{6F3311CE-8D35-4516-9CDF-8515219685CA}"/>
    <dgm:cxn modelId="{6FC8FC4E-E401-4F0B-A8DB-16CF64827318}" type="presOf" srcId="{24C426F9-601A-48C6-846E-4CC75C053D4D}" destId="{7FAE867C-5947-4E88-948C-6D6FFB97F952}" srcOrd="0" destOrd="0" presId="urn:microsoft.com/office/officeart/2005/8/layout/default"/>
    <dgm:cxn modelId="{46AB828B-7269-4166-96B0-219D60D032F6}" type="presOf" srcId="{7254104D-D7A0-4F60-BCC6-A4D953D2F524}" destId="{3C28503B-1FFF-4A0F-BE89-BE1B68C93036}" srcOrd="0" destOrd="0" presId="urn:microsoft.com/office/officeart/2005/8/layout/default"/>
    <dgm:cxn modelId="{D8C3F848-CBE4-4A6D-9FCC-826E2041486A}" type="presOf" srcId="{D4BBAB84-2B8C-4598-9C4E-7AE003EAA079}" destId="{91F94640-DF00-4DE1-98CB-7A005208005A}" srcOrd="0" destOrd="0" presId="urn:microsoft.com/office/officeart/2005/8/layout/default"/>
    <dgm:cxn modelId="{E1216924-9343-479E-BB06-0808D954B018}" type="presOf" srcId="{18EE9888-E845-4750-A188-8673D9426EE7}" destId="{DFC66CA2-5682-4D54-A147-8545A1182BF5}" srcOrd="0" destOrd="0" presId="urn:microsoft.com/office/officeart/2005/8/layout/default"/>
    <dgm:cxn modelId="{B7641DE5-DC20-4E1B-8218-CCB77F6DC95B}" srcId="{7BB801AC-CF69-4753-A1EA-A20E5CD82D24}" destId="{7254104D-D7A0-4F60-BCC6-A4D953D2F524}" srcOrd="0" destOrd="0" parTransId="{4DB49BFA-6825-4C31-AF20-9747EF053316}" sibTransId="{91FB293C-2821-4BB5-970A-F7E520B61A22}"/>
    <dgm:cxn modelId="{53CCD5A0-EAE7-4BC1-8070-24E9A00D1E36}" srcId="{7BB801AC-CF69-4753-A1EA-A20E5CD82D24}" destId="{CA9FB3E8-3B23-4435-A8D2-24D68BF36B97}" srcOrd="4" destOrd="0" parTransId="{5A473FEB-89A6-4FB1-81B7-3D7AC03A5ABA}" sibTransId="{4AB5BB5F-B549-4862-84F1-36FABD7C003F}"/>
    <dgm:cxn modelId="{8F8424EF-8950-47C0-9161-1517BF66A3B1}" srcId="{7BB801AC-CF69-4753-A1EA-A20E5CD82D24}" destId="{59F57706-3DF4-4476-A1C9-2D0239E0B6DE}" srcOrd="3" destOrd="0" parTransId="{753660BA-0EFA-4583-AC7C-76220B3E0FA7}" sibTransId="{084A37EA-9EBD-44CC-BAD2-2245E976D73A}"/>
    <dgm:cxn modelId="{ABA6E51B-6036-4071-B680-AA718C5610CA}" srcId="{7BB801AC-CF69-4753-A1EA-A20E5CD82D24}" destId="{18EE9888-E845-4750-A188-8673D9426EE7}" srcOrd="2" destOrd="0" parTransId="{9C93EA80-1991-468A-95A3-C596A29B9CD7}" sibTransId="{A626D207-391E-4023-8BAF-83A24F7071E1}"/>
    <dgm:cxn modelId="{FCA347F7-6CDF-49CD-9874-A2A8C09DA0B1}" type="presOf" srcId="{59F57706-3DF4-4476-A1C9-2D0239E0B6DE}" destId="{8E075BFD-4D18-4263-85D7-DFE42DE88488}" srcOrd="0" destOrd="0" presId="urn:microsoft.com/office/officeart/2005/8/layout/default"/>
    <dgm:cxn modelId="{0D3A58D1-06D9-4A34-AF8C-F8E29B9AA0ED}" type="presOf" srcId="{CA9FB3E8-3B23-4435-A8D2-24D68BF36B97}" destId="{AA7B7A9A-E4FC-41C1-BD1E-E245402D0FEE}" srcOrd="0" destOrd="0" presId="urn:microsoft.com/office/officeart/2005/8/layout/default"/>
    <dgm:cxn modelId="{6DE8283B-756A-41B4-873B-D3894733DDAA}" type="presOf" srcId="{7BB801AC-CF69-4753-A1EA-A20E5CD82D24}" destId="{2D88F801-50A2-4B9D-A727-BEE64AF78E8C}" srcOrd="0" destOrd="0" presId="urn:microsoft.com/office/officeart/2005/8/layout/default"/>
    <dgm:cxn modelId="{884F1271-D20D-4E99-9F6B-8D1038BBAED7}" srcId="{7BB801AC-CF69-4753-A1EA-A20E5CD82D24}" destId="{24C426F9-601A-48C6-846E-4CC75C053D4D}" srcOrd="1" destOrd="0" parTransId="{7FE13605-A583-49F9-A9AC-6DEEEFA7BEDC}" sibTransId="{7C7E9C7D-AF48-4DE6-928C-218924017D6F}"/>
    <dgm:cxn modelId="{CBDD1CC3-1395-47F5-8FF3-D13149FAA5E3}" type="presParOf" srcId="{2D88F801-50A2-4B9D-A727-BEE64AF78E8C}" destId="{3C28503B-1FFF-4A0F-BE89-BE1B68C93036}" srcOrd="0" destOrd="0" presId="urn:microsoft.com/office/officeart/2005/8/layout/default"/>
    <dgm:cxn modelId="{088E6731-F34F-441E-AE22-19853E73827B}" type="presParOf" srcId="{2D88F801-50A2-4B9D-A727-BEE64AF78E8C}" destId="{78CAB550-0649-4D7C-8A0E-A17018E9DE08}" srcOrd="1" destOrd="0" presId="urn:microsoft.com/office/officeart/2005/8/layout/default"/>
    <dgm:cxn modelId="{076E6299-6415-486C-9119-0EFDBF9F28EC}" type="presParOf" srcId="{2D88F801-50A2-4B9D-A727-BEE64AF78E8C}" destId="{7FAE867C-5947-4E88-948C-6D6FFB97F952}" srcOrd="2" destOrd="0" presId="urn:microsoft.com/office/officeart/2005/8/layout/default"/>
    <dgm:cxn modelId="{3739D8E6-474A-4AF7-A6AD-0CA4D1CF6206}" type="presParOf" srcId="{2D88F801-50A2-4B9D-A727-BEE64AF78E8C}" destId="{DCCCC122-F287-4D01-9F7B-E21C0B45FE62}" srcOrd="3" destOrd="0" presId="urn:microsoft.com/office/officeart/2005/8/layout/default"/>
    <dgm:cxn modelId="{C75F4FAD-F135-41BD-A921-F127D679CB52}" type="presParOf" srcId="{2D88F801-50A2-4B9D-A727-BEE64AF78E8C}" destId="{DFC66CA2-5682-4D54-A147-8545A1182BF5}" srcOrd="4" destOrd="0" presId="urn:microsoft.com/office/officeart/2005/8/layout/default"/>
    <dgm:cxn modelId="{561C92BB-E0C4-4725-AF10-FE9342A74981}" type="presParOf" srcId="{2D88F801-50A2-4B9D-A727-BEE64AF78E8C}" destId="{1CB1C6AF-BAD7-44B6-AD36-BB2B94D9EB69}" srcOrd="5" destOrd="0" presId="urn:microsoft.com/office/officeart/2005/8/layout/default"/>
    <dgm:cxn modelId="{91E0EDC8-7C75-44B6-A3F4-37A630EAE8D2}" type="presParOf" srcId="{2D88F801-50A2-4B9D-A727-BEE64AF78E8C}" destId="{8E075BFD-4D18-4263-85D7-DFE42DE88488}" srcOrd="6" destOrd="0" presId="urn:microsoft.com/office/officeart/2005/8/layout/default"/>
    <dgm:cxn modelId="{14B31323-9617-49E2-87CA-A13DED28F323}" type="presParOf" srcId="{2D88F801-50A2-4B9D-A727-BEE64AF78E8C}" destId="{5C1B75DA-C063-4119-ABD6-01315DC847A5}" srcOrd="7" destOrd="0" presId="urn:microsoft.com/office/officeart/2005/8/layout/default"/>
    <dgm:cxn modelId="{952BC3A7-4FD8-424B-803E-B727E2798871}" type="presParOf" srcId="{2D88F801-50A2-4B9D-A727-BEE64AF78E8C}" destId="{AA7B7A9A-E4FC-41C1-BD1E-E245402D0FEE}" srcOrd="8" destOrd="0" presId="urn:microsoft.com/office/officeart/2005/8/layout/default"/>
    <dgm:cxn modelId="{1B678803-59EE-4166-8CE3-E01968AA3B07}" type="presParOf" srcId="{2D88F801-50A2-4B9D-A727-BEE64AF78E8C}" destId="{74A53A0A-B4AF-43FC-A59A-6027ADCCED5D}" srcOrd="9" destOrd="0" presId="urn:microsoft.com/office/officeart/2005/8/layout/default"/>
    <dgm:cxn modelId="{2D72829B-E2B9-4E35-9CFA-6E3E41C3312A}" type="presParOf" srcId="{2D88F801-50A2-4B9D-A727-BEE64AF78E8C}" destId="{91F94640-DF00-4DE1-98CB-7A005208005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801AC-CF69-4753-A1EA-A20E5CD82D24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7254104D-D7A0-4F60-BCC6-A4D953D2F524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No respeta los derechos de los demás, se siente superior.</a:t>
          </a:r>
          <a:endParaRPr lang="es-PE" sz="1800" dirty="0">
            <a:latin typeface="Muller Regular" pitchFamily="50" charset="0"/>
          </a:endParaRPr>
        </a:p>
      </dgm:t>
    </dgm:pt>
    <dgm:pt modelId="{4DB49BFA-6825-4C31-AF20-9747EF053316}" type="par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91FB293C-2821-4BB5-970A-F7E520B61A22}" type="sib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4C426F9-601A-48C6-846E-4CC75C053D4D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Expresa su punto de vista de forma hostil y dominante.</a:t>
          </a:r>
          <a:endParaRPr lang="es-PE" sz="1800" dirty="0">
            <a:latin typeface="Muller Regular" pitchFamily="50" charset="0"/>
          </a:endParaRPr>
        </a:p>
      </dgm:t>
    </dgm:pt>
    <dgm:pt modelId="{7FE13605-A583-49F9-A9AC-6DEEEFA7BEDC}" type="par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7C7E9C7D-AF48-4DE6-928C-218924017D6F}" type="sib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18EE9888-E845-4750-A188-8673D9426EE7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Intolerante, impaciente.</a:t>
          </a:r>
          <a:endParaRPr lang="es-PE" sz="1800" dirty="0">
            <a:latin typeface="Muller Regular" pitchFamily="50" charset="0"/>
          </a:endParaRPr>
        </a:p>
      </dgm:t>
    </dgm:pt>
    <dgm:pt modelId="{9C93EA80-1991-468A-95A3-C596A29B9CD7}" type="par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A626D207-391E-4023-8BAF-83A24F7071E1}" type="sib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59F57706-3DF4-4476-A1C9-2D0239E0B6DE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Tiende a hablar más que los demás y a interrumpirlos.</a:t>
          </a:r>
          <a:endParaRPr lang="es-PE" sz="1800" dirty="0">
            <a:latin typeface="Muller Regular" pitchFamily="50" charset="0"/>
          </a:endParaRPr>
        </a:p>
      </dgm:t>
    </dgm:pt>
    <dgm:pt modelId="{753660BA-0EFA-4583-AC7C-76220B3E0FA7}" type="par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084A37EA-9EBD-44CC-BAD2-2245E976D73A}" type="sib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CA9FB3E8-3B23-4435-A8D2-24D68BF36B97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Contacto visual airado. Frunce el ceño, tono de voz elevado.</a:t>
          </a:r>
          <a:endParaRPr lang="es-PE" sz="1800" dirty="0">
            <a:latin typeface="Muller Regular" pitchFamily="50" charset="0"/>
          </a:endParaRPr>
        </a:p>
      </dgm:t>
    </dgm:pt>
    <dgm:pt modelId="{5A473FEB-89A6-4FB1-81B7-3D7AC03A5ABA}" type="par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4AB5BB5F-B549-4862-84F1-36FABD7C003F}" type="sib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D4BBAB84-2B8C-4598-9C4E-7AE003EAA079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No escucha a los demás, no acepta perder ni consejos.</a:t>
          </a:r>
          <a:endParaRPr lang="es-PE" sz="1800" dirty="0">
            <a:latin typeface="Muller Regular" pitchFamily="50" charset="0"/>
          </a:endParaRPr>
        </a:p>
      </dgm:t>
    </dgm:pt>
    <dgm:pt modelId="{17E632B7-F55D-4851-A99F-C1693AFC4AC6}" type="par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6F3311CE-8D35-4516-9CDF-8515219685CA}" type="sib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D88F801-50A2-4B9D-A727-BEE64AF78E8C}" type="pres">
      <dgm:prSet presAssocID="{7BB801AC-CF69-4753-A1EA-A20E5CD82D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C28503B-1FFF-4A0F-BE89-BE1B68C93036}" type="pres">
      <dgm:prSet presAssocID="{7254104D-D7A0-4F60-BCC6-A4D953D2F5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CAB550-0649-4D7C-8A0E-A17018E9DE08}" type="pres">
      <dgm:prSet presAssocID="{91FB293C-2821-4BB5-970A-F7E520B61A22}" presName="sibTrans" presStyleCnt="0"/>
      <dgm:spPr/>
    </dgm:pt>
    <dgm:pt modelId="{7FAE867C-5947-4E88-948C-6D6FFB97F952}" type="pres">
      <dgm:prSet presAssocID="{24C426F9-601A-48C6-846E-4CC75C053D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CCC122-F287-4D01-9F7B-E21C0B45FE62}" type="pres">
      <dgm:prSet presAssocID="{7C7E9C7D-AF48-4DE6-928C-218924017D6F}" presName="sibTrans" presStyleCnt="0"/>
      <dgm:spPr/>
    </dgm:pt>
    <dgm:pt modelId="{DFC66CA2-5682-4D54-A147-8545A1182BF5}" type="pres">
      <dgm:prSet presAssocID="{18EE9888-E845-4750-A188-8673D9426EE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CB1C6AF-BAD7-44B6-AD36-BB2B94D9EB69}" type="pres">
      <dgm:prSet presAssocID="{A626D207-391E-4023-8BAF-83A24F7071E1}" presName="sibTrans" presStyleCnt="0"/>
      <dgm:spPr/>
    </dgm:pt>
    <dgm:pt modelId="{8E075BFD-4D18-4263-85D7-DFE42DE88488}" type="pres">
      <dgm:prSet presAssocID="{59F57706-3DF4-4476-A1C9-2D0239E0B6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1B75DA-C063-4119-ABD6-01315DC847A5}" type="pres">
      <dgm:prSet presAssocID="{084A37EA-9EBD-44CC-BAD2-2245E976D73A}" presName="sibTrans" presStyleCnt="0"/>
      <dgm:spPr/>
    </dgm:pt>
    <dgm:pt modelId="{AA7B7A9A-E4FC-41C1-BD1E-E245402D0FEE}" type="pres">
      <dgm:prSet presAssocID="{CA9FB3E8-3B23-4435-A8D2-24D68BF36B9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A53A0A-B4AF-43FC-A59A-6027ADCCED5D}" type="pres">
      <dgm:prSet presAssocID="{4AB5BB5F-B549-4862-84F1-36FABD7C003F}" presName="sibTrans" presStyleCnt="0"/>
      <dgm:spPr/>
    </dgm:pt>
    <dgm:pt modelId="{91F94640-DF00-4DE1-98CB-7A005208005A}" type="pres">
      <dgm:prSet presAssocID="{D4BBAB84-2B8C-4598-9C4E-7AE003EAA0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28090D4-1A40-4219-B598-1AAF30DDC837}" srcId="{7BB801AC-CF69-4753-A1EA-A20E5CD82D24}" destId="{D4BBAB84-2B8C-4598-9C4E-7AE003EAA079}" srcOrd="5" destOrd="0" parTransId="{17E632B7-F55D-4851-A99F-C1693AFC4AC6}" sibTransId="{6F3311CE-8D35-4516-9CDF-8515219685CA}"/>
    <dgm:cxn modelId="{66639CDF-589E-42A3-88DB-3A2DCBB81152}" type="presOf" srcId="{7BB801AC-CF69-4753-A1EA-A20E5CD82D24}" destId="{2D88F801-50A2-4B9D-A727-BEE64AF78E8C}" srcOrd="0" destOrd="0" presId="urn:microsoft.com/office/officeart/2005/8/layout/default"/>
    <dgm:cxn modelId="{B7641DE5-DC20-4E1B-8218-CCB77F6DC95B}" srcId="{7BB801AC-CF69-4753-A1EA-A20E5CD82D24}" destId="{7254104D-D7A0-4F60-BCC6-A4D953D2F524}" srcOrd="0" destOrd="0" parTransId="{4DB49BFA-6825-4C31-AF20-9747EF053316}" sibTransId="{91FB293C-2821-4BB5-970A-F7E520B61A22}"/>
    <dgm:cxn modelId="{BFDF7CD0-39B7-4215-B4FC-3254E2C4CF28}" type="presOf" srcId="{59F57706-3DF4-4476-A1C9-2D0239E0B6DE}" destId="{8E075BFD-4D18-4263-85D7-DFE42DE88488}" srcOrd="0" destOrd="0" presId="urn:microsoft.com/office/officeart/2005/8/layout/default"/>
    <dgm:cxn modelId="{0EBC8215-26F0-4864-91AC-FCA8DB9C7684}" type="presOf" srcId="{18EE9888-E845-4750-A188-8673D9426EE7}" destId="{DFC66CA2-5682-4D54-A147-8545A1182BF5}" srcOrd="0" destOrd="0" presId="urn:microsoft.com/office/officeart/2005/8/layout/default"/>
    <dgm:cxn modelId="{53CCD5A0-EAE7-4BC1-8070-24E9A00D1E36}" srcId="{7BB801AC-CF69-4753-A1EA-A20E5CD82D24}" destId="{CA9FB3E8-3B23-4435-A8D2-24D68BF36B97}" srcOrd="4" destOrd="0" parTransId="{5A473FEB-89A6-4FB1-81B7-3D7AC03A5ABA}" sibTransId="{4AB5BB5F-B549-4862-84F1-36FABD7C003F}"/>
    <dgm:cxn modelId="{38617E71-05DB-4F9A-8440-885E580EF398}" type="presOf" srcId="{CA9FB3E8-3B23-4435-A8D2-24D68BF36B97}" destId="{AA7B7A9A-E4FC-41C1-BD1E-E245402D0FEE}" srcOrd="0" destOrd="0" presId="urn:microsoft.com/office/officeart/2005/8/layout/default"/>
    <dgm:cxn modelId="{8F8424EF-8950-47C0-9161-1517BF66A3B1}" srcId="{7BB801AC-CF69-4753-A1EA-A20E5CD82D24}" destId="{59F57706-3DF4-4476-A1C9-2D0239E0B6DE}" srcOrd="3" destOrd="0" parTransId="{753660BA-0EFA-4583-AC7C-76220B3E0FA7}" sibTransId="{084A37EA-9EBD-44CC-BAD2-2245E976D73A}"/>
    <dgm:cxn modelId="{ABA6E51B-6036-4071-B680-AA718C5610CA}" srcId="{7BB801AC-CF69-4753-A1EA-A20E5CD82D24}" destId="{18EE9888-E845-4750-A188-8673D9426EE7}" srcOrd="2" destOrd="0" parTransId="{9C93EA80-1991-468A-95A3-C596A29B9CD7}" sibTransId="{A626D207-391E-4023-8BAF-83A24F7071E1}"/>
    <dgm:cxn modelId="{10B78981-FF97-48F8-BEA7-A62B3BF77DF9}" type="presOf" srcId="{24C426F9-601A-48C6-846E-4CC75C053D4D}" destId="{7FAE867C-5947-4E88-948C-6D6FFB97F952}" srcOrd="0" destOrd="0" presId="urn:microsoft.com/office/officeart/2005/8/layout/default"/>
    <dgm:cxn modelId="{A7A0890B-B442-427C-8150-BE8525CF7DCD}" type="presOf" srcId="{D4BBAB84-2B8C-4598-9C4E-7AE003EAA079}" destId="{91F94640-DF00-4DE1-98CB-7A005208005A}" srcOrd="0" destOrd="0" presId="urn:microsoft.com/office/officeart/2005/8/layout/default"/>
    <dgm:cxn modelId="{E1274689-6571-4B48-8C47-4A3844126206}" type="presOf" srcId="{7254104D-D7A0-4F60-BCC6-A4D953D2F524}" destId="{3C28503B-1FFF-4A0F-BE89-BE1B68C93036}" srcOrd="0" destOrd="0" presId="urn:microsoft.com/office/officeart/2005/8/layout/default"/>
    <dgm:cxn modelId="{884F1271-D20D-4E99-9F6B-8D1038BBAED7}" srcId="{7BB801AC-CF69-4753-A1EA-A20E5CD82D24}" destId="{24C426F9-601A-48C6-846E-4CC75C053D4D}" srcOrd="1" destOrd="0" parTransId="{7FE13605-A583-49F9-A9AC-6DEEEFA7BEDC}" sibTransId="{7C7E9C7D-AF48-4DE6-928C-218924017D6F}"/>
    <dgm:cxn modelId="{0A848CF9-6456-4541-BCA4-8AE48ED23647}" type="presParOf" srcId="{2D88F801-50A2-4B9D-A727-BEE64AF78E8C}" destId="{3C28503B-1FFF-4A0F-BE89-BE1B68C93036}" srcOrd="0" destOrd="0" presId="urn:microsoft.com/office/officeart/2005/8/layout/default"/>
    <dgm:cxn modelId="{29B0896F-F61D-4AAD-91DA-491E15CFEB62}" type="presParOf" srcId="{2D88F801-50A2-4B9D-A727-BEE64AF78E8C}" destId="{78CAB550-0649-4D7C-8A0E-A17018E9DE08}" srcOrd="1" destOrd="0" presId="urn:microsoft.com/office/officeart/2005/8/layout/default"/>
    <dgm:cxn modelId="{7F3C2435-34C3-4F54-85CA-C98441BF5DB3}" type="presParOf" srcId="{2D88F801-50A2-4B9D-A727-BEE64AF78E8C}" destId="{7FAE867C-5947-4E88-948C-6D6FFB97F952}" srcOrd="2" destOrd="0" presId="urn:microsoft.com/office/officeart/2005/8/layout/default"/>
    <dgm:cxn modelId="{FBD1BB68-74DD-458E-89CF-AD64F1222DFF}" type="presParOf" srcId="{2D88F801-50A2-4B9D-A727-BEE64AF78E8C}" destId="{DCCCC122-F287-4D01-9F7B-E21C0B45FE62}" srcOrd="3" destOrd="0" presId="urn:microsoft.com/office/officeart/2005/8/layout/default"/>
    <dgm:cxn modelId="{C61F666B-085D-47AF-BEBC-B7F0F7EE15D0}" type="presParOf" srcId="{2D88F801-50A2-4B9D-A727-BEE64AF78E8C}" destId="{DFC66CA2-5682-4D54-A147-8545A1182BF5}" srcOrd="4" destOrd="0" presId="urn:microsoft.com/office/officeart/2005/8/layout/default"/>
    <dgm:cxn modelId="{C1DC00E2-F38F-44D7-842D-26CC023E13E5}" type="presParOf" srcId="{2D88F801-50A2-4B9D-A727-BEE64AF78E8C}" destId="{1CB1C6AF-BAD7-44B6-AD36-BB2B94D9EB69}" srcOrd="5" destOrd="0" presId="urn:microsoft.com/office/officeart/2005/8/layout/default"/>
    <dgm:cxn modelId="{CBE7A693-EFEB-4EAB-8751-9A8DBF7386B4}" type="presParOf" srcId="{2D88F801-50A2-4B9D-A727-BEE64AF78E8C}" destId="{8E075BFD-4D18-4263-85D7-DFE42DE88488}" srcOrd="6" destOrd="0" presId="urn:microsoft.com/office/officeart/2005/8/layout/default"/>
    <dgm:cxn modelId="{08423524-C8A4-4D69-A674-E9B5192B9D9B}" type="presParOf" srcId="{2D88F801-50A2-4B9D-A727-BEE64AF78E8C}" destId="{5C1B75DA-C063-4119-ABD6-01315DC847A5}" srcOrd="7" destOrd="0" presId="urn:microsoft.com/office/officeart/2005/8/layout/default"/>
    <dgm:cxn modelId="{B9E326B4-D627-48E0-8838-878AC0418ABD}" type="presParOf" srcId="{2D88F801-50A2-4B9D-A727-BEE64AF78E8C}" destId="{AA7B7A9A-E4FC-41C1-BD1E-E245402D0FEE}" srcOrd="8" destOrd="0" presId="urn:microsoft.com/office/officeart/2005/8/layout/default"/>
    <dgm:cxn modelId="{D943E5D5-C214-408C-99CE-7E1F8024249C}" type="presParOf" srcId="{2D88F801-50A2-4B9D-A727-BEE64AF78E8C}" destId="{74A53A0A-B4AF-43FC-A59A-6027ADCCED5D}" srcOrd="9" destOrd="0" presId="urn:microsoft.com/office/officeart/2005/8/layout/default"/>
    <dgm:cxn modelId="{1859BA9C-6B53-45BE-8DB0-8B75F4F6367F}" type="presParOf" srcId="{2D88F801-50A2-4B9D-A727-BEE64AF78E8C}" destId="{91F94640-DF00-4DE1-98CB-7A005208005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801AC-CF69-4753-A1EA-A20E5CD82D24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7254104D-D7A0-4F60-BCC6-A4D953D2F524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Demuestra respeto por los demás.</a:t>
          </a:r>
          <a:endParaRPr lang="es-PE" sz="1800" dirty="0">
            <a:latin typeface="Muller Regular" pitchFamily="50" charset="0"/>
          </a:endParaRPr>
        </a:p>
      </dgm:t>
    </dgm:pt>
    <dgm:pt modelId="{4DB49BFA-6825-4C31-AF20-9747EF053316}" type="par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91FB293C-2821-4BB5-970A-F7E520B61A22}" type="sibTrans" cxnId="{B7641DE5-DC20-4E1B-8218-CCB77F6DC95B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4C426F9-601A-48C6-846E-4CC75C053D4D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Expresa adecuadamente lo que piensa, siente y quiere.</a:t>
          </a:r>
          <a:endParaRPr lang="es-PE" sz="1800" dirty="0">
            <a:latin typeface="Muller Regular" pitchFamily="50" charset="0"/>
          </a:endParaRPr>
        </a:p>
      </dgm:t>
    </dgm:pt>
    <dgm:pt modelId="{7FE13605-A583-49F9-A9AC-6DEEEFA7BEDC}" type="par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7C7E9C7D-AF48-4DE6-928C-218924017D6F}" type="sibTrans" cxnId="{884F1271-D20D-4E99-9F6B-8D1038BBAED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18EE9888-E845-4750-A188-8673D9426EE7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Tranquilidad, afabilidad, buen humor.</a:t>
          </a:r>
          <a:endParaRPr lang="es-PE" sz="1800" dirty="0">
            <a:latin typeface="Muller Regular" pitchFamily="50" charset="0"/>
          </a:endParaRPr>
        </a:p>
      </dgm:t>
    </dgm:pt>
    <dgm:pt modelId="{9C93EA80-1991-468A-95A3-C596A29B9CD7}" type="par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A626D207-391E-4023-8BAF-83A24F7071E1}" type="sibTrans" cxnId="{ABA6E51B-6036-4071-B680-AA718C5610CA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59F57706-3DF4-4476-A1C9-2D0239E0B6DE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Afronta los problemas. Coopera con los demás para resolverlos.</a:t>
          </a:r>
          <a:endParaRPr lang="es-PE" sz="1800" dirty="0">
            <a:latin typeface="Muller Regular" pitchFamily="50" charset="0"/>
          </a:endParaRPr>
        </a:p>
      </dgm:t>
    </dgm:pt>
    <dgm:pt modelId="{753660BA-0EFA-4583-AC7C-76220B3E0FA7}" type="par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084A37EA-9EBD-44CC-BAD2-2245E976D73A}" type="sibTrans" cxnId="{8F8424EF-8950-47C0-9161-1517BF66A3B1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CA9FB3E8-3B23-4435-A8D2-24D68BF36B97}">
      <dgm:prSet phldrT="[Texto]" custT="1"/>
      <dgm:spPr/>
      <dgm:t>
        <a:bodyPr/>
        <a:lstStyle/>
        <a:p>
          <a:r>
            <a:rPr lang="es-PE" sz="1500" dirty="0" smtClean="0">
              <a:latin typeface="Muller Regular" pitchFamily="50" charset="0"/>
            </a:rPr>
            <a:t>Contacto visual directo. Gestos y ademanes de seguridad. Habla con voz firme y serena</a:t>
          </a:r>
          <a:endParaRPr lang="es-PE" sz="1500" dirty="0">
            <a:latin typeface="Muller Regular" pitchFamily="50" charset="0"/>
          </a:endParaRPr>
        </a:p>
      </dgm:t>
    </dgm:pt>
    <dgm:pt modelId="{5A473FEB-89A6-4FB1-81B7-3D7AC03A5ABA}" type="par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4AB5BB5F-B549-4862-84F1-36FABD7C003F}" type="sibTrans" cxnId="{53CCD5A0-EAE7-4BC1-8070-24E9A00D1E36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D4BBAB84-2B8C-4598-9C4E-7AE003EAA079}">
      <dgm:prSet phldrT="[Texto]" custT="1"/>
      <dgm:spPr/>
      <dgm:t>
        <a:bodyPr/>
        <a:lstStyle/>
        <a:p>
          <a:r>
            <a:rPr lang="es-PE" sz="1800" dirty="0" smtClean="0">
              <a:latin typeface="Muller Regular" pitchFamily="50" charset="0"/>
            </a:rPr>
            <a:t>Se expresa ordenadamente.</a:t>
          </a:r>
          <a:endParaRPr lang="es-PE" sz="1800" dirty="0">
            <a:latin typeface="Muller Regular" pitchFamily="50" charset="0"/>
          </a:endParaRPr>
        </a:p>
      </dgm:t>
    </dgm:pt>
    <dgm:pt modelId="{17E632B7-F55D-4851-A99F-C1693AFC4AC6}" type="par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6F3311CE-8D35-4516-9CDF-8515219685CA}" type="sibTrans" cxnId="{B28090D4-1A40-4219-B598-1AAF30DDC837}">
      <dgm:prSet/>
      <dgm:spPr/>
      <dgm:t>
        <a:bodyPr/>
        <a:lstStyle/>
        <a:p>
          <a:endParaRPr lang="es-PE" sz="1400">
            <a:latin typeface="Muller Regular" pitchFamily="50" charset="0"/>
          </a:endParaRPr>
        </a:p>
      </dgm:t>
    </dgm:pt>
    <dgm:pt modelId="{2D88F801-50A2-4B9D-A727-BEE64AF78E8C}" type="pres">
      <dgm:prSet presAssocID="{7BB801AC-CF69-4753-A1EA-A20E5CD82D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C28503B-1FFF-4A0F-BE89-BE1B68C93036}" type="pres">
      <dgm:prSet presAssocID="{7254104D-D7A0-4F60-BCC6-A4D953D2F5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CAB550-0649-4D7C-8A0E-A17018E9DE08}" type="pres">
      <dgm:prSet presAssocID="{91FB293C-2821-4BB5-970A-F7E520B61A22}" presName="sibTrans" presStyleCnt="0"/>
      <dgm:spPr/>
    </dgm:pt>
    <dgm:pt modelId="{7FAE867C-5947-4E88-948C-6D6FFB97F952}" type="pres">
      <dgm:prSet presAssocID="{24C426F9-601A-48C6-846E-4CC75C053D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CCC122-F287-4D01-9F7B-E21C0B45FE62}" type="pres">
      <dgm:prSet presAssocID="{7C7E9C7D-AF48-4DE6-928C-218924017D6F}" presName="sibTrans" presStyleCnt="0"/>
      <dgm:spPr/>
    </dgm:pt>
    <dgm:pt modelId="{DFC66CA2-5682-4D54-A147-8545A1182BF5}" type="pres">
      <dgm:prSet presAssocID="{18EE9888-E845-4750-A188-8673D9426EE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CB1C6AF-BAD7-44B6-AD36-BB2B94D9EB69}" type="pres">
      <dgm:prSet presAssocID="{A626D207-391E-4023-8BAF-83A24F7071E1}" presName="sibTrans" presStyleCnt="0"/>
      <dgm:spPr/>
    </dgm:pt>
    <dgm:pt modelId="{8E075BFD-4D18-4263-85D7-DFE42DE88488}" type="pres">
      <dgm:prSet presAssocID="{59F57706-3DF4-4476-A1C9-2D0239E0B6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1B75DA-C063-4119-ABD6-01315DC847A5}" type="pres">
      <dgm:prSet presAssocID="{084A37EA-9EBD-44CC-BAD2-2245E976D73A}" presName="sibTrans" presStyleCnt="0"/>
      <dgm:spPr/>
    </dgm:pt>
    <dgm:pt modelId="{AA7B7A9A-E4FC-41C1-BD1E-E245402D0FEE}" type="pres">
      <dgm:prSet presAssocID="{CA9FB3E8-3B23-4435-A8D2-24D68BF36B9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A53A0A-B4AF-43FC-A59A-6027ADCCED5D}" type="pres">
      <dgm:prSet presAssocID="{4AB5BB5F-B549-4862-84F1-36FABD7C003F}" presName="sibTrans" presStyleCnt="0"/>
      <dgm:spPr/>
    </dgm:pt>
    <dgm:pt modelId="{91F94640-DF00-4DE1-98CB-7A005208005A}" type="pres">
      <dgm:prSet presAssocID="{D4BBAB84-2B8C-4598-9C4E-7AE003EAA0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28090D4-1A40-4219-B598-1AAF30DDC837}" srcId="{7BB801AC-CF69-4753-A1EA-A20E5CD82D24}" destId="{D4BBAB84-2B8C-4598-9C4E-7AE003EAA079}" srcOrd="5" destOrd="0" parTransId="{17E632B7-F55D-4851-A99F-C1693AFC4AC6}" sibTransId="{6F3311CE-8D35-4516-9CDF-8515219685CA}"/>
    <dgm:cxn modelId="{992AD6C4-521F-43F2-B874-7D2FB66053BC}" type="presOf" srcId="{18EE9888-E845-4750-A188-8673D9426EE7}" destId="{DFC66CA2-5682-4D54-A147-8545A1182BF5}" srcOrd="0" destOrd="0" presId="urn:microsoft.com/office/officeart/2005/8/layout/default"/>
    <dgm:cxn modelId="{0674D665-3E29-40CC-876E-B4189F2E4B25}" type="presOf" srcId="{CA9FB3E8-3B23-4435-A8D2-24D68BF36B97}" destId="{AA7B7A9A-E4FC-41C1-BD1E-E245402D0FEE}" srcOrd="0" destOrd="0" presId="urn:microsoft.com/office/officeart/2005/8/layout/default"/>
    <dgm:cxn modelId="{FBA61DA3-E50D-44AD-A75A-F93BAA1BFB58}" type="presOf" srcId="{7BB801AC-CF69-4753-A1EA-A20E5CD82D24}" destId="{2D88F801-50A2-4B9D-A727-BEE64AF78E8C}" srcOrd="0" destOrd="0" presId="urn:microsoft.com/office/officeart/2005/8/layout/default"/>
    <dgm:cxn modelId="{B7641DE5-DC20-4E1B-8218-CCB77F6DC95B}" srcId="{7BB801AC-CF69-4753-A1EA-A20E5CD82D24}" destId="{7254104D-D7A0-4F60-BCC6-A4D953D2F524}" srcOrd="0" destOrd="0" parTransId="{4DB49BFA-6825-4C31-AF20-9747EF053316}" sibTransId="{91FB293C-2821-4BB5-970A-F7E520B61A22}"/>
    <dgm:cxn modelId="{53CCD5A0-EAE7-4BC1-8070-24E9A00D1E36}" srcId="{7BB801AC-CF69-4753-A1EA-A20E5CD82D24}" destId="{CA9FB3E8-3B23-4435-A8D2-24D68BF36B97}" srcOrd="4" destOrd="0" parTransId="{5A473FEB-89A6-4FB1-81B7-3D7AC03A5ABA}" sibTransId="{4AB5BB5F-B549-4862-84F1-36FABD7C003F}"/>
    <dgm:cxn modelId="{E261D48C-3C3A-47F9-B8DA-125D0DD3E38A}" type="presOf" srcId="{D4BBAB84-2B8C-4598-9C4E-7AE003EAA079}" destId="{91F94640-DF00-4DE1-98CB-7A005208005A}" srcOrd="0" destOrd="0" presId="urn:microsoft.com/office/officeart/2005/8/layout/default"/>
    <dgm:cxn modelId="{6475C084-5AA6-4385-946C-261618A76316}" type="presOf" srcId="{59F57706-3DF4-4476-A1C9-2D0239E0B6DE}" destId="{8E075BFD-4D18-4263-85D7-DFE42DE88488}" srcOrd="0" destOrd="0" presId="urn:microsoft.com/office/officeart/2005/8/layout/default"/>
    <dgm:cxn modelId="{B3205FB6-4727-422F-8A85-008727DB7CA8}" type="presOf" srcId="{24C426F9-601A-48C6-846E-4CC75C053D4D}" destId="{7FAE867C-5947-4E88-948C-6D6FFB97F952}" srcOrd="0" destOrd="0" presId="urn:microsoft.com/office/officeart/2005/8/layout/default"/>
    <dgm:cxn modelId="{8F8424EF-8950-47C0-9161-1517BF66A3B1}" srcId="{7BB801AC-CF69-4753-A1EA-A20E5CD82D24}" destId="{59F57706-3DF4-4476-A1C9-2D0239E0B6DE}" srcOrd="3" destOrd="0" parTransId="{753660BA-0EFA-4583-AC7C-76220B3E0FA7}" sibTransId="{084A37EA-9EBD-44CC-BAD2-2245E976D73A}"/>
    <dgm:cxn modelId="{ABA6E51B-6036-4071-B680-AA718C5610CA}" srcId="{7BB801AC-CF69-4753-A1EA-A20E5CD82D24}" destId="{18EE9888-E845-4750-A188-8673D9426EE7}" srcOrd="2" destOrd="0" parTransId="{9C93EA80-1991-468A-95A3-C596A29B9CD7}" sibTransId="{A626D207-391E-4023-8BAF-83A24F7071E1}"/>
    <dgm:cxn modelId="{884F1271-D20D-4E99-9F6B-8D1038BBAED7}" srcId="{7BB801AC-CF69-4753-A1EA-A20E5CD82D24}" destId="{24C426F9-601A-48C6-846E-4CC75C053D4D}" srcOrd="1" destOrd="0" parTransId="{7FE13605-A583-49F9-A9AC-6DEEEFA7BEDC}" sibTransId="{7C7E9C7D-AF48-4DE6-928C-218924017D6F}"/>
    <dgm:cxn modelId="{621D8A7A-5BE4-4C48-89A7-6FAD59AFF317}" type="presOf" srcId="{7254104D-D7A0-4F60-BCC6-A4D953D2F524}" destId="{3C28503B-1FFF-4A0F-BE89-BE1B68C93036}" srcOrd="0" destOrd="0" presId="urn:microsoft.com/office/officeart/2005/8/layout/default"/>
    <dgm:cxn modelId="{92F627F0-B7C9-4AA0-AB12-953B66909C4E}" type="presParOf" srcId="{2D88F801-50A2-4B9D-A727-BEE64AF78E8C}" destId="{3C28503B-1FFF-4A0F-BE89-BE1B68C93036}" srcOrd="0" destOrd="0" presId="urn:microsoft.com/office/officeart/2005/8/layout/default"/>
    <dgm:cxn modelId="{CA4C7799-7F32-408F-B8D9-03CFCD82D1BA}" type="presParOf" srcId="{2D88F801-50A2-4B9D-A727-BEE64AF78E8C}" destId="{78CAB550-0649-4D7C-8A0E-A17018E9DE08}" srcOrd="1" destOrd="0" presId="urn:microsoft.com/office/officeart/2005/8/layout/default"/>
    <dgm:cxn modelId="{B62D16E8-B3DE-4AC8-B29E-A51541C5E7B7}" type="presParOf" srcId="{2D88F801-50A2-4B9D-A727-BEE64AF78E8C}" destId="{7FAE867C-5947-4E88-948C-6D6FFB97F952}" srcOrd="2" destOrd="0" presId="urn:microsoft.com/office/officeart/2005/8/layout/default"/>
    <dgm:cxn modelId="{E8057056-D230-4B16-97CA-4BD880FB9B2E}" type="presParOf" srcId="{2D88F801-50A2-4B9D-A727-BEE64AF78E8C}" destId="{DCCCC122-F287-4D01-9F7B-E21C0B45FE62}" srcOrd="3" destOrd="0" presId="urn:microsoft.com/office/officeart/2005/8/layout/default"/>
    <dgm:cxn modelId="{84253F46-2FD4-447E-820F-90721DBAB2E9}" type="presParOf" srcId="{2D88F801-50A2-4B9D-A727-BEE64AF78E8C}" destId="{DFC66CA2-5682-4D54-A147-8545A1182BF5}" srcOrd="4" destOrd="0" presId="urn:microsoft.com/office/officeart/2005/8/layout/default"/>
    <dgm:cxn modelId="{FA0F2AF8-3EF2-4135-8744-F0897DE7AF49}" type="presParOf" srcId="{2D88F801-50A2-4B9D-A727-BEE64AF78E8C}" destId="{1CB1C6AF-BAD7-44B6-AD36-BB2B94D9EB69}" srcOrd="5" destOrd="0" presId="urn:microsoft.com/office/officeart/2005/8/layout/default"/>
    <dgm:cxn modelId="{363AF7D8-20A4-4772-8A82-4A8D2FFDCF36}" type="presParOf" srcId="{2D88F801-50A2-4B9D-A727-BEE64AF78E8C}" destId="{8E075BFD-4D18-4263-85D7-DFE42DE88488}" srcOrd="6" destOrd="0" presId="urn:microsoft.com/office/officeart/2005/8/layout/default"/>
    <dgm:cxn modelId="{43FFC9B9-4C5E-408E-A265-9DFEFCAB181E}" type="presParOf" srcId="{2D88F801-50A2-4B9D-A727-BEE64AF78E8C}" destId="{5C1B75DA-C063-4119-ABD6-01315DC847A5}" srcOrd="7" destOrd="0" presId="urn:microsoft.com/office/officeart/2005/8/layout/default"/>
    <dgm:cxn modelId="{4B8885BF-7CF0-497F-ADF4-60542B6EC66D}" type="presParOf" srcId="{2D88F801-50A2-4B9D-A727-BEE64AF78E8C}" destId="{AA7B7A9A-E4FC-41C1-BD1E-E245402D0FEE}" srcOrd="8" destOrd="0" presId="urn:microsoft.com/office/officeart/2005/8/layout/default"/>
    <dgm:cxn modelId="{7CF6057F-9AE9-416D-9127-C2C9628CF2AD}" type="presParOf" srcId="{2D88F801-50A2-4B9D-A727-BEE64AF78E8C}" destId="{74A53A0A-B4AF-43FC-A59A-6027ADCCED5D}" srcOrd="9" destOrd="0" presId="urn:microsoft.com/office/officeart/2005/8/layout/default"/>
    <dgm:cxn modelId="{F9F926DE-F3C9-4B60-ACAA-20A2A0C142C0}" type="presParOf" srcId="{2D88F801-50A2-4B9D-A727-BEE64AF78E8C}" destId="{91F94640-DF00-4DE1-98CB-7A005208005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43CE6-54FB-40B9-8360-E574E298192E}" type="doc">
      <dgm:prSet loTypeId="urn:microsoft.com/office/officeart/2008/layout/AlternatingPictureBlocks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6589DB59-2DD7-4826-94CF-F66290A183FC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“Toda la parte de tu exposición está mal, tienes que hacerla otra vez”</a:t>
          </a:r>
          <a:endParaRPr lang="es-PE" dirty="0">
            <a:latin typeface="Berlin Sans FB" panose="020E0602020502020306" pitchFamily="34" charset="0"/>
          </a:endParaRPr>
        </a:p>
      </dgm:t>
    </dgm:pt>
    <dgm:pt modelId="{A76A362B-8431-48DD-880B-9EA230F82D1F}" type="parTrans" cxnId="{185D8FBD-9111-40E4-85FD-EE180E6F2D5A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1A92039A-81F6-4270-AF35-449137FF2C7B}" type="sibTrans" cxnId="{185D8FBD-9111-40E4-85FD-EE180E6F2D5A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0CB69588-7D7B-4B90-9103-5C0CEE39AEC8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“Siempre llegas tarde y todo el tiempo estás pidiendo prestados apuntes. Eso es incómodo y todos estamos muy enojados por eso”</a:t>
          </a:r>
          <a:endParaRPr lang="es-PE" dirty="0">
            <a:latin typeface="Berlin Sans FB" panose="020E0602020502020306" pitchFamily="34" charset="0"/>
          </a:endParaRPr>
        </a:p>
      </dgm:t>
    </dgm:pt>
    <dgm:pt modelId="{A5FAAC58-D7C6-4CF6-A545-38C1330F193F}" type="parTrans" cxnId="{60B7C312-9B60-4421-B1AC-C2E85095D8D8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FEDBB199-07FE-4DDF-B11E-5159D684F688}" type="sibTrans" cxnId="{60B7C312-9B60-4421-B1AC-C2E85095D8D8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F1984BC6-0018-4D66-B20D-123CFD4E0F3C}">
      <dgm:prSet phldrT="[Texto]"/>
      <dgm:spPr/>
      <dgm:t>
        <a:bodyPr/>
        <a:lstStyle/>
        <a:p>
          <a:r>
            <a:rPr lang="es-PE" dirty="0" smtClean="0">
              <a:latin typeface="Berlin Sans FB" panose="020E0602020502020306" pitchFamily="34" charset="0"/>
            </a:rPr>
            <a:t>“Prefiero hacer grupo con mis otros dos compañeros, porque son más responsables”</a:t>
          </a:r>
          <a:endParaRPr lang="es-PE" dirty="0">
            <a:latin typeface="Berlin Sans FB" panose="020E0602020502020306" pitchFamily="34" charset="0"/>
          </a:endParaRPr>
        </a:p>
      </dgm:t>
    </dgm:pt>
    <dgm:pt modelId="{D486FADB-E4EF-419C-9956-15DB8DCEF865}" type="parTrans" cxnId="{5BC998B0-B12A-416F-83F7-77E29D9E2CF2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6F69A4AB-44CA-4D16-A39F-FA5D393C2A64}" type="sibTrans" cxnId="{5BC998B0-B12A-416F-83F7-77E29D9E2CF2}">
      <dgm:prSet/>
      <dgm:spPr/>
      <dgm:t>
        <a:bodyPr/>
        <a:lstStyle/>
        <a:p>
          <a:endParaRPr lang="es-PE">
            <a:latin typeface="Berlin Sans FB" panose="020E0602020502020306" pitchFamily="34" charset="0"/>
          </a:endParaRPr>
        </a:p>
      </dgm:t>
    </dgm:pt>
    <dgm:pt modelId="{D40E7AFD-7D5D-4422-A64B-AA349070D5C3}" type="pres">
      <dgm:prSet presAssocID="{81943CE6-54FB-40B9-8360-E574E29819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CD1BE8F-E34C-48C7-A545-DC5B0BE04D77}" type="pres">
      <dgm:prSet presAssocID="{6589DB59-2DD7-4826-94CF-F66290A183FC}" presName="comp" presStyleCnt="0"/>
      <dgm:spPr/>
    </dgm:pt>
    <dgm:pt modelId="{58437E14-F552-4E98-A7AC-198466A5741A}" type="pres">
      <dgm:prSet presAssocID="{6589DB59-2DD7-4826-94CF-F66290A183FC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159939F-3958-44DC-AC5A-6EE4B68D20A1}" type="pres">
      <dgm:prSet presAssocID="{6589DB59-2DD7-4826-94CF-F66290A183FC}" presName="rect1" presStyleLbl="lnNode1" presStyleIdx="0" presStyleCnt="3"/>
      <dgm:spPr/>
    </dgm:pt>
    <dgm:pt modelId="{323DE1F5-269D-4D3D-BD54-E10AF1809594}" type="pres">
      <dgm:prSet presAssocID="{1A92039A-81F6-4270-AF35-449137FF2C7B}" presName="sibTrans" presStyleCnt="0"/>
      <dgm:spPr/>
    </dgm:pt>
    <dgm:pt modelId="{7E1F31E0-D5D3-406C-AE0B-99C8A85257F7}" type="pres">
      <dgm:prSet presAssocID="{0CB69588-7D7B-4B90-9103-5C0CEE39AEC8}" presName="comp" presStyleCnt="0"/>
      <dgm:spPr/>
    </dgm:pt>
    <dgm:pt modelId="{A8460101-1B59-4139-93CE-4BBBC99AD6A6}" type="pres">
      <dgm:prSet presAssocID="{0CB69588-7D7B-4B90-9103-5C0CEE39AEC8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F1CF3D-DCD4-4FE5-932E-1287574C4100}" type="pres">
      <dgm:prSet presAssocID="{0CB69588-7D7B-4B90-9103-5C0CEE39AEC8}" presName="rect1" presStyleLbl="lnNode1" presStyleIdx="1" presStyleCnt="3"/>
      <dgm:spPr/>
    </dgm:pt>
    <dgm:pt modelId="{67D3BCC5-A648-4154-8BBB-A2BEAB9F2B3C}" type="pres">
      <dgm:prSet presAssocID="{FEDBB199-07FE-4DDF-B11E-5159D684F688}" presName="sibTrans" presStyleCnt="0"/>
      <dgm:spPr/>
    </dgm:pt>
    <dgm:pt modelId="{4679754A-BC7F-4EAA-96A1-1ECBE666F4C6}" type="pres">
      <dgm:prSet presAssocID="{F1984BC6-0018-4D66-B20D-123CFD4E0F3C}" presName="comp" presStyleCnt="0"/>
      <dgm:spPr/>
    </dgm:pt>
    <dgm:pt modelId="{60D6D9D4-678F-4CE7-B38F-6B6F37677221}" type="pres">
      <dgm:prSet presAssocID="{F1984BC6-0018-4D66-B20D-123CFD4E0F3C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D8886D-484D-4155-A7DE-46AF3DE6018A}" type="pres">
      <dgm:prSet presAssocID="{F1984BC6-0018-4D66-B20D-123CFD4E0F3C}" presName="rect1" presStyleLbl="lnNode1" presStyleIdx="2" presStyleCnt="3"/>
      <dgm:spPr/>
    </dgm:pt>
  </dgm:ptLst>
  <dgm:cxnLst>
    <dgm:cxn modelId="{5AE8CDF4-1B45-4CA9-AA7E-ABCDA6010A65}" type="presOf" srcId="{0CB69588-7D7B-4B90-9103-5C0CEE39AEC8}" destId="{A8460101-1B59-4139-93CE-4BBBC99AD6A6}" srcOrd="0" destOrd="0" presId="urn:microsoft.com/office/officeart/2008/layout/AlternatingPictureBlocks"/>
    <dgm:cxn modelId="{8A355319-0AF7-4881-8D35-4738072D7A48}" type="presOf" srcId="{F1984BC6-0018-4D66-B20D-123CFD4E0F3C}" destId="{60D6D9D4-678F-4CE7-B38F-6B6F37677221}" srcOrd="0" destOrd="0" presId="urn:microsoft.com/office/officeart/2008/layout/AlternatingPictureBlocks"/>
    <dgm:cxn modelId="{185D8FBD-9111-40E4-85FD-EE180E6F2D5A}" srcId="{81943CE6-54FB-40B9-8360-E574E298192E}" destId="{6589DB59-2DD7-4826-94CF-F66290A183FC}" srcOrd="0" destOrd="0" parTransId="{A76A362B-8431-48DD-880B-9EA230F82D1F}" sibTransId="{1A92039A-81F6-4270-AF35-449137FF2C7B}"/>
    <dgm:cxn modelId="{08A34CFC-1C78-4DA3-B939-DA75C5528611}" type="presOf" srcId="{81943CE6-54FB-40B9-8360-E574E298192E}" destId="{D40E7AFD-7D5D-4422-A64B-AA349070D5C3}" srcOrd="0" destOrd="0" presId="urn:microsoft.com/office/officeart/2008/layout/AlternatingPictureBlocks"/>
    <dgm:cxn modelId="{D43308EA-6470-4A28-8D0E-3CA96CD7A3F9}" type="presOf" srcId="{6589DB59-2DD7-4826-94CF-F66290A183FC}" destId="{58437E14-F552-4E98-A7AC-198466A5741A}" srcOrd="0" destOrd="0" presId="urn:microsoft.com/office/officeart/2008/layout/AlternatingPictureBlocks"/>
    <dgm:cxn modelId="{5BC998B0-B12A-416F-83F7-77E29D9E2CF2}" srcId="{81943CE6-54FB-40B9-8360-E574E298192E}" destId="{F1984BC6-0018-4D66-B20D-123CFD4E0F3C}" srcOrd="2" destOrd="0" parTransId="{D486FADB-E4EF-419C-9956-15DB8DCEF865}" sibTransId="{6F69A4AB-44CA-4D16-A39F-FA5D393C2A64}"/>
    <dgm:cxn modelId="{60B7C312-9B60-4421-B1AC-C2E85095D8D8}" srcId="{81943CE6-54FB-40B9-8360-E574E298192E}" destId="{0CB69588-7D7B-4B90-9103-5C0CEE39AEC8}" srcOrd="1" destOrd="0" parTransId="{A5FAAC58-D7C6-4CF6-A545-38C1330F193F}" sibTransId="{FEDBB199-07FE-4DDF-B11E-5159D684F688}"/>
    <dgm:cxn modelId="{D7E97B6C-C34F-4A9B-847E-A6E710CB41E5}" type="presParOf" srcId="{D40E7AFD-7D5D-4422-A64B-AA349070D5C3}" destId="{7CD1BE8F-E34C-48C7-A545-DC5B0BE04D77}" srcOrd="0" destOrd="0" presId="urn:microsoft.com/office/officeart/2008/layout/AlternatingPictureBlocks"/>
    <dgm:cxn modelId="{8F7BFD3D-4E9F-498A-B787-DFE734849967}" type="presParOf" srcId="{7CD1BE8F-E34C-48C7-A545-DC5B0BE04D77}" destId="{58437E14-F552-4E98-A7AC-198466A5741A}" srcOrd="0" destOrd="0" presId="urn:microsoft.com/office/officeart/2008/layout/AlternatingPictureBlocks"/>
    <dgm:cxn modelId="{B368718D-626C-48A4-A5C4-8A86F7C3DC98}" type="presParOf" srcId="{7CD1BE8F-E34C-48C7-A545-DC5B0BE04D77}" destId="{2159939F-3958-44DC-AC5A-6EE4B68D20A1}" srcOrd="1" destOrd="0" presId="urn:microsoft.com/office/officeart/2008/layout/AlternatingPictureBlocks"/>
    <dgm:cxn modelId="{903535DF-AB93-49E7-B93E-E7DD86EFE897}" type="presParOf" srcId="{D40E7AFD-7D5D-4422-A64B-AA349070D5C3}" destId="{323DE1F5-269D-4D3D-BD54-E10AF1809594}" srcOrd="1" destOrd="0" presId="urn:microsoft.com/office/officeart/2008/layout/AlternatingPictureBlocks"/>
    <dgm:cxn modelId="{BEFBC4DC-8360-418D-AB57-3A186DF84BCC}" type="presParOf" srcId="{D40E7AFD-7D5D-4422-A64B-AA349070D5C3}" destId="{7E1F31E0-D5D3-406C-AE0B-99C8A85257F7}" srcOrd="2" destOrd="0" presId="urn:microsoft.com/office/officeart/2008/layout/AlternatingPictureBlocks"/>
    <dgm:cxn modelId="{5A0B80F3-D68F-4301-AD91-B93B2A336E5B}" type="presParOf" srcId="{7E1F31E0-D5D3-406C-AE0B-99C8A85257F7}" destId="{A8460101-1B59-4139-93CE-4BBBC99AD6A6}" srcOrd="0" destOrd="0" presId="urn:microsoft.com/office/officeart/2008/layout/AlternatingPictureBlocks"/>
    <dgm:cxn modelId="{8AF2D9C7-D040-473A-BABA-AE56922CB733}" type="presParOf" srcId="{7E1F31E0-D5D3-406C-AE0B-99C8A85257F7}" destId="{19F1CF3D-DCD4-4FE5-932E-1287574C4100}" srcOrd="1" destOrd="0" presId="urn:microsoft.com/office/officeart/2008/layout/AlternatingPictureBlocks"/>
    <dgm:cxn modelId="{34F1D7D4-5E39-4E8D-9EA3-8DB70311EA97}" type="presParOf" srcId="{D40E7AFD-7D5D-4422-A64B-AA349070D5C3}" destId="{67D3BCC5-A648-4154-8BBB-A2BEAB9F2B3C}" srcOrd="3" destOrd="0" presId="urn:microsoft.com/office/officeart/2008/layout/AlternatingPictureBlocks"/>
    <dgm:cxn modelId="{2F130DA8-A193-4597-9BDF-601FA8C1150A}" type="presParOf" srcId="{D40E7AFD-7D5D-4422-A64B-AA349070D5C3}" destId="{4679754A-BC7F-4EAA-96A1-1ECBE666F4C6}" srcOrd="4" destOrd="0" presId="urn:microsoft.com/office/officeart/2008/layout/AlternatingPictureBlocks"/>
    <dgm:cxn modelId="{C49C9ACD-1116-41C7-AA37-AF81A3B7D0FB}" type="presParOf" srcId="{4679754A-BC7F-4EAA-96A1-1ECBE666F4C6}" destId="{60D6D9D4-678F-4CE7-B38F-6B6F37677221}" srcOrd="0" destOrd="0" presId="urn:microsoft.com/office/officeart/2008/layout/AlternatingPictureBlocks"/>
    <dgm:cxn modelId="{CDCBD8B9-41F1-405C-B53F-4BEDFF5EE40F}" type="presParOf" srcId="{4679754A-BC7F-4EAA-96A1-1ECBE666F4C6}" destId="{55D8886D-484D-4155-A7DE-46AF3DE6018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DEFA48-506A-4159-8FB7-410504DB8900}" type="doc">
      <dgm:prSet loTypeId="urn:microsoft.com/office/officeart/2008/layout/VerticalAccent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92A555-6023-4B5D-8B5E-6EB555E9C37E}">
      <dgm:prSet phldrT="[Texto]"/>
      <dgm:spPr/>
      <dgm:t>
        <a:bodyPr/>
        <a:lstStyle/>
        <a:p>
          <a:r>
            <a:rPr lang="es-PE" dirty="0" smtClean="0">
              <a:latin typeface="Muller Regular" pitchFamily="50" charset="0"/>
            </a:rPr>
            <a:t>Es la base de la comunicación.</a:t>
          </a:r>
          <a:endParaRPr lang="es-PE" dirty="0">
            <a:latin typeface="Muller Regular" pitchFamily="50" charset="0"/>
          </a:endParaRPr>
        </a:p>
      </dgm:t>
    </dgm:pt>
    <dgm:pt modelId="{0E549763-7466-4F7B-A154-3CF3685B7415}" type="parTrans" cxnId="{0505811E-826B-420F-8FD8-E9EA707F92E1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370A2E6D-55ED-4A3F-87E6-7048ED87C7C1}" type="sibTrans" cxnId="{0505811E-826B-420F-8FD8-E9EA707F92E1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E57583DC-0BE8-453A-BE05-DCE3EDDAAC7D}">
      <dgm:prSet phldrT="[Texto]"/>
      <dgm:spPr/>
      <dgm:t>
        <a:bodyPr/>
        <a:lstStyle/>
        <a:p>
          <a:r>
            <a:rPr lang="es-PE" dirty="0" smtClean="0">
              <a:latin typeface="Muller Regular" pitchFamily="50" charset="0"/>
            </a:rPr>
            <a:t>Requiere un esfuerzo adicional para convertirse en escucha.</a:t>
          </a:r>
          <a:endParaRPr lang="es-PE" dirty="0">
            <a:latin typeface="Muller Regular" pitchFamily="50" charset="0"/>
          </a:endParaRPr>
        </a:p>
      </dgm:t>
    </dgm:pt>
    <dgm:pt modelId="{EB741AFA-5EDE-4A4B-A36E-0D24CF5D3988}" type="parTrans" cxnId="{21298BDA-45AD-466E-A66C-EDBB2EEE7CA0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3488317D-3EC4-4553-BA4B-3A55D15B3B34}" type="sibTrans" cxnId="{21298BDA-45AD-466E-A66C-EDBB2EEE7CA0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1299E31D-2863-4259-8B2D-F8838066EF1C}">
      <dgm:prSet phldrT="[Texto]"/>
      <dgm:spPr/>
      <dgm:t>
        <a:bodyPr/>
        <a:lstStyle/>
        <a:p>
          <a:r>
            <a:rPr lang="es-PE" dirty="0" smtClean="0">
              <a:latin typeface="Muller Regular" pitchFamily="50" charset="0"/>
            </a:rPr>
            <a:t>Implica renuncia a todo intento de crítica juzgamiento o cuestionamiento.</a:t>
          </a:r>
          <a:endParaRPr lang="es-PE" dirty="0">
            <a:latin typeface="Muller Regular" pitchFamily="50" charset="0"/>
          </a:endParaRPr>
        </a:p>
      </dgm:t>
    </dgm:pt>
    <dgm:pt modelId="{62FDF3E3-B9FA-496A-95DB-10AC6FC38E74}" type="parTrans" cxnId="{05AD0834-0AFD-45AF-8A55-A0E70B748A19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4D52156C-221F-4E1A-9E62-0E578E4E1CBF}" type="sibTrans" cxnId="{05AD0834-0AFD-45AF-8A55-A0E70B748A19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E7716B81-6C23-4183-82F9-1F249F232A62}">
      <dgm:prSet phldrT="[Texto]"/>
      <dgm:spPr/>
      <dgm:t>
        <a:bodyPr/>
        <a:lstStyle/>
        <a:p>
          <a:r>
            <a:rPr lang="es-PE" dirty="0" smtClean="0">
              <a:latin typeface="Muller Regular" pitchFamily="50" charset="0"/>
            </a:rPr>
            <a:t>Demuestra interés genuino por la otra persona.</a:t>
          </a:r>
          <a:endParaRPr lang="es-PE" dirty="0">
            <a:latin typeface="Muller Regular" pitchFamily="50" charset="0"/>
          </a:endParaRPr>
        </a:p>
      </dgm:t>
    </dgm:pt>
    <dgm:pt modelId="{BAA96A36-D0B0-4EB2-BF1C-6E1D06197D7B}" type="parTrans" cxnId="{BE334010-6EE2-4014-B033-39795B0A4AAE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5CFAD7BD-8079-4B0E-A078-7862FA97E477}" type="sibTrans" cxnId="{BE334010-6EE2-4014-B033-39795B0A4AAE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2E6FAC06-76BD-4497-81C9-04380FC82D22}">
      <dgm:prSet phldrT="[Texto]"/>
      <dgm:spPr/>
      <dgm:t>
        <a:bodyPr/>
        <a:lstStyle/>
        <a:p>
          <a:r>
            <a:rPr lang="es-PE" dirty="0" smtClean="0">
              <a:latin typeface="Muller Regular" pitchFamily="50" charset="0"/>
            </a:rPr>
            <a:t>Es ser empático.</a:t>
          </a:r>
          <a:endParaRPr lang="es-PE" dirty="0">
            <a:latin typeface="Muller Regular" pitchFamily="50" charset="0"/>
          </a:endParaRPr>
        </a:p>
      </dgm:t>
    </dgm:pt>
    <dgm:pt modelId="{5E20A30A-79DB-4F4E-965F-62F98574B43F}" type="parTrans" cxnId="{8BC3D827-A4A7-4A46-88E2-DD2385055C18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62CFCE57-EB6D-46FF-A4E9-C8F8F9365079}" type="sibTrans" cxnId="{8BC3D827-A4A7-4A46-88E2-DD2385055C18}">
      <dgm:prSet/>
      <dgm:spPr/>
      <dgm:t>
        <a:bodyPr/>
        <a:lstStyle/>
        <a:p>
          <a:endParaRPr lang="es-PE">
            <a:latin typeface="Muller Regular" pitchFamily="50" charset="0"/>
          </a:endParaRPr>
        </a:p>
      </dgm:t>
    </dgm:pt>
    <dgm:pt modelId="{F3D0927D-97BC-4D27-8178-3EBC77CB0DD6}" type="pres">
      <dgm:prSet presAssocID="{2FDEFA48-506A-4159-8FB7-410504DB890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PE"/>
        </a:p>
      </dgm:t>
    </dgm:pt>
    <dgm:pt modelId="{69C93D95-0F1E-4665-A237-51274C25F9C8}" type="pres">
      <dgm:prSet presAssocID="{D792A555-6023-4B5D-8B5E-6EB555E9C37E}" presName="parenttextcomposite" presStyleCnt="0"/>
      <dgm:spPr/>
    </dgm:pt>
    <dgm:pt modelId="{D32A1659-8CDF-42EC-ABE1-93CDAF1DD06C}" type="pres">
      <dgm:prSet presAssocID="{D792A555-6023-4B5D-8B5E-6EB555E9C37E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5B0C62-4801-49B9-AADA-EE05E090ACE7}" type="pres">
      <dgm:prSet presAssocID="{D792A555-6023-4B5D-8B5E-6EB555E9C37E}" presName="parallelogramComposite" presStyleCnt="0"/>
      <dgm:spPr/>
    </dgm:pt>
    <dgm:pt modelId="{BF984DF5-8794-497F-A83D-46A764E45CFE}" type="pres">
      <dgm:prSet presAssocID="{D792A555-6023-4B5D-8B5E-6EB555E9C37E}" presName="parallelogram1" presStyleLbl="alignNode1" presStyleIdx="0" presStyleCnt="35"/>
      <dgm:spPr/>
    </dgm:pt>
    <dgm:pt modelId="{7AEA64DD-D8BE-4000-BB0A-0D981F4CDD19}" type="pres">
      <dgm:prSet presAssocID="{D792A555-6023-4B5D-8B5E-6EB555E9C37E}" presName="parallelogram2" presStyleLbl="alignNode1" presStyleIdx="1" presStyleCnt="35"/>
      <dgm:spPr/>
    </dgm:pt>
    <dgm:pt modelId="{B165ABAE-F168-4DD7-B9A2-E44F69EA7730}" type="pres">
      <dgm:prSet presAssocID="{D792A555-6023-4B5D-8B5E-6EB555E9C37E}" presName="parallelogram3" presStyleLbl="alignNode1" presStyleIdx="2" presStyleCnt="35"/>
      <dgm:spPr/>
    </dgm:pt>
    <dgm:pt modelId="{70554721-CF1D-4863-967C-AC7382444080}" type="pres">
      <dgm:prSet presAssocID="{D792A555-6023-4B5D-8B5E-6EB555E9C37E}" presName="parallelogram4" presStyleLbl="alignNode1" presStyleIdx="3" presStyleCnt="35"/>
      <dgm:spPr/>
    </dgm:pt>
    <dgm:pt modelId="{F9288F09-413B-474F-AECF-7AE97F608E31}" type="pres">
      <dgm:prSet presAssocID="{D792A555-6023-4B5D-8B5E-6EB555E9C37E}" presName="parallelogram5" presStyleLbl="alignNode1" presStyleIdx="4" presStyleCnt="35"/>
      <dgm:spPr/>
    </dgm:pt>
    <dgm:pt modelId="{8A5AF91D-1E05-4450-AFAC-98114709F530}" type="pres">
      <dgm:prSet presAssocID="{D792A555-6023-4B5D-8B5E-6EB555E9C37E}" presName="parallelogram6" presStyleLbl="alignNode1" presStyleIdx="5" presStyleCnt="35"/>
      <dgm:spPr/>
    </dgm:pt>
    <dgm:pt modelId="{19660373-A261-4431-9B8E-FDB9D6B88592}" type="pres">
      <dgm:prSet presAssocID="{D792A555-6023-4B5D-8B5E-6EB555E9C37E}" presName="parallelogram7" presStyleLbl="alignNode1" presStyleIdx="6" presStyleCnt="35"/>
      <dgm:spPr/>
    </dgm:pt>
    <dgm:pt modelId="{5033649B-E9CD-43F2-B255-D38BC4260A4E}" type="pres">
      <dgm:prSet presAssocID="{370A2E6D-55ED-4A3F-87E6-7048ED87C7C1}" presName="sibTrans" presStyleCnt="0"/>
      <dgm:spPr/>
    </dgm:pt>
    <dgm:pt modelId="{2DE6AE53-135D-4414-BEBC-CA1ECCFEC257}" type="pres">
      <dgm:prSet presAssocID="{E57583DC-0BE8-453A-BE05-DCE3EDDAAC7D}" presName="parenttextcomposite" presStyleCnt="0"/>
      <dgm:spPr/>
    </dgm:pt>
    <dgm:pt modelId="{400E552B-029E-4E2D-B730-170D63D845B2}" type="pres">
      <dgm:prSet presAssocID="{E57583DC-0BE8-453A-BE05-DCE3EDDAAC7D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588CBF-71E7-4ABA-894B-C4C2B2517783}" type="pres">
      <dgm:prSet presAssocID="{E57583DC-0BE8-453A-BE05-DCE3EDDAAC7D}" presName="parallelogramComposite" presStyleCnt="0"/>
      <dgm:spPr/>
    </dgm:pt>
    <dgm:pt modelId="{AE31561C-7D00-4FF1-86AA-388448DAC633}" type="pres">
      <dgm:prSet presAssocID="{E57583DC-0BE8-453A-BE05-DCE3EDDAAC7D}" presName="parallelogram1" presStyleLbl="alignNode1" presStyleIdx="7" presStyleCnt="35"/>
      <dgm:spPr/>
    </dgm:pt>
    <dgm:pt modelId="{369DDB3C-F546-4309-9F28-93CFD0DD3D82}" type="pres">
      <dgm:prSet presAssocID="{E57583DC-0BE8-453A-BE05-DCE3EDDAAC7D}" presName="parallelogram2" presStyleLbl="alignNode1" presStyleIdx="8" presStyleCnt="35"/>
      <dgm:spPr/>
    </dgm:pt>
    <dgm:pt modelId="{9F9283AC-3657-464C-9423-B60E08C8C9D6}" type="pres">
      <dgm:prSet presAssocID="{E57583DC-0BE8-453A-BE05-DCE3EDDAAC7D}" presName="parallelogram3" presStyleLbl="alignNode1" presStyleIdx="9" presStyleCnt="35"/>
      <dgm:spPr/>
    </dgm:pt>
    <dgm:pt modelId="{1E234021-A095-49CD-8862-681EA66F59A1}" type="pres">
      <dgm:prSet presAssocID="{E57583DC-0BE8-453A-BE05-DCE3EDDAAC7D}" presName="parallelogram4" presStyleLbl="alignNode1" presStyleIdx="10" presStyleCnt="35"/>
      <dgm:spPr/>
    </dgm:pt>
    <dgm:pt modelId="{F6726CE5-5191-43F0-B489-39E2CA7122C1}" type="pres">
      <dgm:prSet presAssocID="{E57583DC-0BE8-453A-BE05-DCE3EDDAAC7D}" presName="parallelogram5" presStyleLbl="alignNode1" presStyleIdx="11" presStyleCnt="35"/>
      <dgm:spPr/>
    </dgm:pt>
    <dgm:pt modelId="{6A7885F3-7FD2-45F7-B52B-D06EA9C721AD}" type="pres">
      <dgm:prSet presAssocID="{E57583DC-0BE8-453A-BE05-DCE3EDDAAC7D}" presName="parallelogram6" presStyleLbl="alignNode1" presStyleIdx="12" presStyleCnt="35"/>
      <dgm:spPr/>
    </dgm:pt>
    <dgm:pt modelId="{819DD37E-1A2A-4E94-8BEE-77FDF5346A92}" type="pres">
      <dgm:prSet presAssocID="{E57583DC-0BE8-453A-BE05-DCE3EDDAAC7D}" presName="parallelogram7" presStyleLbl="alignNode1" presStyleIdx="13" presStyleCnt="35"/>
      <dgm:spPr/>
    </dgm:pt>
    <dgm:pt modelId="{181671EB-16E7-4D22-BD79-6BC5C75E8432}" type="pres">
      <dgm:prSet presAssocID="{3488317D-3EC4-4553-BA4B-3A55D15B3B34}" presName="sibTrans" presStyleCnt="0"/>
      <dgm:spPr/>
    </dgm:pt>
    <dgm:pt modelId="{9F4CB6E9-1847-4171-935B-1B32EF133D4E}" type="pres">
      <dgm:prSet presAssocID="{1299E31D-2863-4259-8B2D-F8838066EF1C}" presName="parenttextcomposite" presStyleCnt="0"/>
      <dgm:spPr/>
    </dgm:pt>
    <dgm:pt modelId="{F02BB92E-398C-43E6-8BEC-05FB45AD13E1}" type="pres">
      <dgm:prSet presAssocID="{1299E31D-2863-4259-8B2D-F8838066EF1C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72F515-973E-4C6F-825C-D488C971EA1C}" type="pres">
      <dgm:prSet presAssocID="{1299E31D-2863-4259-8B2D-F8838066EF1C}" presName="parallelogramComposite" presStyleCnt="0"/>
      <dgm:spPr/>
    </dgm:pt>
    <dgm:pt modelId="{17F909E1-78C5-4E41-AF52-F558A246BB9B}" type="pres">
      <dgm:prSet presAssocID="{1299E31D-2863-4259-8B2D-F8838066EF1C}" presName="parallelogram1" presStyleLbl="alignNode1" presStyleIdx="14" presStyleCnt="35"/>
      <dgm:spPr/>
    </dgm:pt>
    <dgm:pt modelId="{3D0CE64C-B89A-490A-941E-F2FC165EF88C}" type="pres">
      <dgm:prSet presAssocID="{1299E31D-2863-4259-8B2D-F8838066EF1C}" presName="parallelogram2" presStyleLbl="alignNode1" presStyleIdx="15" presStyleCnt="35"/>
      <dgm:spPr/>
    </dgm:pt>
    <dgm:pt modelId="{C2BFAF7F-A029-4C56-A598-8473CE4A84DE}" type="pres">
      <dgm:prSet presAssocID="{1299E31D-2863-4259-8B2D-F8838066EF1C}" presName="parallelogram3" presStyleLbl="alignNode1" presStyleIdx="16" presStyleCnt="35"/>
      <dgm:spPr/>
    </dgm:pt>
    <dgm:pt modelId="{4D516667-CE45-40E4-8743-C91F1CC14FB7}" type="pres">
      <dgm:prSet presAssocID="{1299E31D-2863-4259-8B2D-F8838066EF1C}" presName="parallelogram4" presStyleLbl="alignNode1" presStyleIdx="17" presStyleCnt="35"/>
      <dgm:spPr/>
    </dgm:pt>
    <dgm:pt modelId="{2DEEB5A6-9F0F-4141-9BE6-586524E569C5}" type="pres">
      <dgm:prSet presAssocID="{1299E31D-2863-4259-8B2D-F8838066EF1C}" presName="parallelogram5" presStyleLbl="alignNode1" presStyleIdx="18" presStyleCnt="35"/>
      <dgm:spPr/>
    </dgm:pt>
    <dgm:pt modelId="{66475D9D-16B3-45B5-99B4-34C5AB043182}" type="pres">
      <dgm:prSet presAssocID="{1299E31D-2863-4259-8B2D-F8838066EF1C}" presName="parallelogram6" presStyleLbl="alignNode1" presStyleIdx="19" presStyleCnt="35"/>
      <dgm:spPr/>
    </dgm:pt>
    <dgm:pt modelId="{14E4AF96-722B-463B-BABD-E8057333E1F2}" type="pres">
      <dgm:prSet presAssocID="{1299E31D-2863-4259-8B2D-F8838066EF1C}" presName="parallelogram7" presStyleLbl="alignNode1" presStyleIdx="20" presStyleCnt="35"/>
      <dgm:spPr/>
    </dgm:pt>
    <dgm:pt modelId="{8182F3C4-12C2-4C58-A76E-957C974224BD}" type="pres">
      <dgm:prSet presAssocID="{4D52156C-221F-4E1A-9E62-0E578E4E1CBF}" presName="sibTrans" presStyleCnt="0"/>
      <dgm:spPr/>
    </dgm:pt>
    <dgm:pt modelId="{E55C0453-B563-49D8-B115-C57050F3BEE7}" type="pres">
      <dgm:prSet presAssocID="{E7716B81-6C23-4183-82F9-1F249F232A62}" presName="parenttextcomposite" presStyleCnt="0"/>
      <dgm:spPr/>
    </dgm:pt>
    <dgm:pt modelId="{7BDDFB07-CDFC-4E86-8376-C04B82A87ECD}" type="pres">
      <dgm:prSet presAssocID="{E7716B81-6C23-4183-82F9-1F249F232A62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C82C5B-363E-4612-9E13-B6C6E130667C}" type="pres">
      <dgm:prSet presAssocID="{E7716B81-6C23-4183-82F9-1F249F232A62}" presName="parallelogramComposite" presStyleCnt="0"/>
      <dgm:spPr/>
    </dgm:pt>
    <dgm:pt modelId="{839C6CE2-C666-4E19-A394-AE3E62333987}" type="pres">
      <dgm:prSet presAssocID="{E7716B81-6C23-4183-82F9-1F249F232A62}" presName="parallelogram1" presStyleLbl="alignNode1" presStyleIdx="21" presStyleCnt="35"/>
      <dgm:spPr/>
    </dgm:pt>
    <dgm:pt modelId="{B97A10A3-EB49-4FE0-95BB-E4F81450B00A}" type="pres">
      <dgm:prSet presAssocID="{E7716B81-6C23-4183-82F9-1F249F232A62}" presName="parallelogram2" presStyleLbl="alignNode1" presStyleIdx="22" presStyleCnt="35"/>
      <dgm:spPr/>
    </dgm:pt>
    <dgm:pt modelId="{21447CE5-B5CD-4FD9-9D1E-A4316AC68026}" type="pres">
      <dgm:prSet presAssocID="{E7716B81-6C23-4183-82F9-1F249F232A62}" presName="parallelogram3" presStyleLbl="alignNode1" presStyleIdx="23" presStyleCnt="35"/>
      <dgm:spPr/>
    </dgm:pt>
    <dgm:pt modelId="{092201FF-6DAD-450F-917E-78F8E439290B}" type="pres">
      <dgm:prSet presAssocID="{E7716B81-6C23-4183-82F9-1F249F232A62}" presName="parallelogram4" presStyleLbl="alignNode1" presStyleIdx="24" presStyleCnt="35"/>
      <dgm:spPr/>
    </dgm:pt>
    <dgm:pt modelId="{25C7AADF-8074-4A02-ACF4-6C643E4D8A9C}" type="pres">
      <dgm:prSet presAssocID="{E7716B81-6C23-4183-82F9-1F249F232A62}" presName="parallelogram5" presStyleLbl="alignNode1" presStyleIdx="25" presStyleCnt="35"/>
      <dgm:spPr/>
    </dgm:pt>
    <dgm:pt modelId="{80F67787-DA9F-44B0-90C5-047B24700709}" type="pres">
      <dgm:prSet presAssocID="{E7716B81-6C23-4183-82F9-1F249F232A62}" presName="parallelogram6" presStyleLbl="alignNode1" presStyleIdx="26" presStyleCnt="35"/>
      <dgm:spPr/>
    </dgm:pt>
    <dgm:pt modelId="{1E5C2D27-CF69-4278-8D2F-673C650837FD}" type="pres">
      <dgm:prSet presAssocID="{E7716B81-6C23-4183-82F9-1F249F232A62}" presName="parallelogram7" presStyleLbl="alignNode1" presStyleIdx="27" presStyleCnt="35"/>
      <dgm:spPr/>
    </dgm:pt>
    <dgm:pt modelId="{5D9FE9B7-D1B2-436B-8B40-894169C0292E}" type="pres">
      <dgm:prSet presAssocID="{5CFAD7BD-8079-4B0E-A078-7862FA97E477}" presName="sibTrans" presStyleCnt="0"/>
      <dgm:spPr/>
    </dgm:pt>
    <dgm:pt modelId="{0FAC3A0E-7EC3-43C9-8E21-BAF413B77070}" type="pres">
      <dgm:prSet presAssocID="{2E6FAC06-76BD-4497-81C9-04380FC82D22}" presName="parenttextcomposite" presStyleCnt="0"/>
      <dgm:spPr/>
    </dgm:pt>
    <dgm:pt modelId="{5200AD0C-E1C7-480B-98A5-ECB6E66B2335}" type="pres">
      <dgm:prSet presAssocID="{2E6FAC06-76BD-4497-81C9-04380FC82D22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D7C0090-A6D4-42AD-A30C-4E639D817B03}" type="pres">
      <dgm:prSet presAssocID="{2E6FAC06-76BD-4497-81C9-04380FC82D22}" presName="parallelogramComposite" presStyleCnt="0"/>
      <dgm:spPr/>
    </dgm:pt>
    <dgm:pt modelId="{74596049-8488-48BE-BD86-58F9400B7862}" type="pres">
      <dgm:prSet presAssocID="{2E6FAC06-76BD-4497-81C9-04380FC82D22}" presName="parallelogram1" presStyleLbl="alignNode1" presStyleIdx="28" presStyleCnt="35"/>
      <dgm:spPr/>
    </dgm:pt>
    <dgm:pt modelId="{622305B2-53E9-4975-8DD6-D9F60FD534C7}" type="pres">
      <dgm:prSet presAssocID="{2E6FAC06-76BD-4497-81C9-04380FC82D22}" presName="parallelogram2" presStyleLbl="alignNode1" presStyleIdx="29" presStyleCnt="35"/>
      <dgm:spPr/>
    </dgm:pt>
    <dgm:pt modelId="{5C055827-07EC-495E-9F1D-B1261F0FA047}" type="pres">
      <dgm:prSet presAssocID="{2E6FAC06-76BD-4497-81C9-04380FC82D22}" presName="parallelogram3" presStyleLbl="alignNode1" presStyleIdx="30" presStyleCnt="35"/>
      <dgm:spPr/>
    </dgm:pt>
    <dgm:pt modelId="{AA2B3AA3-9A0D-4A53-AEDA-11B285465A8C}" type="pres">
      <dgm:prSet presAssocID="{2E6FAC06-76BD-4497-81C9-04380FC82D22}" presName="parallelogram4" presStyleLbl="alignNode1" presStyleIdx="31" presStyleCnt="35"/>
      <dgm:spPr/>
    </dgm:pt>
    <dgm:pt modelId="{E0699AAA-3B36-4AFD-9F8A-8584B7F78D81}" type="pres">
      <dgm:prSet presAssocID="{2E6FAC06-76BD-4497-81C9-04380FC82D22}" presName="parallelogram5" presStyleLbl="alignNode1" presStyleIdx="32" presStyleCnt="35"/>
      <dgm:spPr/>
    </dgm:pt>
    <dgm:pt modelId="{E36E4EAD-2844-4294-A179-A56EC055E7A2}" type="pres">
      <dgm:prSet presAssocID="{2E6FAC06-76BD-4497-81C9-04380FC82D22}" presName="parallelogram6" presStyleLbl="alignNode1" presStyleIdx="33" presStyleCnt="35"/>
      <dgm:spPr/>
    </dgm:pt>
    <dgm:pt modelId="{41487FB8-4F16-414F-B014-703BDEC1D2A4}" type="pres">
      <dgm:prSet presAssocID="{2E6FAC06-76BD-4497-81C9-04380FC82D22}" presName="parallelogram7" presStyleLbl="alignNode1" presStyleIdx="34" presStyleCnt="35"/>
      <dgm:spPr/>
    </dgm:pt>
  </dgm:ptLst>
  <dgm:cxnLst>
    <dgm:cxn modelId="{9542682A-9661-422A-8EBE-39C5E2C4529B}" type="presOf" srcId="{D792A555-6023-4B5D-8B5E-6EB555E9C37E}" destId="{D32A1659-8CDF-42EC-ABE1-93CDAF1DD06C}" srcOrd="0" destOrd="0" presId="urn:microsoft.com/office/officeart/2008/layout/VerticalAccentList"/>
    <dgm:cxn modelId="{5B49AB4F-A4DE-43DB-9D37-B12E692022B3}" type="presOf" srcId="{E57583DC-0BE8-453A-BE05-DCE3EDDAAC7D}" destId="{400E552B-029E-4E2D-B730-170D63D845B2}" srcOrd="0" destOrd="0" presId="urn:microsoft.com/office/officeart/2008/layout/VerticalAccentList"/>
    <dgm:cxn modelId="{8BC3D827-A4A7-4A46-88E2-DD2385055C18}" srcId="{2FDEFA48-506A-4159-8FB7-410504DB8900}" destId="{2E6FAC06-76BD-4497-81C9-04380FC82D22}" srcOrd="4" destOrd="0" parTransId="{5E20A30A-79DB-4F4E-965F-62F98574B43F}" sibTransId="{62CFCE57-EB6D-46FF-A4E9-C8F8F9365079}"/>
    <dgm:cxn modelId="{BE334010-6EE2-4014-B033-39795B0A4AAE}" srcId="{2FDEFA48-506A-4159-8FB7-410504DB8900}" destId="{E7716B81-6C23-4183-82F9-1F249F232A62}" srcOrd="3" destOrd="0" parTransId="{BAA96A36-D0B0-4EB2-BF1C-6E1D06197D7B}" sibTransId="{5CFAD7BD-8079-4B0E-A078-7862FA97E477}"/>
    <dgm:cxn modelId="{FAC36C76-A741-4B3B-970B-E1CC3BEC9CE3}" type="presOf" srcId="{E7716B81-6C23-4183-82F9-1F249F232A62}" destId="{7BDDFB07-CDFC-4E86-8376-C04B82A87ECD}" srcOrd="0" destOrd="0" presId="urn:microsoft.com/office/officeart/2008/layout/VerticalAccentList"/>
    <dgm:cxn modelId="{B967DBB9-0BE2-48B5-A87D-D7EE3226A16B}" type="presOf" srcId="{1299E31D-2863-4259-8B2D-F8838066EF1C}" destId="{F02BB92E-398C-43E6-8BEC-05FB45AD13E1}" srcOrd="0" destOrd="0" presId="urn:microsoft.com/office/officeart/2008/layout/VerticalAccentList"/>
    <dgm:cxn modelId="{8A7BDD49-BF14-4AB2-BB16-8E81CD37EEAB}" type="presOf" srcId="{2FDEFA48-506A-4159-8FB7-410504DB8900}" destId="{F3D0927D-97BC-4D27-8178-3EBC77CB0DD6}" srcOrd="0" destOrd="0" presId="urn:microsoft.com/office/officeart/2008/layout/VerticalAccentList"/>
    <dgm:cxn modelId="{0505811E-826B-420F-8FD8-E9EA707F92E1}" srcId="{2FDEFA48-506A-4159-8FB7-410504DB8900}" destId="{D792A555-6023-4B5D-8B5E-6EB555E9C37E}" srcOrd="0" destOrd="0" parTransId="{0E549763-7466-4F7B-A154-3CF3685B7415}" sibTransId="{370A2E6D-55ED-4A3F-87E6-7048ED87C7C1}"/>
    <dgm:cxn modelId="{21298BDA-45AD-466E-A66C-EDBB2EEE7CA0}" srcId="{2FDEFA48-506A-4159-8FB7-410504DB8900}" destId="{E57583DC-0BE8-453A-BE05-DCE3EDDAAC7D}" srcOrd="1" destOrd="0" parTransId="{EB741AFA-5EDE-4A4B-A36E-0D24CF5D3988}" sibTransId="{3488317D-3EC4-4553-BA4B-3A55D15B3B34}"/>
    <dgm:cxn modelId="{05378048-A73F-4A40-93E4-F6240AE66DF6}" type="presOf" srcId="{2E6FAC06-76BD-4497-81C9-04380FC82D22}" destId="{5200AD0C-E1C7-480B-98A5-ECB6E66B2335}" srcOrd="0" destOrd="0" presId="urn:microsoft.com/office/officeart/2008/layout/VerticalAccentList"/>
    <dgm:cxn modelId="{05AD0834-0AFD-45AF-8A55-A0E70B748A19}" srcId="{2FDEFA48-506A-4159-8FB7-410504DB8900}" destId="{1299E31D-2863-4259-8B2D-F8838066EF1C}" srcOrd="2" destOrd="0" parTransId="{62FDF3E3-B9FA-496A-95DB-10AC6FC38E74}" sibTransId="{4D52156C-221F-4E1A-9E62-0E578E4E1CBF}"/>
    <dgm:cxn modelId="{F38B66DC-2BB3-4BE6-84DF-B7E96E58D431}" type="presParOf" srcId="{F3D0927D-97BC-4D27-8178-3EBC77CB0DD6}" destId="{69C93D95-0F1E-4665-A237-51274C25F9C8}" srcOrd="0" destOrd="0" presId="urn:microsoft.com/office/officeart/2008/layout/VerticalAccentList"/>
    <dgm:cxn modelId="{2432E40F-DBA7-403F-B205-38AA7F84AAE2}" type="presParOf" srcId="{69C93D95-0F1E-4665-A237-51274C25F9C8}" destId="{D32A1659-8CDF-42EC-ABE1-93CDAF1DD06C}" srcOrd="0" destOrd="0" presId="urn:microsoft.com/office/officeart/2008/layout/VerticalAccentList"/>
    <dgm:cxn modelId="{DD34FD88-CC50-4926-842B-4E9AAF9376CF}" type="presParOf" srcId="{F3D0927D-97BC-4D27-8178-3EBC77CB0DD6}" destId="{BF5B0C62-4801-49B9-AADA-EE05E090ACE7}" srcOrd="1" destOrd="0" presId="urn:microsoft.com/office/officeart/2008/layout/VerticalAccentList"/>
    <dgm:cxn modelId="{64F031B2-1078-4DD2-99E0-4B093BF0E4E7}" type="presParOf" srcId="{BF5B0C62-4801-49B9-AADA-EE05E090ACE7}" destId="{BF984DF5-8794-497F-A83D-46A764E45CFE}" srcOrd="0" destOrd="0" presId="urn:microsoft.com/office/officeart/2008/layout/VerticalAccentList"/>
    <dgm:cxn modelId="{834282C5-0510-4A82-9188-84C475B0DD17}" type="presParOf" srcId="{BF5B0C62-4801-49B9-AADA-EE05E090ACE7}" destId="{7AEA64DD-D8BE-4000-BB0A-0D981F4CDD19}" srcOrd="1" destOrd="0" presId="urn:microsoft.com/office/officeart/2008/layout/VerticalAccentList"/>
    <dgm:cxn modelId="{EE498DD4-EEE9-4F3E-886B-6C19FFB10BAD}" type="presParOf" srcId="{BF5B0C62-4801-49B9-AADA-EE05E090ACE7}" destId="{B165ABAE-F168-4DD7-B9A2-E44F69EA7730}" srcOrd="2" destOrd="0" presId="urn:microsoft.com/office/officeart/2008/layout/VerticalAccentList"/>
    <dgm:cxn modelId="{E139AF0D-E371-4309-B46F-A3227A105A15}" type="presParOf" srcId="{BF5B0C62-4801-49B9-AADA-EE05E090ACE7}" destId="{70554721-CF1D-4863-967C-AC7382444080}" srcOrd="3" destOrd="0" presId="urn:microsoft.com/office/officeart/2008/layout/VerticalAccentList"/>
    <dgm:cxn modelId="{02902519-73A5-44FB-9F65-ED89F4915E89}" type="presParOf" srcId="{BF5B0C62-4801-49B9-AADA-EE05E090ACE7}" destId="{F9288F09-413B-474F-AECF-7AE97F608E31}" srcOrd="4" destOrd="0" presId="urn:microsoft.com/office/officeart/2008/layout/VerticalAccentList"/>
    <dgm:cxn modelId="{CB1B91E3-867E-480B-AD62-406FFEDB8F83}" type="presParOf" srcId="{BF5B0C62-4801-49B9-AADA-EE05E090ACE7}" destId="{8A5AF91D-1E05-4450-AFAC-98114709F530}" srcOrd="5" destOrd="0" presId="urn:microsoft.com/office/officeart/2008/layout/VerticalAccentList"/>
    <dgm:cxn modelId="{7690CB5B-CDEC-4DFD-9559-269E04273A10}" type="presParOf" srcId="{BF5B0C62-4801-49B9-AADA-EE05E090ACE7}" destId="{19660373-A261-4431-9B8E-FDB9D6B88592}" srcOrd="6" destOrd="0" presId="urn:microsoft.com/office/officeart/2008/layout/VerticalAccentList"/>
    <dgm:cxn modelId="{C7A17710-2631-4D2F-BB5C-457F00D81EEE}" type="presParOf" srcId="{F3D0927D-97BC-4D27-8178-3EBC77CB0DD6}" destId="{5033649B-E9CD-43F2-B255-D38BC4260A4E}" srcOrd="2" destOrd="0" presId="urn:microsoft.com/office/officeart/2008/layout/VerticalAccentList"/>
    <dgm:cxn modelId="{FCD7D05C-711F-40EB-947C-ED162195ABC7}" type="presParOf" srcId="{F3D0927D-97BC-4D27-8178-3EBC77CB0DD6}" destId="{2DE6AE53-135D-4414-BEBC-CA1ECCFEC257}" srcOrd="3" destOrd="0" presId="urn:microsoft.com/office/officeart/2008/layout/VerticalAccentList"/>
    <dgm:cxn modelId="{7361C281-B88A-4451-896A-ABADB85BF485}" type="presParOf" srcId="{2DE6AE53-135D-4414-BEBC-CA1ECCFEC257}" destId="{400E552B-029E-4E2D-B730-170D63D845B2}" srcOrd="0" destOrd="0" presId="urn:microsoft.com/office/officeart/2008/layout/VerticalAccentList"/>
    <dgm:cxn modelId="{E1A292BB-C560-4A6E-9A89-4D1DE4C326B7}" type="presParOf" srcId="{F3D0927D-97BC-4D27-8178-3EBC77CB0DD6}" destId="{5D588CBF-71E7-4ABA-894B-C4C2B2517783}" srcOrd="4" destOrd="0" presId="urn:microsoft.com/office/officeart/2008/layout/VerticalAccentList"/>
    <dgm:cxn modelId="{1D5714AA-A9CD-449C-BE5D-FD8E2471603F}" type="presParOf" srcId="{5D588CBF-71E7-4ABA-894B-C4C2B2517783}" destId="{AE31561C-7D00-4FF1-86AA-388448DAC633}" srcOrd="0" destOrd="0" presId="urn:microsoft.com/office/officeart/2008/layout/VerticalAccentList"/>
    <dgm:cxn modelId="{315B3C18-E67E-4183-B1FD-11E014799497}" type="presParOf" srcId="{5D588CBF-71E7-4ABA-894B-C4C2B2517783}" destId="{369DDB3C-F546-4309-9F28-93CFD0DD3D82}" srcOrd="1" destOrd="0" presId="urn:microsoft.com/office/officeart/2008/layout/VerticalAccentList"/>
    <dgm:cxn modelId="{32E8CFBC-EF49-45BF-B20F-CA09E12D9D62}" type="presParOf" srcId="{5D588CBF-71E7-4ABA-894B-C4C2B2517783}" destId="{9F9283AC-3657-464C-9423-B60E08C8C9D6}" srcOrd="2" destOrd="0" presId="urn:microsoft.com/office/officeart/2008/layout/VerticalAccentList"/>
    <dgm:cxn modelId="{4847CA97-0B45-4541-8A20-70393F302364}" type="presParOf" srcId="{5D588CBF-71E7-4ABA-894B-C4C2B2517783}" destId="{1E234021-A095-49CD-8862-681EA66F59A1}" srcOrd="3" destOrd="0" presId="urn:microsoft.com/office/officeart/2008/layout/VerticalAccentList"/>
    <dgm:cxn modelId="{28FE9773-E64F-4027-AA66-731AC28F7AE1}" type="presParOf" srcId="{5D588CBF-71E7-4ABA-894B-C4C2B2517783}" destId="{F6726CE5-5191-43F0-B489-39E2CA7122C1}" srcOrd="4" destOrd="0" presId="urn:microsoft.com/office/officeart/2008/layout/VerticalAccentList"/>
    <dgm:cxn modelId="{14E01B7D-F5A9-44B5-AF0D-4F52F7B6C7B5}" type="presParOf" srcId="{5D588CBF-71E7-4ABA-894B-C4C2B2517783}" destId="{6A7885F3-7FD2-45F7-B52B-D06EA9C721AD}" srcOrd="5" destOrd="0" presId="urn:microsoft.com/office/officeart/2008/layout/VerticalAccentList"/>
    <dgm:cxn modelId="{D4134160-BFE8-43A8-B7B1-3BBF3834C1A8}" type="presParOf" srcId="{5D588CBF-71E7-4ABA-894B-C4C2B2517783}" destId="{819DD37E-1A2A-4E94-8BEE-77FDF5346A92}" srcOrd="6" destOrd="0" presId="urn:microsoft.com/office/officeart/2008/layout/VerticalAccentList"/>
    <dgm:cxn modelId="{DCB47E0C-4688-463B-8D45-5B478702F9F4}" type="presParOf" srcId="{F3D0927D-97BC-4D27-8178-3EBC77CB0DD6}" destId="{181671EB-16E7-4D22-BD79-6BC5C75E8432}" srcOrd="5" destOrd="0" presId="urn:microsoft.com/office/officeart/2008/layout/VerticalAccentList"/>
    <dgm:cxn modelId="{FD575E0B-A8CF-4823-ACCB-2BF7C6BD511B}" type="presParOf" srcId="{F3D0927D-97BC-4D27-8178-3EBC77CB0DD6}" destId="{9F4CB6E9-1847-4171-935B-1B32EF133D4E}" srcOrd="6" destOrd="0" presId="urn:microsoft.com/office/officeart/2008/layout/VerticalAccentList"/>
    <dgm:cxn modelId="{F6CD1F56-6427-42F5-A6FA-E09F455CF9A2}" type="presParOf" srcId="{9F4CB6E9-1847-4171-935B-1B32EF133D4E}" destId="{F02BB92E-398C-43E6-8BEC-05FB45AD13E1}" srcOrd="0" destOrd="0" presId="urn:microsoft.com/office/officeart/2008/layout/VerticalAccentList"/>
    <dgm:cxn modelId="{75CE7F55-EDEE-4677-B18D-D94C1566F4A6}" type="presParOf" srcId="{F3D0927D-97BC-4D27-8178-3EBC77CB0DD6}" destId="{AF72F515-973E-4C6F-825C-D488C971EA1C}" srcOrd="7" destOrd="0" presId="urn:microsoft.com/office/officeart/2008/layout/VerticalAccentList"/>
    <dgm:cxn modelId="{BF824FC0-FB6F-493E-BE46-1C3B2439F647}" type="presParOf" srcId="{AF72F515-973E-4C6F-825C-D488C971EA1C}" destId="{17F909E1-78C5-4E41-AF52-F558A246BB9B}" srcOrd="0" destOrd="0" presId="urn:microsoft.com/office/officeart/2008/layout/VerticalAccentList"/>
    <dgm:cxn modelId="{372BB0C5-1528-4FD6-A818-B412EF7DFED5}" type="presParOf" srcId="{AF72F515-973E-4C6F-825C-D488C971EA1C}" destId="{3D0CE64C-B89A-490A-941E-F2FC165EF88C}" srcOrd="1" destOrd="0" presId="urn:microsoft.com/office/officeart/2008/layout/VerticalAccentList"/>
    <dgm:cxn modelId="{F0A6AB3E-81C0-46DF-9843-C2BE26D47B8B}" type="presParOf" srcId="{AF72F515-973E-4C6F-825C-D488C971EA1C}" destId="{C2BFAF7F-A029-4C56-A598-8473CE4A84DE}" srcOrd="2" destOrd="0" presId="urn:microsoft.com/office/officeart/2008/layout/VerticalAccentList"/>
    <dgm:cxn modelId="{8CCAB3A1-EE6D-414D-A164-62F0A0646F34}" type="presParOf" srcId="{AF72F515-973E-4C6F-825C-D488C971EA1C}" destId="{4D516667-CE45-40E4-8743-C91F1CC14FB7}" srcOrd="3" destOrd="0" presId="urn:microsoft.com/office/officeart/2008/layout/VerticalAccentList"/>
    <dgm:cxn modelId="{83D0606E-FC54-4AE0-ABA3-90C702B4B7BA}" type="presParOf" srcId="{AF72F515-973E-4C6F-825C-D488C971EA1C}" destId="{2DEEB5A6-9F0F-4141-9BE6-586524E569C5}" srcOrd="4" destOrd="0" presId="urn:microsoft.com/office/officeart/2008/layout/VerticalAccentList"/>
    <dgm:cxn modelId="{7173992F-0D1A-4EB2-919D-06F076C1232B}" type="presParOf" srcId="{AF72F515-973E-4C6F-825C-D488C971EA1C}" destId="{66475D9D-16B3-45B5-99B4-34C5AB043182}" srcOrd="5" destOrd="0" presId="urn:microsoft.com/office/officeart/2008/layout/VerticalAccentList"/>
    <dgm:cxn modelId="{EE8015B1-3776-45B4-97F1-B4BB5F3FC6C0}" type="presParOf" srcId="{AF72F515-973E-4C6F-825C-D488C971EA1C}" destId="{14E4AF96-722B-463B-BABD-E8057333E1F2}" srcOrd="6" destOrd="0" presId="urn:microsoft.com/office/officeart/2008/layout/VerticalAccentList"/>
    <dgm:cxn modelId="{C78FD6B0-815C-4119-9751-37AE2CAF3501}" type="presParOf" srcId="{F3D0927D-97BC-4D27-8178-3EBC77CB0DD6}" destId="{8182F3C4-12C2-4C58-A76E-957C974224BD}" srcOrd="8" destOrd="0" presId="urn:microsoft.com/office/officeart/2008/layout/VerticalAccentList"/>
    <dgm:cxn modelId="{45328B26-1C1B-4ABE-9240-DB082CA05B2E}" type="presParOf" srcId="{F3D0927D-97BC-4D27-8178-3EBC77CB0DD6}" destId="{E55C0453-B563-49D8-B115-C57050F3BEE7}" srcOrd="9" destOrd="0" presId="urn:microsoft.com/office/officeart/2008/layout/VerticalAccentList"/>
    <dgm:cxn modelId="{C56AEC86-71C0-4D3B-8DAC-F17554E94714}" type="presParOf" srcId="{E55C0453-B563-49D8-B115-C57050F3BEE7}" destId="{7BDDFB07-CDFC-4E86-8376-C04B82A87ECD}" srcOrd="0" destOrd="0" presId="urn:microsoft.com/office/officeart/2008/layout/VerticalAccentList"/>
    <dgm:cxn modelId="{7CF34B0E-1686-4C98-A044-238026E077CC}" type="presParOf" srcId="{F3D0927D-97BC-4D27-8178-3EBC77CB0DD6}" destId="{40C82C5B-363E-4612-9E13-B6C6E130667C}" srcOrd="10" destOrd="0" presId="urn:microsoft.com/office/officeart/2008/layout/VerticalAccentList"/>
    <dgm:cxn modelId="{07EBB096-0892-4B25-BA5D-8F74D504405C}" type="presParOf" srcId="{40C82C5B-363E-4612-9E13-B6C6E130667C}" destId="{839C6CE2-C666-4E19-A394-AE3E62333987}" srcOrd="0" destOrd="0" presId="urn:microsoft.com/office/officeart/2008/layout/VerticalAccentList"/>
    <dgm:cxn modelId="{DEADA84E-1F97-4E58-953F-5D4B4DA4554F}" type="presParOf" srcId="{40C82C5B-363E-4612-9E13-B6C6E130667C}" destId="{B97A10A3-EB49-4FE0-95BB-E4F81450B00A}" srcOrd="1" destOrd="0" presId="urn:microsoft.com/office/officeart/2008/layout/VerticalAccentList"/>
    <dgm:cxn modelId="{8C428F64-17EA-4750-A344-29B00E149434}" type="presParOf" srcId="{40C82C5B-363E-4612-9E13-B6C6E130667C}" destId="{21447CE5-B5CD-4FD9-9D1E-A4316AC68026}" srcOrd="2" destOrd="0" presId="urn:microsoft.com/office/officeart/2008/layout/VerticalAccentList"/>
    <dgm:cxn modelId="{C89EA6E7-1FBC-45E9-BE31-F044CDED8522}" type="presParOf" srcId="{40C82C5B-363E-4612-9E13-B6C6E130667C}" destId="{092201FF-6DAD-450F-917E-78F8E439290B}" srcOrd="3" destOrd="0" presId="urn:microsoft.com/office/officeart/2008/layout/VerticalAccentList"/>
    <dgm:cxn modelId="{E42A2C31-5434-4BDE-B85D-A2B41308C326}" type="presParOf" srcId="{40C82C5B-363E-4612-9E13-B6C6E130667C}" destId="{25C7AADF-8074-4A02-ACF4-6C643E4D8A9C}" srcOrd="4" destOrd="0" presId="urn:microsoft.com/office/officeart/2008/layout/VerticalAccentList"/>
    <dgm:cxn modelId="{D90BAB3A-472F-4E48-904A-73FE86DB0395}" type="presParOf" srcId="{40C82C5B-363E-4612-9E13-B6C6E130667C}" destId="{80F67787-DA9F-44B0-90C5-047B24700709}" srcOrd="5" destOrd="0" presId="urn:microsoft.com/office/officeart/2008/layout/VerticalAccentList"/>
    <dgm:cxn modelId="{480AF82F-DE69-43F1-AC01-553017A9947C}" type="presParOf" srcId="{40C82C5B-363E-4612-9E13-B6C6E130667C}" destId="{1E5C2D27-CF69-4278-8D2F-673C650837FD}" srcOrd="6" destOrd="0" presId="urn:microsoft.com/office/officeart/2008/layout/VerticalAccentList"/>
    <dgm:cxn modelId="{32A15B05-156C-4B8C-9B63-348EBE14F0F5}" type="presParOf" srcId="{F3D0927D-97BC-4D27-8178-3EBC77CB0DD6}" destId="{5D9FE9B7-D1B2-436B-8B40-894169C0292E}" srcOrd="11" destOrd="0" presId="urn:microsoft.com/office/officeart/2008/layout/VerticalAccentList"/>
    <dgm:cxn modelId="{93D298E4-7F52-46EF-B397-4B0A3474D84A}" type="presParOf" srcId="{F3D0927D-97BC-4D27-8178-3EBC77CB0DD6}" destId="{0FAC3A0E-7EC3-43C9-8E21-BAF413B77070}" srcOrd="12" destOrd="0" presId="urn:microsoft.com/office/officeart/2008/layout/VerticalAccentList"/>
    <dgm:cxn modelId="{ADE6EF19-44F6-44CB-BB92-52EDC7088B8F}" type="presParOf" srcId="{0FAC3A0E-7EC3-43C9-8E21-BAF413B77070}" destId="{5200AD0C-E1C7-480B-98A5-ECB6E66B2335}" srcOrd="0" destOrd="0" presId="urn:microsoft.com/office/officeart/2008/layout/VerticalAccentList"/>
    <dgm:cxn modelId="{846BAC1E-40B1-4B04-8958-3E9283EA408E}" type="presParOf" srcId="{F3D0927D-97BC-4D27-8178-3EBC77CB0DD6}" destId="{9D7C0090-A6D4-42AD-A30C-4E639D817B03}" srcOrd="13" destOrd="0" presId="urn:microsoft.com/office/officeart/2008/layout/VerticalAccentList"/>
    <dgm:cxn modelId="{EB04C6C7-9390-4137-8E10-E77F02BDFEB9}" type="presParOf" srcId="{9D7C0090-A6D4-42AD-A30C-4E639D817B03}" destId="{74596049-8488-48BE-BD86-58F9400B7862}" srcOrd="0" destOrd="0" presId="urn:microsoft.com/office/officeart/2008/layout/VerticalAccentList"/>
    <dgm:cxn modelId="{DB1C9E27-3B98-44A4-9622-85CD59647FA7}" type="presParOf" srcId="{9D7C0090-A6D4-42AD-A30C-4E639D817B03}" destId="{622305B2-53E9-4975-8DD6-D9F60FD534C7}" srcOrd="1" destOrd="0" presId="urn:microsoft.com/office/officeart/2008/layout/VerticalAccentList"/>
    <dgm:cxn modelId="{05AA53C8-99D6-4BC5-8318-8652AB878C33}" type="presParOf" srcId="{9D7C0090-A6D4-42AD-A30C-4E639D817B03}" destId="{5C055827-07EC-495E-9F1D-B1261F0FA047}" srcOrd="2" destOrd="0" presId="urn:microsoft.com/office/officeart/2008/layout/VerticalAccentList"/>
    <dgm:cxn modelId="{476878F5-80B5-4AC4-B1D1-93B5BE8DB9E0}" type="presParOf" srcId="{9D7C0090-A6D4-42AD-A30C-4E639D817B03}" destId="{AA2B3AA3-9A0D-4A53-AEDA-11B285465A8C}" srcOrd="3" destOrd="0" presId="urn:microsoft.com/office/officeart/2008/layout/VerticalAccentList"/>
    <dgm:cxn modelId="{87672D51-EDF2-474F-AE5A-312FA17C724E}" type="presParOf" srcId="{9D7C0090-A6D4-42AD-A30C-4E639D817B03}" destId="{E0699AAA-3B36-4AFD-9F8A-8584B7F78D81}" srcOrd="4" destOrd="0" presId="urn:microsoft.com/office/officeart/2008/layout/VerticalAccentList"/>
    <dgm:cxn modelId="{4FC65C1E-C13D-42D3-A62B-D9B69771522C}" type="presParOf" srcId="{9D7C0090-A6D4-42AD-A30C-4E639D817B03}" destId="{E36E4EAD-2844-4294-A179-A56EC055E7A2}" srcOrd="5" destOrd="0" presId="urn:microsoft.com/office/officeart/2008/layout/VerticalAccentList"/>
    <dgm:cxn modelId="{D956B471-02BA-4FDD-905E-F213DFED40B6}" type="presParOf" srcId="{9D7C0090-A6D4-42AD-A30C-4E639D817B03}" destId="{41487FB8-4F16-414F-B014-703BDEC1D2A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503B-1FFF-4A0F-BE89-BE1B68C93036}">
      <dsp:nvSpPr>
        <dsp:cNvPr id="0" name=""/>
        <dsp:cNvSpPr/>
      </dsp:nvSpPr>
      <dsp:spPr>
        <a:xfrm>
          <a:off x="156997" y="1445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Baja autoestima</a:t>
          </a:r>
          <a:endParaRPr lang="es-PE" sz="1800" kern="1200" dirty="0">
            <a:latin typeface="Muller Regular" pitchFamily="50" charset="0"/>
          </a:endParaRPr>
        </a:p>
      </dsp:txBody>
      <dsp:txXfrm>
        <a:off x="156997" y="1445"/>
        <a:ext cx="1987393" cy="1192436"/>
      </dsp:txXfrm>
    </dsp:sp>
    <dsp:sp modelId="{7FAE867C-5947-4E88-948C-6D6FFB97F952}">
      <dsp:nvSpPr>
        <dsp:cNvPr id="0" name=""/>
        <dsp:cNvSpPr/>
      </dsp:nvSpPr>
      <dsp:spPr>
        <a:xfrm>
          <a:off x="2343130" y="1445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No expresa su punto de vista, ni defiende sus derechos.</a:t>
          </a:r>
          <a:endParaRPr lang="es-PE" sz="1800" kern="1200" dirty="0">
            <a:latin typeface="Muller Regular" pitchFamily="50" charset="0"/>
          </a:endParaRPr>
        </a:p>
      </dsp:txBody>
      <dsp:txXfrm>
        <a:off x="2343130" y="1445"/>
        <a:ext cx="1987393" cy="1192436"/>
      </dsp:txXfrm>
    </dsp:sp>
    <dsp:sp modelId="{DFC66CA2-5682-4D54-A147-8545A1182BF5}">
      <dsp:nvSpPr>
        <dsp:cNvPr id="0" name=""/>
        <dsp:cNvSpPr/>
      </dsp:nvSpPr>
      <dsp:spPr>
        <a:xfrm>
          <a:off x="156997" y="1392620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Inseguridad, temor, sumisión.</a:t>
          </a:r>
          <a:endParaRPr lang="es-PE" sz="1800" kern="1200" dirty="0">
            <a:latin typeface="Muller Regular" pitchFamily="50" charset="0"/>
          </a:endParaRPr>
        </a:p>
      </dsp:txBody>
      <dsp:txXfrm>
        <a:off x="156997" y="1392620"/>
        <a:ext cx="1987393" cy="1192436"/>
      </dsp:txXfrm>
    </dsp:sp>
    <dsp:sp modelId="{8E075BFD-4D18-4263-85D7-DFE42DE88488}">
      <dsp:nvSpPr>
        <dsp:cNvPr id="0" name=""/>
        <dsp:cNvSpPr/>
      </dsp:nvSpPr>
      <dsp:spPr>
        <a:xfrm>
          <a:off x="2343130" y="1392620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No habla mucho. Puede enredarse al hablar.</a:t>
          </a:r>
          <a:endParaRPr lang="es-PE" sz="1800" kern="1200" dirty="0">
            <a:latin typeface="Muller Regular" pitchFamily="50" charset="0"/>
          </a:endParaRPr>
        </a:p>
      </dsp:txBody>
      <dsp:txXfrm>
        <a:off x="2343130" y="1392620"/>
        <a:ext cx="1987393" cy="1192436"/>
      </dsp:txXfrm>
    </dsp:sp>
    <dsp:sp modelId="{AA7B7A9A-E4FC-41C1-BD1E-E245402D0FEE}">
      <dsp:nvSpPr>
        <dsp:cNvPr id="0" name=""/>
        <dsp:cNvSpPr/>
      </dsp:nvSpPr>
      <dsp:spPr>
        <a:xfrm>
          <a:off x="156997" y="2783795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Poco contacto visual. Cabizbajo, poco expresivo, se sonroja. Voz baja.</a:t>
          </a:r>
          <a:endParaRPr lang="es-PE" sz="1800" kern="1200" dirty="0">
            <a:latin typeface="Muller Regular" pitchFamily="50" charset="0"/>
          </a:endParaRPr>
        </a:p>
      </dsp:txBody>
      <dsp:txXfrm>
        <a:off x="156997" y="2783795"/>
        <a:ext cx="1987393" cy="1192436"/>
      </dsp:txXfrm>
    </dsp:sp>
    <dsp:sp modelId="{91F94640-DF00-4DE1-98CB-7A005208005A}">
      <dsp:nvSpPr>
        <dsp:cNvPr id="0" name=""/>
        <dsp:cNvSpPr/>
      </dsp:nvSpPr>
      <dsp:spPr>
        <a:xfrm>
          <a:off x="2343130" y="2783795"/>
          <a:ext cx="1987393" cy="1192436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Conducta evasiva o de fuga. Ignora el problema.</a:t>
          </a:r>
          <a:endParaRPr lang="es-PE" sz="1800" kern="1200" dirty="0">
            <a:latin typeface="Muller Regular" pitchFamily="50" charset="0"/>
          </a:endParaRPr>
        </a:p>
      </dsp:txBody>
      <dsp:txXfrm>
        <a:off x="2343130" y="2783795"/>
        <a:ext cx="1987393" cy="1192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503B-1FFF-4A0F-BE89-BE1B68C93036}">
      <dsp:nvSpPr>
        <dsp:cNvPr id="0" name=""/>
        <dsp:cNvSpPr/>
      </dsp:nvSpPr>
      <dsp:spPr>
        <a:xfrm>
          <a:off x="282432" y="105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No respeta los derechos de los demás, se siente superior.</a:t>
          </a:r>
          <a:endParaRPr lang="es-PE" sz="1800" kern="1200" dirty="0">
            <a:latin typeface="Muller Regular" pitchFamily="50" charset="0"/>
          </a:endParaRPr>
        </a:p>
      </dsp:txBody>
      <dsp:txXfrm>
        <a:off x="282432" y="1052"/>
        <a:ext cx="1987786" cy="1192671"/>
      </dsp:txXfrm>
    </dsp:sp>
    <dsp:sp modelId="{7FAE867C-5947-4E88-948C-6D6FFB97F952}">
      <dsp:nvSpPr>
        <dsp:cNvPr id="0" name=""/>
        <dsp:cNvSpPr/>
      </dsp:nvSpPr>
      <dsp:spPr>
        <a:xfrm>
          <a:off x="2468997" y="105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Expresa su punto de vista de forma hostil y dominante.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1052"/>
        <a:ext cx="1987786" cy="1192671"/>
      </dsp:txXfrm>
    </dsp:sp>
    <dsp:sp modelId="{DFC66CA2-5682-4D54-A147-8545A1182BF5}">
      <dsp:nvSpPr>
        <dsp:cNvPr id="0" name=""/>
        <dsp:cNvSpPr/>
      </dsp:nvSpPr>
      <dsp:spPr>
        <a:xfrm>
          <a:off x="282432" y="139250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Intolerante, impaciente.</a:t>
          </a:r>
          <a:endParaRPr lang="es-PE" sz="1800" kern="1200" dirty="0">
            <a:latin typeface="Muller Regular" pitchFamily="50" charset="0"/>
          </a:endParaRPr>
        </a:p>
      </dsp:txBody>
      <dsp:txXfrm>
        <a:off x="282432" y="1392502"/>
        <a:ext cx="1987786" cy="1192671"/>
      </dsp:txXfrm>
    </dsp:sp>
    <dsp:sp modelId="{8E075BFD-4D18-4263-85D7-DFE42DE88488}">
      <dsp:nvSpPr>
        <dsp:cNvPr id="0" name=""/>
        <dsp:cNvSpPr/>
      </dsp:nvSpPr>
      <dsp:spPr>
        <a:xfrm>
          <a:off x="2468997" y="139250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Tiende a hablar más que los demás y a interrumpirlos.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1392502"/>
        <a:ext cx="1987786" cy="1192671"/>
      </dsp:txXfrm>
    </dsp:sp>
    <dsp:sp modelId="{AA7B7A9A-E4FC-41C1-BD1E-E245402D0FEE}">
      <dsp:nvSpPr>
        <dsp:cNvPr id="0" name=""/>
        <dsp:cNvSpPr/>
      </dsp:nvSpPr>
      <dsp:spPr>
        <a:xfrm>
          <a:off x="282432" y="2783953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Contacto visual airado. Frunce el ceño, tono de voz elevado.</a:t>
          </a:r>
          <a:endParaRPr lang="es-PE" sz="1800" kern="1200" dirty="0">
            <a:latin typeface="Muller Regular" pitchFamily="50" charset="0"/>
          </a:endParaRPr>
        </a:p>
      </dsp:txBody>
      <dsp:txXfrm>
        <a:off x="282432" y="2783953"/>
        <a:ext cx="1987786" cy="1192671"/>
      </dsp:txXfrm>
    </dsp:sp>
    <dsp:sp modelId="{91F94640-DF00-4DE1-98CB-7A005208005A}">
      <dsp:nvSpPr>
        <dsp:cNvPr id="0" name=""/>
        <dsp:cNvSpPr/>
      </dsp:nvSpPr>
      <dsp:spPr>
        <a:xfrm>
          <a:off x="2468997" y="2783953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No escucha a los demás, no acepta perder ni consejos.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2783953"/>
        <a:ext cx="1987786" cy="1192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503B-1FFF-4A0F-BE89-BE1B68C93036}">
      <dsp:nvSpPr>
        <dsp:cNvPr id="0" name=""/>
        <dsp:cNvSpPr/>
      </dsp:nvSpPr>
      <dsp:spPr>
        <a:xfrm>
          <a:off x="282432" y="105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Demuestra respeto por los demás.</a:t>
          </a:r>
          <a:endParaRPr lang="es-PE" sz="1800" kern="1200" dirty="0">
            <a:latin typeface="Muller Regular" pitchFamily="50" charset="0"/>
          </a:endParaRPr>
        </a:p>
      </dsp:txBody>
      <dsp:txXfrm>
        <a:off x="282432" y="1052"/>
        <a:ext cx="1987786" cy="1192671"/>
      </dsp:txXfrm>
    </dsp:sp>
    <dsp:sp modelId="{7FAE867C-5947-4E88-948C-6D6FFB97F952}">
      <dsp:nvSpPr>
        <dsp:cNvPr id="0" name=""/>
        <dsp:cNvSpPr/>
      </dsp:nvSpPr>
      <dsp:spPr>
        <a:xfrm>
          <a:off x="2468997" y="105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Expresa adecuadamente lo que piensa, siente y quiere.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1052"/>
        <a:ext cx="1987786" cy="1192671"/>
      </dsp:txXfrm>
    </dsp:sp>
    <dsp:sp modelId="{DFC66CA2-5682-4D54-A147-8545A1182BF5}">
      <dsp:nvSpPr>
        <dsp:cNvPr id="0" name=""/>
        <dsp:cNvSpPr/>
      </dsp:nvSpPr>
      <dsp:spPr>
        <a:xfrm>
          <a:off x="282432" y="139250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Tranquilidad, afabilidad, buen humor.</a:t>
          </a:r>
          <a:endParaRPr lang="es-PE" sz="1800" kern="1200" dirty="0">
            <a:latin typeface="Muller Regular" pitchFamily="50" charset="0"/>
          </a:endParaRPr>
        </a:p>
      </dsp:txBody>
      <dsp:txXfrm>
        <a:off x="282432" y="1392502"/>
        <a:ext cx="1987786" cy="1192671"/>
      </dsp:txXfrm>
    </dsp:sp>
    <dsp:sp modelId="{8E075BFD-4D18-4263-85D7-DFE42DE88488}">
      <dsp:nvSpPr>
        <dsp:cNvPr id="0" name=""/>
        <dsp:cNvSpPr/>
      </dsp:nvSpPr>
      <dsp:spPr>
        <a:xfrm>
          <a:off x="2468997" y="1392502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Afronta los problemas. Coopera con los demás para resolverlos.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1392502"/>
        <a:ext cx="1987786" cy="1192671"/>
      </dsp:txXfrm>
    </dsp:sp>
    <dsp:sp modelId="{AA7B7A9A-E4FC-41C1-BD1E-E245402D0FEE}">
      <dsp:nvSpPr>
        <dsp:cNvPr id="0" name=""/>
        <dsp:cNvSpPr/>
      </dsp:nvSpPr>
      <dsp:spPr>
        <a:xfrm>
          <a:off x="282432" y="2783953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>
              <a:latin typeface="Muller Regular" pitchFamily="50" charset="0"/>
            </a:rPr>
            <a:t>Contacto visual directo. Gestos y ademanes de seguridad. Habla con voz firme y serena</a:t>
          </a:r>
          <a:endParaRPr lang="es-PE" sz="1500" kern="1200" dirty="0">
            <a:latin typeface="Muller Regular" pitchFamily="50" charset="0"/>
          </a:endParaRPr>
        </a:p>
      </dsp:txBody>
      <dsp:txXfrm>
        <a:off x="282432" y="2783953"/>
        <a:ext cx="1987786" cy="1192671"/>
      </dsp:txXfrm>
    </dsp:sp>
    <dsp:sp modelId="{91F94640-DF00-4DE1-98CB-7A005208005A}">
      <dsp:nvSpPr>
        <dsp:cNvPr id="0" name=""/>
        <dsp:cNvSpPr/>
      </dsp:nvSpPr>
      <dsp:spPr>
        <a:xfrm>
          <a:off x="2468997" y="2783953"/>
          <a:ext cx="1987786" cy="1192671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Muller Regular" pitchFamily="50" charset="0"/>
            </a:rPr>
            <a:t>Se expresa ordenadamente.</a:t>
          </a:r>
          <a:endParaRPr lang="es-PE" sz="1800" kern="1200" dirty="0">
            <a:latin typeface="Muller Regular" pitchFamily="50" charset="0"/>
          </a:endParaRPr>
        </a:p>
      </dsp:txBody>
      <dsp:txXfrm>
        <a:off x="2468997" y="2783953"/>
        <a:ext cx="1987786" cy="1192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37E14-F552-4E98-A7AC-198466A5741A}">
      <dsp:nvSpPr>
        <dsp:cNvPr id="0" name=""/>
        <dsp:cNvSpPr/>
      </dsp:nvSpPr>
      <dsp:spPr>
        <a:xfrm>
          <a:off x="1293583" y="346745"/>
          <a:ext cx="2626365" cy="11878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Berlin Sans FB" panose="020E0602020502020306" pitchFamily="34" charset="0"/>
            </a:rPr>
            <a:t>“Toda la parte de tu exposición está mal, tienes que hacerla otra vez”</a:t>
          </a:r>
          <a:endParaRPr lang="es-PE" sz="1600" kern="1200" dirty="0">
            <a:latin typeface="Berlin Sans FB" panose="020E0602020502020306" pitchFamily="34" charset="0"/>
          </a:endParaRPr>
        </a:p>
      </dsp:txBody>
      <dsp:txXfrm>
        <a:off x="1293583" y="346745"/>
        <a:ext cx="2626365" cy="1187863"/>
      </dsp:txXfrm>
    </dsp:sp>
    <dsp:sp modelId="{2159939F-3958-44DC-AC5A-6EE4B68D20A1}">
      <dsp:nvSpPr>
        <dsp:cNvPr id="0" name=""/>
        <dsp:cNvSpPr/>
      </dsp:nvSpPr>
      <dsp:spPr>
        <a:xfrm>
          <a:off x="0" y="346745"/>
          <a:ext cx="1175984" cy="11878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460101-1B59-4139-93CE-4BBBC99AD6A6}">
      <dsp:nvSpPr>
        <dsp:cNvPr id="0" name=""/>
        <dsp:cNvSpPr/>
      </dsp:nvSpPr>
      <dsp:spPr>
        <a:xfrm>
          <a:off x="0" y="1730606"/>
          <a:ext cx="2626365" cy="1187863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Berlin Sans FB" panose="020E0602020502020306" pitchFamily="34" charset="0"/>
            </a:rPr>
            <a:t>“Siempre llegas tarde y todo el tiempo estás pidiendo prestados apuntes. Eso es incómodo y todos estamos muy enojados por eso”</a:t>
          </a:r>
          <a:endParaRPr lang="es-PE" sz="1600" kern="1200" dirty="0">
            <a:latin typeface="Berlin Sans FB" panose="020E0602020502020306" pitchFamily="34" charset="0"/>
          </a:endParaRPr>
        </a:p>
      </dsp:txBody>
      <dsp:txXfrm>
        <a:off x="0" y="1730606"/>
        <a:ext cx="2626365" cy="1187863"/>
      </dsp:txXfrm>
    </dsp:sp>
    <dsp:sp modelId="{19F1CF3D-DCD4-4FE5-932E-1287574C4100}">
      <dsp:nvSpPr>
        <dsp:cNvPr id="0" name=""/>
        <dsp:cNvSpPr/>
      </dsp:nvSpPr>
      <dsp:spPr>
        <a:xfrm>
          <a:off x="2743964" y="1730606"/>
          <a:ext cx="1175984" cy="1187863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D6D9D4-678F-4CE7-B38F-6B6F37677221}">
      <dsp:nvSpPr>
        <dsp:cNvPr id="0" name=""/>
        <dsp:cNvSpPr/>
      </dsp:nvSpPr>
      <dsp:spPr>
        <a:xfrm>
          <a:off x="1293583" y="3114467"/>
          <a:ext cx="2626365" cy="1187863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Berlin Sans FB" panose="020E0602020502020306" pitchFamily="34" charset="0"/>
            </a:rPr>
            <a:t>“Prefiero hacer grupo con mis otros dos compañeros, porque son más responsables”</a:t>
          </a:r>
          <a:endParaRPr lang="es-PE" sz="1600" kern="1200" dirty="0">
            <a:latin typeface="Berlin Sans FB" panose="020E0602020502020306" pitchFamily="34" charset="0"/>
          </a:endParaRPr>
        </a:p>
      </dsp:txBody>
      <dsp:txXfrm>
        <a:off x="1293583" y="3114467"/>
        <a:ext cx="2626365" cy="1187863"/>
      </dsp:txXfrm>
    </dsp:sp>
    <dsp:sp modelId="{55D8886D-484D-4155-A7DE-46AF3DE6018A}">
      <dsp:nvSpPr>
        <dsp:cNvPr id="0" name=""/>
        <dsp:cNvSpPr/>
      </dsp:nvSpPr>
      <dsp:spPr>
        <a:xfrm>
          <a:off x="0" y="3114467"/>
          <a:ext cx="1175984" cy="1187863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A1659-8CDF-42EC-ABE1-93CDAF1DD06C}">
      <dsp:nvSpPr>
        <dsp:cNvPr id="0" name=""/>
        <dsp:cNvSpPr/>
      </dsp:nvSpPr>
      <dsp:spPr>
        <a:xfrm>
          <a:off x="892174" y="909"/>
          <a:ext cx="6343650" cy="57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Muller Regular" pitchFamily="50" charset="0"/>
            </a:rPr>
            <a:t>Es la base de la comunicación.</a:t>
          </a:r>
          <a:endParaRPr lang="es-PE" sz="1600" kern="1200" dirty="0">
            <a:latin typeface="Muller Regular" pitchFamily="50" charset="0"/>
          </a:endParaRPr>
        </a:p>
      </dsp:txBody>
      <dsp:txXfrm>
        <a:off x="892174" y="909"/>
        <a:ext cx="6343650" cy="576695"/>
      </dsp:txXfrm>
    </dsp:sp>
    <dsp:sp modelId="{BF984DF5-8794-497F-A83D-46A764E45CFE}">
      <dsp:nvSpPr>
        <dsp:cNvPr id="0" name=""/>
        <dsp:cNvSpPr/>
      </dsp:nvSpPr>
      <dsp:spPr>
        <a:xfrm>
          <a:off x="892174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A64DD-D8BE-4000-BB0A-0D981F4CDD19}">
      <dsp:nvSpPr>
        <dsp:cNvPr id="0" name=""/>
        <dsp:cNvSpPr/>
      </dsp:nvSpPr>
      <dsp:spPr>
        <a:xfrm>
          <a:off x="1787334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05756"/>
                <a:satOff val="-1411"/>
                <a:lumOff val="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05756"/>
                <a:satOff val="-1411"/>
                <a:lumOff val="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05756"/>
                <a:satOff val="-1411"/>
                <a:lumOff val="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05756"/>
              <a:satOff val="-1411"/>
              <a:lumOff val="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65ABAE-F168-4DD7-B9A2-E44F69EA7730}">
      <dsp:nvSpPr>
        <dsp:cNvPr id="0" name=""/>
        <dsp:cNvSpPr/>
      </dsp:nvSpPr>
      <dsp:spPr>
        <a:xfrm>
          <a:off x="2682493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11511"/>
                <a:satOff val="-2822"/>
                <a:lumOff val="1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11511"/>
                <a:satOff val="-2822"/>
                <a:lumOff val="1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11511"/>
                <a:satOff val="-2822"/>
                <a:lumOff val="1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11511"/>
              <a:satOff val="-2822"/>
              <a:lumOff val="1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554721-CF1D-4863-967C-AC7382444080}">
      <dsp:nvSpPr>
        <dsp:cNvPr id="0" name=""/>
        <dsp:cNvSpPr/>
      </dsp:nvSpPr>
      <dsp:spPr>
        <a:xfrm>
          <a:off x="3577653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17267"/>
                <a:satOff val="-4232"/>
                <a:lumOff val="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17267"/>
                <a:satOff val="-4232"/>
                <a:lumOff val="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17267"/>
                <a:satOff val="-4232"/>
                <a:lumOff val="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17267"/>
              <a:satOff val="-4232"/>
              <a:lumOff val="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288F09-413B-474F-AECF-7AE97F608E31}">
      <dsp:nvSpPr>
        <dsp:cNvPr id="0" name=""/>
        <dsp:cNvSpPr/>
      </dsp:nvSpPr>
      <dsp:spPr>
        <a:xfrm>
          <a:off x="4472812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223023"/>
                <a:satOff val="-5643"/>
                <a:lumOff val="2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223023"/>
                <a:satOff val="-5643"/>
                <a:lumOff val="2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223023"/>
                <a:satOff val="-5643"/>
                <a:lumOff val="2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223023"/>
              <a:satOff val="-5643"/>
              <a:lumOff val="2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5AF91D-1E05-4450-AFAC-98114709F530}">
      <dsp:nvSpPr>
        <dsp:cNvPr id="0" name=""/>
        <dsp:cNvSpPr/>
      </dsp:nvSpPr>
      <dsp:spPr>
        <a:xfrm>
          <a:off x="5367972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528778"/>
                <a:satOff val="-7054"/>
                <a:lumOff val="2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528778"/>
                <a:satOff val="-7054"/>
                <a:lumOff val="2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528778"/>
                <a:satOff val="-7054"/>
                <a:lumOff val="2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528778"/>
              <a:satOff val="-7054"/>
              <a:lumOff val="2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660373-A261-4431-9B8E-FDB9D6B88592}">
      <dsp:nvSpPr>
        <dsp:cNvPr id="0" name=""/>
        <dsp:cNvSpPr/>
      </dsp:nvSpPr>
      <dsp:spPr>
        <a:xfrm>
          <a:off x="6263132" y="577605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834534"/>
                <a:satOff val="-8465"/>
                <a:lumOff val="3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834534"/>
                <a:satOff val="-8465"/>
                <a:lumOff val="3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834534"/>
                <a:satOff val="-8465"/>
                <a:lumOff val="3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834534"/>
              <a:satOff val="-8465"/>
              <a:lumOff val="3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0E552B-029E-4E2D-B730-170D63D845B2}">
      <dsp:nvSpPr>
        <dsp:cNvPr id="0" name=""/>
        <dsp:cNvSpPr/>
      </dsp:nvSpPr>
      <dsp:spPr>
        <a:xfrm>
          <a:off x="892174" y="785483"/>
          <a:ext cx="6343650" cy="57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Muller Regular" pitchFamily="50" charset="0"/>
            </a:rPr>
            <a:t>Requiere un esfuerzo adicional para convertirse en escucha.</a:t>
          </a:r>
          <a:endParaRPr lang="es-PE" sz="1600" kern="1200" dirty="0">
            <a:latin typeface="Muller Regular" pitchFamily="50" charset="0"/>
          </a:endParaRPr>
        </a:p>
      </dsp:txBody>
      <dsp:txXfrm>
        <a:off x="892174" y="785483"/>
        <a:ext cx="6343650" cy="576695"/>
      </dsp:txXfrm>
    </dsp:sp>
    <dsp:sp modelId="{AE31561C-7D00-4FF1-86AA-388448DAC633}">
      <dsp:nvSpPr>
        <dsp:cNvPr id="0" name=""/>
        <dsp:cNvSpPr/>
      </dsp:nvSpPr>
      <dsp:spPr>
        <a:xfrm>
          <a:off x="892174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140290"/>
                <a:satOff val="-9876"/>
                <a:lumOff val="3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140290"/>
                <a:satOff val="-9876"/>
                <a:lumOff val="3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140290"/>
                <a:satOff val="-9876"/>
                <a:lumOff val="3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140290"/>
              <a:satOff val="-9876"/>
              <a:lumOff val="3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9DDB3C-F546-4309-9F28-93CFD0DD3D82}">
      <dsp:nvSpPr>
        <dsp:cNvPr id="0" name=""/>
        <dsp:cNvSpPr/>
      </dsp:nvSpPr>
      <dsp:spPr>
        <a:xfrm>
          <a:off x="1787334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446045"/>
                <a:satOff val="-11287"/>
                <a:lumOff val="4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46045"/>
                <a:satOff val="-11287"/>
                <a:lumOff val="4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46045"/>
                <a:satOff val="-11287"/>
                <a:lumOff val="4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446045"/>
              <a:satOff val="-11287"/>
              <a:lumOff val="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9283AC-3657-464C-9423-B60E08C8C9D6}">
      <dsp:nvSpPr>
        <dsp:cNvPr id="0" name=""/>
        <dsp:cNvSpPr/>
      </dsp:nvSpPr>
      <dsp:spPr>
        <a:xfrm>
          <a:off x="2682493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751801"/>
                <a:satOff val="-12697"/>
                <a:lumOff val="4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751801"/>
                <a:satOff val="-12697"/>
                <a:lumOff val="4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751801"/>
                <a:satOff val="-12697"/>
                <a:lumOff val="4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751801"/>
              <a:satOff val="-12697"/>
              <a:lumOff val="4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234021-A095-49CD-8862-681EA66F59A1}">
      <dsp:nvSpPr>
        <dsp:cNvPr id="0" name=""/>
        <dsp:cNvSpPr/>
      </dsp:nvSpPr>
      <dsp:spPr>
        <a:xfrm>
          <a:off x="3577653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057557"/>
                <a:satOff val="-14108"/>
                <a:lumOff val="5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057557"/>
                <a:satOff val="-14108"/>
                <a:lumOff val="5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057557"/>
                <a:satOff val="-14108"/>
                <a:lumOff val="5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057557"/>
              <a:satOff val="-14108"/>
              <a:lumOff val="5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726CE5-5191-43F0-B489-39E2CA7122C1}">
      <dsp:nvSpPr>
        <dsp:cNvPr id="0" name=""/>
        <dsp:cNvSpPr/>
      </dsp:nvSpPr>
      <dsp:spPr>
        <a:xfrm>
          <a:off x="4472812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363312"/>
                <a:satOff val="-15519"/>
                <a:lumOff val="5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363312"/>
                <a:satOff val="-15519"/>
                <a:lumOff val="5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363312"/>
                <a:satOff val="-15519"/>
                <a:lumOff val="5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363312"/>
              <a:satOff val="-15519"/>
              <a:lumOff val="5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7885F3-7FD2-45F7-B52B-D06EA9C721AD}">
      <dsp:nvSpPr>
        <dsp:cNvPr id="0" name=""/>
        <dsp:cNvSpPr/>
      </dsp:nvSpPr>
      <dsp:spPr>
        <a:xfrm>
          <a:off x="5367972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669068"/>
                <a:satOff val="-16930"/>
                <a:lumOff val="6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669068"/>
                <a:satOff val="-16930"/>
                <a:lumOff val="6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669068"/>
                <a:satOff val="-16930"/>
                <a:lumOff val="6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669068"/>
              <a:satOff val="-16930"/>
              <a:lumOff val="6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9DD37E-1A2A-4E94-8BEE-77FDF5346A92}">
      <dsp:nvSpPr>
        <dsp:cNvPr id="0" name=""/>
        <dsp:cNvSpPr/>
      </dsp:nvSpPr>
      <dsp:spPr>
        <a:xfrm>
          <a:off x="6263132" y="1362178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974824"/>
                <a:satOff val="-18341"/>
                <a:lumOff val="6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74824"/>
                <a:satOff val="-18341"/>
                <a:lumOff val="6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74824"/>
                <a:satOff val="-18341"/>
                <a:lumOff val="6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974824"/>
              <a:satOff val="-18341"/>
              <a:lumOff val="6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2BB92E-398C-43E6-8BEC-05FB45AD13E1}">
      <dsp:nvSpPr>
        <dsp:cNvPr id="0" name=""/>
        <dsp:cNvSpPr/>
      </dsp:nvSpPr>
      <dsp:spPr>
        <a:xfrm>
          <a:off x="892174" y="1570057"/>
          <a:ext cx="6343650" cy="57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Muller Regular" pitchFamily="50" charset="0"/>
            </a:rPr>
            <a:t>Implica renuncia a todo intento de crítica juzgamiento o cuestionamiento.</a:t>
          </a:r>
          <a:endParaRPr lang="es-PE" sz="1600" kern="1200" dirty="0">
            <a:latin typeface="Muller Regular" pitchFamily="50" charset="0"/>
          </a:endParaRPr>
        </a:p>
      </dsp:txBody>
      <dsp:txXfrm>
        <a:off x="892174" y="1570057"/>
        <a:ext cx="6343650" cy="576695"/>
      </dsp:txXfrm>
    </dsp:sp>
    <dsp:sp modelId="{17F909E1-78C5-4E41-AF52-F558A246BB9B}">
      <dsp:nvSpPr>
        <dsp:cNvPr id="0" name=""/>
        <dsp:cNvSpPr/>
      </dsp:nvSpPr>
      <dsp:spPr>
        <a:xfrm>
          <a:off x="892174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280579"/>
                <a:satOff val="-19752"/>
                <a:lumOff val="7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280579"/>
                <a:satOff val="-19752"/>
                <a:lumOff val="7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280579"/>
                <a:satOff val="-19752"/>
                <a:lumOff val="7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280579"/>
              <a:satOff val="-19752"/>
              <a:lumOff val="7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0CE64C-B89A-490A-941E-F2FC165EF88C}">
      <dsp:nvSpPr>
        <dsp:cNvPr id="0" name=""/>
        <dsp:cNvSpPr/>
      </dsp:nvSpPr>
      <dsp:spPr>
        <a:xfrm>
          <a:off x="1787334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586335"/>
                <a:satOff val="-21162"/>
                <a:lumOff val="7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586335"/>
                <a:satOff val="-21162"/>
                <a:lumOff val="7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586335"/>
                <a:satOff val="-21162"/>
                <a:lumOff val="7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586335"/>
              <a:satOff val="-21162"/>
              <a:lumOff val="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BFAF7F-A029-4C56-A598-8473CE4A84DE}">
      <dsp:nvSpPr>
        <dsp:cNvPr id="0" name=""/>
        <dsp:cNvSpPr/>
      </dsp:nvSpPr>
      <dsp:spPr>
        <a:xfrm>
          <a:off x="2682493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892091"/>
                <a:satOff val="-22573"/>
                <a:lumOff val="8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892091"/>
                <a:satOff val="-22573"/>
                <a:lumOff val="8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892091"/>
                <a:satOff val="-22573"/>
                <a:lumOff val="8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892091"/>
              <a:satOff val="-22573"/>
              <a:lumOff val="8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516667-CE45-40E4-8743-C91F1CC14FB7}">
      <dsp:nvSpPr>
        <dsp:cNvPr id="0" name=""/>
        <dsp:cNvSpPr/>
      </dsp:nvSpPr>
      <dsp:spPr>
        <a:xfrm>
          <a:off x="3577653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EEB5A6-9F0F-4141-9BE6-586524E569C5}">
      <dsp:nvSpPr>
        <dsp:cNvPr id="0" name=""/>
        <dsp:cNvSpPr/>
      </dsp:nvSpPr>
      <dsp:spPr>
        <a:xfrm>
          <a:off x="4472812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503602"/>
                <a:satOff val="-25395"/>
                <a:lumOff val="9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503602"/>
                <a:satOff val="-25395"/>
                <a:lumOff val="9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503602"/>
                <a:satOff val="-25395"/>
                <a:lumOff val="9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503602"/>
              <a:satOff val="-25395"/>
              <a:lumOff val="9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475D9D-16B3-45B5-99B4-34C5AB043182}">
      <dsp:nvSpPr>
        <dsp:cNvPr id="0" name=""/>
        <dsp:cNvSpPr/>
      </dsp:nvSpPr>
      <dsp:spPr>
        <a:xfrm>
          <a:off x="5367972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809357"/>
                <a:satOff val="-26806"/>
                <a:lumOff val="9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09357"/>
                <a:satOff val="-26806"/>
                <a:lumOff val="9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09357"/>
                <a:satOff val="-26806"/>
                <a:lumOff val="9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809357"/>
              <a:satOff val="-26806"/>
              <a:lumOff val="9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E4AF96-722B-463B-BABD-E8057333E1F2}">
      <dsp:nvSpPr>
        <dsp:cNvPr id="0" name=""/>
        <dsp:cNvSpPr/>
      </dsp:nvSpPr>
      <dsp:spPr>
        <a:xfrm>
          <a:off x="6263132" y="2146752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115113"/>
                <a:satOff val="-28216"/>
                <a:lumOff val="10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115113"/>
                <a:satOff val="-28216"/>
                <a:lumOff val="10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115113"/>
                <a:satOff val="-28216"/>
                <a:lumOff val="10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115113"/>
              <a:satOff val="-28216"/>
              <a:lumOff val="10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DDFB07-CDFC-4E86-8376-C04B82A87ECD}">
      <dsp:nvSpPr>
        <dsp:cNvPr id="0" name=""/>
        <dsp:cNvSpPr/>
      </dsp:nvSpPr>
      <dsp:spPr>
        <a:xfrm>
          <a:off x="892174" y="2354631"/>
          <a:ext cx="6343650" cy="57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Muller Regular" pitchFamily="50" charset="0"/>
            </a:rPr>
            <a:t>Demuestra interés genuino por la otra persona.</a:t>
          </a:r>
          <a:endParaRPr lang="es-PE" sz="1600" kern="1200" dirty="0">
            <a:latin typeface="Muller Regular" pitchFamily="50" charset="0"/>
          </a:endParaRPr>
        </a:p>
      </dsp:txBody>
      <dsp:txXfrm>
        <a:off x="892174" y="2354631"/>
        <a:ext cx="6343650" cy="576695"/>
      </dsp:txXfrm>
    </dsp:sp>
    <dsp:sp modelId="{839C6CE2-C666-4E19-A394-AE3E62333987}">
      <dsp:nvSpPr>
        <dsp:cNvPr id="0" name=""/>
        <dsp:cNvSpPr/>
      </dsp:nvSpPr>
      <dsp:spPr>
        <a:xfrm>
          <a:off x="892174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420868"/>
                <a:satOff val="-29627"/>
                <a:lumOff val="10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420868"/>
                <a:satOff val="-29627"/>
                <a:lumOff val="10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420868"/>
                <a:satOff val="-29627"/>
                <a:lumOff val="10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420868"/>
              <a:satOff val="-29627"/>
              <a:lumOff val="10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7A10A3-EB49-4FE0-95BB-E4F81450B00A}">
      <dsp:nvSpPr>
        <dsp:cNvPr id="0" name=""/>
        <dsp:cNvSpPr/>
      </dsp:nvSpPr>
      <dsp:spPr>
        <a:xfrm>
          <a:off x="1787334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726625"/>
                <a:satOff val="-31038"/>
                <a:lumOff val="11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726625"/>
                <a:satOff val="-31038"/>
                <a:lumOff val="11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726625"/>
                <a:satOff val="-31038"/>
                <a:lumOff val="11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726625"/>
              <a:satOff val="-31038"/>
              <a:lumOff val="11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447CE5-B5CD-4FD9-9D1E-A4316AC68026}">
      <dsp:nvSpPr>
        <dsp:cNvPr id="0" name=""/>
        <dsp:cNvSpPr/>
      </dsp:nvSpPr>
      <dsp:spPr>
        <a:xfrm>
          <a:off x="2682493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032380"/>
                <a:satOff val="-32449"/>
                <a:lumOff val="11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032380"/>
                <a:satOff val="-32449"/>
                <a:lumOff val="11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032380"/>
                <a:satOff val="-32449"/>
                <a:lumOff val="11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032380"/>
              <a:satOff val="-32449"/>
              <a:lumOff val="11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2201FF-6DAD-450F-917E-78F8E439290B}">
      <dsp:nvSpPr>
        <dsp:cNvPr id="0" name=""/>
        <dsp:cNvSpPr/>
      </dsp:nvSpPr>
      <dsp:spPr>
        <a:xfrm>
          <a:off x="3577653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338136"/>
                <a:satOff val="-33860"/>
                <a:lumOff val="12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38136"/>
                <a:satOff val="-33860"/>
                <a:lumOff val="12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38136"/>
                <a:satOff val="-33860"/>
                <a:lumOff val="12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338136"/>
              <a:satOff val="-33860"/>
              <a:lumOff val="12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C7AADF-8074-4A02-ACF4-6C643E4D8A9C}">
      <dsp:nvSpPr>
        <dsp:cNvPr id="0" name=""/>
        <dsp:cNvSpPr/>
      </dsp:nvSpPr>
      <dsp:spPr>
        <a:xfrm>
          <a:off x="4472812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643891"/>
                <a:satOff val="-35271"/>
                <a:lumOff val="12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43891"/>
                <a:satOff val="-35271"/>
                <a:lumOff val="12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43891"/>
                <a:satOff val="-35271"/>
                <a:lumOff val="12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643891"/>
              <a:satOff val="-35271"/>
              <a:lumOff val="12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67787-DA9F-44B0-90C5-047B24700709}">
      <dsp:nvSpPr>
        <dsp:cNvPr id="0" name=""/>
        <dsp:cNvSpPr/>
      </dsp:nvSpPr>
      <dsp:spPr>
        <a:xfrm>
          <a:off x="5367972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949648"/>
                <a:satOff val="-36681"/>
                <a:lumOff val="13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949648"/>
                <a:satOff val="-36681"/>
                <a:lumOff val="13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949648"/>
                <a:satOff val="-36681"/>
                <a:lumOff val="13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949648"/>
              <a:satOff val="-36681"/>
              <a:lumOff val="13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5C2D27-CF69-4278-8D2F-673C650837FD}">
      <dsp:nvSpPr>
        <dsp:cNvPr id="0" name=""/>
        <dsp:cNvSpPr/>
      </dsp:nvSpPr>
      <dsp:spPr>
        <a:xfrm>
          <a:off x="6263132" y="2931326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255403"/>
                <a:satOff val="-38092"/>
                <a:lumOff val="1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255403"/>
                <a:satOff val="-38092"/>
                <a:lumOff val="1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255403"/>
                <a:satOff val="-38092"/>
                <a:lumOff val="1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255403"/>
              <a:satOff val="-38092"/>
              <a:lumOff val="1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00AD0C-E1C7-480B-98A5-ECB6E66B2335}">
      <dsp:nvSpPr>
        <dsp:cNvPr id="0" name=""/>
        <dsp:cNvSpPr/>
      </dsp:nvSpPr>
      <dsp:spPr>
        <a:xfrm>
          <a:off x="892174" y="3139204"/>
          <a:ext cx="6343650" cy="57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Muller Regular" pitchFamily="50" charset="0"/>
            </a:rPr>
            <a:t>Es ser empático.</a:t>
          </a:r>
          <a:endParaRPr lang="es-PE" sz="1600" kern="1200" dirty="0">
            <a:latin typeface="Muller Regular" pitchFamily="50" charset="0"/>
          </a:endParaRPr>
        </a:p>
      </dsp:txBody>
      <dsp:txXfrm>
        <a:off x="892174" y="3139204"/>
        <a:ext cx="6343650" cy="576695"/>
      </dsp:txXfrm>
    </dsp:sp>
    <dsp:sp modelId="{74596049-8488-48BE-BD86-58F9400B7862}">
      <dsp:nvSpPr>
        <dsp:cNvPr id="0" name=""/>
        <dsp:cNvSpPr/>
      </dsp:nvSpPr>
      <dsp:spPr>
        <a:xfrm>
          <a:off x="892174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561158"/>
                <a:satOff val="-39503"/>
                <a:lumOff val="14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561158"/>
                <a:satOff val="-39503"/>
                <a:lumOff val="14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561158"/>
                <a:satOff val="-39503"/>
                <a:lumOff val="14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561158"/>
              <a:satOff val="-39503"/>
              <a:lumOff val="14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2305B2-53E9-4975-8DD6-D9F60FD534C7}">
      <dsp:nvSpPr>
        <dsp:cNvPr id="0" name=""/>
        <dsp:cNvSpPr/>
      </dsp:nvSpPr>
      <dsp:spPr>
        <a:xfrm>
          <a:off x="1787334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866913"/>
                <a:satOff val="-40914"/>
                <a:lumOff val="15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866913"/>
                <a:satOff val="-40914"/>
                <a:lumOff val="15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866913"/>
                <a:satOff val="-40914"/>
                <a:lumOff val="15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866913"/>
              <a:satOff val="-40914"/>
              <a:lumOff val="15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055827-07EC-495E-9F1D-B1261F0FA047}">
      <dsp:nvSpPr>
        <dsp:cNvPr id="0" name=""/>
        <dsp:cNvSpPr/>
      </dsp:nvSpPr>
      <dsp:spPr>
        <a:xfrm>
          <a:off x="2682493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172669"/>
                <a:satOff val="-42325"/>
                <a:lumOff val="15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172669"/>
                <a:satOff val="-42325"/>
                <a:lumOff val="15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172669"/>
                <a:satOff val="-42325"/>
                <a:lumOff val="15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172669"/>
              <a:satOff val="-42325"/>
              <a:lumOff val="15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2B3AA3-9A0D-4A53-AEDA-11B285465A8C}">
      <dsp:nvSpPr>
        <dsp:cNvPr id="0" name=""/>
        <dsp:cNvSpPr/>
      </dsp:nvSpPr>
      <dsp:spPr>
        <a:xfrm>
          <a:off x="3577653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478425"/>
                <a:satOff val="-43736"/>
                <a:lumOff val="1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478425"/>
                <a:satOff val="-43736"/>
                <a:lumOff val="1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478425"/>
                <a:satOff val="-43736"/>
                <a:lumOff val="1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478425"/>
              <a:satOff val="-43736"/>
              <a:lumOff val="1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99AAA-3B36-4AFD-9F8A-8584B7F78D81}">
      <dsp:nvSpPr>
        <dsp:cNvPr id="0" name=""/>
        <dsp:cNvSpPr/>
      </dsp:nvSpPr>
      <dsp:spPr>
        <a:xfrm>
          <a:off x="4472812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784181"/>
                <a:satOff val="-45146"/>
                <a:lumOff val="16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784181"/>
                <a:satOff val="-45146"/>
                <a:lumOff val="16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784181"/>
                <a:satOff val="-45146"/>
                <a:lumOff val="16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784181"/>
              <a:satOff val="-45146"/>
              <a:lumOff val="16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6E4EAD-2844-4294-A179-A56EC055E7A2}">
      <dsp:nvSpPr>
        <dsp:cNvPr id="0" name=""/>
        <dsp:cNvSpPr/>
      </dsp:nvSpPr>
      <dsp:spPr>
        <a:xfrm>
          <a:off x="5367972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089936"/>
                <a:satOff val="-46557"/>
                <a:lumOff val="17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089936"/>
                <a:satOff val="-46557"/>
                <a:lumOff val="17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089936"/>
                <a:satOff val="-46557"/>
                <a:lumOff val="17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089936"/>
              <a:satOff val="-46557"/>
              <a:lumOff val="1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487FB8-4F16-414F-B014-703BDEC1D2A4}">
      <dsp:nvSpPr>
        <dsp:cNvPr id="0" name=""/>
        <dsp:cNvSpPr/>
      </dsp:nvSpPr>
      <dsp:spPr>
        <a:xfrm>
          <a:off x="6263132" y="3715900"/>
          <a:ext cx="845820" cy="14097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552E-B267-4A28-9421-0AF0685B7EEA}" type="datetimeFigureOut">
              <a:rPr lang="es-PE" smtClean="0"/>
              <a:t>5/10/2019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DD7D-B984-4C99-9A1B-AB1B1D76112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821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04537D-DD78-49D4-875D-4A27BB09242C}" type="datetimeFigureOut">
              <a:rPr lang="es-PE" smtClean="0"/>
              <a:pPr/>
              <a:t>5/10/2019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4C6749-BDD7-455C-B768-1F544790D477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079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 de la presentación</a:t>
            </a:r>
            <a:br>
              <a:rPr lang="es-ES" dirty="0" smtClean="0"/>
            </a:br>
            <a:r>
              <a:rPr lang="es-ES" dirty="0" smtClean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 de la presentación</a:t>
            </a:r>
            <a:br>
              <a:rPr lang="es-ES" dirty="0" smtClean="0"/>
            </a:br>
            <a:r>
              <a:rPr lang="es-ES" dirty="0" smtClean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 smtClean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Notas</a:t>
            </a:r>
          </a:p>
          <a:p>
            <a:pPr lvl="0"/>
            <a:r>
              <a:rPr lang="es-ES" dirty="0" smtClean="0"/>
              <a:t>Links</a:t>
            </a:r>
          </a:p>
          <a:p>
            <a:pPr lvl="0"/>
            <a:r>
              <a:rPr lang="es-ES" dirty="0" smtClean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psicologia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youtube.com/watch?v=-GYCQVojl5Q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rcaladiferencia.com/listas-de-control-6-ejemplos-reales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pndKFeWx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pacitacionconaccion.com/cursos/comunicacion-efectiva/" TargetMode="External"/><Relationship Id="rId2" Type="http://schemas.openxmlformats.org/officeDocument/2006/relationships/hyperlink" Target="http://www.salud180.com/sites/www.salud180.com/files/97200713.jp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youtube.com/watch?v=BdyVCvr81UA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dirty="0" smtClean="0"/>
              <a:t>Desarrollo Personal</a:t>
            </a:r>
            <a:endParaRPr lang="es-PE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31488" y="5876426"/>
            <a:ext cx="7321965" cy="8876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600" b="1" dirty="0" smtClean="0"/>
              <a:t>Comunicación Efectiva </a:t>
            </a:r>
          </a:p>
          <a:p>
            <a:r>
              <a:rPr lang="es-PE" sz="2600" dirty="0" smtClean="0"/>
              <a:t>Semana </a:t>
            </a:r>
            <a:r>
              <a:rPr lang="es-PE" sz="2600" dirty="0" smtClean="0"/>
              <a:t>12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1311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39" y="13949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Estilos de comunicación – Comunicación Asertiva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78767338"/>
              </p:ext>
            </p:extLst>
          </p:nvPr>
        </p:nvGraphicFramePr>
        <p:xfrm>
          <a:off x="3912632" y="2053111"/>
          <a:ext cx="4739216" cy="397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9265024" y="2380128"/>
            <a:ext cx="2306490" cy="31525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Se relaciona armoniosamente.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Lo ven como una persona confiable.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Está motivado y motiva a los demás.</a:t>
            </a:r>
            <a:endParaRPr lang="es-PE" dirty="0">
              <a:latin typeface="Muller Regular" pitchFamily="50" charset="0"/>
            </a:endParaRPr>
          </a:p>
        </p:txBody>
      </p:sp>
      <p:sp>
        <p:nvSpPr>
          <p:cNvPr id="4" name="Cerrar llave 3"/>
          <p:cNvSpPr/>
          <p:nvPr/>
        </p:nvSpPr>
        <p:spPr>
          <a:xfrm>
            <a:off x="8704048" y="2053111"/>
            <a:ext cx="363069" cy="39776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Picture 6" descr="Resultado de imagen para mujer empresa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38" y="1939029"/>
            <a:ext cx="2452931" cy="37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47650" y="2075935"/>
            <a:ext cx="10553700" cy="16063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¿Cuál es la forma asertiva de comunicar las siguientes situaciones?</a:t>
            </a:r>
            <a:endParaRPr lang="es-PE" sz="4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410465" y="3682313"/>
            <a:ext cx="4609070" cy="4324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(Formar duplas)</a:t>
            </a:r>
            <a:endParaRPr lang="es-PE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098" name="Picture 2" descr="http://logantz.files.wordpress.com/2010/02/ass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73" y="3838947"/>
            <a:ext cx="1637034" cy="16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bZv3mU0ZceU/TuUkdEU6iCI/AAAAAAAAAA4/trehsl47Sjo/s1600/a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69" y="286823"/>
            <a:ext cx="3431531" cy="1955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sicotip.files.wordpress.com/2012/09/discutir.jpg?w=300&amp;h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93" y="3682313"/>
            <a:ext cx="1778345" cy="177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17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3244788" y="394246"/>
            <a:ext cx="8615869" cy="65314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latin typeface="Berlin Sans FB Demi" panose="020E0802020502020306" pitchFamily="34" charset="0"/>
              </a:rPr>
              <a:t>Dinámica: “¿Cómo debo decirlo?”</a:t>
            </a:r>
            <a:endParaRPr lang="es-PE" sz="4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11" name="Diagrama 10"/>
          <p:cNvGraphicFramePr/>
          <p:nvPr>
            <p:extLst/>
          </p:nvPr>
        </p:nvGraphicFramePr>
        <p:xfrm>
          <a:off x="1284813" y="1047389"/>
          <a:ext cx="3919949" cy="46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4.bp.blogspot.com/-A7VUw_MnGXM/VlCCcjxFKVI/AAAAAAAAABo/CR7ggMzY4OQ/s1600/01-800x5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8" y="1455517"/>
            <a:ext cx="2920131" cy="1883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http://3.bp.blogspot.com/-bZAfdGsZ0zE/UWbqtF1o_NI/AAAAAAAAABA/6UPkS96tMsc/s400/comunicaci%C3%B3n+asertiv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15" y="3747131"/>
            <a:ext cx="2579910" cy="1689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868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891539" y="2283160"/>
            <a:ext cx="4192090" cy="2671245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PE" sz="2300" b="1" dirty="0" smtClean="0">
                <a:latin typeface="Muller Regular" pitchFamily="50" charset="0"/>
              </a:rPr>
              <a:t>Es una capacidad que tenemos para poder comunicarnos de una forma más eficaz.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PE" sz="2300" b="1" dirty="0">
              <a:latin typeface="Muller Regular" pitchFamily="50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sz="2300" b="1" dirty="0" smtClean="0">
                <a:latin typeface="Muller Regular" pitchFamily="50" charset="0"/>
              </a:rPr>
              <a:t>Es la base de la comunicación.</a:t>
            </a:r>
            <a:endParaRPr lang="es-PE" sz="2300" b="1" dirty="0">
              <a:latin typeface="Muller Regular" pitchFamily="50" charset="0"/>
            </a:endParaRPr>
          </a:p>
        </p:txBody>
      </p:sp>
      <p:pic>
        <p:nvPicPr>
          <p:cNvPr id="11" name="Picture 2" descr="Resultado de imagen para escuc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81" y="2025769"/>
            <a:ext cx="5655669" cy="31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581527" y="6184099"/>
            <a:ext cx="2933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050" dirty="0" smtClean="0">
                <a:solidFill>
                  <a:schemeClr val="bg1">
                    <a:lumMod val="50000"/>
                  </a:schemeClr>
                </a:solidFill>
                <a:latin typeface="Muller Regular" pitchFamily="50" charset="0"/>
              </a:rPr>
              <a:t>Imagen extraída de: </a:t>
            </a:r>
            <a:r>
              <a:rPr lang="es-PE" sz="1050" dirty="0" smtClean="0">
                <a:solidFill>
                  <a:schemeClr val="bg1">
                    <a:lumMod val="50000"/>
                  </a:schemeClr>
                </a:solidFill>
                <a:latin typeface="Muller Regular" pitchFamily="50" charset="0"/>
                <a:hlinkClick r:id="rId3"/>
              </a:rPr>
              <a:t>http://depsicologia.com</a:t>
            </a:r>
            <a:endParaRPr lang="es-PE" sz="1050" dirty="0">
              <a:solidFill>
                <a:schemeClr val="bg1">
                  <a:lumMod val="50000"/>
                </a:schemeClr>
              </a:solidFill>
              <a:latin typeface="Muller Regular" pitchFamily="50" charset="0"/>
            </a:endParaRPr>
          </a:p>
        </p:txBody>
      </p:sp>
      <p:sp>
        <p:nvSpPr>
          <p:cNvPr id="6" name="Marcador de texto 15"/>
          <p:cNvSpPr>
            <a:spLocks noGrp="1"/>
          </p:cNvSpPr>
          <p:nvPr>
            <p:ph type="body" idx="4294967295"/>
          </p:nvPr>
        </p:nvSpPr>
        <p:spPr>
          <a:xfrm>
            <a:off x="891539" y="15473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Escucha activa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39" y="13949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Escucha activa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01261506"/>
              </p:ext>
            </p:extLst>
          </p:nvPr>
        </p:nvGraphicFramePr>
        <p:xfrm>
          <a:off x="2039559" y="1939029"/>
          <a:ext cx="8128000" cy="385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9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14401" y="273025"/>
            <a:ext cx="4707924" cy="9638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8200FF"/>
                </a:solidFill>
                <a:latin typeface="Berlin Sans FB Demi" panose="020E0802020502020306" pitchFamily="34" charset="0"/>
              </a:rPr>
              <a:t>¿Eres Asertivo?</a:t>
            </a:r>
            <a:endParaRPr lang="es-PE" sz="4400" dirty="0">
              <a:solidFill>
                <a:srgbClr val="8200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88480" y="1915193"/>
            <a:ext cx="75793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latin typeface="Berlin Sans FB" panose="020E0602020502020306" pitchFamily="34" charset="0"/>
                <a:hlinkClick r:id="rId2"/>
              </a:rPr>
              <a:t>https://www.youtube.com/watch?v=-</a:t>
            </a:r>
            <a:r>
              <a:rPr lang="es-PE" sz="2800" dirty="0" smtClean="0">
                <a:latin typeface="Berlin Sans FB" panose="020E0602020502020306" pitchFamily="34" charset="0"/>
                <a:hlinkClick r:id="rId2"/>
              </a:rPr>
              <a:t>GYCQVojl5Q</a:t>
            </a:r>
            <a:endParaRPr lang="es-PE" sz="2800" dirty="0" smtClean="0">
              <a:latin typeface="Berlin Sans FB" panose="020E0602020502020306" pitchFamily="34" charset="0"/>
            </a:endParaRPr>
          </a:p>
          <a:p>
            <a:endParaRPr lang="es-PE" sz="2800" dirty="0">
              <a:latin typeface="Berlin Sans FB" panose="020E0602020502020306" pitchFamily="34" charset="0"/>
            </a:endParaRPr>
          </a:p>
        </p:txBody>
      </p:sp>
      <p:pic>
        <p:nvPicPr>
          <p:cNvPr id="6146" name="Picture 2" descr="https://i.ytimg.com/vi/kXUOVYiNG58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91" y="2869300"/>
            <a:ext cx="4404068" cy="2477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5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768225" y="431034"/>
            <a:ext cx="2999294" cy="760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000" dirty="0" smtClean="0">
                <a:solidFill>
                  <a:srgbClr val="8200FF"/>
                </a:solidFill>
                <a:latin typeface="Berlin Sans FB Demi" panose="020E0802020502020306" pitchFamily="34" charset="0"/>
              </a:rPr>
              <a:t>Tarea</a:t>
            </a:r>
            <a:endParaRPr lang="es-PE" sz="6000" dirty="0">
              <a:solidFill>
                <a:srgbClr val="8200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680474" y="1295635"/>
            <a:ext cx="39024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b="1" dirty="0" smtClean="0">
                <a:solidFill>
                  <a:srgbClr val="333333"/>
                </a:solidFill>
              </a:rPr>
              <a:t>Realizar en grupos (4) un video de máximo 2 minutos sobre los 3 estilos la Comunicación :</a:t>
            </a:r>
          </a:p>
          <a:p>
            <a:pPr marL="271463" indent="-271463" algn="just">
              <a:buFontTx/>
              <a:buChar char="-"/>
            </a:pPr>
            <a:r>
              <a:rPr lang="es-PE" sz="2400" b="1" dirty="0" smtClean="0">
                <a:solidFill>
                  <a:srgbClr val="333333"/>
                </a:solidFill>
              </a:rPr>
              <a:t>Caso familiar.</a:t>
            </a:r>
          </a:p>
          <a:p>
            <a:pPr marL="271463" indent="-271463" algn="just">
              <a:buFontTx/>
              <a:buChar char="-"/>
            </a:pPr>
            <a:r>
              <a:rPr lang="es-PE" sz="2400" b="1" dirty="0" smtClean="0">
                <a:solidFill>
                  <a:srgbClr val="333333"/>
                </a:solidFill>
              </a:rPr>
              <a:t>Caso estudiantil.</a:t>
            </a:r>
          </a:p>
          <a:p>
            <a:pPr marL="271463" indent="-271463" algn="just">
              <a:buFontTx/>
              <a:buChar char="-"/>
            </a:pPr>
            <a:r>
              <a:rPr lang="es-PE" sz="2400" b="1" dirty="0" smtClean="0">
                <a:solidFill>
                  <a:srgbClr val="333333"/>
                </a:solidFill>
              </a:rPr>
              <a:t>Caso laboral.</a:t>
            </a:r>
          </a:p>
          <a:p>
            <a:pPr algn="just"/>
            <a:endParaRPr lang="es-PE" sz="2400" b="1" dirty="0" smtClean="0">
              <a:solidFill>
                <a:srgbClr val="33333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 smtClean="0">
                <a:solidFill>
                  <a:srgbClr val="FF0066"/>
                </a:solidFill>
              </a:rPr>
              <a:t>Forma parte de la Evaluación Continua 3.</a:t>
            </a:r>
            <a:endParaRPr lang="es-PE" sz="2400" b="1" dirty="0">
              <a:solidFill>
                <a:srgbClr val="FF0066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963088" y="1191863"/>
            <a:ext cx="6106522" cy="5112356"/>
            <a:chOff x="4963088" y="1191863"/>
            <a:chExt cx="6106522" cy="5112356"/>
          </a:xfrm>
        </p:grpSpPr>
        <p:pic>
          <p:nvPicPr>
            <p:cNvPr id="1030" name="Picture 6" descr="Resultado de imagen para empatia y asertivid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031" y="4268644"/>
              <a:ext cx="3265350" cy="194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n para asertivid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37" r="32880"/>
            <a:stretch/>
          </p:blipFill>
          <p:spPr bwMode="auto">
            <a:xfrm>
              <a:off x="6998534" y="1191863"/>
              <a:ext cx="1850572" cy="307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esultado de imagen para asertivid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6" r="65336"/>
            <a:stretch/>
          </p:blipFill>
          <p:spPr bwMode="auto">
            <a:xfrm>
              <a:off x="9567381" y="3039149"/>
              <a:ext cx="1502229" cy="307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Resultado de imagen para asertivid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29" r="9612"/>
            <a:stretch/>
          </p:blipFill>
          <p:spPr bwMode="auto">
            <a:xfrm>
              <a:off x="4963088" y="3227438"/>
              <a:ext cx="1317171" cy="307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Verificamos  lo aprendido</a:t>
            </a:r>
            <a:endParaRPr lang="es-PE" sz="26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739140" y="1389816"/>
            <a:ext cx="7583978" cy="2267784"/>
          </a:xfrm>
        </p:spPr>
        <p:txBody>
          <a:bodyPr/>
          <a:lstStyle/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¿Qué es la comunicación?</a:t>
            </a:r>
            <a:endParaRPr lang="es-PE" sz="2400" dirty="0"/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¿Cuáles son los estilos de comunicación?</a:t>
            </a:r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¿Cómo reconoces un estilo de comunicación pasivo?</a:t>
            </a:r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¿Cómo reconoces un estilo de comunicación agresivo?</a:t>
            </a:r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¿Cómo es el estilo de comunicación asertivo?</a:t>
            </a:r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/>
              <a:t>¿En qué consiste la escucha activa?</a:t>
            </a:r>
          </a:p>
          <a:p>
            <a:pPr marL="342900" indent="-342900">
              <a:buClr>
                <a:srgbClr val="8200FF"/>
              </a:buClr>
              <a:buFont typeface="Arial" panose="020B0604020202020204" pitchFamily="34" charset="0"/>
              <a:buChar char="•"/>
            </a:pPr>
            <a:endParaRPr lang="es-PE" sz="2400" dirty="0" smtClean="0"/>
          </a:p>
        </p:txBody>
      </p:sp>
      <p:pic>
        <p:nvPicPr>
          <p:cNvPr id="7" name="Picture 2" descr="http://marcaladiferencia.com/wp-content/uploads/2012/05/check-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7" y="1578144"/>
            <a:ext cx="2818604" cy="2252965"/>
          </a:xfrm>
          <a:prstGeom prst="rect">
            <a:avLst/>
          </a:prstGeom>
          <a:noFill/>
          <a:ln>
            <a:solidFill>
              <a:srgbClr val="82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12"/>
          <p:cNvSpPr>
            <a:spLocks noGrp="1"/>
          </p:cNvSpPr>
          <p:nvPr>
            <p:ph type="body" sz="half" idx="2"/>
          </p:nvPr>
        </p:nvSpPr>
        <p:spPr>
          <a:xfrm>
            <a:off x="624171" y="6188536"/>
            <a:ext cx="10728841" cy="506412"/>
          </a:xfrm>
        </p:spPr>
        <p:txBody>
          <a:bodyPr/>
          <a:lstStyle/>
          <a:p>
            <a:r>
              <a:rPr lang="es-PE" sz="1100" dirty="0" smtClean="0">
                <a:solidFill>
                  <a:schemeClr val="tx1"/>
                </a:solidFill>
              </a:rPr>
              <a:t>[Imagen de checklist] Recuperado de: </a:t>
            </a:r>
            <a:r>
              <a:rPr lang="es-PE" sz="11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s-PE" sz="1100" dirty="0">
                <a:solidFill>
                  <a:schemeClr val="bg1"/>
                </a:solidFill>
                <a:hlinkClick r:id="rId3"/>
              </a:rPr>
              <a:t>://marcaladiferencia.com/listas-de-control-6-ejemplos-reales</a:t>
            </a:r>
            <a:r>
              <a:rPr lang="es-PE" sz="1100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es-PE" sz="1100" dirty="0"/>
              <a:t> </a:t>
            </a:r>
            <a:endParaRPr lang="es-P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 smtClean="0"/>
              <a:t>¡ Gracias por la atención !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31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993139" y="2309170"/>
            <a:ext cx="4653281" cy="3438487"/>
          </a:xfrm>
        </p:spPr>
        <p:txBody>
          <a:bodyPr/>
          <a:lstStyle/>
          <a:p>
            <a:pPr algn="just"/>
            <a:r>
              <a:rPr lang="es-PE" sz="2600" dirty="0" smtClean="0"/>
              <a:t>Identifica los estilos de comunicación, aplicando la asertividad en su vida diaria.</a:t>
            </a:r>
            <a:endParaRPr lang="es-PE" sz="26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167060" y="2072058"/>
            <a:ext cx="5584070" cy="36620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>
                <a:sym typeface="Symbol" panose="05050102010706020507" pitchFamily="18" charset="2"/>
              </a:rPr>
              <a:t>La comunicación.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>
                <a:sym typeface="Symbol" panose="05050102010706020507" pitchFamily="18" charset="2"/>
              </a:rPr>
              <a:t>Estilos de comunicación.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PE" sz="2400" dirty="0" smtClean="0">
                <a:sym typeface="Symbol" panose="05050102010706020507" pitchFamily="18" charset="2"/>
              </a:rPr>
              <a:t>Escucha activa.</a:t>
            </a:r>
            <a:endParaRPr lang="es-PE" sz="2400" dirty="0">
              <a:sym typeface="Symbol" panose="05050102010706020507" pitchFamily="18" charset="2"/>
            </a:endParaRPr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993141" y="1541619"/>
            <a:ext cx="5017770" cy="544038"/>
          </a:xfrm>
        </p:spPr>
        <p:txBody>
          <a:bodyPr/>
          <a:lstStyle/>
          <a:p>
            <a:r>
              <a:rPr lang="es-PE" sz="2800" b="1" dirty="0" smtClean="0"/>
              <a:t>Logro de aprendizaje</a:t>
            </a:r>
            <a:endParaRPr lang="es-PE" sz="2800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577211" y="1541619"/>
            <a:ext cx="5017770" cy="544038"/>
          </a:xfrm>
        </p:spPr>
        <p:txBody>
          <a:bodyPr/>
          <a:lstStyle/>
          <a:p>
            <a:r>
              <a:rPr lang="es-PE" sz="2800" b="1" dirty="0" smtClean="0"/>
              <a:t>Contenidos</a:t>
            </a:r>
            <a:endParaRPr lang="es-PE" sz="2800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b="1" dirty="0" smtClean="0"/>
              <a:t>Semana </a:t>
            </a:r>
            <a:r>
              <a:rPr lang="es-PE" sz="2600" b="1" dirty="0" smtClean="0"/>
              <a:t>12: </a:t>
            </a:r>
            <a:r>
              <a:rPr lang="es-PE" sz="2600" b="1" dirty="0" smtClean="0"/>
              <a:t>Comunicación Efectiva 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11313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Observamos y respondemos</a:t>
            </a:r>
            <a:endParaRPr lang="es-PE" sz="2600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contenido 4"/>
          <p:cNvSpPr>
            <a:spLocks noGrp="1"/>
          </p:cNvSpPr>
          <p:nvPr>
            <p:ph idx="1"/>
          </p:nvPr>
        </p:nvSpPr>
        <p:spPr>
          <a:xfrm>
            <a:off x="739140" y="2753492"/>
            <a:ext cx="3502497" cy="1761544"/>
          </a:xfrm>
        </p:spPr>
        <p:txBody>
          <a:bodyPr anchor="ctr"/>
          <a:lstStyle/>
          <a:p>
            <a:pPr marL="457200" lvl="1" indent="0">
              <a:buNone/>
            </a:pPr>
            <a:r>
              <a:rPr lang="es-PE" dirty="0" smtClean="0">
                <a:sym typeface="Symbol" panose="05050102010706020507" pitchFamily="18" charset="2"/>
              </a:rPr>
              <a:t>¿Qué opinas de este video?</a:t>
            </a:r>
            <a:endParaRPr lang="es-PE" dirty="0"/>
          </a:p>
        </p:txBody>
      </p:sp>
      <p:pic>
        <p:nvPicPr>
          <p:cNvPr id="10" name="Picture 2" descr="Resultado de imagen para vid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75" y="1448440"/>
            <a:ext cx="4098419" cy="43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6694713" y="4168151"/>
            <a:ext cx="3298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 smtClean="0">
                <a:solidFill>
                  <a:schemeClr val="bg1"/>
                </a:solidFill>
                <a:latin typeface="Muller Regular" pitchFamily="50" charset="0"/>
              </a:rPr>
              <a:t>Revisa este video:</a:t>
            </a:r>
          </a:p>
          <a:p>
            <a:pPr algn="ctr"/>
            <a:r>
              <a:rPr lang="es-PE" dirty="0">
                <a:latin typeface="Muller Regular" pitchFamily="50" charset="0"/>
                <a:hlinkClick r:id="rId3"/>
              </a:rPr>
              <a:t>https://</a:t>
            </a:r>
            <a:r>
              <a:rPr lang="es-PE" dirty="0" smtClean="0">
                <a:latin typeface="Muller Regular" pitchFamily="50" charset="0"/>
                <a:hlinkClick r:id="rId3"/>
              </a:rPr>
              <a:t>www.youtube.com/watch?v=UdpndKFeWx0</a:t>
            </a:r>
            <a:r>
              <a:rPr lang="es-PE" dirty="0" smtClean="0">
                <a:latin typeface="Muller Regular" pitchFamily="50" charset="0"/>
              </a:rPr>
              <a:t> </a:t>
            </a:r>
            <a:endParaRPr lang="es-PE" dirty="0"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Observamos y respondemos</a:t>
            </a:r>
            <a:endParaRPr lang="es-PE" sz="2600" dirty="0"/>
          </a:p>
        </p:txBody>
      </p:sp>
      <p:sp>
        <p:nvSpPr>
          <p:cNvPr id="5" name="Rectángulo 4"/>
          <p:cNvSpPr/>
          <p:nvPr/>
        </p:nvSpPr>
        <p:spPr>
          <a:xfrm>
            <a:off x="629267" y="6156048"/>
            <a:ext cx="10468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 smtClean="0">
                <a:latin typeface="Muller Regular" pitchFamily="50" charset="0"/>
              </a:rPr>
              <a:t>[Imagen negocios] Recuperado de: </a:t>
            </a:r>
            <a:r>
              <a:rPr lang="es-PE" sz="1100" dirty="0" smtClean="0">
                <a:latin typeface="Muller Regular" pitchFamily="50" charset="0"/>
                <a:hlinkClick r:id="rId2"/>
              </a:rPr>
              <a:t>http</a:t>
            </a:r>
            <a:r>
              <a:rPr lang="es-PE" sz="1100" dirty="0">
                <a:latin typeface="Muller Regular" pitchFamily="50" charset="0"/>
                <a:hlinkClick r:id="rId2"/>
              </a:rPr>
              <a:t>://</a:t>
            </a:r>
            <a:r>
              <a:rPr lang="es-PE" sz="1100" dirty="0" smtClean="0">
                <a:latin typeface="Muller Regular" pitchFamily="50" charset="0"/>
                <a:hlinkClick r:id="rId2"/>
              </a:rPr>
              <a:t>www.salud180.com/sites/www.salud180.com/files/97200713.jpg</a:t>
            </a:r>
            <a:endParaRPr lang="es-PE" sz="1100" dirty="0" smtClean="0">
              <a:latin typeface="Muller Regular" pitchFamily="50" charset="0"/>
            </a:endParaRPr>
          </a:p>
          <a:p>
            <a:r>
              <a:rPr lang="es-PE" sz="1100" dirty="0">
                <a:latin typeface="Muller Regular" pitchFamily="50" charset="0"/>
              </a:rPr>
              <a:t>[Imagen </a:t>
            </a:r>
            <a:r>
              <a:rPr lang="es-PE" sz="1100" dirty="0" smtClean="0">
                <a:latin typeface="Muller Regular" pitchFamily="50" charset="0"/>
              </a:rPr>
              <a:t>comunicación efectiva ] </a:t>
            </a:r>
            <a:r>
              <a:rPr lang="es-PE" sz="1100" dirty="0">
                <a:latin typeface="Muller Regular" pitchFamily="50" charset="0"/>
              </a:rPr>
              <a:t>Recuperado de: </a:t>
            </a:r>
            <a:r>
              <a:rPr lang="es-PE" sz="1100" dirty="0">
                <a:latin typeface="Muller Regular" pitchFamily="50" charset="0"/>
                <a:hlinkClick r:id="rId3"/>
              </a:rPr>
              <a:t>http://capacitacionconaccion.com/cursos/comunicacion-efectiva</a:t>
            </a:r>
            <a:r>
              <a:rPr lang="es-PE" sz="1100" dirty="0" smtClean="0">
                <a:latin typeface="Muller Regular" pitchFamily="50" charset="0"/>
                <a:hlinkClick r:id="rId3"/>
              </a:rPr>
              <a:t>/</a:t>
            </a:r>
            <a:r>
              <a:rPr lang="es-PE" sz="1100" dirty="0" smtClean="0">
                <a:latin typeface="Muller Regular" pitchFamily="50" charset="0"/>
              </a:rPr>
              <a:t> </a:t>
            </a:r>
            <a:endParaRPr lang="es-PE" sz="1100" dirty="0">
              <a:latin typeface="Muller Regular" pitchFamily="50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25908" y="1895423"/>
            <a:ext cx="4274942" cy="3700052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bg1"/>
                </a:solidFill>
                <a:latin typeface="Muller Regular" pitchFamily="50" charset="0"/>
              </a:rPr>
              <a:t>La comunicación es un proceso y herramienta esencial en nuestro desenvolvimiento diario, permitiéndonos adaptarnos a cualquier ámbito.</a:t>
            </a:r>
            <a:endParaRPr lang="es-PE" sz="2400" dirty="0">
              <a:solidFill>
                <a:schemeClr val="bg1"/>
              </a:solidFill>
              <a:latin typeface="Muller Regular" pitchFamily="50" charset="0"/>
            </a:endParaRPr>
          </a:p>
        </p:txBody>
      </p:sp>
      <p:pic>
        <p:nvPicPr>
          <p:cNvPr id="6" name="Picture 2" descr="http://www.salud180.com/sites/www.salud180.com/files/972007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74" y="3255157"/>
            <a:ext cx="2398690" cy="2189899"/>
          </a:xfrm>
          <a:prstGeom prst="ellipse">
            <a:avLst/>
          </a:prstGeom>
          <a:ln w="12700" cap="rnd">
            <a:solidFill>
              <a:srgbClr val="8200FF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0330507" y="3908450"/>
            <a:ext cx="766984" cy="79724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/>
          <p:cNvSpPr/>
          <p:nvPr/>
        </p:nvSpPr>
        <p:spPr>
          <a:xfrm>
            <a:off x="904981" y="2606652"/>
            <a:ext cx="766984" cy="79724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060" name="Picture 12" descr="http://capacitacionconaccion.com/wp-content/uploads/2012/03/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88" y="1895423"/>
            <a:ext cx="2525948" cy="2411651"/>
          </a:xfrm>
          <a:prstGeom prst="ellipse">
            <a:avLst/>
          </a:prstGeom>
          <a:ln w="12700" cap="rnd">
            <a:solidFill>
              <a:srgbClr val="8200FF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40" y="1394991"/>
            <a:ext cx="4150126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¿Qué es la comunicación? 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pic>
        <p:nvPicPr>
          <p:cNvPr id="28" name="Picture 2" descr="Resultado de imagen para hablar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9777" r="47658" b="13689"/>
          <a:stretch/>
        </p:blipFill>
        <p:spPr bwMode="auto">
          <a:xfrm>
            <a:off x="4889265" y="2649799"/>
            <a:ext cx="2141621" cy="223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 curvada hacia abajo 28"/>
          <p:cNvSpPr/>
          <p:nvPr/>
        </p:nvSpPr>
        <p:spPr>
          <a:xfrm>
            <a:off x="6802284" y="2649799"/>
            <a:ext cx="1594184" cy="350519"/>
          </a:xfrm>
          <a:prstGeom prst="curvedDownArrow">
            <a:avLst>
              <a:gd name="adj1" fmla="val 52031"/>
              <a:gd name="adj2" fmla="val 94979"/>
              <a:gd name="adj3" fmla="val 5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0" name="Flecha curvada hacia abajo 29"/>
          <p:cNvSpPr/>
          <p:nvPr/>
        </p:nvSpPr>
        <p:spPr>
          <a:xfrm flipH="1" flipV="1">
            <a:off x="6802284" y="3510755"/>
            <a:ext cx="1594184" cy="350519"/>
          </a:xfrm>
          <a:prstGeom prst="curvedDownArrow">
            <a:avLst>
              <a:gd name="adj1" fmla="val 52031"/>
              <a:gd name="adj2" fmla="val 130629"/>
              <a:gd name="adj3" fmla="val 5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31" name="Picture 2" descr="Resultado de imagen para habla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1" t="19777" r="5667" b="13689"/>
          <a:stretch/>
        </p:blipFill>
        <p:spPr bwMode="auto">
          <a:xfrm>
            <a:off x="8179704" y="2624390"/>
            <a:ext cx="1876927" cy="223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998398" y="3045015"/>
            <a:ext cx="1213795" cy="40011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B050"/>
                </a:solidFill>
                <a:latin typeface="Muller Regular" pitchFamily="50" charset="0"/>
              </a:rPr>
              <a:t>Mensaje</a:t>
            </a:r>
            <a:endParaRPr lang="es-PE" sz="2000" b="1" dirty="0">
              <a:solidFill>
                <a:srgbClr val="00B050"/>
              </a:solidFill>
              <a:latin typeface="Muller Regular" pitchFamily="50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856570" y="4774598"/>
            <a:ext cx="351379" cy="40011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B050"/>
                </a:solidFill>
                <a:latin typeface="Muller Regular" pitchFamily="50" charset="0"/>
              </a:rPr>
              <a:t>E</a:t>
            </a:r>
            <a:endParaRPr lang="es-PE" sz="2000" b="1" dirty="0">
              <a:solidFill>
                <a:srgbClr val="00B050"/>
              </a:solidFill>
              <a:latin typeface="Muller Regular" pitchFamily="50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932859" y="4774598"/>
            <a:ext cx="370615" cy="40011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B050"/>
                </a:solidFill>
                <a:latin typeface="Muller Regular" pitchFamily="50" charset="0"/>
              </a:rPr>
              <a:t>R</a:t>
            </a:r>
            <a:endParaRPr lang="es-PE" sz="2000" b="1" dirty="0">
              <a:solidFill>
                <a:srgbClr val="00B050"/>
              </a:solidFill>
              <a:latin typeface="Muller Regular" pitchFamily="50" charset="0"/>
            </a:endParaRPr>
          </a:p>
        </p:txBody>
      </p:sp>
      <p:cxnSp>
        <p:nvCxnSpPr>
          <p:cNvPr id="35" name="Conector recto de flecha 34"/>
          <p:cNvCxnSpPr>
            <a:stCxn id="33" idx="3"/>
            <a:endCxn id="34" idx="1"/>
          </p:cNvCxnSpPr>
          <p:nvPr/>
        </p:nvCxnSpPr>
        <p:spPr>
          <a:xfrm>
            <a:off x="6207949" y="4974653"/>
            <a:ext cx="2724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525203" y="4995815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800" dirty="0" smtClean="0">
                <a:solidFill>
                  <a:srgbClr val="0070C0"/>
                </a:solidFill>
                <a:latin typeface="Muller Regular" pitchFamily="50" charset="0"/>
              </a:rPr>
              <a:t>Retroalimentación</a:t>
            </a:r>
            <a:endParaRPr lang="es-PE" sz="1800" dirty="0">
              <a:solidFill>
                <a:srgbClr val="0070C0"/>
              </a:solidFill>
              <a:latin typeface="Muller Regular" pitchFamily="50" charset="0"/>
            </a:endParaRPr>
          </a:p>
        </p:txBody>
      </p:sp>
      <p:sp>
        <p:nvSpPr>
          <p:cNvPr id="37" name="Marcador de contenido 15"/>
          <p:cNvSpPr txBox="1">
            <a:spLocks/>
          </p:cNvSpPr>
          <p:nvPr/>
        </p:nvSpPr>
        <p:spPr>
          <a:xfrm>
            <a:off x="1467445" y="2758946"/>
            <a:ext cx="2222505" cy="19671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Proceso</a:t>
            </a:r>
            <a:endParaRPr lang="es-PE" sz="2600" dirty="0"/>
          </a:p>
        </p:txBody>
      </p:sp>
      <p:sp>
        <p:nvSpPr>
          <p:cNvPr id="14" name="Marcador de texto 15"/>
          <p:cNvSpPr>
            <a:spLocks noGrp="1"/>
          </p:cNvSpPr>
          <p:nvPr>
            <p:ph type="body" idx="4294967295"/>
          </p:nvPr>
        </p:nvSpPr>
        <p:spPr>
          <a:xfrm>
            <a:off x="4767943" y="1394991"/>
            <a:ext cx="6945086" cy="544038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s-PE" sz="2300" b="1" dirty="0" smtClean="0">
                <a:latin typeface="Muller Regular" pitchFamily="50" charset="0"/>
              </a:rPr>
              <a:t>Es un proceso cuya finalidad es enviar un mensaje entre un emisor y un receptor</a:t>
            </a:r>
            <a:endParaRPr lang="es-PE" sz="2300" b="1" dirty="0"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60638" y="2832487"/>
            <a:ext cx="75873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latin typeface="Berlin Sans FB" panose="020E0602020502020306" pitchFamily="34" charset="0"/>
                <a:hlinkClick r:id="rId2"/>
              </a:rPr>
              <a:t>https://</a:t>
            </a:r>
            <a:r>
              <a:rPr lang="es-PE" sz="2800" dirty="0" smtClean="0">
                <a:latin typeface="Berlin Sans FB" panose="020E0602020502020306" pitchFamily="34" charset="0"/>
                <a:hlinkClick r:id="rId2"/>
              </a:rPr>
              <a:t>www.youtube.com/watch?v=BdyVCvr81UA</a:t>
            </a:r>
            <a:endParaRPr lang="es-PE" sz="2800" dirty="0" smtClean="0">
              <a:latin typeface="Berlin Sans FB" panose="020E0602020502020306" pitchFamily="34" charset="0"/>
            </a:endParaRPr>
          </a:p>
          <a:p>
            <a:endParaRPr lang="es-PE" sz="2800" dirty="0">
              <a:latin typeface="Berlin Sans FB" panose="020E0602020502020306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90551" y="477856"/>
            <a:ext cx="5501490" cy="748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¡Los tipos!</a:t>
            </a:r>
            <a:endParaRPr lang="es-PE" sz="4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46907" y="4673301"/>
            <a:ext cx="9690265" cy="665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¡Es importante aprender a reconocerlos!</a:t>
            </a:r>
            <a:endParaRPr lang="es-PE" sz="3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122" name="Picture 2" descr="http://www.vinetasparavivir.com/wp-content/uploads/2014/02/taller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6" y="477856"/>
            <a:ext cx="3927512" cy="2225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6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39" y="13949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Estilos de comunicación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pic>
        <p:nvPicPr>
          <p:cNvPr id="14" name="Picture 2" descr="Resultado de imagen para rat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5" y="2645321"/>
            <a:ext cx="3513930" cy="29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n para le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809" y="2152352"/>
            <a:ext cx="2598563" cy="347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para mujer empres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81" y="1906558"/>
            <a:ext cx="2452931" cy="37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39" y="13949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Estilos de comunicación – Comunicación Pasiva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pic>
        <p:nvPicPr>
          <p:cNvPr id="14" name="Picture 2" descr="Resultado de imagen para rat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" y="2551192"/>
            <a:ext cx="3513930" cy="29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34266402"/>
              </p:ext>
            </p:extLst>
          </p:nvPr>
        </p:nvGraphicFramePr>
        <p:xfrm>
          <a:off x="4082055" y="2053111"/>
          <a:ext cx="4487521" cy="397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2"/>
          <p:cNvSpPr/>
          <p:nvPr/>
        </p:nvSpPr>
        <p:spPr>
          <a:xfrm>
            <a:off x="9265024" y="2380128"/>
            <a:ext cx="2202956" cy="31525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Problemas al relacionarse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Inseguridad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Influyen fácilmente en él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Se da por vencido rápidamente</a:t>
            </a:r>
            <a:endParaRPr lang="es-PE" dirty="0">
              <a:latin typeface="Muller Regular" pitchFamily="50" charset="0"/>
            </a:endParaRPr>
          </a:p>
        </p:txBody>
      </p:sp>
      <p:sp>
        <p:nvSpPr>
          <p:cNvPr id="4" name="Cerrar llave 3"/>
          <p:cNvSpPr/>
          <p:nvPr/>
        </p:nvSpPr>
        <p:spPr>
          <a:xfrm>
            <a:off x="8704048" y="2053111"/>
            <a:ext cx="363069" cy="39776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 smtClean="0"/>
              <a:t>Aprendemos</a:t>
            </a:r>
            <a:endParaRPr lang="es-PE" sz="2600" dirty="0"/>
          </a:p>
        </p:txBody>
      </p:sp>
      <p:sp>
        <p:nvSpPr>
          <p:cNvPr id="5" name="Marcador de texto 15"/>
          <p:cNvSpPr>
            <a:spLocks noGrp="1"/>
          </p:cNvSpPr>
          <p:nvPr>
            <p:ph type="body" idx="4294967295"/>
          </p:nvPr>
        </p:nvSpPr>
        <p:spPr>
          <a:xfrm>
            <a:off x="739139" y="1394991"/>
            <a:ext cx="10728841" cy="5440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PE" sz="2300" b="1" dirty="0" smtClean="0">
                <a:solidFill>
                  <a:srgbClr val="8200FF"/>
                </a:solidFill>
                <a:latin typeface="Muller Regular" pitchFamily="50" charset="0"/>
              </a:rPr>
              <a:t>Estilos de comunicación – Comunicación Agresiva</a:t>
            </a:r>
            <a:endParaRPr lang="es-PE" sz="2300" b="1" dirty="0">
              <a:solidFill>
                <a:srgbClr val="8200FF"/>
              </a:solidFill>
              <a:latin typeface="Muller Regular" pitchFamily="50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49241193"/>
              </p:ext>
            </p:extLst>
          </p:nvPr>
        </p:nvGraphicFramePr>
        <p:xfrm>
          <a:off x="3912632" y="2053111"/>
          <a:ext cx="4739216" cy="397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9265024" y="2380128"/>
            <a:ext cx="2202956" cy="31525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Problemas al relacionarse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Se muestra violento.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latin typeface="Muller Regular" pitchFamily="50" charset="0"/>
              </a:rPr>
              <a:t>Gana antipatías con facilidad.</a:t>
            </a:r>
            <a:endParaRPr lang="es-PE" dirty="0">
              <a:latin typeface="Muller Regular" pitchFamily="50" charset="0"/>
            </a:endParaRPr>
          </a:p>
        </p:txBody>
      </p:sp>
      <p:sp>
        <p:nvSpPr>
          <p:cNvPr id="4" name="Cerrar llave 3"/>
          <p:cNvSpPr/>
          <p:nvPr/>
        </p:nvSpPr>
        <p:spPr>
          <a:xfrm>
            <a:off x="8704048" y="2053111"/>
            <a:ext cx="363069" cy="39776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Picture 4" descr="Resultado de imagen para le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62" y="2219174"/>
            <a:ext cx="2598563" cy="347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2966</TotalTime>
  <Words>648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Arial</vt:lpstr>
      <vt:lpstr>Berlin Sans FB</vt:lpstr>
      <vt:lpstr>Berlin Sans FB Demi</vt:lpstr>
      <vt:lpstr>Calibri</vt:lpstr>
      <vt:lpstr>Calibri Light</vt:lpstr>
      <vt:lpstr>Muller Light</vt:lpstr>
      <vt:lpstr>Muller Regular</vt:lpstr>
      <vt:lpstr>Stag Book</vt:lpstr>
      <vt:lpstr>Symbol</vt:lpstr>
      <vt:lpstr>Wingdings</vt:lpstr>
      <vt:lpstr>tema_general</vt:lpstr>
      <vt:lpstr>Desarrollo Personal</vt:lpstr>
      <vt:lpstr>Semana 12: Comunicación Efectiva </vt:lpstr>
      <vt:lpstr>Observamos y respondemos</vt:lpstr>
      <vt:lpstr>Observamos y respondemos</vt:lpstr>
      <vt:lpstr>Aprendemos</vt:lpstr>
      <vt:lpstr>Presentación de PowerPoint</vt:lpstr>
      <vt:lpstr>Aprendemos</vt:lpstr>
      <vt:lpstr>Aprendemos</vt:lpstr>
      <vt:lpstr>Aprendemos</vt:lpstr>
      <vt:lpstr>Aprendemos</vt:lpstr>
      <vt:lpstr>Presentación de PowerPoint</vt:lpstr>
      <vt:lpstr>Presentación de PowerPoint</vt:lpstr>
      <vt:lpstr>Aprendemos</vt:lpstr>
      <vt:lpstr>Aprendemos</vt:lpstr>
      <vt:lpstr>Presentación de PowerPoint</vt:lpstr>
      <vt:lpstr>Presentación de PowerPoint</vt:lpstr>
      <vt:lpstr>Verificamos  lo aprendido</vt:lpstr>
      <vt:lpstr>¡ Gracias por la atención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MADIAN HADIT CRUZ ZEVALLOS</dc:creator>
  <cp:lastModifiedBy>Dessire Allinson Alcedo Sanz</cp:lastModifiedBy>
  <cp:revision>266</cp:revision>
  <dcterms:created xsi:type="dcterms:W3CDTF">2016-02-03T16:05:27Z</dcterms:created>
  <dcterms:modified xsi:type="dcterms:W3CDTF">2019-10-06T01:28:35Z</dcterms:modified>
</cp:coreProperties>
</file>