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4"/>
  </p:sldMasterIdLst>
  <p:notesMasterIdLst>
    <p:notesMasterId r:id="rId28"/>
  </p:notesMasterIdLst>
  <p:sldIdLst>
    <p:sldId id="260" r:id="rId5"/>
    <p:sldId id="563" r:id="rId6"/>
    <p:sldId id="564" r:id="rId7"/>
    <p:sldId id="585" r:id="rId8"/>
    <p:sldId id="1308" r:id="rId9"/>
    <p:sldId id="1309" r:id="rId10"/>
    <p:sldId id="1310" r:id="rId11"/>
    <p:sldId id="1311" r:id="rId12"/>
    <p:sldId id="1307" r:id="rId13"/>
    <p:sldId id="625" r:id="rId14"/>
    <p:sldId id="1312" r:id="rId15"/>
    <p:sldId id="631" r:id="rId16"/>
    <p:sldId id="1313" r:id="rId17"/>
    <p:sldId id="637" r:id="rId18"/>
    <p:sldId id="638" r:id="rId19"/>
    <p:sldId id="642" r:id="rId20"/>
    <p:sldId id="1314" r:id="rId21"/>
    <p:sldId id="1315" r:id="rId22"/>
    <p:sldId id="1316" r:id="rId23"/>
    <p:sldId id="1317" r:id="rId24"/>
    <p:sldId id="620" r:id="rId25"/>
    <p:sldId id="621" r:id="rId26"/>
    <p:sldId id="624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  <p:embeddedFont>
      <p:font typeface="Stag Book" panose="02000503060000020004" charset="0"/>
      <p:regular r:id="rId41"/>
      <p:italic r:id="rId42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ED"/>
    <a:srgbClr val="FFCA24"/>
    <a:srgbClr val="E91A30"/>
    <a:srgbClr val="E8182F"/>
    <a:srgbClr val="EA1A2F"/>
    <a:srgbClr val="E38A7F"/>
    <a:srgbClr val="E66365"/>
    <a:srgbClr val="E5353F"/>
    <a:srgbClr val="E5480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EA1C9-6342-4543-813B-47299E8BCBC1}" v="62" dt="2021-07-05T05:56:30.229"/>
    <p1510:client id="{B56A79C7-747F-0F9A-B0DA-F0744A840980}" v="50" dt="2021-07-09T03:40:50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8" autoAdjust="0"/>
    <p:restoredTop sz="86351" autoAdjust="0"/>
  </p:normalViewPr>
  <p:slideViewPr>
    <p:cSldViewPr snapToGrid="0">
      <p:cViewPr varScale="1">
        <p:scale>
          <a:sx n="69" d="100"/>
          <a:sy n="69" d="100"/>
        </p:scale>
        <p:origin x="672" y="29"/>
      </p:cViewPr>
      <p:guideLst/>
    </p:cSldViewPr>
  </p:slideViewPr>
  <p:outlineViewPr>
    <p:cViewPr>
      <p:scale>
        <a:sx n="33" d="100"/>
        <a:sy n="33" d="100"/>
      </p:scale>
      <p:origin x="0" y="-15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rrollo Curricular" clId="Web-{06C68F80-7D7B-4332-8A34-27E25E5ADEDF}"/>
    <pc:docChg chg="modSld">
      <pc:chgData name="Desarrollo Curricular" userId="" providerId="" clId="Web-{06C68F80-7D7B-4332-8A34-27E25E5ADEDF}" dt="2021-05-31T22:00:53.597" v="121" actId="20577"/>
      <pc:docMkLst>
        <pc:docMk/>
      </pc:docMkLst>
      <pc:sldChg chg="modSp">
        <pc:chgData name="Desarrollo Curricular" userId="" providerId="" clId="Web-{06C68F80-7D7B-4332-8A34-27E25E5ADEDF}" dt="2021-05-31T21:29:24.351" v="5" actId="20577"/>
        <pc:sldMkLst>
          <pc:docMk/>
          <pc:sldMk cId="4227363741" sldId="260"/>
        </pc:sldMkLst>
        <pc:spChg chg="mod">
          <ac:chgData name="Desarrollo Curricular" userId="" providerId="" clId="Web-{06C68F80-7D7B-4332-8A34-27E25E5ADEDF}" dt="2021-05-31T21:29:24.351" v="5" actId="20577"/>
          <ac:spMkLst>
            <pc:docMk/>
            <pc:sldMk cId="4227363741" sldId="260"/>
            <ac:spMk id="2" creationId="{51FB5928-6A9D-4A40-A59B-3E296900738E}"/>
          </ac:spMkLst>
        </pc:spChg>
      </pc:sldChg>
      <pc:sldChg chg="modSp">
        <pc:chgData name="Desarrollo Curricular" userId="" providerId="" clId="Web-{06C68F80-7D7B-4332-8A34-27E25E5ADEDF}" dt="2021-05-31T21:32:53.323" v="80" actId="20577"/>
        <pc:sldMkLst>
          <pc:docMk/>
          <pc:sldMk cId="2866921917" sldId="563"/>
        </pc:sldMkLst>
        <pc:spChg chg="mod">
          <ac:chgData name="Desarrollo Curricular" userId="" providerId="" clId="Web-{06C68F80-7D7B-4332-8A34-27E25E5ADEDF}" dt="2021-05-31T21:32:53.323" v="80" actId="20577"/>
          <ac:spMkLst>
            <pc:docMk/>
            <pc:sldMk cId="2866921917" sldId="563"/>
            <ac:spMk id="2" creationId="{7273257F-D179-0F4C-B01F-BB2035DAEC54}"/>
          </ac:spMkLst>
        </pc:spChg>
      </pc:sldChg>
      <pc:sldChg chg="delSp modSp">
        <pc:chgData name="Desarrollo Curricular" userId="" providerId="" clId="Web-{06C68F80-7D7B-4332-8A34-27E25E5ADEDF}" dt="2021-05-31T22:00:53.597" v="121" actId="20577"/>
        <pc:sldMkLst>
          <pc:docMk/>
          <pc:sldMk cId="1026487" sldId="564"/>
        </pc:sldMkLst>
        <pc:spChg chg="del">
          <ac:chgData name="Desarrollo Curricular" userId="" providerId="" clId="Web-{06C68F80-7D7B-4332-8A34-27E25E5ADEDF}" dt="2021-05-31T21:33:45.526" v="90"/>
          <ac:spMkLst>
            <pc:docMk/>
            <pc:sldMk cId="1026487" sldId="564"/>
            <ac:spMk id="3" creationId="{BC057E80-EF45-4BFA-81AB-236A4564C5A5}"/>
          </ac:spMkLst>
        </pc:spChg>
        <pc:spChg chg="mod">
          <ac:chgData name="Desarrollo Curricular" userId="" providerId="" clId="Web-{06C68F80-7D7B-4332-8A34-27E25E5ADEDF}" dt="2021-05-31T22:00:53.597" v="121" actId="20577"/>
          <ac:spMkLst>
            <pc:docMk/>
            <pc:sldMk cId="1026487" sldId="564"/>
            <ac:spMk id="5" creationId="{079F80E9-C8D2-8B42-B481-B910D99A780C}"/>
          </ac:spMkLst>
        </pc:spChg>
      </pc:sldChg>
      <pc:sldChg chg="modSp">
        <pc:chgData name="Desarrollo Curricular" userId="" providerId="" clId="Web-{06C68F80-7D7B-4332-8A34-27E25E5ADEDF}" dt="2021-05-31T22:00:24.315" v="119" actId="14100"/>
        <pc:sldMkLst>
          <pc:docMk/>
          <pc:sldMk cId="3657153734" sldId="625"/>
        </pc:sldMkLst>
        <pc:spChg chg="mod">
          <ac:chgData name="Desarrollo Curricular" userId="" providerId="" clId="Web-{06C68F80-7D7B-4332-8A34-27E25E5ADEDF}" dt="2021-05-31T22:00:24.315" v="119" actId="14100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  <pc:docChgLst>
    <pc:chgData name="Christian Morales LL." userId="acd2dd22fbae4b69" providerId="LiveId" clId="{324EA1C9-6342-4543-813B-47299E8BCBC1}"/>
    <pc:docChg chg="undo custSel addSld delSld modSld sldOrd">
      <pc:chgData name="Christian Morales LL." userId="acd2dd22fbae4b69" providerId="LiveId" clId="{324EA1C9-6342-4543-813B-47299E8BCBC1}" dt="2021-07-05T05:58:29.951" v="268" actId="20577"/>
      <pc:docMkLst>
        <pc:docMk/>
      </pc:docMkLst>
      <pc:sldChg chg="modSp mod">
        <pc:chgData name="Christian Morales LL." userId="acd2dd22fbae4b69" providerId="LiveId" clId="{324EA1C9-6342-4543-813B-47299E8BCBC1}" dt="2021-07-05T05:40:31.573" v="10" actId="20577"/>
        <pc:sldMkLst>
          <pc:docMk/>
          <pc:sldMk cId="4227363741" sldId="260"/>
        </pc:sldMkLst>
        <pc:spChg chg="mod">
          <ac:chgData name="Christian Morales LL." userId="acd2dd22fbae4b69" providerId="LiveId" clId="{324EA1C9-6342-4543-813B-47299E8BCBC1}" dt="2021-07-05T05:40:31.573" v="10" actId="20577"/>
          <ac:spMkLst>
            <pc:docMk/>
            <pc:sldMk cId="4227363741" sldId="260"/>
            <ac:spMk id="2" creationId="{51FB5928-6A9D-4A40-A59B-3E296900738E}"/>
          </ac:spMkLst>
        </pc:spChg>
      </pc:sldChg>
      <pc:sldChg chg="modSp mod">
        <pc:chgData name="Christian Morales LL." userId="acd2dd22fbae4b69" providerId="LiveId" clId="{324EA1C9-6342-4543-813B-47299E8BCBC1}" dt="2021-07-05T05:40:50.867" v="12"/>
        <pc:sldMkLst>
          <pc:docMk/>
          <pc:sldMk cId="2866921917" sldId="563"/>
        </pc:sldMkLst>
        <pc:spChg chg="mod">
          <ac:chgData name="Christian Morales LL." userId="acd2dd22fbae4b69" providerId="LiveId" clId="{324EA1C9-6342-4543-813B-47299E8BCBC1}" dt="2021-07-05T05:40:50.867" v="12"/>
          <ac:spMkLst>
            <pc:docMk/>
            <pc:sldMk cId="2866921917" sldId="563"/>
            <ac:spMk id="2" creationId="{7273257F-D179-0F4C-B01F-BB2035DAEC54}"/>
          </ac:spMkLst>
        </pc:spChg>
      </pc:sldChg>
      <pc:sldChg chg="modSp mod">
        <pc:chgData name="Christian Morales LL." userId="acd2dd22fbae4b69" providerId="LiveId" clId="{324EA1C9-6342-4543-813B-47299E8BCBC1}" dt="2021-07-05T05:41:31.061" v="21" actId="6549"/>
        <pc:sldMkLst>
          <pc:docMk/>
          <pc:sldMk cId="1026487" sldId="564"/>
        </pc:sldMkLst>
        <pc:spChg chg="mod">
          <ac:chgData name="Christian Morales LL." userId="acd2dd22fbae4b69" providerId="LiveId" clId="{324EA1C9-6342-4543-813B-47299E8BCBC1}" dt="2021-07-05T05:41:04.815" v="13"/>
          <ac:spMkLst>
            <pc:docMk/>
            <pc:sldMk cId="1026487" sldId="564"/>
            <ac:spMk id="2" creationId="{69470D82-C3C2-4243-B13D-0D81D2A1113E}"/>
          </ac:spMkLst>
        </pc:spChg>
        <pc:spChg chg="mod">
          <ac:chgData name="Christian Morales LL." userId="acd2dd22fbae4b69" providerId="LiveId" clId="{324EA1C9-6342-4543-813B-47299E8BCBC1}" dt="2021-07-05T05:41:31.061" v="21" actId="6549"/>
          <ac:spMkLst>
            <pc:docMk/>
            <pc:sldMk cId="1026487" sldId="564"/>
            <ac:spMk id="5" creationId="{079F80E9-C8D2-8B42-B481-B910D99A780C}"/>
          </ac:spMkLst>
        </pc:spChg>
      </pc:sldChg>
      <pc:sldChg chg="addSp delSp modSp mod">
        <pc:chgData name="Christian Morales LL." userId="acd2dd22fbae4b69" providerId="LiveId" clId="{324EA1C9-6342-4543-813B-47299E8BCBC1}" dt="2021-07-05T05:44:07.320" v="31"/>
        <pc:sldMkLst>
          <pc:docMk/>
          <pc:sldMk cId="4066532655" sldId="585"/>
        </pc:sldMkLst>
        <pc:spChg chg="mod">
          <ac:chgData name="Christian Morales LL." userId="acd2dd22fbae4b69" providerId="LiveId" clId="{324EA1C9-6342-4543-813B-47299E8BCBC1}" dt="2021-07-05T05:43:47.914" v="29" actId="27636"/>
          <ac:spMkLst>
            <pc:docMk/>
            <pc:sldMk cId="4066532655" sldId="585"/>
            <ac:spMk id="3" creationId="{4AB43E85-BCAE-3E49-9568-7449B516A171}"/>
          </ac:spMkLst>
        </pc:spChg>
        <pc:spChg chg="add mod">
          <ac:chgData name="Christian Morales LL." userId="acd2dd22fbae4b69" providerId="LiveId" clId="{324EA1C9-6342-4543-813B-47299E8BCBC1}" dt="2021-07-05T05:44:07.320" v="31"/>
          <ac:spMkLst>
            <pc:docMk/>
            <pc:sldMk cId="4066532655" sldId="585"/>
            <ac:spMk id="6" creationId="{AA99DD39-B7E3-4C50-B22E-7E428C56332E}"/>
          </ac:spMkLst>
        </pc:spChg>
        <pc:spChg chg="del">
          <ac:chgData name="Christian Morales LL." userId="acd2dd22fbae4b69" providerId="LiveId" clId="{324EA1C9-6342-4543-813B-47299E8BCBC1}" dt="2021-07-05T05:44:06.613" v="30" actId="478"/>
          <ac:spMkLst>
            <pc:docMk/>
            <pc:sldMk cId="4066532655" sldId="585"/>
            <ac:spMk id="7" creationId="{AA895CB9-51C1-4AFB-BF7A-37ABF1EFF1DA}"/>
          </ac:spMkLst>
        </pc:spChg>
        <pc:picChg chg="del">
          <ac:chgData name="Christian Morales LL." userId="acd2dd22fbae4b69" providerId="LiveId" clId="{324EA1C9-6342-4543-813B-47299E8BCBC1}" dt="2021-07-05T05:44:06.613" v="30" actId="478"/>
          <ac:picMkLst>
            <pc:docMk/>
            <pc:sldMk cId="4066532655" sldId="585"/>
            <ac:picMk id="8" creationId="{715879FD-F6D0-43B9-9FD4-09E276E40528}"/>
          </ac:picMkLst>
        </pc:picChg>
        <pc:picChg chg="add mod">
          <ac:chgData name="Christian Morales LL." userId="acd2dd22fbae4b69" providerId="LiveId" clId="{324EA1C9-6342-4543-813B-47299E8BCBC1}" dt="2021-07-05T05:44:07.320" v="31"/>
          <ac:picMkLst>
            <pc:docMk/>
            <pc:sldMk cId="4066532655" sldId="585"/>
            <ac:picMk id="9" creationId="{8988DA21-974D-4A31-A9E9-0079151DDD36}"/>
          </ac:picMkLst>
        </pc:picChg>
      </pc:sldChg>
      <pc:sldChg chg="modSp mod">
        <pc:chgData name="Christian Morales LL." userId="acd2dd22fbae4b69" providerId="LiveId" clId="{324EA1C9-6342-4543-813B-47299E8BCBC1}" dt="2021-07-05T05:58:29.951" v="268" actId="20577"/>
        <pc:sldMkLst>
          <pc:docMk/>
          <pc:sldMk cId="963236813" sldId="621"/>
        </pc:sldMkLst>
        <pc:spChg chg="mod">
          <ac:chgData name="Christian Morales LL." userId="acd2dd22fbae4b69" providerId="LiveId" clId="{324EA1C9-6342-4543-813B-47299E8BCBC1}" dt="2021-07-05T05:58:29.951" v="268" actId="20577"/>
          <ac:spMkLst>
            <pc:docMk/>
            <pc:sldMk cId="963236813" sldId="621"/>
            <ac:spMk id="2" creationId="{2543C3BF-6F49-134E-B600-33E11315630D}"/>
          </ac:spMkLst>
        </pc:spChg>
      </pc:sldChg>
      <pc:sldChg chg="del">
        <pc:chgData name="Christian Morales LL." userId="acd2dd22fbae4b69" providerId="LiveId" clId="{324EA1C9-6342-4543-813B-47299E8BCBC1}" dt="2021-07-05T05:43:11.907" v="23" actId="47"/>
        <pc:sldMkLst>
          <pc:docMk/>
          <pc:sldMk cId="4008424102" sldId="622"/>
        </pc:sldMkLst>
      </pc:sldChg>
      <pc:sldChg chg="del">
        <pc:chgData name="Christian Morales LL." userId="acd2dd22fbae4b69" providerId="LiveId" clId="{324EA1C9-6342-4543-813B-47299E8BCBC1}" dt="2021-07-05T05:46:30.414" v="52" actId="47"/>
        <pc:sldMkLst>
          <pc:docMk/>
          <pc:sldMk cId="3801035520" sldId="623"/>
        </pc:sldMkLst>
      </pc:sldChg>
      <pc:sldChg chg="addSp delSp modSp mod">
        <pc:chgData name="Christian Morales LL." userId="acd2dd22fbae4b69" providerId="LiveId" clId="{324EA1C9-6342-4543-813B-47299E8BCBC1}" dt="2021-07-05T05:46:48.242" v="56"/>
        <pc:sldMkLst>
          <pc:docMk/>
          <pc:sldMk cId="3654396908" sldId="625"/>
        </pc:sldMkLst>
        <pc:spChg chg="del">
          <ac:chgData name="Christian Morales LL." userId="acd2dd22fbae4b69" providerId="LiveId" clId="{324EA1C9-6342-4543-813B-47299E8BCBC1}" dt="2021-07-05T05:46:43.725" v="54" actId="478"/>
          <ac:spMkLst>
            <pc:docMk/>
            <pc:sldMk cId="3654396908" sldId="625"/>
            <ac:spMk id="2" creationId="{D5135AD6-4B70-4FBE-94CF-6C022934A7EA}"/>
          </ac:spMkLst>
        </pc:spChg>
        <pc:spChg chg="mod">
          <ac:chgData name="Christian Morales LL." userId="acd2dd22fbae4b69" providerId="LiveId" clId="{324EA1C9-6342-4543-813B-47299E8BCBC1}" dt="2021-07-05T05:46:35.233" v="53"/>
          <ac:spMkLst>
            <pc:docMk/>
            <pc:sldMk cId="3654396908" sldId="625"/>
            <ac:spMk id="3" creationId="{1CC83832-4F5A-4897-B0E9-FEFA2D3FCC72}"/>
          </ac:spMkLst>
        </pc:spChg>
        <pc:spChg chg="add del mod">
          <ac:chgData name="Christian Morales LL." userId="acd2dd22fbae4b69" providerId="LiveId" clId="{324EA1C9-6342-4543-813B-47299E8BCBC1}" dt="2021-07-05T05:46:47.584" v="55" actId="478"/>
          <ac:spMkLst>
            <pc:docMk/>
            <pc:sldMk cId="3654396908" sldId="625"/>
            <ac:spMk id="6" creationId="{008D29E6-035A-49B3-B670-98F799C8CB27}"/>
          </ac:spMkLst>
        </pc:spChg>
        <pc:spChg chg="add mod">
          <ac:chgData name="Christian Morales LL." userId="acd2dd22fbae4b69" providerId="LiveId" clId="{324EA1C9-6342-4543-813B-47299E8BCBC1}" dt="2021-07-05T05:46:48.242" v="56"/>
          <ac:spMkLst>
            <pc:docMk/>
            <pc:sldMk cId="3654396908" sldId="625"/>
            <ac:spMk id="7" creationId="{C9811EF8-C78B-42C8-83A8-2A7EFC85E0A0}"/>
          </ac:spMkLst>
        </pc:spChg>
        <pc:spChg chg="add mod">
          <ac:chgData name="Christian Morales LL." userId="acd2dd22fbae4b69" providerId="LiveId" clId="{324EA1C9-6342-4543-813B-47299E8BCBC1}" dt="2021-07-05T05:46:48.242" v="56"/>
          <ac:spMkLst>
            <pc:docMk/>
            <pc:sldMk cId="3654396908" sldId="625"/>
            <ac:spMk id="9" creationId="{241B6C5B-0571-48EC-800A-C496F368E231}"/>
          </ac:spMkLst>
        </pc:spChg>
        <pc:picChg chg="add mod">
          <ac:chgData name="Christian Morales LL." userId="acd2dd22fbae4b69" providerId="LiveId" clId="{324EA1C9-6342-4543-813B-47299E8BCBC1}" dt="2021-07-05T05:46:48.242" v="56"/>
          <ac:picMkLst>
            <pc:docMk/>
            <pc:sldMk cId="3654396908" sldId="625"/>
            <ac:picMk id="8" creationId="{750BB0C2-1212-4AA2-A918-2E954256F7E6}"/>
          </ac:picMkLst>
        </pc:picChg>
      </pc:sldChg>
      <pc:sldChg chg="del">
        <pc:chgData name="Christian Morales LL." userId="acd2dd22fbae4b69" providerId="LiveId" clId="{324EA1C9-6342-4543-813B-47299E8BCBC1}" dt="2021-07-05T05:47:23.680" v="63" actId="47"/>
        <pc:sldMkLst>
          <pc:docMk/>
          <pc:sldMk cId="2973504888" sldId="626"/>
        </pc:sldMkLst>
      </pc:sldChg>
      <pc:sldChg chg="del">
        <pc:chgData name="Christian Morales LL." userId="acd2dd22fbae4b69" providerId="LiveId" clId="{324EA1C9-6342-4543-813B-47299E8BCBC1}" dt="2021-07-05T05:47:24.893" v="64" actId="47"/>
        <pc:sldMkLst>
          <pc:docMk/>
          <pc:sldMk cId="510528538" sldId="627"/>
        </pc:sldMkLst>
      </pc:sldChg>
      <pc:sldChg chg="del">
        <pc:chgData name="Christian Morales LL." userId="acd2dd22fbae4b69" providerId="LiveId" clId="{324EA1C9-6342-4543-813B-47299E8BCBC1}" dt="2021-07-05T05:47:25.449" v="65" actId="47"/>
        <pc:sldMkLst>
          <pc:docMk/>
          <pc:sldMk cId="910442758" sldId="628"/>
        </pc:sldMkLst>
      </pc:sldChg>
      <pc:sldChg chg="del">
        <pc:chgData name="Christian Morales LL." userId="acd2dd22fbae4b69" providerId="LiveId" clId="{324EA1C9-6342-4543-813B-47299E8BCBC1}" dt="2021-07-05T05:47:26.042" v="66" actId="47"/>
        <pc:sldMkLst>
          <pc:docMk/>
          <pc:sldMk cId="3611873327" sldId="629"/>
        </pc:sldMkLst>
      </pc:sldChg>
      <pc:sldChg chg="del">
        <pc:chgData name="Christian Morales LL." userId="acd2dd22fbae4b69" providerId="LiveId" clId="{324EA1C9-6342-4543-813B-47299E8BCBC1}" dt="2021-07-05T05:47:27.067" v="67" actId="47"/>
        <pc:sldMkLst>
          <pc:docMk/>
          <pc:sldMk cId="2711072544" sldId="630"/>
        </pc:sldMkLst>
      </pc:sldChg>
      <pc:sldChg chg="addSp delSp modSp">
        <pc:chgData name="Christian Morales LL." userId="acd2dd22fbae4b69" providerId="LiveId" clId="{324EA1C9-6342-4543-813B-47299E8BCBC1}" dt="2021-07-05T05:47:46.344" v="70"/>
        <pc:sldMkLst>
          <pc:docMk/>
          <pc:sldMk cId="2862677827" sldId="631"/>
        </pc:sldMkLst>
        <pc:spChg chg="mod">
          <ac:chgData name="Christian Morales LL." userId="acd2dd22fbae4b69" providerId="LiveId" clId="{324EA1C9-6342-4543-813B-47299E8BCBC1}" dt="2021-07-05T05:47:34.659" v="68"/>
          <ac:spMkLst>
            <pc:docMk/>
            <pc:sldMk cId="2862677827" sldId="631"/>
            <ac:spMk id="2" creationId="{910D8F70-C2F9-483C-A77F-0746885D1DE7}"/>
          </ac:spMkLst>
        </pc:spChg>
        <pc:spChg chg="del">
          <ac:chgData name="Christian Morales LL." userId="acd2dd22fbae4b69" providerId="LiveId" clId="{324EA1C9-6342-4543-813B-47299E8BCBC1}" dt="2021-07-05T05:47:39.517" v="69" actId="478"/>
          <ac:spMkLst>
            <pc:docMk/>
            <pc:sldMk cId="2862677827" sldId="631"/>
            <ac:spMk id="4" creationId="{48EDDF76-8D4E-429A-B09F-A3E910EC9E29}"/>
          </ac:spMkLst>
        </pc:spChg>
        <pc:picChg chg="del">
          <ac:chgData name="Christian Morales LL." userId="acd2dd22fbae4b69" providerId="LiveId" clId="{324EA1C9-6342-4543-813B-47299E8BCBC1}" dt="2021-07-05T05:47:39.517" v="69" actId="478"/>
          <ac:picMkLst>
            <pc:docMk/>
            <pc:sldMk cId="2862677827" sldId="631"/>
            <ac:picMk id="5" creationId="{7327D445-2743-4E94-A9C2-0C8CE052B0CB}"/>
          </ac:picMkLst>
        </pc:picChg>
        <pc:picChg chg="add mod">
          <ac:chgData name="Christian Morales LL." userId="acd2dd22fbae4b69" providerId="LiveId" clId="{324EA1C9-6342-4543-813B-47299E8BCBC1}" dt="2021-07-05T05:47:46.344" v="70"/>
          <ac:picMkLst>
            <pc:docMk/>
            <pc:sldMk cId="2862677827" sldId="631"/>
            <ac:picMk id="6" creationId="{D6DD080F-91BE-4246-88BC-9A6FD6EA04EC}"/>
          </ac:picMkLst>
        </pc:picChg>
      </pc:sldChg>
      <pc:sldChg chg="del">
        <pc:chgData name="Christian Morales LL." userId="acd2dd22fbae4b69" providerId="LiveId" clId="{324EA1C9-6342-4543-813B-47299E8BCBC1}" dt="2021-07-05T05:48:36.802" v="75" actId="47"/>
        <pc:sldMkLst>
          <pc:docMk/>
          <pc:sldMk cId="3737965249" sldId="632"/>
        </pc:sldMkLst>
      </pc:sldChg>
      <pc:sldChg chg="del">
        <pc:chgData name="Christian Morales LL." userId="acd2dd22fbae4b69" providerId="LiveId" clId="{324EA1C9-6342-4543-813B-47299E8BCBC1}" dt="2021-07-05T05:48:37.864" v="76" actId="47"/>
        <pc:sldMkLst>
          <pc:docMk/>
          <pc:sldMk cId="292339041" sldId="633"/>
        </pc:sldMkLst>
      </pc:sldChg>
      <pc:sldChg chg="del">
        <pc:chgData name="Christian Morales LL." userId="acd2dd22fbae4b69" providerId="LiveId" clId="{324EA1C9-6342-4543-813B-47299E8BCBC1}" dt="2021-07-05T05:48:39.948" v="77" actId="47"/>
        <pc:sldMkLst>
          <pc:docMk/>
          <pc:sldMk cId="75436207" sldId="634"/>
        </pc:sldMkLst>
      </pc:sldChg>
      <pc:sldChg chg="del">
        <pc:chgData name="Christian Morales LL." userId="acd2dd22fbae4b69" providerId="LiveId" clId="{324EA1C9-6342-4543-813B-47299E8BCBC1}" dt="2021-07-05T05:48:40.530" v="78" actId="47"/>
        <pc:sldMkLst>
          <pc:docMk/>
          <pc:sldMk cId="3970939085" sldId="635"/>
        </pc:sldMkLst>
      </pc:sldChg>
      <pc:sldChg chg="del">
        <pc:chgData name="Christian Morales LL." userId="acd2dd22fbae4b69" providerId="LiveId" clId="{324EA1C9-6342-4543-813B-47299E8BCBC1}" dt="2021-07-05T05:48:41.452" v="79" actId="47"/>
        <pc:sldMkLst>
          <pc:docMk/>
          <pc:sldMk cId="1315541457" sldId="636"/>
        </pc:sldMkLst>
      </pc:sldChg>
      <pc:sldChg chg="addSp delSp modSp mod">
        <pc:chgData name="Christian Morales LL." userId="acd2dd22fbae4b69" providerId="LiveId" clId="{324EA1C9-6342-4543-813B-47299E8BCBC1}" dt="2021-07-05T05:49:34.577" v="87"/>
        <pc:sldMkLst>
          <pc:docMk/>
          <pc:sldMk cId="2757589047" sldId="637"/>
        </pc:sldMkLst>
        <pc:spChg chg="mod">
          <ac:chgData name="Christian Morales LL." userId="acd2dd22fbae4b69" providerId="LiveId" clId="{324EA1C9-6342-4543-813B-47299E8BCBC1}" dt="2021-07-05T05:48:47.481" v="84"/>
          <ac:spMkLst>
            <pc:docMk/>
            <pc:sldMk cId="2757589047" sldId="637"/>
            <ac:spMk id="2" creationId="{E51CF199-8BD1-4288-AB62-CC97E4300D20}"/>
          </ac:spMkLst>
        </pc:spChg>
        <pc:spChg chg="del mod">
          <ac:chgData name="Christian Morales LL." userId="acd2dd22fbae4b69" providerId="LiveId" clId="{324EA1C9-6342-4543-813B-47299E8BCBC1}" dt="2021-07-05T05:49:33.936" v="86" actId="478"/>
          <ac:spMkLst>
            <pc:docMk/>
            <pc:sldMk cId="2757589047" sldId="637"/>
            <ac:spMk id="5" creationId="{EE20B0D0-85DE-47E0-8644-4FBA07D28615}"/>
          </ac:spMkLst>
        </pc:spChg>
        <pc:spChg chg="add mod">
          <ac:chgData name="Christian Morales LL." userId="acd2dd22fbae4b69" providerId="LiveId" clId="{324EA1C9-6342-4543-813B-47299E8BCBC1}" dt="2021-07-05T05:49:34.577" v="87"/>
          <ac:spMkLst>
            <pc:docMk/>
            <pc:sldMk cId="2757589047" sldId="637"/>
            <ac:spMk id="6" creationId="{2D5A16BE-BE79-4D6D-ADFB-70F005AA0559}"/>
          </ac:spMkLst>
        </pc:spChg>
      </pc:sldChg>
      <pc:sldChg chg="addSp delSp modSp">
        <pc:chgData name="Christian Morales LL." userId="acd2dd22fbae4b69" providerId="LiveId" clId="{324EA1C9-6342-4543-813B-47299E8BCBC1}" dt="2021-07-05T05:50:02.003" v="90"/>
        <pc:sldMkLst>
          <pc:docMk/>
          <pc:sldMk cId="4256373139" sldId="638"/>
        </pc:sldMkLst>
        <pc:spChg chg="mod">
          <ac:chgData name="Christian Morales LL." userId="acd2dd22fbae4b69" providerId="LiveId" clId="{324EA1C9-6342-4543-813B-47299E8BCBC1}" dt="2021-07-05T05:49:51.668" v="88"/>
          <ac:spMkLst>
            <pc:docMk/>
            <pc:sldMk cId="4256373139" sldId="638"/>
            <ac:spMk id="2" creationId="{DAE8CE22-D57A-46DB-8E18-BF90756AAC20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5" creationId="{3EB511C5-8CA7-4188-9150-1E3FC1168886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6" creationId="{CBEACE82-A130-4D2C-B71A-3B5B87C27B5C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8" creationId="{60956CF1-52B5-4196-9C70-02592EEF89C1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0" creationId="{ADA2EE14-BB4A-4D35-8F0E-C7E122F2577D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2" creationId="{0A194261-02F6-40F9-B3F5-511067933013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3" creationId="{296546B1-2BB5-40D3-B63F-2225CB1412DC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4" creationId="{10C4442D-220D-40EA-8281-DD0E59937DC8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5" creationId="{CCB70B84-E529-4138-B10C-5404E5DCC4EA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6" creationId="{C7A3C90E-9A19-4F9E-873A-E7554003156E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18" creationId="{C6C9E521-EF0C-40B4-829F-A3DBEB43E0C4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20" creationId="{DB2CA5B5-A014-483B-9092-DF6B7F31D985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23" creationId="{BCF652EB-3B46-43AB-BDEE-BBEDFAF69D2C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27" creationId="{49AF338C-CB15-4725-9E14-773FAA94281C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29" creationId="{7CB4112D-0B25-4863-BB66-C509C7B2C024}"/>
          </ac:spMkLst>
        </pc:spChg>
        <pc:spChg chg="del">
          <ac:chgData name="Christian Morales LL." userId="acd2dd22fbae4b69" providerId="LiveId" clId="{324EA1C9-6342-4543-813B-47299E8BCBC1}" dt="2021-07-05T05:50:01.352" v="89" actId="478"/>
          <ac:spMkLst>
            <pc:docMk/>
            <pc:sldMk cId="4256373139" sldId="638"/>
            <ac:spMk id="31" creationId="{D5B884FF-B48A-4E7A-BC7F-24C06AE0DA25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36" creationId="{50F0F5B1-3168-4992-99CC-683C6DB3F8B1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37" creationId="{2D6E7E2C-504A-4019-8875-94F6F85D4BE0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39" creationId="{F24CDEC4-CD74-461C-B96B-37280977D59C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41" creationId="{65D18E95-DEB2-4AC4-B907-6B6D05349B6B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42" creationId="{5455B706-E22B-4D96-BA8B-88ABD187D6FA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43" creationId="{A1D6A19F-9779-4426-B703-A60B3C5A78DC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48" creationId="{56648DEC-888A-4D5D-BDE2-7C2F297D8590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49" creationId="{0E3B5148-0729-474F-918E-493AC55458E3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51" creationId="{6443E96B-17CA-4ECD-A2AC-F9FA93498269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53" creationId="{336B7613-5F7A-4B5E-B428-9A3FC31E4549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54" creationId="{D8D42855-D263-4F4E-9EAA-D4BD31F111F2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58" creationId="{E9E49653-2A3E-46E3-B8E1-FB3E6DFF61AF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61" creationId="{F687ABBD-ADA0-4966-B6F6-F6DE55B987A0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63" creationId="{746BFE8B-547C-4032-AD7C-76511E516CCD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65" creationId="{BC0BDAB1-2C84-4F91-845E-287FAFD9C0A1}"/>
          </ac:spMkLst>
        </pc:spChg>
        <pc:spChg chg="add mod">
          <ac:chgData name="Christian Morales LL." userId="acd2dd22fbae4b69" providerId="LiveId" clId="{324EA1C9-6342-4543-813B-47299E8BCBC1}" dt="2021-07-05T05:50:02.003" v="90"/>
          <ac:spMkLst>
            <pc:docMk/>
            <pc:sldMk cId="4256373139" sldId="638"/>
            <ac:spMk id="68" creationId="{CB360FC8-CBA5-4919-B2D8-38210C9C8098}"/>
          </ac:spMkLst>
        </pc:sp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4" creationId="{667096ED-C85A-4ACD-9E15-7283DF932B6E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7" creationId="{9A10EE57-6088-4B30-AA15-E20D6B9DD915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9" creationId="{35414F3E-2529-40FA-A322-6003BADA3151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11" creationId="{3BF5EBA5-0CC5-4C5E-A54A-18D499D61682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17" creationId="{423966BC-B611-4319-9277-7BDC9DF47BD6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19" creationId="{EFFFB372-543B-4CC1-96F1-CC4B5CAAFBEE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1" creationId="{BAEE3FB1-2124-4EA2-86C0-BEDCFCCFC177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2" creationId="{C7D12254-58EF-4922-ACD2-1AE53E7F5E67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4" creationId="{9C671425-85E2-4CD9-8AE8-1AFC333ED932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5" creationId="{56331F74-ACF3-4B42-B634-04088B144335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6" creationId="{EC81A1FA-1792-4E41-A3AE-01BE4C15693E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28" creationId="{C6214E8C-10B0-4768-9636-F63A7F8DA4B5}"/>
          </ac:picMkLst>
        </pc:picChg>
        <pc:picChg chg="del">
          <ac:chgData name="Christian Morales LL." userId="acd2dd22fbae4b69" providerId="LiveId" clId="{324EA1C9-6342-4543-813B-47299E8BCBC1}" dt="2021-07-05T05:50:01.352" v="89" actId="478"/>
          <ac:picMkLst>
            <pc:docMk/>
            <pc:sldMk cId="4256373139" sldId="638"/>
            <ac:picMk id="30" creationId="{C11D6338-5A9C-4F59-9C8D-63AF28ED8666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35" creationId="{D0BAC968-3110-4887-ADBA-DA02FFFCDDCF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38" creationId="{ECE5D3C5-001F-4647-AAD0-EFFA54F4C2A1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40" creationId="{A40F85A4-D000-4C5E-8337-1D92394088AF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47" creationId="{EA46F38E-3056-4324-B09A-CE9DA6AEE2F6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0" creationId="{2A5AC7E9-219D-4C18-8E50-B8F0DCD4978C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2" creationId="{B78BD437-7E20-49D5-9542-AC5738077FA5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5" creationId="{E4AC7D00-25F0-443E-A347-384558A3A756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6" creationId="{27D71B2A-8727-4841-8C1D-575941C39D8A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7" creationId="{3FC7DC7D-1DC6-4461-A798-D31EF0BB08CD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59" creationId="{9C1A989A-5668-4598-BF71-8EAC96C4D331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60" creationId="{617A6E2F-A219-454B-B94B-4F41C1D3CB9D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62" creationId="{B6B43720-B71E-4175-A2B0-B97C77972AFC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66" creationId="{2FB8FC6F-D3BB-449C-8E59-7D8D019B09B9}"/>
          </ac:picMkLst>
        </pc:picChg>
        <pc:picChg chg="add mod">
          <ac:chgData name="Christian Morales LL." userId="acd2dd22fbae4b69" providerId="LiveId" clId="{324EA1C9-6342-4543-813B-47299E8BCBC1}" dt="2021-07-05T05:50:02.003" v="90"/>
          <ac:picMkLst>
            <pc:docMk/>
            <pc:sldMk cId="4256373139" sldId="638"/>
            <ac:picMk id="69" creationId="{3C73C5E0-F6F2-4CCE-81E7-A7F11951C620}"/>
          </ac:picMkLst>
        </pc:picChg>
        <pc:cxnChg chg="del">
          <ac:chgData name="Christian Morales LL." userId="acd2dd22fbae4b69" providerId="LiveId" clId="{324EA1C9-6342-4543-813B-47299E8BCBC1}" dt="2021-07-05T05:50:01.352" v="89" actId="478"/>
          <ac:cxnSpMkLst>
            <pc:docMk/>
            <pc:sldMk cId="4256373139" sldId="638"/>
            <ac:cxnSpMk id="32" creationId="{0B870635-6DD8-459A-AB1A-12007F75A4C3}"/>
          </ac:cxnSpMkLst>
        </pc:cxnChg>
        <pc:cxnChg chg="del">
          <ac:chgData name="Christian Morales LL." userId="acd2dd22fbae4b69" providerId="LiveId" clId="{324EA1C9-6342-4543-813B-47299E8BCBC1}" dt="2021-07-05T05:50:01.352" v="89" actId="478"/>
          <ac:cxnSpMkLst>
            <pc:docMk/>
            <pc:sldMk cId="4256373139" sldId="638"/>
            <ac:cxnSpMk id="33" creationId="{5D1B97C4-BE38-4C05-A278-149ABB806DAF}"/>
          </ac:cxnSpMkLst>
        </pc:cxnChg>
        <pc:cxnChg chg="del">
          <ac:chgData name="Christian Morales LL." userId="acd2dd22fbae4b69" providerId="LiveId" clId="{324EA1C9-6342-4543-813B-47299E8BCBC1}" dt="2021-07-05T05:50:01.352" v="89" actId="478"/>
          <ac:cxnSpMkLst>
            <pc:docMk/>
            <pc:sldMk cId="4256373139" sldId="638"/>
            <ac:cxnSpMk id="34" creationId="{F3795503-35C7-4029-8C84-1DEB2EA3D061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44" creationId="{2376D70E-72A8-4E32-98BB-C5307DD86F7F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45" creationId="{1335871A-B43D-4F38-BE04-734D406E1CF4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46" creationId="{474F034D-1350-4E10-A7EE-1FFF09CED81F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64" creationId="{E39E564A-6C73-483B-AAE4-24BF0E6B59DF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67" creationId="{81B10E7E-71B0-49B7-A917-C8D9DFDF9B5C}"/>
          </ac:cxnSpMkLst>
        </pc:cxnChg>
        <pc:cxnChg chg="add mod">
          <ac:chgData name="Christian Morales LL." userId="acd2dd22fbae4b69" providerId="LiveId" clId="{324EA1C9-6342-4543-813B-47299E8BCBC1}" dt="2021-07-05T05:50:02.003" v="90"/>
          <ac:cxnSpMkLst>
            <pc:docMk/>
            <pc:sldMk cId="4256373139" sldId="638"/>
            <ac:cxnSpMk id="70" creationId="{9C9393A3-9FDF-4667-B222-7DD7E0E17CFB}"/>
          </ac:cxnSpMkLst>
        </pc:cxnChg>
      </pc:sldChg>
      <pc:sldChg chg="del">
        <pc:chgData name="Christian Morales LL." userId="acd2dd22fbae4b69" providerId="LiveId" clId="{324EA1C9-6342-4543-813B-47299E8BCBC1}" dt="2021-07-05T05:50:09.408" v="91" actId="47"/>
        <pc:sldMkLst>
          <pc:docMk/>
          <pc:sldMk cId="1047164257" sldId="639"/>
        </pc:sldMkLst>
      </pc:sldChg>
      <pc:sldChg chg="del">
        <pc:chgData name="Christian Morales LL." userId="acd2dd22fbae4b69" providerId="LiveId" clId="{324EA1C9-6342-4543-813B-47299E8BCBC1}" dt="2021-07-05T05:50:10.340" v="92" actId="47"/>
        <pc:sldMkLst>
          <pc:docMk/>
          <pc:sldMk cId="2331215399" sldId="640"/>
        </pc:sldMkLst>
      </pc:sldChg>
      <pc:sldChg chg="del">
        <pc:chgData name="Christian Morales LL." userId="acd2dd22fbae4b69" providerId="LiveId" clId="{324EA1C9-6342-4543-813B-47299E8BCBC1}" dt="2021-07-05T05:50:11.284" v="93" actId="47"/>
        <pc:sldMkLst>
          <pc:docMk/>
          <pc:sldMk cId="799221411" sldId="641"/>
        </pc:sldMkLst>
      </pc:sldChg>
      <pc:sldChg chg="addSp delSp modSp mod">
        <pc:chgData name="Christian Morales LL." userId="acd2dd22fbae4b69" providerId="LiveId" clId="{324EA1C9-6342-4543-813B-47299E8BCBC1}" dt="2021-07-05T05:50:33.318" v="96"/>
        <pc:sldMkLst>
          <pc:docMk/>
          <pc:sldMk cId="228211429" sldId="642"/>
        </pc:sldMkLst>
        <pc:spChg chg="mod">
          <ac:chgData name="Christian Morales LL." userId="acd2dd22fbae4b69" providerId="LiveId" clId="{324EA1C9-6342-4543-813B-47299E8BCBC1}" dt="2021-07-05T05:50:18.933" v="94"/>
          <ac:spMkLst>
            <pc:docMk/>
            <pc:sldMk cId="228211429" sldId="642"/>
            <ac:spMk id="2" creationId="{BF342F8A-1777-48E9-9698-020D2E6122B6}"/>
          </ac:spMkLst>
        </pc:spChg>
        <pc:spChg chg="add mod">
          <ac:chgData name="Christian Morales LL." userId="acd2dd22fbae4b69" providerId="LiveId" clId="{324EA1C9-6342-4543-813B-47299E8BCBC1}" dt="2021-07-05T05:50:33.318" v="96"/>
          <ac:spMkLst>
            <pc:docMk/>
            <pc:sldMk cId="228211429" sldId="642"/>
            <ac:spMk id="5" creationId="{95CAD648-CE6C-49D6-ACBF-C70A5158F78A}"/>
          </ac:spMkLst>
        </pc:spChg>
        <pc:picChg chg="del">
          <ac:chgData name="Christian Morales LL." userId="acd2dd22fbae4b69" providerId="LiveId" clId="{324EA1C9-6342-4543-813B-47299E8BCBC1}" dt="2021-07-05T05:50:25.180" v="95" actId="478"/>
          <ac:picMkLst>
            <pc:docMk/>
            <pc:sldMk cId="228211429" sldId="642"/>
            <ac:picMk id="4" creationId="{5C599628-670B-4C1F-A4B0-C707614217CF}"/>
          </ac:picMkLst>
        </pc:picChg>
        <pc:picChg chg="add mod">
          <ac:chgData name="Christian Morales LL." userId="acd2dd22fbae4b69" providerId="LiveId" clId="{324EA1C9-6342-4543-813B-47299E8BCBC1}" dt="2021-07-05T05:50:33.318" v="96"/>
          <ac:picMkLst>
            <pc:docMk/>
            <pc:sldMk cId="228211429" sldId="642"/>
            <ac:picMk id="6" creationId="{EF922751-5206-4AB7-B1A4-5FC3B8A2F909}"/>
          </ac:picMkLst>
        </pc:picChg>
      </pc:sldChg>
      <pc:sldChg chg="del">
        <pc:chgData name="Christian Morales LL." userId="acd2dd22fbae4b69" providerId="LiveId" clId="{324EA1C9-6342-4543-813B-47299E8BCBC1}" dt="2021-07-05T05:50:47.084" v="97" actId="47"/>
        <pc:sldMkLst>
          <pc:docMk/>
          <pc:sldMk cId="1700387714" sldId="643"/>
        </pc:sldMkLst>
      </pc:sldChg>
      <pc:sldChg chg="add">
        <pc:chgData name="Christian Morales LL." userId="acd2dd22fbae4b69" providerId="LiveId" clId="{324EA1C9-6342-4543-813B-47299E8BCBC1}" dt="2021-07-05T05:43:10.167" v="22"/>
        <pc:sldMkLst>
          <pc:docMk/>
          <pc:sldMk cId="2805359091" sldId="1307"/>
        </pc:sldMkLst>
      </pc:sldChg>
      <pc:sldChg chg="addSp delSp modSp add">
        <pc:chgData name="Christian Morales LL." userId="acd2dd22fbae4b69" providerId="LiveId" clId="{324EA1C9-6342-4543-813B-47299E8BCBC1}" dt="2021-07-05T05:44:42.645" v="34"/>
        <pc:sldMkLst>
          <pc:docMk/>
          <pc:sldMk cId="1977559017" sldId="1308"/>
        </pc:sldMkLst>
        <pc:spChg chg="del">
          <ac:chgData name="Christian Morales LL." userId="acd2dd22fbae4b69" providerId="LiveId" clId="{324EA1C9-6342-4543-813B-47299E8BCBC1}" dt="2021-07-05T05:44:41.997" v="33" actId="478"/>
          <ac:spMkLst>
            <pc:docMk/>
            <pc:sldMk cId="1977559017" sldId="1308"/>
            <ac:spMk id="6" creationId="{AA99DD39-B7E3-4C50-B22E-7E428C56332E}"/>
          </ac:spMkLst>
        </pc:spChg>
        <pc:spChg chg="add mod">
          <ac:chgData name="Christian Morales LL." userId="acd2dd22fbae4b69" providerId="LiveId" clId="{324EA1C9-6342-4543-813B-47299E8BCBC1}" dt="2021-07-05T05:44:42.645" v="34"/>
          <ac:spMkLst>
            <pc:docMk/>
            <pc:sldMk cId="1977559017" sldId="1308"/>
            <ac:spMk id="7" creationId="{7AF89E84-0B5D-42DF-821D-45AFD25C09C6}"/>
          </ac:spMkLst>
        </pc:spChg>
        <pc:picChg chg="del">
          <ac:chgData name="Christian Morales LL." userId="acd2dd22fbae4b69" providerId="LiveId" clId="{324EA1C9-6342-4543-813B-47299E8BCBC1}" dt="2021-07-05T05:44:41.997" v="33" actId="478"/>
          <ac:picMkLst>
            <pc:docMk/>
            <pc:sldMk cId="1977559017" sldId="1308"/>
            <ac:picMk id="9" creationId="{8988DA21-974D-4A31-A9E9-0079151DDD36}"/>
          </ac:picMkLst>
        </pc:picChg>
      </pc:sldChg>
      <pc:sldChg chg="addSp delSp modSp add mod">
        <pc:chgData name="Christian Morales LL." userId="acd2dd22fbae4b69" providerId="LiveId" clId="{324EA1C9-6342-4543-813B-47299E8BCBC1}" dt="2021-07-05T05:45:09.676" v="38" actId="27636"/>
        <pc:sldMkLst>
          <pc:docMk/>
          <pc:sldMk cId="2022704022" sldId="1309"/>
        </pc:sldMkLst>
        <pc:spChg chg="add mod">
          <ac:chgData name="Christian Morales LL." userId="acd2dd22fbae4b69" providerId="LiveId" clId="{324EA1C9-6342-4543-813B-47299E8BCBC1}" dt="2021-07-05T05:45:09.676" v="38" actId="27636"/>
          <ac:spMkLst>
            <pc:docMk/>
            <pc:sldMk cId="2022704022" sldId="1309"/>
            <ac:spMk id="5" creationId="{8CE2FAE0-BB61-4999-A1C0-F3A8F77B7F8E}"/>
          </ac:spMkLst>
        </pc:spChg>
        <pc:spChg chg="add mod">
          <ac:chgData name="Christian Morales LL." userId="acd2dd22fbae4b69" providerId="LiveId" clId="{324EA1C9-6342-4543-813B-47299E8BCBC1}" dt="2021-07-05T05:45:09.676" v="38" actId="27636"/>
          <ac:spMkLst>
            <pc:docMk/>
            <pc:sldMk cId="2022704022" sldId="1309"/>
            <ac:spMk id="6" creationId="{341ADA59-6A09-4816-BFB8-D75A3B8AFC45}"/>
          </ac:spMkLst>
        </pc:spChg>
        <pc:spChg chg="del">
          <ac:chgData name="Christian Morales LL." userId="acd2dd22fbae4b69" providerId="LiveId" clId="{324EA1C9-6342-4543-813B-47299E8BCBC1}" dt="2021-07-05T05:45:08.995" v="36" actId="478"/>
          <ac:spMkLst>
            <pc:docMk/>
            <pc:sldMk cId="2022704022" sldId="1309"/>
            <ac:spMk id="7" creationId="{7AF89E84-0B5D-42DF-821D-45AFD25C09C6}"/>
          </ac:spMkLst>
        </pc:spChg>
      </pc:sldChg>
      <pc:sldChg chg="addSp delSp modSp add mod modAnim">
        <pc:chgData name="Christian Morales LL." userId="acd2dd22fbae4b69" providerId="LiveId" clId="{324EA1C9-6342-4543-813B-47299E8BCBC1}" dt="2021-07-05T05:45:34.042" v="41"/>
        <pc:sldMkLst>
          <pc:docMk/>
          <pc:sldMk cId="3701140044" sldId="1310"/>
        </pc:sldMkLst>
        <pc:spChg chg="del">
          <ac:chgData name="Christian Morales LL." userId="acd2dd22fbae4b69" providerId="LiveId" clId="{324EA1C9-6342-4543-813B-47299E8BCBC1}" dt="2021-07-05T05:45:33.477" v="40" actId="478"/>
          <ac:spMkLst>
            <pc:docMk/>
            <pc:sldMk cId="3701140044" sldId="1310"/>
            <ac:spMk id="5" creationId="{8CE2FAE0-BB61-4999-A1C0-F3A8F77B7F8E}"/>
          </ac:spMkLst>
        </pc:spChg>
        <pc:spChg chg="add mod">
          <ac:chgData name="Christian Morales LL." userId="acd2dd22fbae4b69" providerId="LiveId" clId="{324EA1C9-6342-4543-813B-47299E8BCBC1}" dt="2021-07-05T05:45:34.042" v="41"/>
          <ac:spMkLst>
            <pc:docMk/>
            <pc:sldMk cId="3701140044" sldId="1310"/>
            <ac:spMk id="7" creationId="{777FF9D9-D85F-4906-8F2B-BDEC3485AA7B}"/>
          </ac:spMkLst>
        </pc:spChg>
        <pc:graphicFrameChg chg="add mod">
          <ac:chgData name="Christian Morales LL." userId="acd2dd22fbae4b69" providerId="LiveId" clId="{324EA1C9-6342-4543-813B-47299E8BCBC1}" dt="2021-07-05T05:45:34.042" v="41"/>
          <ac:graphicFrameMkLst>
            <pc:docMk/>
            <pc:sldMk cId="3701140044" sldId="1310"/>
            <ac:graphicFrameMk id="8" creationId="{041D3808-BA8C-44F7-B5ED-4E79D0718FBE}"/>
          </ac:graphicFrameMkLst>
        </pc:graphicFrameChg>
      </pc:sldChg>
      <pc:sldChg chg="addSp delSp modSp add mod modAnim">
        <pc:chgData name="Christian Morales LL." userId="acd2dd22fbae4b69" providerId="LiveId" clId="{324EA1C9-6342-4543-813B-47299E8BCBC1}" dt="2021-07-05T05:46:12.966" v="51" actId="27636"/>
        <pc:sldMkLst>
          <pc:docMk/>
          <pc:sldMk cId="2324770430" sldId="1311"/>
        </pc:sldMkLst>
        <pc:spChg chg="mod">
          <ac:chgData name="Christian Morales LL." userId="acd2dd22fbae4b69" providerId="LiveId" clId="{324EA1C9-6342-4543-813B-47299E8BCBC1}" dt="2021-07-05T05:46:12.966" v="51" actId="27636"/>
          <ac:spMkLst>
            <pc:docMk/>
            <pc:sldMk cId="2324770430" sldId="1311"/>
            <ac:spMk id="3" creationId="{4AB43E85-BCAE-3E49-9568-7449B516A171}"/>
          </ac:spMkLst>
        </pc:spChg>
        <pc:spChg chg="del">
          <ac:chgData name="Christian Morales LL." userId="acd2dd22fbae4b69" providerId="LiveId" clId="{324EA1C9-6342-4543-813B-47299E8BCBC1}" dt="2021-07-05T05:45:59.110" v="43" actId="478"/>
          <ac:spMkLst>
            <pc:docMk/>
            <pc:sldMk cId="2324770430" sldId="1311"/>
            <ac:spMk id="6" creationId="{341ADA59-6A09-4816-BFB8-D75A3B8AFC45}"/>
          </ac:spMkLst>
        </pc:spChg>
        <pc:spChg chg="del">
          <ac:chgData name="Christian Morales LL." userId="acd2dd22fbae4b69" providerId="LiveId" clId="{324EA1C9-6342-4543-813B-47299E8BCBC1}" dt="2021-07-05T05:45:59.110" v="43" actId="478"/>
          <ac:spMkLst>
            <pc:docMk/>
            <pc:sldMk cId="2324770430" sldId="1311"/>
            <ac:spMk id="7" creationId="{777FF9D9-D85F-4906-8F2B-BDEC3485AA7B}"/>
          </ac:spMkLst>
        </pc:spChg>
        <pc:spChg chg="add mod">
          <ac:chgData name="Christian Morales LL." userId="acd2dd22fbae4b69" providerId="LiveId" clId="{324EA1C9-6342-4543-813B-47299E8BCBC1}" dt="2021-07-05T05:45:59.758" v="44"/>
          <ac:spMkLst>
            <pc:docMk/>
            <pc:sldMk cId="2324770430" sldId="1311"/>
            <ac:spMk id="9" creationId="{9EFAE5F9-0A13-4233-948A-EC4E6A9ADCF0}"/>
          </ac:spMkLst>
        </pc:spChg>
        <pc:graphicFrameChg chg="del">
          <ac:chgData name="Christian Morales LL." userId="acd2dd22fbae4b69" providerId="LiveId" clId="{324EA1C9-6342-4543-813B-47299E8BCBC1}" dt="2021-07-05T05:45:59.110" v="43" actId="478"/>
          <ac:graphicFrameMkLst>
            <pc:docMk/>
            <pc:sldMk cId="2324770430" sldId="1311"/>
            <ac:graphicFrameMk id="8" creationId="{041D3808-BA8C-44F7-B5ED-4E79D0718FBE}"/>
          </ac:graphicFrameMkLst>
        </pc:graphicFrameChg>
      </pc:sldChg>
      <pc:sldChg chg="addSp delSp modSp add mod">
        <pc:chgData name="Christian Morales LL." userId="acd2dd22fbae4b69" providerId="LiveId" clId="{324EA1C9-6342-4543-813B-47299E8BCBC1}" dt="2021-07-05T05:47:16.452" v="62"/>
        <pc:sldMkLst>
          <pc:docMk/>
          <pc:sldMk cId="4274844896" sldId="1312"/>
        </pc:sldMkLst>
        <pc:spChg chg="mod">
          <ac:chgData name="Christian Morales LL." userId="acd2dd22fbae4b69" providerId="LiveId" clId="{324EA1C9-6342-4543-813B-47299E8BCBC1}" dt="2021-07-05T05:47:05.989" v="60" actId="27636"/>
          <ac:spMkLst>
            <pc:docMk/>
            <pc:sldMk cId="4274844896" sldId="1312"/>
            <ac:spMk id="3" creationId="{1CC83832-4F5A-4897-B0E9-FEFA2D3FCC72}"/>
          </ac:spMkLst>
        </pc:spChg>
        <pc:spChg chg="del">
          <ac:chgData name="Christian Morales LL." userId="acd2dd22fbae4b69" providerId="LiveId" clId="{324EA1C9-6342-4543-813B-47299E8BCBC1}" dt="2021-07-05T05:47:15.838" v="61" actId="478"/>
          <ac:spMkLst>
            <pc:docMk/>
            <pc:sldMk cId="4274844896" sldId="1312"/>
            <ac:spMk id="7" creationId="{C9811EF8-C78B-42C8-83A8-2A7EFC85E0A0}"/>
          </ac:spMkLst>
        </pc:spChg>
        <pc:spChg chg="del">
          <ac:chgData name="Christian Morales LL." userId="acd2dd22fbae4b69" providerId="LiveId" clId="{324EA1C9-6342-4543-813B-47299E8BCBC1}" dt="2021-07-05T05:47:15.838" v="61" actId="478"/>
          <ac:spMkLst>
            <pc:docMk/>
            <pc:sldMk cId="4274844896" sldId="1312"/>
            <ac:spMk id="9" creationId="{241B6C5B-0571-48EC-800A-C496F368E231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11" creationId="{FDCCE615-BA2D-47E1-BAF3-D1804324F75A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12" creationId="{CA3E9848-327F-492A-85B2-0123B16A83FE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14" creationId="{209F9550-5F9C-463F-BE83-21BA7E0416A6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16" creationId="{E35D4376-B905-4338-9AE3-DFDD2C66EC3B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17" creationId="{2A44964E-09BE-4537-B217-C1D43125BE11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0" creationId="{6EEC7BC0-6B05-43C2-A85D-9F6F02150BAC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2" creationId="{387156E9-5B60-42B1-B315-5436F9136C45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6" creationId="{EDBBE266-0B19-49CE-963D-E1278110C974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7" creationId="{00D36A9C-A7DC-4B81-A03A-B6B5BA0E04A5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8" creationId="{6E5E64FB-D0F7-455F-AD27-9824D8E4C6A4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29" creationId="{999396D7-3E56-49DB-A78F-392866496986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31" creationId="{403311B6-89F7-48F7-BA1A-78084B0E1228}"/>
          </ac:spMkLst>
        </pc:spChg>
        <pc:spChg chg="add mod">
          <ac:chgData name="Christian Morales LL." userId="acd2dd22fbae4b69" providerId="LiveId" clId="{324EA1C9-6342-4543-813B-47299E8BCBC1}" dt="2021-07-05T05:47:16.452" v="62"/>
          <ac:spMkLst>
            <pc:docMk/>
            <pc:sldMk cId="4274844896" sldId="1312"/>
            <ac:spMk id="33" creationId="{5266FC57-BEF2-4EC1-8F1F-1E18E78B8839}"/>
          </ac:spMkLst>
        </pc:spChg>
        <pc:picChg chg="del">
          <ac:chgData name="Christian Morales LL." userId="acd2dd22fbae4b69" providerId="LiveId" clId="{324EA1C9-6342-4543-813B-47299E8BCBC1}" dt="2021-07-05T05:47:15.838" v="61" actId="478"/>
          <ac:picMkLst>
            <pc:docMk/>
            <pc:sldMk cId="4274844896" sldId="1312"/>
            <ac:picMk id="8" creationId="{750BB0C2-1212-4AA2-A918-2E954256F7E6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10" creationId="{E09BA465-5D22-48ED-BFFF-215B0ADA6F16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13" creationId="{BF512467-E5F5-4777-817B-16C9CB8BC2F4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15" creationId="{7C499173-72A9-4346-8BC6-986B4A5A1124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18" creationId="{A9EF3553-CAE7-4391-8A85-2DC26D292D3A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19" creationId="{D014BF0D-A53C-4DBD-8B94-1DBD741F209F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21" creationId="{6ADA95DA-DAC0-4797-9BE5-DD9A0F1A3300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0" creationId="{EAC1A0B7-2D62-4C2D-9C07-F5F29850772F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2" creationId="{B74B0CA8-4F36-4E98-BAF2-E42E01167E34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5" creationId="{F9A1C347-DCAC-419A-A678-72268390A10A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6" creationId="{C684AE12-5AE6-4E19-BEED-F621E0402105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7" creationId="{AB91A806-CB59-4C5B-9A9C-C87CEB133828}"/>
          </ac:picMkLst>
        </pc:picChg>
        <pc:picChg chg="add mod">
          <ac:chgData name="Christian Morales LL." userId="acd2dd22fbae4b69" providerId="LiveId" clId="{324EA1C9-6342-4543-813B-47299E8BCBC1}" dt="2021-07-05T05:47:16.452" v="62"/>
          <ac:picMkLst>
            <pc:docMk/>
            <pc:sldMk cId="4274844896" sldId="1312"/>
            <ac:picMk id="38" creationId="{B1D624E0-3B53-47EB-B29F-12CF708E2EF3}"/>
          </ac:picMkLst>
        </pc:picChg>
        <pc:cxnChg chg="add mod">
          <ac:chgData name="Christian Morales LL." userId="acd2dd22fbae4b69" providerId="LiveId" clId="{324EA1C9-6342-4543-813B-47299E8BCBC1}" dt="2021-07-05T05:47:16.452" v="62"/>
          <ac:cxnSpMkLst>
            <pc:docMk/>
            <pc:sldMk cId="4274844896" sldId="1312"/>
            <ac:cxnSpMk id="23" creationId="{C7384538-D7F5-47E3-A93B-FCEB395E0EA7}"/>
          </ac:cxnSpMkLst>
        </pc:cxnChg>
        <pc:cxnChg chg="add mod">
          <ac:chgData name="Christian Morales LL." userId="acd2dd22fbae4b69" providerId="LiveId" clId="{324EA1C9-6342-4543-813B-47299E8BCBC1}" dt="2021-07-05T05:47:16.452" v="62"/>
          <ac:cxnSpMkLst>
            <pc:docMk/>
            <pc:sldMk cId="4274844896" sldId="1312"/>
            <ac:cxnSpMk id="24" creationId="{F8E6CC8D-327E-4B4E-8E8B-4B3950D1BB1F}"/>
          </ac:cxnSpMkLst>
        </pc:cxnChg>
        <pc:cxnChg chg="add mod">
          <ac:chgData name="Christian Morales LL." userId="acd2dd22fbae4b69" providerId="LiveId" clId="{324EA1C9-6342-4543-813B-47299E8BCBC1}" dt="2021-07-05T05:47:16.452" v="62"/>
          <ac:cxnSpMkLst>
            <pc:docMk/>
            <pc:sldMk cId="4274844896" sldId="1312"/>
            <ac:cxnSpMk id="25" creationId="{9696C8AB-01FE-4994-A3E8-C2B0A132599D}"/>
          </ac:cxnSpMkLst>
        </pc:cxnChg>
        <pc:cxnChg chg="add mod">
          <ac:chgData name="Christian Morales LL." userId="acd2dd22fbae4b69" providerId="LiveId" clId="{324EA1C9-6342-4543-813B-47299E8BCBC1}" dt="2021-07-05T05:47:16.452" v="62"/>
          <ac:cxnSpMkLst>
            <pc:docMk/>
            <pc:sldMk cId="4274844896" sldId="1312"/>
            <ac:cxnSpMk id="34" creationId="{CDD341C1-DF1F-4CEC-A3D1-9CDF0C51490D}"/>
          </ac:cxnSpMkLst>
        </pc:cxnChg>
      </pc:sldChg>
      <pc:sldChg chg="addSp delSp modSp add mod">
        <pc:chgData name="Christian Morales LL." userId="acd2dd22fbae4b69" providerId="LiveId" clId="{324EA1C9-6342-4543-813B-47299E8BCBC1}" dt="2021-07-05T05:48:20.147" v="74"/>
        <pc:sldMkLst>
          <pc:docMk/>
          <pc:sldMk cId="584002801" sldId="1313"/>
        </pc:sldMkLst>
        <pc:spChg chg="mod">
          <ac:chgData name="Christian Morales LL." userId="acd2dd22fbae4b69" providerId="LiveId" clId="{324EA1C9-6342-4543-813B-47299E8BCBC1}" dt="2021-07-05T05:48:20.147" v="74"/>
          <ac:spMkLst>
            <pc:docMk/>
            <pc:sldMk cId="584002801" sldId="1313"/>
            <ac:spMk id="2" creationId="{910D8F70-C2F9-483C-A77F-0746885D1DE7}"/>
          </ac:spMkLst>
        </pc:spChg>
        <pc:grpChg chg="add mod">
          <ac:chgData name="Christian Morales LL." userId="acd2dd22fbae4b69" providerId="LiveId" clId="{324EA1C9-6342-4543-813B-47299E8BCBC1}" dt="2021-07-05T05:48:13.858" v="73"/>
          <ac:grpSpMkLst>
            <pc:docMk/>
            <pc:sldMk cId="584002801" sldId="1313"/>
            <ac:grpSpMk id="5" creationId="{FD43AB07-E66D-46F1-86B9-37CBFAA436D2}"/>
          </ac:grpSpMkLst>
        </pc:grpChg>
        <pc:picChg chg="del">
          <ac:chgData name="Christian Morales LL." userId="acd2dd22fbae4b69" providerId="LiveId" clId="{324EA1C9-6342-4543-813B-47299E8BCBC1}" dt="2021-07-05T05:48:13.179" v="72" actId="478"/>
          <ac:picMkLst>
            <pc:docMk/>
            <pc:sldMk cId="584002801" sldId="1313"/>
            <ac:picMk id="6" creationId="{D6DD080F-91BE-4246-88BC-9A6FD6EA04EC}"/>
          </ac:picMkLst>
        </pc:picChg>
        <pc:picChg chg="mod">
          <ac:chgData name="Christian Morales LL." userId="acd2dd22fbae4b69" providerId="LiveId" clId="{324EA1C9-6342-4543-813B-47299E8BCBC1}" dt="2021-07-05T05:48:13.858" v="73"/>
          <ac:picMkLst>
            <pc:docMk/>
            <pc:sldMk cId="584002801" sldId="1313"/>
            <ac:picMk id="7" creationId="{59204F7F-0C0D-43F2-9FC3-2496393B8ED9}"/>
          </ac:picMkLst>
        </pc:picChg>
        <pc:picChg chg="mod">
          <ac:chgData name="Christian Morales LL." userId="acd2dd22fbae4b69" providerId="LiveId" clId="{324EA1C9-6342-4543-813B-47299E8BCBC1}" dt="2021-07-05T05:48:13.858" v="73"/>
          <ac:picMkLst>
            <pc:docMk/>
            <pc:sldMk cId="584002801" sldId="1313"/>
            <ac:picMk id="8" creationId="{F3724179-D8F7-4E4E-8D76-B0625CBD8DE3}"/>
          </ac:picMkLst>
        </pc:picChg>
      </pc:sldChg>
      <pc:sldChg chg="addSp delSp modSp add mod ord">
        <pc:chgData name="Christian Morales LL." userId="acd2dd22fbae4b69" providerId="LiveId" clId="{324EA1C9-6342-4543-813B-47299E8BCBC1}" dt="2021-07-05T05:51:01.583" v="105" actId="27636"/>
        <pc:sldMkLst>
          <pc:docMk/>
          <pc:sldMk cId="1790109029" sldId="1314"/>
        </pc:sldMkLst>
        <pc:spChg chg="mod">
          <ac:chgData name="Christian Morales LL." userId="acd2dd22fbae4b69" providerId="LiveId" clId="{324EA1C9-6342-4543-813B-47299E8BCBC1}" dt="2021-07-05T05:50:53.357" v="102" actId="27636"/>
          <ac:spMkLst>
            <pc:docMk/>
            <pc:sldMk cId="1790109029" sldId="1314"/>
            <ac:spMk id="2" creationId="{E51CF199-8BD1-4288-AB62-CC97E4300D20}"/>
          </ac:spMkLst>
        </pc:spChg>
        <pc:spChg chg="add mod">
          <ac:chgData name="Christian Morales LL." userId="acd2dd22fbae4b69" providerId="LiveId" clId="{324EA1C9-6342-4543-813B-47299E8BCBC1}" dt="2021-07-05T05:51:01.583" v="105" actId="27636"/>
          <ac:spMkLst>
            <pc:docMk/>
            <pc:sldMk cId="1790109029" sldId="1314"/>
            <ac:spMk id="5" creationId="{DA759954-430C-412B-A25A-3BEE6709DC21}"/>
          </ac:spMkLst>
        </pc:spChg>
        <pc:spChg chg="del">
          <ac:chgData name="Christian Morales LL." userId="acd2dd22fbae4b69" providerId="LiveId" clId="{324EA1C9-6342-4543-813B-47299E8BCBC1}" dt="2021-07-05T05:51:00.780" v="103" actId="478"/>
          <ac:spMkLst>
            <pc:docMk/>
            <pc:sldMk cId="1790109029" sldId="1314"/>
            <ac:spMk id="6" creationId="{2D5A16BE-BE79-4D6D-ADFB-70F005AA0559}"/>
          </ac:spMkLst>
        </pc:spChg>
      </pc:sldChg>
      <pc:sldChg chg="addSp delSp modSp add">
        <pc:chgData name="Christian Morales LL." userId="acd2dd22fbae4b69" providerId="LiveId" clId="{324EA1C9-6342-4543-813B-47299E8BCBC1}" dt="2021-07-05T05:51:28.119" v="109"/>
        <pc:sldMkLst>
          <pc:docMk/>
          <pc:sldMk cId="2522687491" sldId="1315"/>
        </pc:sldMkLst>
        <pc:spChg chg="mod">
          <ac:chgData name="Christian Morales LL." userId="acd2dd22fbae4b69" providerId="LiveId" clId="{324EA1C9-6342-4543-813B-47299E8BCBC1}" dt="2021-07-05T05:51:14.819" v="107"/>
          <ac:spMkLst>
            <pc:docMk/>
            <pc:sldMk cId="2522687491" sldId="1315"/>
            <ac:spMk id="2" creationId="{DAE8CE22-D57A-46DB-8E18-BF90756AAC20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36" creationId="{50F0F5B1-3168-4992-99CC-683C6DB3F8B1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37" creationId="{2D6E7E2C-504A-4019-8875-94F6F85D4BE0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39" creationId="{F24CDEC4-CD74-461C-B96B-37280977D59C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41" creationId="{65D18E95-DEB2-4AC4-B907-6B6D05349B6B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42" creationId="{5455B706-E22B-4D96-BA8B-88ABD187D6FA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43" creationId="{A1D6A19F-9779-4426-B703-A60B3C5A78DC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48" creationId="{56648DEC-888A-4D5D-BDE2-7C2F297D8590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49" creationId="{0E3B5148-0729-474F-918E-493AC55458E3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51" creationId="{6443E96B-17CA-4ECD-A2AC-F9FA93498269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53" creationId="{336B7613-5F7A-4B5E-B428-9A3FC31E4549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54" creationId="{D8D42855-D263-4F4E-9EAA-D4BD31F111F2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58" creationId="{E9E49653-2A3E-46E3-B8E1-FB3E6DFF61AF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61" creationId="{F687ABBD-ADA0-4966-B6F6-F6DE55B987A0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63" creationId="{746BFE8B-547C-4032-AD7C-76511E516CCD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65" creationId="{BC0BDAB1-2C84-4F91-845E-287FAFD9C0A1}"/>
          </ac:spMkLst>
        </pc:spChg>
        <pc:spChg chg="del">
          <ac:chgData name="Christian Morales LL." userId="acd2dd22fbae4b69" providerId="LiveId" clId="{324EA1C9-6342-4543-813B-47299E8BCBC1}" dt="2021-07-05T05:51:27.506" v="108" actId="478"/>
          <ac:spMkLst>
            <pc:docMk/>
            <pc:sldMk cId="2522687491" sldId="1315"/>
            <ac:spMk id="68" creationId="{CB360FC8-CBA5-4919-B2D8-38210C9C8098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72" creationId="{0651744F-F83F-46D3-A3C9-10157C44C8DB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73" creationId="{719A0125-C45A-4D8A-9C1E-D0DBF8E9E218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75" creationId="{C0D39DF5-234B-40C6-8BC4-A304F472E8F4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76" creationId="{E6FA62C6-48EC-41FE-8EB1-BB979BD19090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81" creationId="{C43F2BE5-2227-45C4-B566-4D78E24B63BE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83" creationId="{C399F261-3D1D-4D73-B480-78C06364535C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85" creationId="{C543978A-A671-4B0E-A0F8-6D070145769B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87" creationId="{38350BF0-CC4C-43E8-8EA5-01DB8D14520D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90" creationId="{17534B89-0375-474D-84C1-33EBA6A34D60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93" creationId="{67AF9A37-2A7D-410B-B72E-82EF65336F38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96" creationId="{4A6ECF29-0A4B-4C69-A79C-A5E86BB452B5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97" creationId="{F3118ABA-829B-46F8-BE2A-B9879B3BF7BE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0" creationId="{03637194-D3D3-4833-AFCF-43A133DC24D9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2" creationId="{E357E0BE-893F-4AC3-8FC3-45B3C39FCD6A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4" creationId="{36AAF86B-C1B6-4247-A44C-19E313C9EC84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5" creationId="{15D49D57-90C0-4655-950C-C32D3A540A8B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8" creationId="{CE63563A-2187-4D85-8F09-BA60001E7EB2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09" creationId="{100D4011-00D3-481A-86B6-82DD737FB64D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10" creationId="{1BF0E953-2023-4C4E-BDC7-9CDC691A43E0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11" creationId="{89068117-DD8E-44AF-9D56-442875C5DD4E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12" creationId="{457CA301-0084-4974-BB5B-91D0F825483C}"/>
          </ac:spMkLst>
        </pc:spChg>
        <pc:spChg chg="add mod">
          <ac:chgData name="Christian Morales LL." userId="acd2dd22fbae4b69" providerId="LiveId" clId="{324EA1C9-6342-4543-813B-47299E8BCBC1}" dt="2021-07-05T05:51:28.119" v="109"/>
          <ac:spMkLst>
            <pc:docMk/>
            <pc:sldMk cId="2522687491" sldId="1315"/>
            <ac:spMk id="113" creationId="{FF43242A-D2C7-490C-BD98-EEED2BA1C6DB}"/>
          </ac:spMkLst>
        </pc:sp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35" creationId="{D0BAC968-3110-4887-ADBA-DA02FFFCDDCF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38" creationId="{ECE5D3C5-001F-4647-AAD0-EFFA54F4C2A1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40" creationId="{A40F85A4-D000-4C5E-8337-1D92394088AF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47" creationId="{EA46F38E-3056-4324-B09A-CE9DA6AEE2F6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0" creationId="{2A5AC7E9-219D-4C18-8E50-B8F0DCD4978C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2" creationId="{B78BD437-7E20-49D5-9542-AC5738077FA5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5" creationId="{E4AC7D00-25F0-443E-A347-384558A3A756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6" creationId="{27D71B2A-8727-4841-8C1D-575941C39D8A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7" creationId="{3FC7DC7D-1DC6-4461-A798-D31EF0BB08CD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59" creationId="{9C1A989A-5668-4598-BF71-8EAC96C4D331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60" creationId="{617A6E2F-A219-454B-B94B-4F41C1D3CB9D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62" creationId="{B6B43720-B71E-4175-A2B0-B97C77972AFC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66" creationId="{2FB8FC6F-D3BB-449C-8E59-7D8D019B09B9}"/>
          </ac:picMkLst>
        </pc:picChg>
        <pc:picChg chg="del">
          <ac:chgData name="Christian Morales LL." userId="acd2dd22fbae4b69" providerId="LiveId" clId="{324EA1C9-6342-4543-813B-47299E8BCBC1}" dt="2021-07-05T05:51:27.506" v="108" actId="478"/>
          <ac:picMkLst>
            <pc:docMk/>
            <pc:sldMk cId="2522687491" sldId="1315"/>
            <ac:picMk id="69" creationId="{3C73C5E0-F6F2-4CCE-81E7-A7F11951C620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71" creationId="{F8DA8E4E-3FF3-41CD-A997-4AC6C9B5E291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74" creationId="{AAA8840D-519A-4D15-BFB8-56285EC1A497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80" creationId="{7D07C7B4-7692-46C0-B5D5-9609AFFF2B43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82" creationId="{CB89A64D-08C4-40F7-BDDB-1CDCC10101A1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84" creationId="{53AAC09D-CB88-4E2A-B524-4C79D3AB74F0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88" creationId="{D9C1D243-2FB0-4DFB-A174-210998590534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91" creationId="{54F488C2-5492-449C-A0FB-12DF050DDA85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94" creationId="{2D4DCF9F-0FD0-4FBE-B16E-C5C0648672EB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95" creationId="{5A56B6B3-AEC1-4E07-8337-FF17016AA9D2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98" creationId="{6E404BD0-A2D8-4729-95F5-EEE6D4794826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99" creationId="{2D0BAA4E-39A1-4839-BDE9-60B585E7353B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101" creationId="{62F30A69-67E4-4301-9D48-73406934988F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103" creationId="{F353C61D-6E68-4D93-9713-D98F72C1ADDD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106" creationId="{714D2FF2-86E0-4E13-8CF7-2166D7E15D10}"/>
          </ac:picMkLst>
        </pc:picChg>
        <pc:picChg chg="add mod">
          <ac:chgData name="Christian Morales LL." userId="acd2dd22fbae4b69" providerId="LiveId" clId="{324EA1C9-6342-4543-813B-47299E8BCBC1}" dt="2021-07-05T05:51:28.119" v="109"/>
          <ac:picMkLst>
            <pc:docMk/>
            <pc:sldMk cId="2522687491" sldId="1315"/>
            <ac:picMk id="107" creationId="{3B2433E1-F5AF-4ABD-89C4-A54FA0219D90}"/>
          </ac:picMkLst>
        </pc:pic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44" creationId="{2376D70E-72A8-4E32-98BB-C5307DD86F7F}"/>
          </ac:cxnSpMkLst>
        </pc:cxn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45" creationId="{1335871A-B43D-4F38-BE04-734D406E1CF4}"/>
          </ac:cxnSpMkLst>
        </pc:cxn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46" creationId="{474F034D-1350-4E10-A7EE-1FFF09CED81F}"/>
          </ac:cxnSpMkLst>
        </pc:cxn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64" creationId="{E39E564A-6C73-483B-AAE4-24BF0E6B59DF}"/>
          </ac:cxnSpMkLst>
        </pc:cxn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67" creationId="{81B10E7E-71B0-49B7-A917-C8D9DFDF9B5C}"/>
          </ac:cxnSpMkLst>
        </pc:cxnChg>
        <pc:cxnChg chg="del">
          <ac:chgData name="Christian Morales LL." userId="acd2dd22fbae4b69" providerId="LiveId" clId="{324EA1C9-6342-4543-813B-47299E8BCBC1}" dt="2021-07-05T05:51:27.506" v="108" actId="478"/>
          <ac:cxnSpMkLst>
            <pc:docMk/>
            <pc:sldMk cId="2522687491" sldId="1315"/>
            <ac:cxnSpMk id="70" creationId="{9C9393A3-9FDF-4667-B222-7DD7E0E17CFB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77" creationId="{626F3929-7959-4107-BE3F-E23048168C84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78" creationId="{7789F03C-976B-4582-B0C0-E0673F582279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79" creationId="{8B53EA3F-5530-49A1-BE95-A0A199F3226B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86" creationId="{2E2BF1C7-7F4A-4170-9321-678BBA17E997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89" creationId="{06172F31-D057-4DA3-B966-4BB71C67B06D}"/>
          </ac:cxnSpMkLst>
        </pc:cxnChg>
        <pc:cxnChg chg="add mod">
          <ac:chgData name="Christian Morales LL." userId="acd2dd22fbae4b69" providerId="LiveId" clId="{324EA1C9-6342-4543-813B-47299E8BCBC1}" dt="2021-07-05T05:51:28.119" v="109"/>
          <ac:cxnSpMkLst>
            <pc:docMk/>
            <pc:sldMk cId="2522687491" sldId="1315"/>
            <ac:cxnSpMk id="92" creationId="{65705655-8477-4B84-8549-FD8000ABCBB2}"/>
          </ac:cxnSpMkLst>
        </pc:cxnChg>
      </pc:sldChg>
      <pc:sldChg chg="addSp delSp modSp add">
        <pc:chgData name="Christian Morales LL." userId="acd2dd22fbae4b69" providerId="LiveId" clId="{324EA1C9-6342-4543-813B-47299E8BCBC1}" dt="2021-07-05T05:52:06.647" v="113"/>
        <pc:sldMkLst>
          <pc:docMk/>
          <pc:sldMk cId="1816493904" sldId="1316"/>
        </pc:sldMkLst>
        <pc:spChg chg="mod">
          <ac:chgData name="Christian Morales LL." userId="acd2dd22fbae4b69" providerId="LiveId" clId="{324EA1C9-6342-4543-813B-47299E8BCBC1}" dt="2021-07-05T05:51:54.574" v="111"/>
          <ac:spMkLst>
            <pc:docMk/>
            <pc:sldMk cId="1816493904" sldId="1316"/>
            <ac:spMk id="2" creationId="{DAE8CE22-D57A-46DB-8E18-BF90756AAC20}"/>
          </ac:spMkLst>
        </pc:spChg>
        <pc:spChg chg="add mod">
          <ac:chgData name="Christian Morales LL." userId="acd2dd22fbae4b69" providerId="LiveId" clId="{324EA1C9-6342-4543-813B-47299E8BCBC1}" dt="2021-07-05T05:52:06.647" v="113"/>
          <ac:spMkLst>
            <pc:docMk/>
            <pc:sldMk cId="1816493904" sldId="1316"/>
            <ac:spMk id="47" creationId="{2CE2C59D-C241-4928-BCA7-ED139AF27DF7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72" creationId="{0651744F-F83F-46D3-A3C9-10157C44C8DB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73" creationId="{719A0125-C45A-4D8A-9C1E-D0DBF8E9E218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75" creationId="{C0D39DF5-234B-40C6-8BC4-A304F472E8F4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76" creationId="{E6FA62C6-48EC-41FE-8EB1-BB979BD19090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81" creationId="{C43F2BE5-2227-45C4-B566-4D78E24B63BE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83" creationId="{C399F261-3D1D-4D73-B480-78C06364535C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85" creationId="{C543978A-A671-4B0E-A0F8-6D070145769B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87" creationId="{38350BF0-CC4C-43E8-8EA5-01DB8D14520D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90" creationId="{17534B89-0375-474D-84C1-33EBA6A34D60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93" creationId="{67AF9A37-2A7D-410B-B72E-82EF65336F38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96" creationId="{4A6ECF29-0A4B-4C69-A79C-A5E86BB452B5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97" creationId="{F3118ABA-829B-46F8-BE2A-B9879B3BF7BE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0" creationId="{03637194-D3D3-4833-AFCF-43A133DC24D9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2" creationId="{E357E0BE-893F-4AC3-8FC3-45B3C39FCD6A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4" creationId="{36AAF86B-C1B6-4247-A44C-19E313C9EC84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5" creationId="{15D49D57-90C0-4655-950C-C32D3A540A8B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8" creationId="{CE63563A-2187-4D85-8F09-BA60001E7EB2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09" creationId="{100D4011-00D3-481A-86B6-82DD737FB64D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10" creationId="{1BF0E953-2023-4C4E-BDC7-9CDC691A43E0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11" creationId="{89068117-DD8E-44AF-9D56-442875C5DD4E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12" creationId="{457CA301-0084-4974-BB5B-91D0F825483C}"/>
          </ac:spMkLst>
        </pc:spChg>
        <pc:spChg chg="del">
          <ac:chgData name="Christian Morales LL." userId="acd2dd22fbae4b69" providerId="LiveId" clId="{324EA1C9-6342-4543-813B-47299E8BCBC1}" dt="2021-07-05T05:52:00.449" v="112" actId="478"/>
          <ac:spMkLst>
            <pc:docMk/>
            <pc:sldMk cId="1816493904" sldId="1316"/>
            <ac:spMk id="113" creationId="{FF43242A-D2C7-490C-BD98-EEED2BA1C6DB}"/>
          </ac:spMkLst>
        </pc:spChg>
        <pc:picChg chg="add mod">
          <ac:chgData name="Christian Morales LL." userId="acd2dd22fbae4b69" providerId="LiveId" clId="{324EA1C9-6342-4543-813B-47299E8BCBC1}" dt="2021-07-05T05:52:06.647" v="113"/>
          <ac:picMkLst>
            <pc:docMk/>
            <pc:sldMk cId="1816493904" sldId="1316"/>
            <ac:picMk id="48" creationId="{2DAFF01D-8ABD-4EEF-9978-E1AF1682B00B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71" creationId="{F8DA8E4E-3FF3-41CD-A997-4AC6C9B5E291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74" creationId="{AAA8840D-519A-4D15-BFB8-56285EC1A497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80" creationId="{7D07C7B4-7692-46C0-B5D5-9609AFFF2B43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82" creationId="{CB89A64D-08C4-40F7-BDDB-1CDCC10101A1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84" creationId="{53AAC09D-CB88-4E2A-B524-4C79D3AB74F0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88" creationId="{D9C1D243-2FB0-4DFB-A174-210998590534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91" creationId="{54F488C2-5492-449C-A0FB-12DF050DDA85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94" creationId="{2D4DCF9F-0FD0-4FBE-B16E-C5C0648672EB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95" creationId="{5A56B6B3-AEC1-4E07-8337-FF17016AA9D2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98" creationId="{6E404BD0-A2D8-4729-95F5-EEE6D4794826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99" creationId="{2D0BAA4E-39A1-4839-BDE9-60B585E7353B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101" creationId="{62F30A69-67E4-4301-9D48-73406934988F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103" creationId="{F353C61D-6E68-4D93-9713-D98F72C1ADDD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106" creationId="{714D2FF2-86E0-4E13-8CF7-2166D7E15D10}"/>
          </ac:picMkLst>
        </pc:picChg>
        <pc:picChg chg="del">
          <ac:chgData name="Christian Morales LL." userId="acd2dd22fbae4b69" providerId="LiveId" clId="{324EA1C9-6342-4543-813B-47299E8BCBC1}" dt="2021-07-05T05:52:00.449" v="112" actId="478"/>
          <ac:picMkLst>
            <pc:docMk/>
            <pc:sldMk cId="1816493904" sldId="1316"/>
            <ac:picMk id="107" creationId="{3B2433E1-F5AF-4ABD-89C4-A54FA0219D90}"/>
          </ac:picMkLst>
        </pc:pic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77" creationId="{626F3929-7959-4107-BE3F-E23048168C84}"/>
          </ac:cxnSpMkLst>
        </pc:cxn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78" creationId="{7789F03C-976B-4582-B0C0-E0673F582279}"/>
          </ac:cxnSpMkLst>
        </pc:cxn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79" creationId="{8B53EA3F-5530-49A1-BE95-A0A199F3226B}"/>
          </ac:cxnSpMkLst>
        </pc:cxn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86" creationId="{2E2BF1C7-7F4A-4170-9321-678BBA17E997}"/>
          </ac:cxnSpMkLst>
        </pc:cxn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89" creationId="{06172F31-D057-4DA3-B966-4BB71C67B06D}"/>
          </ac:cxnSpMkLst>
        </pc:cxnChg>
        <pc:cxnChg chg="del">
          <ac:chgData name="Christian Morales LL." userId="acd2dd22fbae4b69" providerId="LiveId" clId="{324EA1C9-6342-4543-813B-47299E8BCBC1}" dt="2021-07-05T05:52:00.449" v="112" actId="478"/>
          <ac:cxnSpMkLst>
            <pc:docMk/>
            <pc:sldMk cId="1816493904" sldId="1316"/>
            <ac:cxnSpMk id="92" creationId="{65705655-8477-4B84-8549-FD8000ABCBB2}"/>
          </ac:cxnSpMkLst>
        </pc:cxnChg>
      </pc:sldChg>
      <pc:sldChg chg="addSp delSp modSp add mod">
        <pc:chgData name="Christian Morales LL." userId="acd2dd22fbae4b69" providerId="LiveId" clId="{324EA1C9-6342-4543-813B-47299E8BCBC1}" dt="2021-07-05T05:56:46.668" v="124" actId="1076"/>
        <pc:sldMkLst>
          <pc:docMk/>
          <pc:sldMk cId="2399824520" sldId="1317"/>
        </pc:sldMkLst>
        <pc:spChg chg="mod">
          <ac:chgData name="Christian Morales LL." userId="acd2dd22fbae4b69" providerId="LiveId" clId="{324EA1C9-6342-4543-813B-47299E8BCBC1}" dt="2021-07-05T05:56:08.403" v="115"/>
          <ac:spMkLst>
            <pc:docMk/>
            <pc:sldMk cId="2399824520" sldId="1317"/>
            <ac:spMk id="2" creationId="{DAE8CE22-D57A-46DB-8E18-BF90756AAC20}"/>
          </ac:spMkLst>
        </pc:spChg>
        <pc:spChg chg="add mod">
          <ac:chgData name="Christian Morales LL." userId="acd2dd22fbae4b69" providerId="LiveId" clId="{324EA1C9-6342-4543-813B-47299E8BCBC1}" dt="2021-07-05T05:56:23.253" v="118" actId="1076"/>
          <ac:spMkLst>
            <pc:docMk/>
            <pc:sldMk cId="2399824520" sldId="1317"/>
            <ac:spMk id="6" creationId="{F48A58C6-88E1-4AE3-8526-CD09440061CB}"/>
          </ac:spMkLst>
        </pc:spChg>
        <pc:spChg chg="add mod">
          <ac:chgData name="Christian Morales LL." userId="acd2dd22fbae4b69" providerId="LiveId" clId="{324EA1C9-6342-4543-813B-47299E8BCBC1}" dt="2021-07-05T05:56:45.251" v="123" actId="1076"/>
          <ac:spMkLst>
            <pc:docMk/>
            <pc:sldMk cId="2399824520" sldId="1317"/>
            <ac:spMk id="8" creationId="{746996EF-77FB-4B7E-A8C8-32087E3586A1}"/>
          </ac:spMkLst>
        </pc:spChg>
        <pc:spChg chg="del">
          <ac:chgData name="Christian Morales LL." userId="acd2dd22fbae4b69" providerId="LiveId" clId="{324EA1C9-6342-4543-813B-47299E8BCBC1}" dt="2021-07-05T05:56:13.504" v="116" actId="478"/>
          <ac:spMkLst>
            <pc:docMk/>
            <pc:sldMk cId="2399824520" sldId="1317"/>
            <ac:spMk id="47" creationId="{2CE2C59D-C241-4928-BCA7-ED139AF27DF7}"/>
          </ac:spMkLst>
        </pc:spChg>
        <pc:picChg chg="add mod">
          <ac:chgData name="Christian Morales LL." userId="acd2dd22fbae4b69" providerId="LiveId" clId="{324EA1C9-6342-4543-813B-47299E8BCBC1}" dt="2021-07-05T05:56:23.253" v="118" actId="1076"/>
          <ac:picMkLst>
            <pc:docMk/>
            <pc:sldMk cId="2399824520" sldId="1317"/>
            <ac:picMk id="7" creationId="{8D9E7856-68F5-4BA2-926D-2C63FB5E7DBE}"/>
          </ac:picMkLst>
        </pc:picChg>
        <pc:picChg chg="add mod">
          <ac:chgData name="Christian Morales LL." userId="acd2dd22fbae4b69" providerId="LiveId" clId="{324EA1C9-6342-4543-813B-47299E8BCBC1}" dt="2021-07-05T05:56:46.668" v="124" actId="1076"/>
          <ac:picMkLst>
            <pc:docMk/>
            <pc:sldMk cId="2399824520" sldId="1317"/>
            <ac:picMk id="9" creationId="{D6D6323E-DADF-4B0B-9939-E23F07216D1D}"/>
          </ac:picMkLst>
        </pc:picChg>
        <pc:picChg chg="del">
          <ac:chgData name="Christian Morales LL." userId="acd2dd22fbae4b69" providerId="LiveId" clId="{324EA1C9-6342-4543-813B-47299E8BCBC1}" dt="2021-07-05T05:56:13.504" v="116" actId="478"/>
          <ac:picMkLst>
            <pc:docMk/>
            <pc:sldMk cId="2399824520" sldId="1317"/>
            <ac:picMk id="48" creationId="{2DAFF01D-8ABD-4EEF-9978-E1AF1682B00B}"/>
          </ac:picMkLst>
        </pc:picChg>
      </pc:sldChg>
    </pc:docChg>
  </pc:docChgLst>
  <pc:docChgLst>
    <pc:chgData name="Desarrollo Curricular" clId="Web-{B7DFFAD3-7D6E-48D4-9AB2-3DDB625B36D8}"/>
    <pc:docChg chg="modSld">
      <pc:chgData name="Desarrollo Curricular" userId="" providerId="" clId="Web-{B7DFFAD3-7D6E-48D4-9AB2-3DDB625B36D8}" dt="2021-05-31T22:26:43.093" v="1" actId="20577"/>
      <pc:docMkLst>
        <pc:docMk/>
      </pc:docMkLst>
      <pc:sldChg chg="modSp">
        <pc:chgData name="Desarrollo Curricular" userId="" providerId="" clId="Web-{B7DFFAD3-7D6E-48D4-9AB2-3DDB625B36D8}" dt="2021-05-31T22:26:43.093" v="1" actId="20577"/>
        <pc:sldMkLst>
          <pc:docMk/>
          <pc:sldMk cId="4227363741" sldId="260"/>
        </pc:sldMkLst>
        <pc:spChg chg="mod">
          <ac:chgData name="Desarrollo Curricular" userId="" providerId="" clId="Web-{B7DFFAD3-7D6E-48D4-9AB2-3DDB625B36D8}" dt="2021-05-31T22:26:43.093" v="1" actId="20577"/>
          <ac:spMkLst>
            <pc:docMk/>
            <pc:sldMk cId="4227363741" sldId="260"/>
            <ac:spMk id="2" creationId="{51FB5928-6A9D-4A40-A59B-3E296900738E}"/>
          </ac:spMkLst>
        </pc:spChg>
      </pc:sldChg>
    </pc:docChg>
  </pc:docChgLst>
  <pc:docChgLst>
    <pc:chgData name="EXTACADEMICO5" userId="S::extacademico5@inlearning.edu.pe::7e6ffdc5-3277-4583-ab6b-407c7ddbdcea" providerId="AD" clId="Web-{B56A79C7-747F-0F9A-B0DA-F0744A840980}"/>
    <pc:docChg chg="modSld">
      <pc:chgData name="EXTACADEMICO5" userId="S::extacademico5@inlearning.edu.pe::7e6ffdc5-3277-4583-ab6b-407c7ddbdcea" providerId="AD" clId="Web-{B56A79C7-747F-0F9A-B0DA-F0744A840980}" dt="2021-07-09T03:40:50.592" v="38" actId="1076"/>
      <pc:docMkLst>
        <pc:docMk/>
      </pc:docMkLst>
      <pc:sldChg chg="modSp">
        <pc:chgData name="EXTACADEMICO5" userId="S::extacademico5@inlearning.edu.pe::7e6ffdc5-3277-4583-ab6b-407c7ddbdcea" providerId="AD" clId="Web-{B56A79C7-747F-0F9A-B0DA-F0744A840980}" dt="2021-07-09T03:39:16.072" v="18" actId="20577"/>
        <pc:sldMkLst>
          <pc:docMk/>
          <pc:sldMk cId="3654396908" sldId="625"/>
        </pc:sldMkLst>
        <pc:spChg chg="mod">
          <ac:chgData name="EXTACADEMICO5" userId="S::extacademico5@inlearning.edu.pe::7e6ffdc5-3277-4583-ab6b-407c7ddbdcea" providerId="AD" clId="Web-{B56A79C7-747F-0F9A-B0DA-F0744A840980}" dt="2021-07-09T03:39:16.072" v="18" actId="20577"/>
          <ac:spMkLst>
            <pc:docMk/>
            <pc:sldMk cId="3654396908" sldId="625"/>
            <ac:spMk id="9" creationId="{241B6C5B-0571-48EC-800A-C496F368E231}"/>
          </ac:spMkLst>
        </pc:spChg>
      </pc:sldChg>
      <pc:sldChg chg="modSp">
        <pc:chgData name="EXTACADEMICO5" userId="S::extacademico5@inlearning.edu.pe::7e6ffdc5-3277-4583-ab6b-407c7ddbdcea" providerId="AD" clId="Web-{B56A79C7-747F-0F9A-B0DA-F0744A840980}" dt="2021-07-09T03:39:36.463" v="20" actId="1076"/>
        <pc:sldMkLst>
          <pc:docMk/>
          <pc:sldMk cId="228211429" sldId="642"/>
        </pc:sldMkLst>
        <pc:spChg chg="mod">
          <ac:chgData name="EXTACADEMICO5" userId="S::extacademico5@inlearning.edu.pe::7e6ffdc5-3277-4583-ab6b-407c7ddbdcea" providerId="AD" clId="Web-{B56A79C7-747F-0F9A-B0DA-F0744A840980}" dt="2021-07-09T03:39:36.463" v="20" actId="1076"/>
          <ac:spMkLst>
            <pc:docMk/>
            <pc:sldMk cId="228211429" sldId="642"/>
            <ac:spMk id="5" creationId="{95CAD648-CE6C-49D6-ACBF-C70A5158F78A}"/>
          </ac:spMkLst>
        </pc:spChg>
        <pc:picChg chg="mod">
          <ac:chgData name="EXTACADEMICO5" userId="S::extacademico5@inlearning.edu.pe::7e6ffdc5-3277-4583-ab6b-407c7ddbdcea" providerId="AD" clId="Web-{B56A79C7-747F-0F9A-B0DA-F0744A840980}" dt="2021-07-09T03:39:32.166" v="19" actId="1076"/>
          <ac:picMkLst>
            <pc:docMk/>
            <pc:sldMk cId="228211429" sldId="642"/>
            <ac:picMk id="6" creationId="{EF922751-5206-4AB7-B1A4-5FC3B8A2F909}"/>
          </ac:picMkLst>
        </pc:picChg>
      </pc:sldChg>
      <pc:sldChg chg="modSp">
        <pc:chgData name="EXTACADEMICO5" userId="S::extacademico5@inlearning.edu.pe::7e6ffdc5-3277-4583-ab6b-407c7ddbdcea" providerId="AD" clId="Web-{B56A79C7-747F-0F9A-B0DA-F0744A840980}" dt="2021-07-09T03:38:40.978" v="12" actId="20577"/>
        <pc:sldMkLst>
          <pc:docMk/>
          <pc:sldMk cId="2022704022" sldId="1309"/>
        </pc:sldMkLst>
        <pc:spChg chg="mod">
          <ac:chgData name="EXTACADEMICO5" userId="S::extacademico5@inlearning.edu.pe::7e6ffdc5-3277-4583-ab6b-407c7ddbdcea" providerId="AD" clId="Web-{B56A79C7-747F-0F9A-B0DA-F0744A840980}" dt="2021-07-09T03:38:40.978" v="12" actId="20577"/>
          <ac:spMkLst>
            <pc:docMk/>
            <pc:sldMk cId="2022704022" sldId="1309"/>
            <ac:spMk id="3" creationId="{4AB43E85-BCAE-3E49-9568-7449B516A171}"/>
          </ac:spMkLst>
        </pc:spChg>
      </pc:sldChg>
      <pc:sldChg chg="modSp">
        <pc:chgData name="EXTACADEMICO5" userId="S::extacademico5@inlearning.edu.pe::7e6ffdc5-3277-4583-ab6b-407c7ddbdcea" providerId="AD" clId="Web-{B56A79C7-747F-0F9A-B0DA-F0744A840980}" dt="2021-07-09T03:38:47.165" v="13" actId="20577"/>
        <pc:sldMkLst>
          <pc:docMk/>
          <pc:sldMk cId="3701140044" sldId="1310"/>
        </pc:sldMkLst>
        <pc:spChg chg="mod">
          <ac:chgData name="EXTACADEMICO5" userId="S::extacademico5@inlearning.edu.pe::7e6ffdc5-3277-4583-ab6b-407c7ddbdcea" providerId="AD" clId="Web-{B56A79C7-747F-0F9A-B0DA-F0744A840980}" dt="2021-07-09T03:38:47.165" v="13" actId="20577"/>
          <ac:spMkLst>
            <pc:docMk/>
            <pc:sldMk cId="3701140044" sldId="1310"/>
            <ac:spMk id="3" creationId="{4AB43E85-BCAE-3E49-9568-7449B516A171}"/>
          </ac:spMkLst>
        </pc:spChg>
        <pc:spChg chg="mod">
          <ac:chgData name="EXTACADEMICO5" userId="S::extacademico5@inlearning.edu.pe::7e6ffdc5-3277-4583-ab6b-407c7ddbdcea" providerId="AD" clId="Web-{B56A79C7-747F-0F9A-B0DA-F0744A840980}" dt="2021-07-09T03:37:33.117" v="3" actId="14100"/>
          <ac:spMkLst>
            <pc:docMk/>
            <pc:sldMk cId="3701140044" sldId="1310"/>
            <ac:spMk id="7" creationId="{777FF9D9-D85F-4906-8F2B-BDEC3485AA7B}"/>
          </ac:spMkLst>
        </pc:spChg>
        <pc:graphicFrameChg chg="mod">
          <ac:chgData name="EXTACADEMICO5" userId="S::extacademico5@inlearning.edu.pe::7e6ffdc5-3277-4583-ab6b-407c7ddbdcea" providerId="AD" clId="Web-{B56A79C7-747F-0F9A-B0DA-F0744A840980}" dt="2021-07-09T03:37:54.570" v="7" actId="14100"/>
          <ac:graphicFrameMkLst>
            <pc:docMk/>
            <pc:sldMk cId="3701140044" sldId="1310"/>
            <ac:graphicFrameMk id="8" creationId="{041D3808-BA8C-44F7-B5ED-4E79D0718FBE}"/>
          </ac:graphicFrameMkLst>
        </pc:graphicFrameChg>
      </pc:sldChg>
      <pc:sldChg chg="modSp">
        <pc:chgData name="EXTACADEMICO5" userId="S::extacademico5@inlearning.edu.pe::7e6ffdc5-3277-4583-ab6b-407c7ddbdcea" providerId="AD" clId="Web-{B56A79C7-747F-0F9A-B0DA-F0744A840980}" dt="2021-07-09T03:38:57.478" v="15" actId="1076"/>
        <pc:sldMkLst>
          <pc:docMk/>
          <pc:sldMk cId="2324770430" sldId="1311"/>
        </pc:sldMkLst>
        <pc:spChg chg="mod">
          <ac:chgData name="EXTACADEMICO5" userId="S::extacademico5@inlearning.edu.pe::7e6ffdc5-3277-4583-ab6b-407c7ddbdcea" providerId="AD" clId="Web-{B56A79C7-747F-0F9A-B0DA-F0744A840980}" dt="2021-07-09T03:38:54.369" v="14" actId="20577"/>
          <ac:spMkLst>
            <pc:docMk/>
            <pc:sldMk cId="2324770430" sldId="1311"/>
            <ac:spMk id="3" creationId="{4AB43E85-BCAE-3E49-9568-7449B516A171}"/>
          </ac:spMkLst>
        </pc:spChg>
        <pc:spChg chg="mod">
          <ac:chgData name="EXTACADEMICO5" userId="S::extacademico5@inlearning.edu.pe::7e6ffdc5-3277-4583-ab6b-407c7ddbdcea" providerId="AD" clId="Web-{B56A79C7-747F-0F9A-B0DA-F0744A840980}" dt="2021-07-09T03:38:57.478" v="15" actId="1076"/>
          <ac:spMkLst>
            <pc:docMk/>
            <pc:sldMk cId="2324770430" sldId="1311"/>
            <ac:spMk id="9" creationId="{9EFAE5F9-0A13-4233-948A-EC4E6A9ADCF0}"/>
          </ac:spMkLst>
        </pc:spChg>
      </pc:sldChg>
      <pc:sldChg chg="modSp">
        <pc:chgData name="EXTACADEMICO5" userId="S::extacademico5@inlearning.edu.pe::7e6ffdc5-3277-4583-ab6b-407c7ddbdcea" providerId="AD" clId="Web-{B56A79C7-747F-0F9A-B0DA-F0744A840980}" dt="2021-07-09T03:40:11.138" v="30" actId="14100"/>
        <pc:sldMkLst>
          <pc:docMk/>
          <pc:sldMk cId="1790109029" sldId="1314"/>
        </pc:sldMkLst>
        <pc:spChg chg="mod">
          <ac:chgData name="EXTACADEMICO5" userId="S::extacademico5@inlearning.edu.pe::7e6ffdc5-3277-4583-ab6b-407c7ddbdcea" providerId="AD" clId="Web-{B56A79C7-747F-0F9A-B0DA-F0744A840980}" dt="2021-07-09T03:39:49.575" v="21" actId="1076"/>
          <ac:spMkLst>
            <pc:docMk/>
            <pc:sldMk cId="1790109029" sldId="1314"/>
            <ac:spMk id="2" creationId="{E51CF199-8BD1-4288-AB62-CC97E4300D20}"/>
          </ac:spMkLst>
        </pc:spChg>
        <pc:spChg chg="mod">
          <ac:chgData name="EXTACADEMICO5" userId="S::extacademico5@inlearning.edu.pe::7e6ffdc5-3277-4583-ab6b-407c7ddbdcea" providerId="AD" clId="Web-{B56A79C7-747F-0F9A-B0DA-F0744A840980}" dt="2021-07-09T03:40:11.138" v="30" actId="14100"/>
          <ac:spMkLst>
            <pc:docMk/>
            <pc:sldMk cId="1790109029" sldId="1314"/>
            <ac:spMk id="5" creationId="{DA759954-430C-412B-A25A-3BEE6709DC21}"/>
          </ac:spMkLst>
        </pc:spChg>
      </pc:sldChg>
      <pc:sldChg chg="modSp">
        <pc:chgData name="EXTACADEMICO5" userId="S::extacademico5@inlearning.edu.pe::7e6ffdc5-3277-4583-ab6b-407c7ddbdcea" providerId="AD" clId="Web-{B56A79C7-747F-0F9A-B0DA-F0744A840980}" dt="2021-07-09T03:40:22.388" v="31" actId="1076"/>
        <pc:sldMkLst>
          <pc:docMk/>
          <pc:sldMk cId="1816493904" sldId="1316"/>
        </pc:sldMkLst>
        <pc:picChg chg="mod">
          <ac:chgData name="EXTACADEMICO5" userId="S::extacademico5@inlearning.edu.pe::7e6ffdc5-3277-4583-ab6b-407c7ddbdcea" providerId="AD" clId="Web-{B56A79C7-747F-0F9A-B0DA-F0744A840980}" dt="2021-07-09T03:40:22.388" v="31" actId="1076"/>
          <ac:picMkLst>
            <pc:docMk/>
            <pc:sldMk cId="1816493904" sldId="1316"/>
            <ac:picMk id="48" creationId="{2DAFF01D-8ABD-4EEF-9978-E1AF1682B00B}"/>
          </ac:picMkLst>
        </pc:picChg>
      </pc:sldChg>
      <pc:sldChg chg="modSp">
        <pc:chgData name="EXTACADEMICO5" userId="S::extacademico5@inlearning.edu.pe::7e6ffdc5-3277-4583-ab6b-407c7ddbdcea" providerId="AD" clId="Web-{B56A79C7-747F-0F9A-B0DA-F0744A840980}" dt="2021-07-09T03:40:50.592" v="38" actId="1076"/>
        <pc:sldMkLst>
          <pc:docMk/>
          <pc:sldMk cId="2399824520" sldId="1317"/>
        </pc:sldMkLst>
        <pc:spChg chg="mod">
          <ac:chgData name="EXTACADEMICO5" userId="S::extacademico5@inlearning.edu.pe::7e6ffdc5-3277-4583-ab6b-407c7ddbdcea" providerId="AD" clId="Web-{B56A79C7-747F-0F9A-B0DA-F0744A840980}" dt="2021-07-09T03:40:36.811" v="33" actId="20577"/>
          <ac:spMkLst>
            <pc:docMk/>
            <pc:sldMk cId="2399824520" sldId="1317"/>
            <ac:spMk id="6" creationId="{F48A58C6-88E1-4AE3-8526-CD09440061CB}"/>
          </ac:spMkLst>
        </pc:spChg>
        <pc:picChg chg="mod">
          <ac:chgData name="EXTACADEMICO5" userId="S::extacademico5@inlearning.edu.pe::7e6ffdc5-3277-4583-ab6b-407c7ddbdcea" providerId="AD" clId="Web-{B56A79C7-747F-0F9A-B0DA-F0744A840980}" dt="2021-07-09T03:40:44.327" v="35" actId="1076"/>
          <ac:picMkLst>
            <pc:docMk/>
            <pc:sldMk cId="2399824520" sldId="1317"/>
            <ac:picMk id="7" creationId="{8D9E7856-68F5-4BA2-926D-2C63FB5E7DBE}"/>
          </ac:picMkLst>
        </pc:picChg>
        <pc:picChg chg="mod">
          <ac:chgData name="EXTACADEMICO5" userId="S::extacademico5@inlearning.edu.pe::7e6ffdc5-3277-4583-ab6b-407c7ddbdcea" providerId="AD" clId="Web-{B56A79C7-747F-0F9A-B0DA-F0744A840980}" dt="2021-07-09T03:40:50.592" v="38" actId="1076"/>
          <ac:picMkLst>
            <pc:docMk/>
            <pc:sldMk cId="2399824520" sldId="1317"/>
            <ac:picMk id="9" creationId="{D6D6323E-DADF-4B0B-9939-E23F07216D1D}"/>
          </ac:picMkLst>
        </pc:picChg>
      </pc:sldChg>
    </pc:docChg>
  </pc:docChgLst>
  <pc:docChgLst>
    <pc:chgData name="Christian Morales LL." userId="acd2dd22fbae4b69" providerId="LiveId" clId="{DB99C404-EC06-457C-BB16-AD0136894115}"/>
    <pc:docChg chg="custSel addSld modSld">
      <pc:chgData name="Christian Morales LL." userId="acd2dd22fbae4b69" providerId="LiveId" clId="{DB99C404-EC06-457C-BB16-AD0136894115}" dt="2021-07-02T04:33:43.190" v="370" actId="207"/>
      <pc:docMkLst>
        <pc:docMk/>
      </pc:docMkLst>
      <pc:sldChg chg="modSp mod">
        <pc:chgData name="Christian Morales LL." userId="acd2dd22fbae4b69" providerId="LiveId" clId="{DB99C404-EC06-457C-BB16-AD0136894115}" dt="2021-06-30T04:25:44.447" v="13" actId="20577"/>
        <pc:sldMkLst>
          <pc:docMk/>
          <pc:sldMk cId="4227363741" sldId="260"/>
        </pc:sldMkLst>
        <pc:spChg chg="mod">
          <ac:chgData name="Christian Morales LL." userId="acd2dd22fbae4b69" providerId="LiveId" clId="{DB99C404-EC06-457C-BB16-AD0136894115}" dt="2021-06-30T04:25:44.447" v="13" actId="20577"/>
          <ac:spMkLst>
            <pc:docMk/>
            <pc:sldMk cId="4227363741" sldId="260"/>
            <ac:spMk id="2" creationId="{51FB5928-6A9D-4A40-A59B-3E296900738E}"/>
          </ac:spMkLst>
        </pc:spChg>
        <pc:spChg chg="mod">
          <ac:chgData name="Christian Morales LL." userId="acd2dd22fbae4b69" providerId="LiveId" clId="{DB99C404-EC06-457C-BB16-AD0136894115}" dt="2021-06-30T04:24:31.364" v="0"/>
          <ac:spMkLst>
            <pc:docMk/>
            <pc:sldMk cId="4227363741" sldId="260"/>
            <ac:spMk id="5" creationId="{23326476-26BC-4601-BA5C-82F109F888DC}"/>
          </ac:spMkLst>
        </pc:spChg>
      </pc:sldChg>
      <pc:sldChg chg="modSp mod">
        <pc:chgData name="Christian Morales LL." userId="acd2dd22fbae4b69" providerId="LiveId" clId="{DB99C404-EC06-457C-BB16-AD0136894115}" dt="2021-06-30T04:27:10.790" v="28"/>
        <pc:sldMkLst>
          <pc:docMk/>
          <pc:sldMk cId="2866921917" sldId="563"/>
        </pc:sldMkLst>
        <pc:spChg chg="mod">
          <ac:chgData name="Christian Morales LL." userId="acd2dd22fbae4b69" providerId="LiveId" clId="{DB99C404-EC06-457C-BB16-AD0136894115}" dt="2021-06-30T04:27:10.790" v="28"/>
          <ac:spMkLst>
            <pc:docMk/>
            <pc:sldMk cId="2866921917" sldId="563"/>
            <ac:spMk id="2" creationId="{7273257F-D179-0F4C-B01F-BB2035DAEC54}"/>
          </ac:spMkLst>
        </pc:spChg>
      </pc:sldChg>
      <pc:sldChg chg="modSp mod">
        <pc:chgData name="Christian Morales LL." userId="acd2dd22fbae4b69" providerId="LiveId" clId="{DB99C404-EC06-457C-BB16-AD0136894115}" dt="2021-06-30T04:26:53.970" v="27" actId="20577"/>
        <pc:sldMkLst>
          <pc:docMk/>
          <pc:sldMk cId="1026487" sldId="564"/>
        </pc:sldMkLst>
        <pc:spChg chg="mod">
          <ac:chgData name="Christian Morales LL." userId="acd2dd22fbae4b69" providerId="LiveId" clId="{DB99C404-EC06-457C-BB16-AD0136894115}" dt="2021-06-30T04:25:56.103" v="17" actId="27636"/>
          <ac:spMkLst>
            <pc:docMk/>
            <pc:sldMk cId="1026487" sldId="564"/>
            <ac:spMk id="2" creationId="{69470D82-C3C2-4243-B13D-0D81D2A1113E}"/>
          </ac:spMkLst>
        </pc:spChg>
        <pc:spChg chg="mod">
          <ac:chgData name="Christian Morales LL." userId="acd2dd22fbae4b69" providerId="LiveId" clId="{DB99C404-EC06-457C-BB16-AD0136894115}" dt="2021-06-30T04:26:53.970" v="27" actId="20577"/>
          <ac:spMkLst>
            <pc:docMk/>
            <pc:sldMk cId="1026487" sldId="564"/>
            <ac:spMk id="5" creationId="{079F80E9-C8D2-8B42-B481-B910D99A780C}"/>
          </ac:spMkLst>
        </pc:spChg>
      </pc:sldChg>
      <pc:sldChg chg="addSp delSp modSp mod">
        <pc:chgData name="Christian Morales LL." userId="acd2dd22fbae4b69" providerId="LiveId" clId="{DB99C404-EC06-457C-BB16-AD0136894115}" dt="2021-07-02T04:33:36.691" v="369" actId="207"/>
        <pc:sldMkLst>
          <pc:docMk/>
          <pc:sldMk cId="4066532655" sldId="585"/>
        </pc:sldMkLst>
        <pc:spChg chg="del">
          <ac:chgData name="Christian Morales LL." userId="acd2dd22fbae4b69" providerId="LiveId" clId="{DB99C404-EC06-457C-BB16-AD0136894115}" dt="2021-06-30T06:14:25.649" v="33" actId="478"/>
          <ac:spMkLst>
            <pc:docMk/>
            <pc:sldMk cId="4066532655" sldId="585"/>
            <ac:spMk id="2" creationId="{CDAE26F3-17B7-3A45-84B2-3574E3E55628}"/>
          </ac:spMkLst>
        </pc:spChg>
        <pc:spChg chg="mod">
          <ac:chgData name="Christian Morales LL." userId="acd2dd22fbae4b69" providerId="LiveId" clId="{DB99C404-EC06-457C-BB16-AD0136894115}" dt="2021-07-02T04:33:36.691" v="369" actId="207"/>
          <ac:spMkLst>
            <pc:docMk/>
            <pc:sldMk cId="4066532655" sldId="585"/>
            <ac:spMk id="3" creationId="{4AB43E85-BCAE-3E49-9568-7449B516A171}"/>
          </ac:spMkLst>
        </pc:spChg>
        <pc:spChg chg="mod">
          <ac:chgData name="Christian Morales LL." userId="acd2dd22fbae4b69" providerId="LiveId" clId="{DB99C404-EC06-457C-BB16-AD0136894115}" dt="2021-06-30T04:28:01.296" v="29"/>
          <ac:spMkLst>
            <pc:docMk/>
            <pc:sldMk cId="4066532655" sldId="585"/>
            <ac:spMk id="4" creationId="{453C5A2C-3996-1D48-B74B-5AE595806D88}"/>
          </ac:spMkLst>
        </pc:spChg>
        <pc:spChg chg="add del mod">
          <ac:chgData name="Christian Morales LL." userId="acd2dd22fbae4b69" providerId="LiveId" clId="{DB99C404-EC06-457C-BB16-AD0136894115}" dt="2021-06-30T06:14:27.497" v="34" actId="478"/>
          <ac:spMkLst>
            <pc:docMk/>
            <pc:sldMk cId="4066532655" sldId="585"/>
            <ac:spMk id="6" creationId="{949E5677-83A9-4B51-9DA7-A30C1036EF89}"/>
          </ac:spMkLst>
        </pc:spChg>
        <pc:spChg chg="add mod">
          <ac:chgData name="Christian Morales LL." userId="acd2dd22fbae4b69" providerId="LiveId" clId="{DB99C404-EC06-457C-BB16-AD0136894115}" dt="2021-06-30T06:14:28.162" v="35"/>
          <ac:spMkLst>
            <pc:docMk/>
            <pc:sldMk cId="4066532655" sldId="585"/>
            <ac:spMk id="7" creationId="{AA895CB9-51C1-4AFB-BF7A-37ABF1EFF1DA}"/>
          </ac:spMkLst>
        </pc:spChg>
        <pc:picChg chg="add mod">
          <ac:chgData name="Christian Morales LL." userId="acd2dd22fbae4b69" providerId="LiveId" clId="{DB99C404-EC06-457C-BB16-AD0136894115}" dt="2021-06-30T06:14:28.162" v="35"/>
          <ac:picMkLst>
            <pc:docMk/>
            <pc:sldMk cId="4066532655" sldId="585"/>
            <ac:picMk id="8" creationId="{715879FD-F6D0-43B9-9FD4-09E276E40528}"/>
          </ac:picMkLst>
        </pc:picChg>
      </pc:sldChg>
      <pc:sldChg chg="modSp mod">
        <pc:chgData name="Christian Morales LL." userId="acd2dd22fbae4b69" providerId="LiveId" clId="{DB99C404-EC06-457C-BB16-AD0136894115}" dt="2021-06-30T06:31:52.428" v="318" actId="12"/>
        <pc:sldMkLst>
          <pc:docMk/>
          <pc:sldMk cId="963236813" sldId="621"/>
        </pc:sldMkLst>
        <pc:spChg chg="mod">
          <ac:chgData name="Christian Morales LL." userId="acd2dd22fbae4b69" providerId="LiveId" clId="{DB99C404-EC06-457C-BB16-AD0136894115}" dt="2021-06-30T06:31:52.428" v="318" actId="12"/>
          <ac:spMkLst>
            <pc:docMk/>
            <pc:sldMk cId="963236813" sldId="621"/>
            <ac:spMk id="2" creationId="{2543C3BF-6F49-134E-B600-33E11315630D}"/>
          </ac:spMkLst>
        </pc:spChg>
        <pc:spChg chg="mod">
          <ac:chgData name="Christian Morales LL." userId="acd2dd22fbae4b69" providerId="LiveId" clId="{DB99C404-EC06-457C-BB16-AD0136894115}" dt="2021-06-30T04:28:09.759" v="32"/>
          <ac:spMkLst>
            <pc:docMk/>
            <pc:sldMk cId="963236813" sldId="621"/>
            <ac:spMk id="7" creationId="{12D05771-930D-E741-8F52-E6D34754458E}"/>
          </ac:spMkLst>
        </pc:spChg>
      </pc:sldChg>
      <pc:sldChg chg="addSp delSp modSp mod">
        <pc:chgData name="Christian Morales LL." userId="acd2dd22fbae4b69" providerId="LiveId" clId="{DB99C404-EC06-457C-BB16-AD0136894115}" dt="2021-06-30T06:15:12.028" v="46"/>
        <pc:sldMkLst>
          <pc:docMk/>
          <pc:sldMk cId="4008424102" sldId="622"/>
        </pc:sldMkLst>
        <pc:spChg chg="del mod">
          <ac:chgData name="Christian Morales LL." userId="acd2dd22fbae4b69" providerId="LiveId" clId="{DB99C404-EC06-457C-BB16-AD0136894115}" dt="2021-06-30T06:15:09.036" v="44" actId="478"/>
          <ac:spMkLst>
            <pc:docMk/>
            <pc:sldMk cId="4008424102" sldId="622"/>
            <ac:spMk id="2" creationId="{CDAE26F3-17B7-3A45-84B2-3574E3E55628}"/>
          </ac:spMkLst>
        </pc:spChg>
        <pc:spChg chg="del mod">
          <ac:chgData name="Christian Morales LL." userId="acd2dd22fbae4b69" providerId="LiveId" clId="{DB99C404-EC06-457C-BB16-AD0136894115}" dt="2021-06-30T06:15:05.268" v="42" actId="478"/>
          <ac:spMkLst>
            <pc:docMk/>
            <pc:sldMk cId="4008424102" sldId="622"/>
            <ac:spMk id="3" creationId="{4AB43E85-BCAE-3E49-9568-7449B516A171}"/>
          </ac:spMkLst>
        </pc:spChg>
        <pc:spChg chg="del mod">
          <ac:chgData name="Christian Morales LL." userId="acd2dd22fbae4b69" providerId="LiveId" clId="{DB99C404-EC06-457C-BB16-AD0136894115}" dt="2021-06-30T06:15:11.415" v="45" actId="478"/>
          <ac:spMkLst>
            <pc:docMk/>
            <pc:sldMk cId="4008424102" sldId="622"/>
            <ac:spMk id="4" creationId="{453C5A2C-3996-1D48-B74B-5AE595806D88}"/>
          </ac:spMkLst>
        </pc:spChg>
        <pc:spChg chg="add mod">
          <ac:chgData name="Christian Morales LL." userId="acd2dd22fbae4b69" providerId="LiveId" clId="{DB99C404-EC06-457C-BB16-AD0136894115}" dt="2021-06-30T06:15:12.028" v="46"/>
          <ac:spMkLst>
            <pc:docMk/>
            <pc:sldMk cId="4008424102" sldId="622"/>
            <ac:spMk id="6" creationId="{558B4BB5-9AAC-4FA0-B9BB-3BD115230DB1}"/>
          </ac:spMkLst>
        </pc:spChg>
        <pc:graphicFrameChg chg="add mod">
          <ac:chgData name="Christian Morales LL." userId="acd2dd22fbae4b69" providerId="LiveId" clId="{DB99C404-EC06-457C-BB16-AD0136894115}" dt="2021-06-30T06:15:12.028" v="46"/>
          <ac:graphicFrameMkLst>
            <pc:docMk/>
            <pc:sldMk cId="4008424102" sldId="622"/>
            <ac:graphicFrameMk id="5" creationId="{EEB7583B-76CB-4D9F-95CC-46D99EDFCFCD}"/>
          </ac:graphicFrameMkLst>
        </pc:graphicFrameChg>
      </pc:sldChg>
      <pc:sldChg chg="addSp delSp modSp mod modAnim">
        <pc:chgData name="Christian Morales LL." userId="acd2dd22fbae4b69" providerId="LiveId" clId="{DB99C404-EC06-457C-BB16-AD0136894115}" dt="2021-07-02T04:33:43.190" v="370" actId="207"/>
        <pc:sldMkLst>
          <pc:docMk/>
          <pc:sldMk cId="3801035520" sldId="623"/>
        </pc:sldMkLst>
        <pc:spChg chg="del">
          <ac:chgData name="Christian Morales LL." userId="acd2dd22fbae4b69" providerId="LiveId" clId="{DB99C404-EC06-457C-BB16-AD0136894115}" dt="2021-06-30T06:15:36.060" v="51" actId="478"/>
          <ac:spMkLst>
            <pc:docMk/>
            <pc:sldMk cId="3801035520" sldId="623"/>
            <ac:spMk id="2" creationId="{CDAE26F3-17B7-3A45-84B2-3574E3E55628}"/>
          </ac:spMkLst>
        </pc:spChg>
        <pc:spChg chg="mod">
          <ac:chgData name="Christian Morales LL." userId="acd2dd22fbae4b69" providerId="LiveId" clId="{DB99C404-EC06-457C-BB16-AD0136894115}" dt="2021-07-02T04:33:43.190" v="370" actId="207"/>
          <ac:spMkLst>
            <pc:docMk/>
            <pc:sldMk cId="3801035520" sldId="623"/>
            <ac:spMk id="3" creationId="{4AB43E85-BCAE-3E49-9568-7449B516A171}"/>
          </ac:spMkLst>
        </pc:spChg>
        <pc:spChg chg="mod">
          <ac:chgData name="Christian Morales LL." userId="acd2dd22fbae4b69" providerId="LiveId" clId="{DB99C404-EC06-457C-BB16-AD0136894115}" dt="2021-06-30T04:28:06.427" v="31"/>
          <ac:spMkLst>
            <pc:docMk/>
            <pc:sldMk cId="3801035520" sldId="623"/>
            <ac:spMk id="4" creationId="{453C5A2C-3996-1D48-B74B-5AE595806D88}"/>
          </ac:spMkLst>
        </pc:spChg>
        <pc:spChg chg="add del mod">
          <ac:chgData name="Christian Morales LL." userId="acd2dd22fbae4b69" providerId="LiveId" clId="{DB99C404-EC06-457C-BB16-AD0136894115}" dt="2021-06-30T06:15:39.707" v="52" actId="478"/>
          <ac:spMkLst>
            <pc:docMk/>
            <pc:sldMk cId="3801035520" sldId="623"/>
            <ac:spMk id="6" creationId="{4C633869-411A-4F88-BB49-B458ABD5778E}"/>
          </ac:spMkLst>
        </pc:spChg>
        <pc:spChg chg="add 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7" creationId="{751CEEC3-D840-4D2C-9824-BF01907A5C26}"/>
          </ac:spMkLst>
        </pc:spChg>
        <pc:spChg chg="add 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8" creationId="{C8FCF865-3BAE-4F2E-BFA5-D6433B11B077}"/>
          </ac:spMkLst>
        </pc:spChg>
        <pc:spChg chg="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11" creationId="{E3B8CB5A-CF58-438E-A64C-A53572A6B6BF}"/>
          </ac:spMkLst>
        </pc:spChg>
        <pc:grpChg chg="add mod">
          <ac:chgData name="Christian Morales LL." userId="acd2dd22fbae4b69" providerId="LiveId" clId="{DB99C404-EC06-457C-BB16-AD0136894115}" dt="2021-06-30T06:15:40.445" v="53"/>
          <ac:grpSpMkLst>
            <pc:docMk/>
            <pc:sldMk cId="3801035520" sldId="623"/>
            <ac:grpSpMk id="9" creationId="{89BE05C0-78C5-4151-B063-FBD97DA5BD25}"/>
          </ac:grpSpMkLst>
        </pc:grpChg>
        <pc:picChg chg="mod">
          <ac:chgData name="Christian Morales LL." userId="acd2dd22fbae4b69" providerId="LiveId" clId="{DB99C404-EC06-457C-BB16-AD0136894115}" dt="2021-06-30T06:15:40.445" v="53"/>
          <ac:picMkLst>
            <pc:docMk/>
            <pc:sldMk cId="3801035520" sldId="623"/>
            <ac:picMk id="10" creationId="{6D651A8F-4F2C-4DA4-9D33-E252186B748A}"/>
          </ac:picMkLst>
        </pc:picChg>
      </pc:sldChg>
      <pc:sldChg chg="modSp new mod">
        <pc:chgData name="Christian Morales LL." userId="acd2dd22fbae4b69" providerId="LiveId" clId="{DB99C404-EC06-457C-BB16-AD0136894115}" dt="2021-07-02T04:15:45.374" v="325" actId="20577"/>
        <pc:sldMkLst>
          <pc:docMk/>
          <pc:sldMk cId="3654396908" sldId="625"/>
        </pc:sldMkLst>
        <pc:spChg chg="mod">
          <ac:chgData name="Christian Morales LL." userId="acd2dd22fbae4b69" providerId="LiveId" clId="{DB99C404-EC06-457C-BB16-AD0136894115}" dt="2021-06-30T06:16:00.606" v="56"/>
          <ac:spMkLst>
            <pc:docMk/>
            <pc:sldMk cId="3654396908" sldId="625"/>
            <ac:spMk id="2" creationId="{D5135AD6-4B70-4FBE-94CF-6C022934A7EA}"/>
          </ac:spMkLst>
        </pc:spChg>
        <pc:spChg chg="mod">
          <ac:chgData name="Christian Morales LL." userId="acd2dd22fbae4b69" providerId="LiveId" clId="{DB99C404-EC06-457C-BB16-AD0136894115}" dt="2021-07-02T04:15:45.374" v="325" actId="20577"/>
          <ac:spMkLst>
            <pc:docMk/>
            <pc:sldMk cId="3654396908" sldId="625"/>
            <ac:spMk id="3" creationId="{1CC83832-4F5A-4897-B0E9-FEFA2D3FCC72}"/>
          </ac:spMkLst>
        </pc:spChg>
        <pc:spChg chg="mod">
          <ac:chgData name="Christian Morales LL." userId="acd2dd22fbae4b69" providerId="LiveId" clId="{DB99C404-EC06-457C-BB16-AD0136894115}" dt="2021-06-30T06:29:13.232" v="253"/>
          <ac:spMkLst>
            <pc:docMk/>
            <pc:sldMk cId="3654396908" sldId="625"/>
            <ac:spMk id="4" creationId="{7E8640AE-52B6-4D93-ADF9-1CB6FF553943}"/>
          </ac:spMkLst>
        </pc:spChg>
      </pc:sldChg>
      <pc:sldChg chg="addSp delSp modSp new mod">
        <pc:chgData name="Christian Morales LL." userId="acd2dd22fbae4b69" providerId="LiveId" clId="{DB99C404-EC06-457C-BB16-AD0136894115}" dt="2021-07-02T04:15:50.726" v="331" actId="27636"/>
        <pc:sldMkLst>
          <pc:docMk/>
          <pc:sldMk cId="2973504888" sldId="626"/>
        </pc:sldMkLst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2" creationId="{3D16C079-8D7E-44CF-8577-7FE7D85C6FA9}"/>
          </ac:spMkLst>
        </pc:spChg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3" creationId="{2ADCED2D-DE4F-4DB6-98B6-D05B67DF9C13}"/>
          </ac:spMkLst>
        </pc:spChg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4" creationId="{83D75752-967F-4C77-9275-CAFF394E42E2}"/>
          </ac:spMkLst>
        </pc:spChg>
        <pc:spChg chg="add mod">
          <ac:chgData name="Christian Morales LL." userId="acd2dd22fbae4b69" providerId="LiveId" clId="{DB99C404-EC06-457C-BB16-AD0136894115}" dt="2021-07-02T04:15:50.726" v="331" actId="27636"/>
          <ac:spMkLst>
            <pc:docMk/>
            <pc:sldMk cId="2973504888" sldId="626"/>
            <ac:spMk id="5" creationId="{E0333E36-CE37-4F74-8D65-31886E0804D7}"/>
          </ac:spMkLst>
        </pc:spChg>
        <pc:spChg chg="add mod">
          <ac:chgData name="Christian Morales LL." userId="acd2dd22fbae4b69" providerId="LiveId" clId="{DB99C404-EC06-457C-BB16-AD0136894115}" dt="2021-06-30T06:29:10.533" v="252"/>
          <ac:spMkLst>
            <pc:docMk/>
            <pc:sldMk cId="2973504888" sldId="626"/>
            <ac:spMk id="6" creationId="{9F29023F-5C92-40CA-B4C9-EBCF72DB4BF2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9" creationId="{0F980E26-DF73-4DC5-8633-6A9B4CCB1F49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0" creationId="{D8D8A71C-FA89-4CC9-A0F3-762EB6B6DD7F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1" creationId="{47EEE903-341C-49C4-93E3-65710F173BFE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3" creationId="{65195FED-680A-420D-9AF0-8275D3B85011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5" creationId="{C2CFCC6C-3888-4150-94CB-61839B64FA7C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6" creationId="{24869E1B-B9C8-451A-B0B8-108312E22D96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8" creationId="{3596EDF8-6773-4A55-9006-5ADAEDA4E977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1" creationId="{CA316AD0-01D8-4CAB-9A7C-45B77AC324EE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3" creationId="{CCB99074-1F3D-4C44-9C5C-44B507673D29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5" creationId="{418BABB7-666C-418E-A90E-AC1C765A63EC}"/>
          </ac:spMkLst>
        </pc:sp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7" creationId="{29B1A941-3F7D-4E53-92CB-184DFBECAD26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8" creationId="{8615A5B8-A3F7-41C6-B226-7D61132E9790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2" creationId="{75A34FDA-B76E-404D-9C01-3730FB268F3B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4" creationId="{C7994C8E-5829-4553-AB8D-9E7A9F71AF3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7" creationId="{A180F395-B78F-4CEB-A0E9-8108ABBC8AC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9" creationId="{E61D7684-5158-4BD5-BA08-B6B3B43CD1EB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0" creationId="{0613ED5D-8FF1-4E50-9022-958407AD36F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2" creationId="{5F857317-5A4A-4E98-A948-1C959AC4A958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4" creationId="{EC878529-D338-4030-AFDC-FE5D884CC56E}"/>
          </ac:picMkLst>
        </pc:picChg>
      </pc:sldChg>
      <pc:sldChg chg="addSp modSp new mod">
        <pc:chgData name="Christian Morales LL." userId="acd2dd22fbae4b69" providerId="LiveId" clId="{DB99C404-EC06-457C-BB16-AD0136894115}" dt="2021-07-02T04:15:55.836" v="337" actId="27636"/>
        <pc:sldMkLst>
          <pc:docMk/>
          <pc:sldMk cId="510528538" sldId="627"/>
        </pc:sldMkLst>
        <pc:spChg chg="mod">
          <ac:chgData name="Christian Morales LL." userId="acd2dd22fbae4b69" providerId="LiveId" clId="{DB99C404-EC06-457C-BB16-AD0136894115}" dt="2021-07-02T04:15:55.836" v="337" actId="27636"/>
          <ac:spMkLst>
            <pc:docMk/>
            <pc:sldMk cId="510528538" sldId="627"/>
            <ac:spMk id="2" creationId="{4AFA518F-E112-4F04-BE51-BEA80B33A8A4}"/>
          </ac:spMkLst>
        </pc:spChg>
        <pc:spChg chg="mod">
          <ac:chgData name="Christian Morales LL." userId="acd2dd22fbae4b69" providerId="LiveId" clId="{DB99C404-EC06-457C-BB16-AD0136894115}" dt="2021-06-30T06:29:06.980" v="251"/>
          <ac:spMkLst>
            <pc:docMk/>
            <pc:sldMk cId="510528538" sldId="627"/>
            <ac:spMk id="3" creationId="{F15C2EBE-2196-44E4-BF06-A502CD233E4C}"/>
          </ac:spMkLst>
        </pc:spChg>
        <pc:spChg chg="add mod">
          <ac:chgData name="Christian Morales LL." userId="acd2dd22fbae4b69" providerId="LiveId" clId="{DB99C404-EC06-457C-BB16-AD0136894115}" dt="2021-06-30T06:16:39.816" v="67" actId="27636"/>
          <ac:spMkLst>
            <pc:docMk/>
            <pc:sldMk cId="510528538" sldId="627"/>
            <ac:spMk id="4" creationId="{4925D018-B803-4B1E-88DD-FCFDBADD4A55}"/>
          </ac:spMkLst>
        </pc:spChg>
        <pc:picChg chg="add mod">
          <ac:chgData name="Christian Morales LL." userId="acd2dd22fbae4b69" providerId="LiveId" clId="{DB99C404-EC06-457C-BB16-AD0136894115}" dt="2021-06-30T06:16:39.816" v="67" actId="27636"/>
          <ac:picMkLst>
            <pc:docMk/>
            <pc:sldMk cId="510528538" sldId="627"/>
            <ac:picMk id="5" creationId="{B7A4C93F-0FB1-413E-AF14-DF40AE98A249}"/>
          </ac:picMkLst>
        </pc:picChg>
      </pc:sldChg>
      <pc:sldChg chg="addSp modSp new mod">
        <pc:chgData name="Christian Morales LL." userId="acd2dd22fbae4b69" providerId="LiveId" clId="{DB99C404-EC06-457C-BB16-AD0136894115}" dt="2021-07-02T04:16:01.815" v="343" actId="27636"/>
        <pc:sldMkLst>
          <pc:docMk/>
          <pc:sldMk cId="910442758" sldId="628"/>
        </pc:sldMkLst>
        <pc:spChg chg="mod">
          <ac:chgData name="Christian Morales LL." userId="acd2dd22fbae4b69" providerId="LiveId" clId="{DB99C404-EC06-457C-BB16-AD0136894115}" dt="2021-07-02T04:16:01.815" v="343" actId="27636"/>
          <ac:spMkLst>
            <pc:docMk/>
            <pc:sldMk cId="910442758" sldId="628"/>
            <ac:spMk id="2" creationId="{9358C098-A914-4E8E-B54A-B102F9C9DDE1}"/>
          </ac:spMkLst>
        </pc:spChg>
        <pc:spChg chg="mod">
          <ac:chgData name="Christian Morales LL." userId="acd2dd22fbae4b69" providerId="LiveId" clId="{DB99C404-EC06-457C-BB16-AD0136894115}" dt="2021-06-30T06:29:04.886" v="250"/>
          <ac:spMkLst>
            <pc:docMk/>
            <pc:sldMk cId="910442758" sldId="628"/>
            <ac:spMk id="3" creationId="{A86A00CF-4721-4679-9E87-24C29E12CAA9}"/>
          </ac:spMkLst>
        </pc:spChg>
        <pc:spChg chg="add mod">
          <ac:chgData name="Christian Morales LL." userId="acd2dd22fbae4b69" providerId="LiveId" clId="{DB99C404-EC06-457C-BB16-AD0136894115}" dt="2021-06-30T06:16:55.648" v="69"/>
          <ac:spMkLst>
            <pc:docMk/>
            <pc:sldMk cId="910442758" sldId="628"/>
            <ac:spMk id="4" creationId="{ED3125D1-23DE-4651-A898-85B66A46A9AE}"/>
          </ac:spMkLst>
        </pc:spChg>
        <pc:picChg chg="add mod">
          <ac:chgData name="Christian Morales LL." userId="acd2dd22fbae4b69" providerId="LiveId" clId="{DB99C404-EC06-457C-BB16-AD0136894115}" dt="2021-06-30T06:16:55.648" v="69"/>
          <ac:picMkLst>
            <pc:docMk/>
            <pc:sldMk cId="910442758" sldId="628"/>
            <ac:picMk id="5" creationId="{1ECE7CB2-3569-4E43-BE8F-778631F6D0B8}"/>
          </ac:picMkLst>
        </pc:picChg>
      </pc:sldChg>
      <pc:sldChg chg="addSp modSp new mod">
        <pc:chgData name="Christian Morales LL." userId="acd2dd22fbae4b69" providerId="LiveId" clId="{DB99C404-EC06-457C-BB16-AD0136894115}" dt="2021-07-02T04:16:05.791" v="347" actId="20577"/>
        <pc:sldMkLst>
          <pc:docMk/>
          <pc:sldMk cId="3611873327" sldId="629"/>
        </pc:sldMkLst>
        <pc:spChg chg="mod">
          <ac:chgData name="Christian Morales LL." userId="acd2dd22fbae4b69" providerId="LiveId" clId="{DB99C404-EC06-457C-BB16-AD0136894115}" dt="2021-07-02T04:16:05.791" v="347" actId="20577"/>
          <ac:spMkLst>
            <pc:docMk/>
            <pc:sldMk cId="3611873327" sldId="629"/>
            <ac:spMk id="2" creationId="{A50566DC-EE24-4672-B572-D3B4A68C155D}"/>
          </ac:spMkLst>
        </pc:spChg>
        <pc:spChg chg="mod">
          <ac:chgData name="Christian Morales LL." userId="acd2dd22fbae4b69" providerId="LiveId" clId="{DB99C404-EC06-457C-BB16-AD0136894115}" dt="2021-06-30T06:29:02.240" v="249"/>
          <ac:spMkLst>
            <pc:docMk/>
            <pc:sldMk cId="3611873327" sldId="629"/>
            <ac:spMk id="3" creationId="{E98FE422-F4C3-4FD8-A66B-7A22CD40A872}"/>
          </ac:spMkLst>
        </pc:spChg>
        <pc:spChg chg="add mod">
          <ac:chgData name="Christian Morales LL." userId="acd2dd22fbae4b69" providerId="LiveId" clId="{DB99C404-EC06-457C-BB16-AD0136894115}" dt="2021-06-30T06:17:41.130" v="74"/>
          <ac:spMkLst>
            <pc:docMk/>
            <pc:sldMk cId="3611873327" sldId="629"/>
            <ac:spMk id="4" creationId="{9ECB2498-24F6-4CB8-A283-47D3E52E9B8F}"/>
          </ac:spMkLst>
        </pc:spChg>
        <pc:picChg chg="add mod">
          <ac:chgData name="Christian Morales LL." userId="acd2dd22fbae4b69" providerId="LiveId" clId="{DB99C404-EC06-457C-BB16-AD0136894115}" dt="2021-06-30T06:17:41.130" v="74"/>
          <ac:picMkLst>
            <pc:docMk/>
            <pc:sldMk cId="3611873327" sldId="629"/>
            <ac:picMk id="5" creationId="{6D853AAC-06D1-4A23-B2C5-8BABAB43368E}"/>
          </ac:picMkLst>
        </pc:picChg>
      </pc:sldChg>
      <pc:sldChg chg="addSp modSp new mod">
        <pc:chgData name="Christian Morales LL." userId="acd2dd22fbae4b69" providerId="LiveId" clId="{DB99C404-EC06-457C-BB16-AD0136894115}" dt="2021-07-02T04:16:13.259" v="349" actId="27636"/>
        <pc:sldMkLst>
          <pc:docMk/>
          <pc:sldMk cId="2711072544" sldId="630"/>
        </pc:sldMkLst>
        <pc:spChg chg="mod">
          <ac:chgData name="Christian Morales LL." userId="acd2dd22fbae4b69" providerId="LiveId" clId="{DB99C404-EC06-457C-BB16-AD0136894115}" dt="2021-07-02T04:16:13.259" v="349" actId="27636"/>
          <ac:spMkLst>
            <pc:docMk/>
            <pc:sldMk cId="2711072544" sldId="630"/>
            <ac:spMk id="2" creationId="{77CE30D3-6D1F-44E5-9729-912C865A8051}"/>
          </ac:spMkLst>
        </pc:spChg>
        <pc:spChg chg="mod">
          <ac:chgData name="Christian Morales LL." userId="acd2dd22fbae4b69" providerId="LiveId" clId="{DB99C404-EC06-457C-BB16-AD0136894115}" dt="2021-06-30T06:29:00.216" v="248"/>
          <ac:spMkLst>
            <pc:docMk/>
            <pc:sldMk cId="2711072544" sldId="630"/>
            <ac:spMk id="3" creationId="{8D045751-AB42-4396-814D-0F7CF024695F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4" creationId="{272920CB-242A-4C1B-A98C-460287E654C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7" creationId="{578ED469-A98A-4519-AFFB-FDE61C1101C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8" creationId="{600C8FDE-6D1D-42CB-8111-3FF701A0A35C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9" creationId="{DA2C07A6-2EFE-4B48-9687-E0BC8455C87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1" creationId="{90B69A20-808A-462C-8123-C9C674C41EC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3" creationId="{BEEE38B5-4A40-4539-BBBF-72A2ECAC4961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4" creationId="{BF74D78A-64AD-40F8-95C6-92799C20156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6" creationId="{F574F267-E9C3-42C8-98FD-A5DEA0D8831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8" creationId="{8EAB2429-9F16-48ED-AA7A-8DFF58D7227C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0" creationId="{97F6083F-5C75-48A2-A2B2-3179386405CE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2" creationId="{CEC94BE0-8725-4B3B-98EC-A85FF39F218B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4" creationId="{F11D2123-45F3-4750-97B7-35F634F7E15F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6" creationId="{49A6BD19-49A6-478C-B91B-3447888C1731}"/>
          </ac:spMkLst>
        </pc:sp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5" creationId="{F5C61060-0BEF-46D4-A8D9-EEBB736EA50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6" creationId="{2971DB18-00C5-41AB-A6C1-EF24344EAC22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0" creationId="{11BB7AB8-F3F1-43F1-8F9A-3306AE45EF55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2" creationId="{17867672-EB98-49F7-AA04-9F017B3D931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5" creationId="{3A031F6D-5ED3-45ED-9DFE-AD030D089613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7" creationId="{21EE616D-1173-4DDD-A7B9-8C77575360C2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9" creationId="{D8EA6BF4-E78F-4BDC-AAA9-8B1EAA3D4721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1" creationId="{8F51480F-8F62-4C64-8EC9-B2AAB0E4918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3" creationId="{5DE32893-D98B-4B34-8CCC-0E0B0B523310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5" creationId="{2D734F9E-C840-4C38-9FD8-C69B67B0C376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7" creationId="{DEAA245E-4B31-4812-B8D1-5FE30D0EA4A3}"/>
          </ac:picMkLst>
        </pc:picChg>
        <pc:cxnChg chg="add mod">
          <ac:chgData name="Christian Morales LL." userId="acd2dd22fbae4b69" providerId="LiveId" clId="{DB99C404-EC06-457C-BB16-AD0136894115}" dt="2021-06-30T06:17:58.850" v="77"/>
          <ac:cxnSpMkLst>
            <pc:docMk/>
            <pc:sldMk cId="2711072544" sldId="630"/>
            <ac:cxnSpMk id="28" creationId="{14C37080-BD49-430E-A478-ACDD0ABBE54D}"/>
          </ac:cxnSpMkLst>
        </pc:cxnChg>
        <pc:cxnChg chg="add mod">
          <ac:chgData name="Christian Morales LL." userId="acd2dd22fbae4b69" providerId="LiveId" clId="{DB99C404-EC06-457C-BB16-AD0136894115}" dt="2021-06-30T06:17:58.850" v="77"/>
          <ac:cxnSpMkLst>
            <pc:docMk/>
            <pc:sldMk cId="2711072544" sldId="630"/>
            <ac:cxnSpMk id="29" creationId="{48E33078-305E-4355-BDBB-1AA10D66D756}"/>
          </ac:cxnSpMkLst>
        </pc:cxnChg>
      </pc:sldChg>
      <pc:sldChg chg="addSp modSp new mod">
        <pc:chgData name="Christian Morales LL." userId="acd2dd22fbae4b69" providerId="LiveId" clId="{DB99C404-EC06-457C-BB16-AD0136894115}" dt="2021-07-02T04:16:18.089" v="351" actId="27636"/>
        <pc:sldMkLst>
          <pc:docMk/>
          <pc:sldMk cId="2862677827" sldId="631"/>
        </pc:sldMkLst>
        <pc:spChg chg="mod">
          <ac:chgData name="Christian Morales LL." userId="acd2dd22fbae4b69" providerId="LiveId" clId="{DB99C404-EC06-457C-BB16-AD0136894115}" dt="2021-07-02T04:16:18.089" v="351" actId="27636"/>
          <ac:spMkLst>
            <pc:docMk/>
            <pc:sldMk cId="2862677827" sldId="631"/>
            <ac:spMk id="2" creationId="{910D8F70-C2F9-483C-A77F-0746885D1DE7}"/>
          </ac:spMkLst>
        </pc:spChg>
        <pc:spChg chg="mod">
          <ac:chgData name="Christian Morales LL." userId="acd2dd22fbae4b69" providerId="LiveId" clId="{DB99C404-EC06-457C-BB16-AD0136894115}" dt="2021-06-30T06:28:58.025" v="247"/>
          <ac:spMkLst>
            <pc:docMk/>
            <pc:sldMk cId="2862677827" sldId="631"/>
            <ac:spMk id="3" creationId="{DC26C706-2162-4545-A26B-2F0F5473F8D2}"/>
          </ac:spMkLst>
        </pc:spChg>
        <pc:spChg chg="add mod">
          <ac:chgData name="Christian Morales LL." userId="acd2dd22fbae4b69" providerId="LiveId" clId="{DB99C404-EC06-457C-BB16-AD0136894115}" dt="2021-06-30T06:18:29.678" v="84" actId="27636"/>
          <ac:spMkLst>
            <pc:docMk/>
            <pc:sldMk cId="2862677827" sldId="631"/>
            <ac:spMk id="4" creationId="{48EDDF76-8D4E-429A-B09F-A3E910EC9E29}"/>
          </ac:spMkLst>
        </pc:spChg>
        <pc:picChg chg="add mod">
          <ac:chgData name="Christian Morales LL." userId="acd2dd22fbae4b69" providerId="LiveId" clId="{DB99C404-EC06-457C-BB16-AD0136894115}" dt="2021-06-30T06:18:29.678" v="84" actId="27636"/>
          <ac:picMkLst>
            <pc:docMk/>
            <pc:sldMk cId="2862677827" sldId="631"/>
            <ac:picMk id="5" creationId="{7327D445-2743-4E94-A9C2-0C8CE052B0CB}"/>
          </ac:picMkLst>
        </pc:picChg>
      </pc:sldChg>
      <pc:sldChg chg="addSp modSp new mod modAnim">
        <pc:chgData name="Christian Morales LL." userId="acd2dd22fbae4b69" providerId="LiveId" clId="{DB99C404-EC06-457C-BB16-AD0136894115}" dt="2021-07-02T04:16:21.181" v="353" actId="27636"/>
        <pc:sldMkLst>
          <pc:docMk/>
          <pc:sldMk cId="3737965249" sldId="632"/>
        </pc:sldMkLst>
        <pc:spChg chg="mod">
          <ac:chgData name="Christian Morales LL." userId="acd2dd22fbae4b69" providerId="LiveId" clId="{DB99C404-EC06-457C-BB16-AD0136894115}" dt="2021-07-02T04:16:21.181" v="353" actId="27636"/>
          <ac:spMkLst>
            <pc:docMk/>
            <pc:sldMk cId="3737965249" sldId="632"/>
            <ac:spMk id="2" creationId="{9BC17B13-1A9C-4EA7-9BE1-7D19DB5C05C1}"/>
          </ac:spMkLst>
        </pc:spChg>
        <pc:spChg chg="mod">
          <ac:chgData name="Christian Morales LL." userId="acd2dd22fbae4b69" providerId="LiveId" clId="{DB99C404-EC06-457C-BB16-AD0136894115}" dt="2021-06-30T06:28:53.403" v="246"/>
          <ac:spMkLst>
            <pc:docMk/>
            <pc:sldMk cId="3737965249" sldId="632"/>
            <ac:spMk id="3" creationId="{DCBC428E-0CC1-4313-A818-2D268771173C}"/>
          </ac:spMkLst>
        </pc:spChg>
        <pc:spChg chg="add 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" creationId="{46F9B159-5F26-4E49-BC6C-11D8C60F5D6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" creationId="{08AB8D29-08E4-4EB2-8814-25E4E36E78E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" creationId="{C97C8206-8392-40AF-BECF-4028BD9F06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" creationId="{77886352-8AB5-4782-8FDC-CA3F60BD431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" creationId="{DC07632E-6FC5-4EFC-8641-E014AF3160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" creationId="{A0F80815-E9D3-47C9-9D5F-CA85A9FC79A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" creationId="{9677C5D2-3ABF-438D-B875-4C3C77C282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" creationId="{1F6A30CE-9249-4613-B2A7-A24AF2DDE5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" creationId="{B4C3C2F8-4C39-42B7-83AB-C77DE2B7ABF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" creationId="{5F583FA6-73E7-4873-9832-0422D732B2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" creationId="{8D77A876-0D14-4360-8386-6BDBCE459C1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" creationId="{85698E34-B113-40B6-94D3-2D26B315224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" creationId="{8FAC8CDB-97C3-4D0D-B274-8084E14737F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" creationId="{DCE3575B-6823-4535-856B-15961FEB4E8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" creationId="{10293254-F452-4248-8171-06C988C41B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" creationId="{396ADD3C-A68D-4D62-84B4-DB15E685CA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" creationId="{DD5A6A35-61C3-49EE-9AF4-E7B749C622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" creationId="{41DB4A2B-D90A-4D07-989C-353B7E726C7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" creationId="{3957B853-FE03-4093-B37A-D3ADACB055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" creationId="{2BF74CC2-FBDC-461A-A78D-64C90DB68BA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" creationId="{47BC18C3-8757-4A48-8437-2BE3EA3318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" creationId="{33F38B3F-CE77-4510-8B25-1DDCB8C4199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" creationId="{C6DE312F-A86B-404A-B914-FADACD9860B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" creationId="{01C9EEBB-EDAB-4D05-95DD-AD650B5B96B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" creationId="{FB6A8C5A-F716-4290-BEEF-DEAF335252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" creationId="{66996179-28AE-4EA1-A521-6574674D1B8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" creationId="{0B89FFF6-14CF-4085-BC4B-D3321B00687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" creationId="{94A4205F-0E9F-4B53-A850-B59CC6EB092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" creationId="{2133577E-0061-426C-9BAA-9A581FAEB7B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" creationId="{F4609653-6132-4A5C-9709-EDD56B7FAF0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" creationId="{01E7CD17-90F2-4303-9F62-A7A1AEB3FD3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" creationId="{6664F23D-4FC0-4B5F-93DE-2D2967F98B1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" creationId="{A02E0643-6F07-4E64-ACB6-82E875C78B5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2" creationId="{80F00578-9905-4E42-92BC-A5E3E7AA594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3" creationId="{86BED88D-1263-4DF5-B324-541F8E7763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4" creationId="{DBFBF2AB-5B48-409D-B622-87C21AA563E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5" creationId="{5A88B6B4-CE19-4039-B53F-A45C709AF5E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6" creationId="{BAE43510-972A-4AEF-A373-DD1403407D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7" creationId="{D4EFBF1C-2503-429B-9D01-5D9D80DD7FD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8" creationId="{7045C8FA-9276-469D-9204-15CCAF0510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9" creationId="{CFD5D9AE-66AE-4D5E-B23F-A0B022AE261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0" creationId="{CE8C03F0-1552-4811-87F7-6E4B34B922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1" creationId="{4B93DDA1-6FF5-4A1D-B600-F2511297468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2" creationId="{B257D12C-1F88-43CA-B036-EE7E9F2FC4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3" creationId="{C0D9CE10-1F87-40A3-A0D4-087C7A0786C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4" creationId="{7F59AAC7-74B9-45E8-96E4-5E5694B7B2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5" creationId="{B2A8CB4A-BAC9-4874-8343-E5461E21B00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6" creationId="{032B91DC-1E52-44E1-B411-55AA42CE78F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7" creationId="{FFE8E002-7FD6-4865-BF04-63F0B9E5472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8" creationId="{4FB8ACFB-BBFD-40D7-A166-30BEA990C0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9" creationId="{D75C49BD-5AFA-4668-9E00-704FCE5B3A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0" creationId="{172F7412-C3AD-466E-90F2-74C50E3A06A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1" creationId="{DFA843C7-FEEB-49D8-8C8D-12646FCF756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2" creationId="{29E0D116-809B-4312-934B-479B8EADE37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3" creationId="{82F9E2C2-B936-4888-BBE4-D7543EA685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4" creationId="{C8D6A696-7A03-459D-ACDA-885A4F1E9E3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5" creationId="{C25ACCCB-2C71-4799-8863-3DD85E88FD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6" creationId="{44F536B0-6121-4276-8601-CD6963AB450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7" creationId="{72CB2699-6C16-4742-B296-DB14EAA5ECA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8" creationId="{AE7F8884-0C73-4C01-B649-882E15FDFA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9" creationId="{A3C7019D-B683-45AD-94B4-A78809C96D0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0" creationId="{12D16D19-D2D7-469C-9232-B268D0B3D4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1" creationId="{DADE03F2-7A08-4C3E-97B5-E018E19FA4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2" creationId="{F195DBAA-CE86-48CA-BCE8-8ECFA4236D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3" creationId="{97A1286F-1FF6-4846-8229-F8C7CD5BB2F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4" creationId="{13E8E00A-43D9-4AA3-8744-8B7F9EECB8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5" creationId="{5083E4E4-B6DD-4059-B2DE-DA1825AC82E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6" creationId="{EF3FC80A-217A-4C27-ABB9-7AC802FAA2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7" creationId="{C97B7A77-BA36-454B-AA1C-525738C9E5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8" creationId="{C38638CB-05D7-4DD2-9F5F-DDACC8BC2B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9" creationId="{5C1A8B33-ED9E-455C-829F-70837FE9A2C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0" creationId="{477047BE-498D-4FE8-A00C-73D072D756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1" creationId="{4442C61A-2D67-4B68-B343-54F3D0F56EC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2" creationId="{98049915-A931-46E3-AA4E-E63E45F187F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3" creationId="{85F117CE-9B93-4C20-B02E-F17F498409F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4" creationId="{5CAFD724-6BA1-48B4-83EE-05AB0243BF3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5" creationId="{BE70A0C9-776A-4D71-B7C0-7B64D6205B3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6" creationId="{D6C918BB-ECE8-4651-B34E-F0686BFA91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7" creationId="{2EC94D8E-3D62-45B6-B489-C8F9E872911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8" creationId="{02648E6B-E97E-4EA2-B3BC-D26FD1B590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9" creationId="{A38F8A87-7BEA-4A49-AB35-DC086B251C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0" creationId="{EF9D9C45-9876-4177-A892-335341F46F6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1" creationId="{EA482D47-441E-43E0-A134-04ADCC4AE9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2" creationId="{F732C84E-7FAE-4057-8DB6-447AFB2E67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3" creationId="{33250097-2C1D-4D4D-A018-8C6438B9B6A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4" creationId="{3C8759F0-DD5E-4F04-BD74-24DC11B849F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5" creationId="{8C07F6FC-3517-4750-95AD-9EC30E58BA5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6" creationId="{83CF516E-330E-44D5-A9D3-E074B601E15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7" creationId="{3EBBA780-3145-4721-A0E0-83ED45063FD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8" creationId="{412C6EF2-5FE5-4237-A1B1-7DD9C24D35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9" creationId="{28FFBA5C-15D7-4E85-9C37-C43D0D0E5E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0" creationId="{194DEC42-1F2A-4746-ABA0-D4BCE98C38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1" creationId="{FE7B0E50-C2B9-4A24-8BB6-6120147A8E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2" creationId="{DF97992E-1B10-4D23-8F50-94CB6E90FFE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3" creationId="{0EB63873-0E82-4C8C-9BFC-B8F922E43CE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4" creationId="{23BB364B-5B36-489F-89A6-E28A6CCBFFA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5" creationId="{9600B9E2-EB59-4A44-9641-93B0C39D5B9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6" creationId="{CBB268FD-A0D3-4E29-9C78-7F809F38DC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7" creationId="{BE6A70CE-88B0-4547-81C9-456788FA89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8" creationId="{7EE1289A-D414-4C44-B23D-A20EC03F200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9" creationId="{5D0811FC-B3B1-4BE9-BCE7-E5F49272B3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0" creationId="{5C9A24E9-7798-4426-B4B5-B805E6FE85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1" creationId="{B2A41475-334B-4A4A-BF34-A5242A8EB5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2" creationId="{B998BA0A-7DBE-47ED-8A83-0301755AD0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3" creationId="{E6F7ADC5-7100-4014-B0FD-FEA7D72E0B7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4" creationId="{A358FC96-D5D0-46CF-AB42-B1AAA4E651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5" creationId="{6357843A-F7A8-4006-8D1B-C36CB8911B7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6" creationId="{FCAA5E0D-EC81-4194-91EA-F0DD226574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7" creationId="{17E6B857-8664-453D-9372-DC2E410A14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8" creationId="{4335F1A4-63EA-471E-8449-C5CAA8D0139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9" creationId="{9C98606B-097C-448E-A0E9-20F98EBBE3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0" creationId="{D1CBCDB5-9A32-405B-BCF9-600A2C39E5D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1" creationId="{C7654FCB-3585-4135-A8D3-B4FD8A2C0A8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2" creationId="{AB88C96F-5A5F-443F-9B33-356696BC42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3" creationId="{F6CD85C7-1DF6-403F-9344-383024652B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4" creationId="{933054E9-5F00-46F1-943E-BE6B6C66C39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5" creationId="{9FA52EB4-5E4A-4283-BC5B-E63FBC6ECC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6" creationId="{23018301-0DF6-4689-9214-DC29DC3DA42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7" creationId="{EBE1AE6B-D3BA-4E8B-875A-0247D31C7CB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8" creationId="{45100630-88D7-41EC-8272-456E578E89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9" creationId="{03A6CC6E-5D35-4113-91A1-F901BDA25A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0" creationId="{1BB6AE20-8833-4254-8CE2-652F46C9C3F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1" creationId="{2287CDA9-49AE-4FBA-8EBE-9EEA671B58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2" creationId="{11E77579-160B-4EB4-AAF4-FE0BC3C7141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3" creationId="{E3E7658F-4A6F-4275-8334-21625841238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4" creationId="{892058D8-97C8-4702-9607-F9DC67E52D0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5" creationId="{45E2972A-10EA-4F08-8A53-15392259E7F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6" creationId="{0B55AF1F-4367-4793-9740-5560C9E8D69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7" creationId="{CA0C0B88-3EE2-4BE1-ACD0-5525D4C2B9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8" creationId="{90E91A63-4225-4115-B22A-F45DDE7AB7B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9" creationId="{277E1CAC-777C-44B2-AFC5-C8DB36087C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0" creationId="{C92415FE-D51A-4562-99CA-99954007BCA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1" creationId="{636E1161-27CE-48CA-BDD7-9EEBEF8BA3F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2" creationId="{E2D3DA96-07FF-4A35-A24B-BCC99B4A1F3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3" creationId="{57C317ED-D2DA-45A0-903E-FCB2FEF271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4" creationId="{24D5938C-479A-456B-8511-E88C49E37C4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5" creationId="{5FF6FB6A-F2EC-4E90-8D71-F2149D0E61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6" creationId="{C48F60C1-2E77-4B93-B5FE-48E8050925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7" creationId="{E64409F9-34A5-45B4-82F3-2B9A5CE8066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8" creationId="{92CA8B7F-28F8-4A91-9861-BCD85E7CC1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9" creationId="{AF209C2F-FE23-4F41-8A89-ED28420C5CE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0" creationId="{78A7ACCA-320C-4DF5-A5B1-06B358869D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1" creationId="{6A2EA466-D21C-4D23-95A1-1342FCB15E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2" creationId="{658232EC-D7EA-466C-9B27-5A9191AB4E3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3" creationId="{B36FCE03-5328-4C7F-BAE3-E96E996C67D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4" creationId="{C327B7F6-F596-48DB-94FC-9A7465B230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5" creationId="{286A4D35-1AC3-45FE-97B8-5BA9DE53CA8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6" creationId="{92D46446-EE45-4ABA-B9EE-072E0C985F0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7" creationId="{61564261-00DF-4FA9-9E9B-BACABDC28EA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8" creationId="{9AE5E4A6-22A2-4F19-AF3B-4224116415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9" creationId="{C14B013C-D6DA-4A7F-895E-D7D97BA020B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0" creationId="{0F52A6AC-C66D-47D0-BF33-6D0EFF5078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1" creationId="{835C6064-4AFC-4720-8260-02AFA761953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2" creationId="{96760381-546A-4634-9529-D6F1FC82CD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3" creationId="{B2FB9CD8-1A99-4E64-B83E-03D89614DDE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4" creationId="{068C7EF1-1D56-487C-AD14-230C7E8EEF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5" creationId="{B222FB4C-8177-4B53-A7C8-8436ED220C7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6" creationId="{B73986CA-7CBD-4E95-8E02-98FCADFD6C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7" creationId="{C3A44E51-8CA4-4C59-9204-ED205D93FBC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8" creationId="{326BCD4D-3F51-49B7-A535-931A53CE928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9" creationId="{0126E6D4-C07B-4F4C-99FC-651D837957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0" creationId="{0A5AD75C-74D0-4916-ABEE-81397CB2B0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1" creationId="{AEB743B5-E761-4127-AD6C-E5C80C094A3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2" creationId="{FBDE3587-ABE1-4DBA-96B2-48CDDB0238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3" creationId="{2C8A5C27-1835-4345-8F37-873F1ED319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4" creationId="{02C93A82-715C-4C89-834A-DF8CDE35208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5" creationId="{DBFB64E5-1494-47AE-8152-A0A875C2ED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6" creationId="{78D15673-6EDA-4EE0-885C-69CDA37C95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7" creationId="{6908E083-0EE6-4E96-AFA2-FDF39BFCAB0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8" creationId="{3377D460-C1ED-46C9-ABE1-FB9E5FEFE9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9" creationId="{830352EC-9B6E-400A-8F7C-0C370A87E0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0" creationId="{2235076F-8E98-4534-95B1-599CC6ADB3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1" creationId="{6BF692BA-E5E1-45A0-99D3-22802DBC14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2" creationId="{11B016DC-8C11-4C76-9055-3757949395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3" creationId="{9B652537-4DA4-405D-9CA6-90AF2514726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4" creationId="{FD683843-1DCE-47ED-9F9D-EE22DF896E2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5" creationId="{8C6F1D6D-2FEB-4209-AAB3-BD125EE3269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6" creationId="{409FD7B7-F643-4AA4-A30C-23C9A1EBE4F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7" creationId="{FA018176-68DD-46DD-833E-C21F5E32896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8" creationId="{3917E9FC-5B29-43A3-B035-650FD04A2B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9" creationId="{B2A2B8A2-F355-4DCC-88DE-4949ABFC9FB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0" creationId="{EB8411EF-5CDC-434C-8AFC-D022AEAA94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1" creationId="{9A9A7D22-5348-4A73-96FA-969CF2E7414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2" creationId="{94C69F91-B244-4F4B-AEAF-8690CA8125C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3" creationId="{CDE24184-E9B5-47FF-9C8D-7F6D851298A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4" creationId="{E8D7AB4D-EB39-479D-9A2F-75539DDE91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5" creationId="{1CA7AB0E-3192-46C6-97B7-6206A41E4EB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6" creationId="{648F1406-4740-440C-BD2D-10704D8F5B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7" creationId="{01B5FBC3-0E5E-4DD9-959B-3111C16A10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8" creationId="{27ED0889-97BB-4601-A866-A6CE1AE41C1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9" creationId="{3D0A2F9A-569B-4F69-A05D-476CE7B833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0" creationId="{53F8AA6C-3E4A-4357-A57C-7E3F0AF57E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1" creationId="{FE77E9A4-19FC-48D2-8958-560BC11D959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2" creationId="{00148220-9333-44BF-9524-F5F778CC2A9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3" creationId="{56EE2C17-93AA-4778-8E71-056BA0C249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4" creationId="{650615BF-A52A-419E-9F9F-FC10E08A74F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5" creationId="{1E1BB70A-DB97-4584-91E3-6B59ECC98E4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6" creationId="{44ABD39C-F48C-450B-9921-32103B1CC7C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7" creationId="{8D133C69-A807-4C28-AA93-223770CFEF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8" creationId="{F72F2E45-D5AA-4AA1-9C4B-DAE3011B7E0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9" creationId="{3DDAA39A-F824-43E6-B9B5-C7ED152D397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0" creationId="{DC1B0476-ABD7-438B-B7BB-1308D627E5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1" creationId="{3ABDD127-02D3-4770-B44C-4602ACB1F51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2" creationId="{292C650F-9235-47A1-9BEC-0B25B335295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3" creationId="{68DB05FF-1903-4ADC-B601-04658F6DF98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4" creationId="{3206C517-3244-4D22-8132-351CCF9EE3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5" creationId="{1BE29904-6807-49A6-9730-DF9E8006F17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6" creationId="{C21CA0AB-696F-4BB6-A5EA-E293146EE0D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7" creationId="{E4A879BC-7D52-437A-A5D9-2DCDBF96D1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8" creationId="{2B64346B-85AF-4268-8D75-1BF83D0E998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9" creationId="{F3C97DC6-545A-4E36-90C0-5C5F501C7E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0" creationId="{583E6555-939E-4D40-AFBB-F26212C5B45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1" creationId="{5E7E58E1-12D1-496D-9750-7D05BE07B1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2" creationId="{C8BCF910-CBD9-4B13-9D69-E9FDB3A2796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3" creationId="{FBD2333E-FB5F-44E5-9FE3-BE2FC5420D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4" creationId="{053DB9CD-AC1D-4004-B3C2-036EE526899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5" creationId="{AAF1BC7C-3E90-469A-BE5A-2A661E62CF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6" creationId="{3B60857A-B313-41B6-8BD0-7788B7AD0E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7" creationId="{14FD3976-C901-4E26-8A51-F5E5010EFD6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8" creationId="{478948DD-F42A-4C31-8194-7234180F7CC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9" creationId="{B25C5F8F-329E-411E-AC59-63F53FD00E4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0" creationId="{A2DBE7B1-52D3-4A68-A947-E3B86CE796A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1" creationId="{968E3CC0-43F2-4AF7-BD35-96CB64CD65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2" creationId="{A4CAC94A-CB59-4332-82D8-9085E93EA19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3" creationId="{28404C65-6EE6-4A0E-8595-2E06D652ABB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4" creationId="{2B44A9B7-8BEA-4147-A6E2-16F744D6FE7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5" creationId="{06CEBE63-91C4-4D90-987F-7397D74A72D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6" creationId="{8F362ABB-1C79-4784-A941-A1DBCA71678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7" creationId="{AC1F4075-D4C5-40FD-896A-2BF35C67D98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8" creationId="{05C72325-4E74-4BBA-825F-13712672F5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9" creationId="{3FC6699F-783B-4173-BE96-9BCED8E7BC9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0" creationId="{BC088163-E3A7-4125-BA14-4B22980E40B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1" creationId="{9F68B7F6-6593-4CBE-8B30-72B2665EF2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2" creationId="{DBD08DE7-E891-4A4B-9831-DDAE8E98B4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3" creationId="{F709C95A-6FE2-4B20-82CB-BACF35B1646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4" creationId="{8A64F53C-B6E2-4AB4-B0BD-6D0D80ABE19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5" creationId="{7ECD5B86-470E-4452-B02B-4DAD9E3029F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6" creationId="{E2ABFB1D-8F1C-4B0C-9D1F-F8465157CA5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7" creationId="{0328B315-929E-4820-BDF7-C048E2A7A46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8" creationId="{FB3C7033-5195-4090-8072-B2CB207AF6C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9" creationId="{C575B089-27B0-4CEE-9789-646FB24FCE7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0" creationId="{D9A81546-6093-4728-9F71-C8946BC32A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1" creationId="{AE8D429B-2733-4743-8B4F-45941C5606A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2" creationId="{8C309931-006A-4640-8174-792231CAC5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3" creationId="{352A5A2E-B439-4ED4-92A7-50AF761A6B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4" creationId="{797E3AF7-9481-42A9-82E8-74593FD09EA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5" creationId="{D632D692-35A1-4981-9725-3BC5ABA868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6" creationId="{E6EFE6D4-86E1-4A92-BB79-99CCC81F308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7" creationId="{8D1AFEEF-2270-462E-AD53-F8F9A259BAE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8" creationId="{CF83C12A-0896-4CF6-A31E-3040019614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9" creationId="{5784149A-9641-478A-A22C-514CA147EA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0" creationId="{0D60B82A-4552-4E77-A362-0B07535411A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1" creationId="{04A38FF5-2097-4FFD-86A9-BD99230736A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2" creationId="{442A9326-D918-4DBE-8923-BC420AA6250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3" creationId="{95D03D99-20AD-46DD-89A8-290EBB8A420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4" creationId="{62985F8E-FDC3-4D6B-8F8B-54E1262E82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5" creationId="{0533558E-F3EC-4354-816C-D7B4B5C04C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6" creationId="{FA1CD701-525A-49BB-ADF8-AF0C207CB3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7" creationId="{A2CB271B-1449-43F5-B8E3-0F58716B5F8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8" creationId="{985B61D8-EDD6-4590-97C4-6ECBAB7DDA6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9" creationId="{943244AF-8486-4601-864F-2F9F0CE7ABF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0" creationId="{46D097AF-EB5A-4DA7-9F5E-E57E9CA27A5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1" creationId="{217A8621-5676-48E5-9981-A250F712816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2" creationId="{83A650D1-188F-41C9-A8F8-17E9712DAC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3" creationId="{F1854BCE-1B07-463D-8376-33E8D1BE1EC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4" creationId="{8F7D3F1E-0B4B-4D3E-9D61-F0F1CD60658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5" creationId="{6EC85DCA-0786-4782-B03F-9F9DD569A00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6" creationId="{FA5673BD-FE10-43FA-9CC9-28A028DCCD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7" creationId="{DB34ABF8-F4EE-43EE-BA1D-7816461C2E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8" creationId="{4CFBF60A-B747-4E27-B58C-AD43C036E7A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9" creationId="{C1FBD132-C0A3-448D-B3DC-09AE82C28D5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0" creationId="{62B2224F-F11B-4FEA-9795-4DC4F87F380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1" creationId="{26094008-3702-417C-AA4F-009D5A2A7C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2" creationId="{02D235C4-6131-4453-9EEF-7D7F9FD479D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3" creationId="{0765352C-6B67-44F7-91BE-3139E8E5FD7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4" creationId="{E09283EC-9A31-40FC-AD1A-6C7540BA2DD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5" creationId="{C059970A-ADDD-4E24-A9B3-4DB22608354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6" creationId="{784A1492-BC87-4F0F-AA8B-4D82C856D20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7" creationId="{90BFA074-9757-4544-894B-CA9EAA9B809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8" creationId="{370C5452-D8F1-41FD-B73B-D4949380E1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9" creationId="{D43CD29E-28C1-4D0D-97CD-A31E88B9EB5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0" creationId="{BC8FAE35-BBD8-458D-ABE3-C9463FA96A2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1" creationId="{BADF3917-1A42-4ED6-9F08-FE5BE33D195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2" creationId="{3F2F8A42-4DBC-43F1-B6EC-6896949164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3" creationId="{8324D511-D68B-425F-8D8B-F5CD4035B82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4" creationId="{FC1EA77F-4C6D-43DE-8A9C-9C2DECCF05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5" creationId="{ED12674D-6EA6-4363-AAE8-424975A6A4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6" creationId="{881ED644-50CD-4C21-B181-796B3A76A5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7" creationId="{2A15AAB4-F466-4164-A9BF-BDC81AB8B9D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8" creationId="{F1D01187-2F07-40FB-A55F-7144A2E00D5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9" creationId="{C723C79F-3407-49AA-9BAD-540E5FF0514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0" creationId="{B557F940-1D71-4561-9B65-4EC67523B74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1" creationId="{9F893374-2D1D-44B6-A76B-44BB9810DC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2" creationId="{16BC1CC3-E283-4B37-ADCB-C25616A8D6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3" creationId="{C349C5BA-406D-4265-9C88-E3EDD905F5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4" creationId="{0E274418-AFB5-4E1A-9A02-8E9353AFFB5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5" creationId="{DBB8A72A-6E8A-471B-B4EB-3A901F4EB33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6" creationId="{132A8C54-8D6D-47E2-86C0-A6626DE88BF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7" creationId="{B004BB34-498C-4376-AC62-1DEFBA96E09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8" creationId="{41846843-0A9A-4773-8389-FFBF4751747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9" creationId="{79AE5116-3F78-4622-8BD6-0EC8E6F58F4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0" creationId="{B5635363-5D0D-44DF-8B18-271E7B3352E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1" creationId="{73C17AD1-35C1-47ED-91DD-87ED2D8DA0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2" creationId="{F5A5CE51-8C96-44CE-955F-4BC1CEE2F7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3" creationId="{D0340B2D-C0BA-482E-A760-37C292928B1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4" creationId="{AC9B3B46-4E57-4699-A21C-F0581F4DAD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5" creationId="{5D8F667C-CBB1-49F0-8449-F12AB23AC46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6" creationId="{B68DFE9E-B50A-4168-84B9-68B65CE9FA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7" creationId="{BC714C36-9C53-4ACF-A7B6-B055184A958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8" creationId="{CE253CB7-3E1E-4D21-9A05-64B92672D7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9" creationId="{1CEF9896-220C-4781-9DF3-FFB1243151E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0" creationId="{B26BE94B-5AC5-4468-A51A-6F95A27DBC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1" creationId="{DCC6974A-EAAA-4204-88CC-CEA6093249E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2" creationId="{341246FF-11F9-48B3-89CE-06D48A78656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3" creationId="{E2E6B197-CF3E-4313-BA68-B46364081A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4" creationId="{0A50AAE9-8CB4-4017-9054-5DE108B58E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5" creationId="{009A8F4A-12C2-4959-8536-A3AC7B219A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6" creationId="{F1508B6A-1F9D-43DE-BDB9-A86D68BAED9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7" creationId="{F74A718F-5741-4ED8-8BD1-ABBC7B5545F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8" creationId="{E7FFC2F5-52C7-4F67-A638-5AD3CFA1C99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9" creationId="{27BFB12A-D4C5-4ED4-BC97-DC0DE159008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0" creationId="{9353941A-E0D3-46F7-8933-BC444AB6A65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1" creationId="{6072A3FC-A0E9-4675-A566-E79A385FFAD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2" creationId="{98C6B68F-2E2D-45CC-95C4-6361114FF94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3" creationId="{7D52E216-D8D3-489B-84C6-435DF1309B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4" creationId="{756DC8AE-6757-4DCE-B46A-CBCDB04893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5" creationId="{C3BBFD47-D3A3-46E3-8C7D-F9B01E431F5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6" creationId="{2ED4F404-B32D-4F7D-8E11-01F38C7BDC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7" creationId="{E61CED0A-17CF-4B48-A136-E77313FB1A4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8" creationId="{8B187AA2-0183-40DB-AA39-33AC2BC93D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9" creationId="{9966FA35-E78F-43E2-8C3D-94778B81E8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0" creationId="{F0CA0AFE-A413-4BD3-8327-148980ACAF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1" creationId="{6576BB32-EDE0-4A41-8538-318BEE56417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2" creationId="{8983D5D1-02B8-485A-94C4-179DD0FBFD2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3" creationId="{07A4D71B-5875-4435-BF0A-6D12E3CC3A0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4" creationId="{D5B26A79-021F-42D4-8FB9-1C843791ED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5" creationId="{3D4C9484-F6DD-462C-82C1-8300FE45888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6" creationId="{D21AC1E9-2867-494E-9F9B-A70ED53444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7" creationId="{9441A4BD-8DF0-4C8A-8D8B-38F1EAFC6FA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8" creationId="{E4330C97-D64A-438A-AA95-6A5E8B2D14D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9" creationId="{5C9042EA-964D-4CFD-89BD-7A955BDCAB9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0" creationId="{43112939-C52E-4D87-B676-2CB524CD54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1" creationId="{B2765843-F574-402E-B1DA-1E37730956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2" creationId="{0F2EB38F-5BF6-4DEE-9E88-A143518B2B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3" creationId="{134EC8B7-1913-4AC8-8227-CEF4C0B869D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4" creationId="{A34D9E75-8C56-42BF-937D-4E80B96673B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5" creationId="{7709AD21-5316-4BDA-8E95-059CA180D4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6" creationId="{911C6E33-5DCE-48D8-9A58-B78AD6C7AA3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7" creationId="{5B456DEC-45B9-444E-A1F4-CB7E6DBC3D8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8" creationId="{C0DBDB99-5670-49A8-A769-8FEE929529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9" creationId="{35A374FF-955B-497E-88D8-A2DC67045E7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0" creationId="{7596F865-6270-41B8-8607-EDB4D11DE0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1" creationId="{5CB6E870-4AA2-4DB3-9025-F8BB8CB9CA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2" creationId="{B16DF9E2-31D1-47D2-998D-01A5B5EAB1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3" creationId="{2C46CDDB-9415-4376-A545-0DA8CAFA7E2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4" creationId="{0A9079AA-3911-4665-BFB8-AF42C9FA619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5" creationId="{AB129B25-D8AC-4EE6-BE58-C24A7E2CDAC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6" creationId="{B8BA8B25-81C2-480F-B694-C9692394A9F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7" creationId="{1D63FCAE-54B5-414C-BE4F-75BCC06489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8" creationId="{2DEFD767-B4D6-4ABE-A496-91C77092E9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9" creationId="{717DC625-6730-4CA2-B777-7E0FDED83C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0" creationId="{57B1C29C-BE6D-43CB-A64F-A8ED6AEA1AE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1" creationId="{5E5240CA-648F-4035-817C-D1E31A1CA5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2" creationId="{582F4F17-8E1D-43E0-ADA0-BE5F5C6C8C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3" creationId="{349D7165-3122-40B3-85DE-09C85FB5B8E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4" creationId="{54BA3997-1D59-4823-BF96-E3F8E35052C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5" creationId="{4977EC17-7455-48F3-851B-E748D5C35BD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6" creationId="{5634BDB5-5749-411B-A4C2-EC7E83865C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7" creationId="{6C24DFEF-88E9-4D5C-86BF-465DB37F09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8" creationId="{1328CACE-C539-4633-BD05-30A8E31EA3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9" creationId="{5DB6117C-E1CC-4D83-A919-009236870F0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0" creationId="{343A40A2-867C-4272-8F39-08413F063A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1" creationId="{DABDEB56-E355-4C0C-906B-089446CD6C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2" creationId="{9D339A4B-189C-47FC-B6BF-16C3F7193A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3" creationId="{A13CB60E-603B-44CD-84C3-BD2CB1E0094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4" creationId="{0DA1C4CD-BEA8-4E67-802D-8666398960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5" creationId="{F9EEDE19-20CF-4FD1-831F-4087C269569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6" creationId="{BE8CA0CD-122A-49FC-956D-681B17A1AC1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7" creationId="{AB7AC5F8-406D-45C7-864A-568D506B3F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8" creationId="{683C105F-02DB-4136-94BD-E8402EBBB5E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9" creationId="{D528FB6E-03A7-42C0-A333-11EEE06360F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0" creationId="{9F6BD256-E1CE-4C95-8CD2-DC918400AD9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1" creationId="{E347C36A-B0B8-4761-B6B1-344753E423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4" creationId="{37EA2C93-EBFC-42A5-B2C4-9DDAA50B71A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5" creationId="{6178037A-6F0E-419A-A725-859E25AE87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6" creationId="{3D4B42B8-25CC-4D08-8381-2307C16B10D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7" creationId="{58F62107-A629-4C74-A859-978A85D62C4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8" creationId="{6F843811-610F-4438-9463-FC6F8761B9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9" creationId="{D51441F3-3EF9-4C3F-AEA3-35EE0425E5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0" creationId="{C5BB7731-BBE8-43D9-8FCF-0FF1E2DCB4DA}"/>
          </ac:spMkLst>
        </pc:spChg>
        <pc:spChg chg="add 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1" creationId="{CA8CF9D7-6B2B-4B7D-A453-E5565E34E1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4" creationId="{BC2CCCAB-26D5-44FC-AEB8-16A2842EC7A8}"/>
          </ac:spMkLst>
        </pc:spChg>
        <pc:grpChg chg="add 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5" creationId="{B30D5E96-1E54-4DBD-8A9C-1DD1BCF46673}"/>
          </ac:grpSpMkLst>
        </pc:grpChg>
        <pc:grpChg chg="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6" creationId="{01B0668B-DED6-4EB6-9CFC-38B77E8DAB28}"/>
          </ac:grpSpMkLst>
        </pc:grpChg>
        <pc:grpChg chg="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8" creationId="{74804A50-1852-4EF1-9409-85B8080638E4}"/>
          </ac:grpSpMkLst>
        </pc:grpChg>
        <pc:grpChg chg="add 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402" creationId="{25F4D2C0-1A6D-45C1-AAF9-1D715103C447}"/>
          </ac:grpSpMkLst>
        </pc:grp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7" creationId="{12E3DA63-CF3B-448D-B5BF-3D856AE48B66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41" creationId="{ED86A711-24AC-426D-8DC1-EBD0EEFDA4FE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392" creationId="{7E648401-3F34-4116-9FF5-623E02915164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393" creationId="{7DD7EAF5-C9D7-4994-A976-5060898FEE62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403" creationId="{4193AF07-3027-46B9-9D52-5B5AFBDB298A}"/>
          </ac:picMkLst>
        </pc:picChg>
      </pc:sldChg>
      <pc:sldChg chg="addSp modSp new mod">
        <pc:chgData name="Christian Morales LL." userId="acd2dd22fbae4b69" providerId="LiveId" clId="{DB99C404-EC06-457C-BB16-AD0136894115}" dt="2021-06-30T06:28:50.390" v="245"/>
        <pc:sldMkLst>
          <pc:docMk/>
          <pc:sldMk cId="292339041" sldId="633"/>
        </pc:sldMkLst>
        <pc:spChg chg="mod">
          <ac:chgData name="Christian Morales LL." userId="acd2dd22fbae4b69" providerId="LiveId" clId="{DB99C404-EC06-457C-BB16-AD0136894115}" dt="2021-06-30T06:19:34.540" v="92" actId="27636"/>
          <ac:spMkLst>
            <pc:docMk/>
            <pc:sldMk cId="292339041" sldId="633"/>
            <ac:spMk id="2" creationId="{E6234D21-26A9-47A0-AB42-06F655164939}"/>
          </ac:spMkLst>
        </pc:spChg>
        <pc:spChg chg="mod">
          <ac:chgData name="Christian Morales LL." userId="acd2dd22fbae4b69" providerId="LiveId" clId="{DB99C404-EC06-457C-BB16-AD0136894115}" dt="2021-06-30T06:28:50.390" v="245"/>
          <ac:spMkLst>
            <pc:docMk/>
            <pc:sldMk cId="292339041" sldId="633"/>
            <ac:spMk id="3" creationId="{4FAA580E-8F37-4EBC-88AF-8942EFA45531}"/>
          </ac:spMkLst>
        </pc:spChg>
        <pc:spChg chg="add mod">
          <ac:chgData name="Christian Morales LL." userId="acd2dd22fbae4b69" providerId="LiveId" clId="{DB99C404-EC06-457C-BB16-AD0136894115}" dt="2021-06-30T06:19:42.253" v="93"/>
          <ac:spMkLst>
            <pc:docMk/>
            <pc:sldMk cId="292339041" sldId="633"/>
            <ac:spMk id="4" creationId="{C75EC95F-87D0-4F6B-9975-39567C02C883}"/>
          </ac:spMkLst>
        </pc:spChg>
        <pc:spChg chg="add mod">
          <ac:chgData name="Christian Morales LL." userId="acd2dd22fbae4b69" providerId="LiveId" clId="{DB99C404-EC06-457C-BB16-AD0136894115}" dt="2021-06-30T06:19:42.253" v="93"/>
          <ac:spMkLst>
            <pc:docMk/>
            <pc:sldMk cId="292339041" sldId="633"/>
            <ac:spMk id="5" creationId="{866DC8C9-A6A0-4045-83BE-AE0A6A89D68F}"/>
          </ac:spMkLst>
        </pc:spChg>
        <pc:picChg chg="add mod">
          <ac:chgData name="Christian Morales LL." userId="acd2dd22fbae4b69" providerId="LiveId" clId="{DB99C404-EC06-457C-BB16-AD0136894115}" dt="2021-06-30T06:19:42.253" v="93"/>
          <ac:picMkLst>
            <pc:docMk/>
            <pc:sldMk cId="292339041" sldId="633"/>
            <ac:picMk id="6" creationId="{5403501B-2B40-4BBC-86FD-D6282BDDF408}"/>
          </ac:picMkLst>
        </pc:picChg>
      </pc:sldChg>
      <pc:sldChg chg="addSp modSp new mod">
        <pc:chgData name="Christian Morales LL." userId="acd2dd22fbae4b69" providerId="LiveId" clId="{DB99C404-EC06-457C-BB16-AD0136894115}" dt="2021-07-02T04:16:38.557" v="355" actId="27636"/>
        <pc:sldMkLst>
          <pc:docMk/>
          <pc:sldMk cId="75436207" sldId="634"/>
        </pc:sldMkLst>
        <pc:spChg chg="mod">
          <ac:chgData name="Christian Morales LL." userId="acd2dd22fbae4b69" providerId="LiveId" clId="{DB99C404-EC06-457C-BB16-AD0136894115}" dt="2021-07-02T04:16:38.557" v="355" actId="27636"/>
          <ac:spMkLst>
            <pc:docMk/>
            <pc:sldMk cId="75436207" sldId="634"/>
            <ac:spMk id="2" creationId="{E5EA1F9A-E470-43F1-9E6A-22E0BA173D61}"/>
          </ac:spMkLst>
        </pc:spChg>
        <pc:spChg chg="mod">
          <ac:chgData name="Christian Morales LL." userId="acd2dd22fbae4b69" providerId="LiveId" clId="{DB99C404-EC06-457C-BB16-AD0136894115}" dt="2021-06-30T06:28:47.734" v="244"/>
          <ac:spMkLst>
            <pc:docMk/>
            <pc:sldMk cId="75436207" sldId="634"/>
            <ac:spMk id="3" creationId="{DF772D99-767F-4505-BA37-31A70E4EB7B4}"/>
          </ac:spMkLst>
        </pc:spChg>
        <pc:spChg chg="add mod">
          <ac:chgData name="Christian Morales LL." userId="acd2dd22fbae4b69" providerId="LiveId" clId="{DB99C404-EC06-457C-BB16-AD0136894115}" dt="2021-06-30T06:20:01.758" v="97" actId="27636"/>
          <ac:spMkLst>
            <pc:docMk/>
            <pc:sldMk cId="75436207" sldId="634"/>
            <ac:spMk id="4" creationId="{CC843E20-A092-4AA1-B61E-B94A30BFBB2B}"/>
          </ac:spMkLst>
        </pc:spChg>
        <pc:picChg chg="add mod">
          <ac:chgData name="Christian Morales LL." userId="acd2dd22fbae4b69" providerId="LiveId" clId="{DB99C404-EC06-457C-BB16-AD0136894115}" dt="2021-06-30T06:20:01.758" v="97" actId="27636"/>
          <ac:picMkLst>
            <pc:docMk/>
            <pc:sldMk cId="75436207" sldId="634"/>
            <ac:picMk id="5" creationId="{19DF6254-0392-47CD-8C54-27C7276BA254}"/>
          </ac:picMkLst>
        </pc:picChg>
      </pc:sldChg>
      <pc:sldChg chg="addSp modSp new mod">
        <pc:chgData name="Christian Morales LL." userId="acd2dd22fbae4b69" providerId="LiveId" clId="{DB99C404-EC06-457C-BB16-AD0136894115}" dt="2021-06-30T06:28:44.835" v="243"/>
        <pc:sldMkLst>
          <pc:docMk/>
          <pc:sldMk cId="3970939085" sldId="635"/>
        </pc:sldMkLst>
        <pc:spChg chg="mod">
          <ac:chgData name="Christian Morales LL." userId="acd2dd22fbae4b69" providerId="LiveId" clId="{DB99C404-EC06-457C-BB16-AD0136894115}" dt="2021-06-30T06:20:13.136" v="102" actId="27636"/>
          <ac:spMkLst>
            <pc:docMk/>
            <pc:sldMk cId="3970939085" sldId="635"/>
            <ac:spMk id="2" creationId="{ACC4CA3D-6894-4237-A027-C6D81968119F}"/>
          </ac:spMkLst>
        </pc:spChg>
        <pc:spChg chg="mod">
          <ac:chgData name="Christian Morales LL." userId="acd2dd22fbae4b69" providerId="LiveId" clId="{DB99C404-EC06-457C-BB16-AD0136894115}" dt="2021-06-30T06:28:44.835" v="243"/>
          <ac:spMkLst>
            <pc:docMk/>
            <pc:sldMk cId="3970939085" sldId="635"/>
            <ac:spMk id="3" creationId="{F0A5A7BE-B362-44AF-A6BE-68CAF865CEC4}"/>
          </ac:spMkLst>
        </pc:spChg>
        <pc:picChg chg="add mod">
          <ac:chgData name="Christian Morales LL." userId="acd2dd22fbae4b69" providerId="LiveId" clId="{DB99C404-EC06-457C-BB16-AD0136894115}" dt="2021-06-30T06:20:21.524" v="103"/>
          <ac:picMkLst>
            <pc:docMk/>
            <pc:sldMk cId="3970939085" sldId="635"/>
            <ac:picMk id="4" creationId="{6729B19C-948B-4B98-9916-2F26AA5D067F}"/>
          </ac:picMkLst>
        </pc:picChg>
      </pc:sldChg>
      <pc:sldChg chg="addSp modSp new mod">
        <pc:chgData name="Christian Morales LL." userId="acd2dd22fbae4b69" providerId="LiveId" clId="{DB99C404-EC06-457C-BB16-AD0136894115}" dt="2021-07-02T04:16:46.741" v="357" actId="27636"/>
        <pc:sldMkLst>
          <pc:docMk/>
          <pc:sldMk cId="1315541457" sldId="636"/>
        </pc:sldMkLst>
        <pc:spChg chg="mod">
          <ac:chgData name="Christian Morales LL." userId="acd2dd22fbae4b69" providerId="LiveId" clId="{DB99C404-EC06-457C-BB16-AD0136894115}" dt="2021-07-02T04:16:46.741" v="357" actId="27636"/>
          <ac:spMkLst>
            <pc:docMk/>
            <pc:sldMk cId="1315541457" sldId="636"/>
            <ac:spMk id="2" creationId="{A06E65C1-FBC6-4C56-B436-8A23714C649A}"/>
          </ac:spMkLst>
        </pc:spChg>
        <pc:spChg chg="mod">
          <ac:chgData name="Christian Morales LL." userId="acd2dd22fbae4b69" providerId="LiveId" clId="{DB99C404-EC06-457C-BB16-AD0136894115}" dt="2021-06-30T06:28:41.251" v="242"/>
          <ac:spMkLst>
            <pc:docMk/>
            <pc:sldMk cId="1315541457" sldId="636"/>
            <ac:spMk id="3" creationId="{BB1ED968-F027-4090-B366-3099A37EE77D}"/>
          </ac:spMkLst>
        </pc:spChg>
        <pc:spChg chg="add mod">
          <ac:chgData name="Christian Morales LL." userId="acd2dd22fbae4b69" providerId="LiveId" clId="{DB99C404-EC06-457C-BB16-AD0136894115}" dt="2021-06-30T06:20:52.010" v="109"/>
          <ac:spMkLst>
            <pc:docMk/>
            <pc:sldMk cId="1315541457" sldId="636"/>
            <ac:spMk id="4" creationId="{F810321C-2287-48E4-B52A-71C0D8227F6B}"/>
          </ac:spMkLst>
        </pc:spChg>
        <pc:spChg chg="add mod">
          <ac:chgData name="Christian Morales LL." userId="acd2dd22fbae4b69" providerId="LiveId" clId="{DB99C404-EC06-457C-BB16-AD0136894115}" dt="2021-06-30T06:20:52.010" v="109"/>
          <ac:spMkLst>
            <pc:docMk/>
            <pc:sldMk cId="1315541457" sldId="636"/>
            <ac:spMk id="6" creationId="{39EE122F-F966-47EA-9B51-1EA5AAB161B2}"/>
          </ac:spMkLst>
        </pc:spChg>
        <pc:picChg chg="add mod">
          <ac:chgData name="Christian Morales LL." userId="acd2dd22fbae4b69" providerId="LiveId" clId="{DB99C404-EC06-457C-BB16-AD0136894115}" dt="2021-06-30T06:20:52.010" v="109"/>
          <ac:picMkLst>
            <pc:docMk/>
            <pc:sldMk cId="1315541457" sldId="636"/>
            <ac:picMk id="5" creationId="{C12CFBC0-3F30-4B93-985D-9390BB4D4BD9}"/>
          </ac:picMkLst>
        </pc:picChg>
      </pc:sldChg>
      <pc:sldChg chg="addSp delSp modSp new mod">
        <pc:chgData name="Christian Morales LL." userId="acd2dd22fbae4b69" providerId="LiveId" clId="{DB99C404-EC06-457C-BB16-AD0136894115}" dt="2021-07-02T04:16:51.882" v="358" actId="20577"/>
        <pc:sldMkLst>
          <pc:docMk/>
          <pc:sldMk cId="2757589047" sldId="637"/>
        </pc:sldMkLst>
        <pc:spChg chg="mod">
          <ac:chgData name="Christian Morales LL." userId="acd2dd22fbae4b69" providerId="LiveId" clId="{DB99C404-EC06-457C-BB16-AD0136894115}" dt="2021-07-02T04:16:51.882" v="358" actId="20577"/>
          <ac:spMkLst>
            <pc:docMk/>
            <pc:sldMk cId="2757589047" sldId="637"/>
            <ac:spMk id="2" creationId="{E51CF199-8BD1-4288-AB62-CC97E4300D20}"/>
          </ac:spMkLst>
        </pc:spChg>
        <pc:spChg chg="mod">
          <ac:chgData name="Christian Morales LL." userId="acd2dd22fbae4b69" providerId="LiveId" clId="{DB99C404-EC06-457C-BB16-AD0136894115}" dt="2021-06-30T06:28:38.994" v="241"/>
          <ac:spMkLst>
            <pc:docMk/>
            <pc:sldMk cId="2757589047" sldId="637"/>
            <ac:spMk id="3" creationId="{53544037-5188-4F51-851C-F623B95BDE32}"/>
          </ac:spMkLst>
        </pc:spChg>
        <pc:spChg chg="add del mod">
          <ac:chgData name="Christian Morales LL." userId="acd2dd22fbae4b69" providerId="LiveId" clId="{DB99C404-EC06-457C-BB16-AD0136894115}" dt="2021-06-30T06:21:12.221" v="113"/>
          <ac:spMkLst>
            <pc:docMk/>
            <pc:sldMk cId="2757589047" sldId="637"/>
            <ac:spMk id="4" creationId="{2247E5F9-DB09-4E1E-950E-E159EB20C90F}"/>
          </ac:spMkLst>
        </pc:spChg>
        <pc:spChg chg="add mod">
          <ac:chgData name="Christian Morales LL." userId="acd2dd22fbae4b69" providerId="LiveId" clId="{DB99C404-EC06-457C-BB16-AD0136894115}" dt="2021-06-30T06:21:30.406" v="114"/>
          <ac:spMkLst>
            <pc:docMk/>
            <pc:sldMk cId="2757589047" sldId="637"/>
            <ac:spMk id="5" creationId="{EE20B0D0-85DE-47E0-8644-4FBA07D28615}"/>
          </ac:spMkLst>
        </pc:spChg>
      </pc:sldChg>
      <pc:sldChg chg="addSp modSp new mod">
        <pc:chgData name="Christian Morales LL." userId="acd2dd22fbae4b69" providerId="LiveId" clId="{DB99C404-EC06-457C-BB16-AD0136894115}" dt="2021-07-02T04:16:56.726" v="360" actId="27636"/>
        <pc:sldMkLst>
          <pc:docMk/>
          <pc:sldMk cId="4256373139" sldId="638"/>
        </pc:sldMkLst>
        <pc:spChg chg="mod">
          <ac:chgData name="Christian Morales LL." userId="acd2dd22fbae4b69" providerId="LiveId" clId="{DB99C404-EC06-457C-BB16-AD0136894115}" dt="2021-07-02T04:16:56.726" v="360" actId="27636"/>
          <ac:spMkLst>
            <pc:docMk/>
            <pc:sldMk cId="4256373139" sldId="638"/>
            <ac:spMk id="2" creationId="{DAE8CE22-D57A-46DB-8E18-BF90756AAC20}"/>
          </ac:spMkLst>
        </pc:spChg>
        <pc:spChg chg="mod">
          <ac:chgData name="Christian Morales LL." userId="acd2dd22fbae4b69" providerId="LiveId" clId="{DB99C404-EC06-457C-BB16-AD0136894115}" dt="2021-06-30T06:28:37.136" v="240"/>
          <ac:spMkLst>
            <pc:docMk/>
            <pc:sldMk cId="4256373139" sldId="638"/>
            <ac:spMk id="3" creationId="{96D101D9-F1DD-46AF-8E72-21F05622FBD3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5" creationId="{3EB511C5-8CA7-4188-9150-1E3FC1168886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6" creationId="{CBEACE82-A130-4D2C-B71A-3B5B87C27B5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8" creationId="{60956CF1-52B5-4196-9C70-02592EEF89C1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0" creationId="{ADA2EE14-BB4A-4D35-8F0E-C7E122F2577D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2" creationId="{0A194261-02F6-40F9-B3F5-511067933013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3" creationId="{296546B1-2BB5-40D3-B63F-2225CB1412D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4" creationId="{10C4442D-220D-40EA-8281-DD0E59937DC8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5" creationId="{CCB70B84-E529-4138-B10C-5404E5DCC4EA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6" creationId="{C7A3C90E-9A19-4F9E-873A-E7554003156E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8" creationId="{C6C9E521-EF0C-40B4-829F-A3DBEB43E0C4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0" creationId="{DB2CA5B5-A014-483B-9092-DF6B7F31D985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3" creationId="{BCF652EB-3B46-43AB-BDEE-BBEDFAF69D2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7" creationId="{49AF338C-CB15-4725-9E14-773FAA94281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9" creationId="{7CB4112D-0B25-4863-BB66-C509C7B2C024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31" creationId="{D5B884FF-B48A-4E7A-BC7F-24C06AE0DA25}"/>
          </ac:spMkLst>
        </pc:sp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4" creationId="{667096ED-C85A-4ACD-9E15-7283DF932B6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7" creationId="{9A10EE57-6088-4B30-AA15-E20D6B9DD91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9" creationId="{35414F3E-2529-40FA-A322-6003BADA3151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1" creationId="{3BF5EBA5-0CC5-4C5E-A54A-18D499D61682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7" creationId="{423966BC-B611-4319-9277-7BDC9DF47BD6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9" creationId="{EFFFB372-543B-4CC1-96F1-CC4B5CAAFBE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1" creationId="{BAEE3FB1-2124-4EA2-86C0-BEDCFCCFC177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2" creationId="{C7D12254-58EF-4922-ACD2-1AE53E7F5E67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4" creationId="{9C671425-85E2-4CD9-8AE8-1AFC333ED932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5" creationId="{56331F74-ACF3-4B42-B634-04088B14433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6" creationId="{EC81A1FA-1792-4E41-A3AE-01BE4C15693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8" creationId="{C6214E8C-10B0-4768-9636-F63A7F8DA4B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30" creationId="{C11D6338-5A9C-4F59-9C8D-63AF28ED8666}"/>
          </ac:picMkLst>
        </pc:pic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2" creationId="{0B870635-6DD8-459A-AB1A-12007F75A4C3}"/>
          </ac:cxnSpMkLst>
        </pc:cxn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3" creationId="{5D1B97C4-BE38-4C05-A278-149ABB806DAF}"/>
          </ac:cxnSpMkLst>
        </pc:cxn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4" creationId="{F3795503-35C7-4029-8C84-1DEB2EA3D061}"/>
          </ac:cxnSpMkLst>
        </pc:cxnChg>
      </pc:sldChg>
      <pc:sldChg chg="addSp modSp new mod">
        <pc:chgData name="Christian Morales LL." userId="acd2dd22fbae4b69" providerId="LiveId" clId="{DB99C404-EC06-457C-BB16-AD0136894115}" dt="2021-07-02T04:17:02.041" v="362" actId="27636"/>
        <pc:sldMkLst>
          <pc:docMk/>
          <pc:sldMk cId="1047164257" sldId="639"/>
        </pc:sldMkLst>
        <pc:spChg chg="mod">
          <ac:chgData name="Christian Morales LL." userId="acd2dd22fbae4b69" providerId="LiveId" clId="{DB99C404-EC06-457C-BB16-AD0136894115}" dt="2021-07-02T04:17:02.041" v="362" actId="27636"/>
          <ac:spMkLst>
            <pc:docMk/>
            <pc:sldMk cId="1047164257" sldId="639"/>
            <ac:spMk id="2" creationId="{1CCF4955-AACE-4E5B-82DC-5B99E556A2F0}"/>
          </ac:spMkLst>
        </pc:spChg>
        <pc:spChg chg="mod">
          <ac:chgData name="Christian Morales LL." userId="acd2dd22fbae4b69" providerId="LiveId" clId="{DB99C404-EC06-457C-BB16-AD0136894115}" dt="2021-06-30T06:28:35.339" v="239"/>
          <ac:spMkLst>
            <pc:docMk/>
            <pc:sldMk cId="1047164257" sldId="639"/>
            <ac:spMk id="3" creationId="{C251CBC6-68A9-425F-BCCF-4F8EF89662BB}"/>
          </ac:spMkLst>
        </pc:spChg>
        <pc:spChg chg="add mod">
          <ac:chgData name="Christian Morales LL." userId="acd2dd22fbae4b69" providerId="LiveId" clId="{DB99C404-EC06-457C-BB16-AD0136894115}" dt="2021-06-30T06:22:14.960" v="120"/>
          <ac:spMkLst>
            <pc:docMk/>
            <pc:sldMk cId="1047164257" sldId="639"/>
            <ac:spMk id="4" creationId="{BD1270D4-ED3C-41B1-AC8A-A2F4456C703E}"/>
          </ac:spMkLst>
        </pc:spChg>
        <pc:picChg chg="add mod">
          <ac:chgData name="Christian Morales LL." userId="acd2dd22fbae4b69" providerId="LiveId" clId="{DB99C404-EC06-457C-BB16-AD0136894115}" dt="2021-06-30T06:22:14.960" v="120"/>
          <ac:picMkLst>
            <pc:docMk/>
            <pc:sldMk cId="1047164257" sldId="639"/>
            <ac:picMk id="5" creationId="{91EBEDE5-9B90-4FFF-936B-2E3F85460CD7}"/>
          </ac:picMkLst>
        </pc:picChg>
      </pc:sldChg>
      <pc:sldChg chg="addSp modSp new mod">
        <pc:chgData name="Christian Morales LL." userId="acd2dd22fbae4b69" providerId="LiveId" clId="{DB99C404-EC06-457C-BB16-AD0136894115}" dt="2021-07-02T04:17:05.214" v="364" actId="27636"/>
        <pc:sldMkLst>
          <pc:docMk/>
          <pc:sldMk cId="2331215399" sldId="640"/>
        </pc:sldMkLst>
        <pc:spChg chg="mod">
          <ac:chgData name="Christian Morales LL." userId="acd2dd22fbae4b69" providerId="LiveId" clId="{DB99C404-EC06-457C-BB16-AD0136894115}" dt="2021-07-02T04:17:05.214" v="364" actId="27636"/>
          <ac:spMkLst>
            <pc:docMk/>
            <pc:sldMk cId="2331215399" sldId="640"/>
            <ac:spMk id="2" creationId="{B030498D-321B-4025-9E88-40A17F11F5FF}"/>
          </ac:spMkLst>
        </pc:spChg>
        <pc:spChg chg="mod">
          <ac:chgData name="Christian Morales LL." userId="acd2dd22fbae4b69" providerId="LiveId" clId="{DB99C404-EC06-457C-BB16-AD0136894115}" dt="2021-06-30T06:28:33.336" v="238"/>
          <ac:spMkLst>
            <pc:docMk/>
            <pc:sldMk cId="2331215399" sldId="640"/>
            <ac:spMk id="3" creationId="{F6A11D57-23B0-41D3-A87E-67CC6DA71226}"/>
          </ac:spMkLst>
        </pc:spChg>
        <pc:spChg chg="add mod">
          <ac:chgData name="Christian Morales LL." userId="acd2dd22fbae4b69" providerId="LiveId" clId="{DB99C404-EC06-457C-BB16-AD0136894115}" dt="2021-06-30T06:22:33.123" v="122"/>
          <ac:spMkLst>
            <pc:docMk/>
            <pc:sldMk cId="2331215399" sldId="640"/>
            <ac:spMk id="4" creationId="{B233A483-41B4-4288-B82A-A8D1142B3237}"/>
          </ac:spMkLst>
        </pc:sp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5" creationId="{1ABFCEAC-7D54-46D0-994D-8E0ADBF7F586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6" creationId="{4CACD556-F3F6-4431-816B-7D4503132B23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7" creationId="{84EC558B-B83F-4243-9AE2-C77FCEF0B33A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8" creationId="{530E4226-E5B2-4BC5-A25A-A705B0DED686}"/>
          </ac:picMkLst>
        </pc:picChg>
      </pc:sldChg>
      <pc:sldChg chg="addSp modSp new mod">
        <pc:chgData name="Christian Morales LL." userId="acd2dd22fbae4b69" providerId="LiveId" clId="{DB99C404-EC06-457C-BB16-AD0136894115}" dt="2021-07-02T04:17:12.268" v="366" actId="27636"/>
        <pc:sldMkLst>
          <pc:docMk/>
          <pc:sldMk cId="799221411" sldId="641"/>
        </pc:sldMkLst>
        <pc:spChg chg="mod">
          <ac:chgData name="Christian Morales LL." userId="acd2dd22fbae4b69" providerId="LiveId" clId="{DB99C404-EC06-457C-BB16-AD0136894115}" dt="2021-07-02T04:17:12.268" v="366" actId="27636"/>
          <ac:spMkLst>
            <pc:docMk/>
            <pc:sldMk cId="799221411" sldId="641"/>
            <ac:spMk id="2" creationId="{0DD301EE-9DD4-4C54-9C57-3A37AED9F4B5}"/>
          </ac:spMkLst>
        </pc:spChg>
        <pc:spChg chg="mod">
          <ac:chgData name="Christian Morales LL." userId="acd2dd22fbae4b69" providerId="LiveId" clId="{DB99C404-EC06-457C-BB16-AD0136894115}" dt="2021-06-30T06:28:29.568" v="237"/>
          <ac:spMkLst>
            <pc:docMk/>
            <pc:sldMk cId="799221411" sldId="641"/>
            <ac:spMk id="3" creationId="{B704F000-A279-4B9E-A639-49156938E2C8}"/>
          </ac:spMkLst>
        </pc:spChg>
        <pc:picChg chg="add mod">
          <ac:chgData name="Christian Morales LL." userId="acd2dd22fbae4b69" providerId="LiveId" clId="{DB99C404-EC06-457C-BB16-AD0136894115}" dt="2021-06-30T06:23:13.141" v="131"/>
          <ac:picMkLst>
            <pc:docMk/>
            <pc:sldMk cId="799221411" sldId="641"/>
            <ac:picMk id="4" creationId="{729458AD-C978-45A0-BAD0-54F567D9CF89}"/>
          </ac:picMkLst>
        </pc:picChg>
      </pc:sldChg>
      <pc:sldChg chg="addSp modSp new mod">
        <pc:chgData name="Christian Morales LL." userId="acd2dd22fbae4b69" providerId="LiveId" clId="{DB99C404-EC06-457C-BB16-AD0136894115}" dt="2021-07-02T04:17:15.595" v="368" actId="27636"/>
        <pc:sldMkLst>
          <pc:docMk/>
          <pc:sldMk cId="228211429" sldId="642"/>
        </pc:sldMkLst>
        <pc:spChg chg="mod">
          <ac:chgData name="Christian Morales LL." userId="acd2dd22fbae4b69" providerId="LiveId" clId="{DB99C404-EC06-457C-BB16-AD0136894115}" dt="2021-07-02T04:17:15.595" v="368" actId="27636"/>
          <ac:spMkLst>
            <pc:docMk/>
            <pc:sldMk cId="228211429" sldId="642"/>
            <ac:spMk id="2" creationId="{BF342F8A-1777-48E9-9698-020D2E6122B6}"/>
          </ac:spMkLst>
        </pc:spChg>
        <pc:spChg chg="mod">
          <ac:chgData name="Christian Morales LL." userId="acd2dd22fbae4b69" providerId="LiveId" clId="{DB99C404-EC06-457C-BB16-AD0136894115}" dt="2021-06-30T06:28:26.904" v="236"/>
          <ac:spMkLst>
            <pc:docMk/>
            <pc:sldMk cId="228211429" sldId="642"/>
            <ac:spMk id="3" creationId="{289A55B7-86B2-48B1-9014-EE2E16CA6A14}"/>
          </ac:spMkLst>
        </pc:spChg>
        <pc:picChg chg="add mod">
          <ac:chgData name="Christian Morales LL." userId="acd2dd22fbae4b69" providerId="LiveId" clId="{DB99C404-EC06-457C-BB16-AD0136894115}" dt="2021-06-30T06:23:30.404" v="134"/>
          <ac:picMkLst>
            <pc:docMk/>
            <pc:sldMk cId="228211429" sldId="642"/>
            <ac:picMk id="4" creationId="{5C599628-670B-4C1F-A4B0-C707614217CF}"/>
          </ac:picMkLst>
        </pc:picChg>
      </pc:sldChg>
      <pc:sldChg chg="addSp modSp new">
        <pc:chgData name="Christian Morales LL." userId="acd2dd22fbae4b69" providerId="LiveId" clId="{DB99C404-EC06-457C-BB16-AD0136894115}" dt="2021-06-30T06:28:23.753" v="235"/>
        <pc:sldMkLst>
          <pc:docMk/>
          <pc:sldMk cId="1700387714" sldId="643"/>
        </pc:sldMkLst>
        <pc:spChg chg="mod">
          <ac:chgData name="Christian Morales LL." userId="acd2dd22fbae4b69" providerId="LiveId" clId="{DB99C404-EC06-457C-BB16-AD0136894115}" dt="2021-06-30T06:23:37.915" v="136"/>
          <ac:spMkLst>
            <pc:docMk/>
            <pc:sldMk cId="1700387714" sldId="643"/>
            <ac:spMk id="2" creationId="{BA65D2BA-4F12-4DD7-AC54-7385A2C2AEEB}"/>
          </ac:spMkLst>
        </pc:spChg>
        <pc:spChg chg="mod">
          <ac:chgData name="Christian Morales LL." userId="acd2dd22fbae4b69" providerId="LiveId" clId="{DB99C404-EC06-457C-BB16-AD0136894115}" dt="2021-06-30T06:28:23.753" v="235"/>
          <ac:spMkLst>
            <pc:docMk/>
            <pc:sldMk cId="1700387714" sldId="643"/>
            <ac:spMk id="3" creationId="{56FB79E5-FBCE-41B9-BA8E-BD1F4F65C029}"/>
          </ac:spMkLst>
        </pc:spChg>
        <pc:spChg chg="add mod">
          <ac:chgData name="Christian Morales LL." userId="acd2dd22fbae4b69" providerId="LiveId" clId="{DB99C404-EC06-457C-BB16-AD0136894115}" dt="2021-06-30T06:23:44.012" v="137"/>
          <ac:spMkLst>
            <pc:docMk/>
            <pc:sldMk cId="1700387714" sldId="643"/>
            <ac:spMk id="4" creationId="{A9687910-B4CB-4885-8EBE-884132B8E0A4}"/>
          </ac:spMkLst>
        </pc:spChg>
        <pc:picChg chg="add mod">
          <ac:chgData name="Christian Morales LL." userId="acd2dd22fbae4b69" providerId="LiveId" clId="{DB99C404-EC06-457C-BB16-AD0136894115}" dt="2021-06-30T06:23:44.012" v="137"/>
          <ac:picMkLst>
            <pc:docMk/>
            <pc:sldMk cId="1700387714" sldId="643"/>
            <ac:picMk id="5" creationId="{9E0F2DAA-6829-4985-97FC-35B9C44F06BC}"/>
          </ac:picMkLst>
        </pc:picChg>
        <pc:picChg chg="add mod">
          <ac:chgData name="Christian Morales LL." userId="acd2dd22fbae4b69" providerId="LiveId" clId="{DB99C404-EC06-457C-BB16-AD0136894115}" dt="2021-06-30T06:23:44.012" v="137"/>
          <ac:picMkLst>
            <pc:docMk/>
            <pc:sldMk cId="1700387714" sldId="643"/>
            <ac:picMk id="6" creationId="{01B9AF40-F600-4A20-9CC2-8C4DAFC5110F}"/>
          </ac:picMkLst>
        </pc:picChg>
      </pc:sldChg>
    </pc:docChg>
  </pc:docChgLst>
  <pc:docChgLst>
    <pc:chgData name="Desarrollo Curricular" clId="Web-{D03FB84D-AF2A-461A-B46F-DD7B3F5826B6}"/>
    <pc:docChg chg="addSld delSld modSld sldOrd">
      <pc:chgData name="Desarrollo Curricular" userId="" providerId="" clId="Web-{D03FB84D-AF2A-461A-B46F-DD7B3F5826B6}" dt="2021-05-26T13:43:00.766" v="14" actId="20577"/>
      <pc:docMkLst>
        <pc:docMk/>
      </pc:docMkLst>
      <pc:sldChg chg="modSp del">
        <pc:chgData name="Desarrollo Curricular" userId="" providerId="" clId="Web-{D03FB84D-AF2A-461A-B46F-DD7B3F5826B6}" dt="2021-05-26T13:42:01.718" v="1"/>
        <pc:sldMkLst>
          <pc:docMk/>
          <pc:sldMk cId="3825174403" sldId="288"/>
        </pc:sldMkLst>
        <pc:spChg chg="mod">
          <ac:chgData name="Desarrollo Curricular" userId="" providerId="" clId="Web-{D03FB84D-AF2A-461A-B46F-DD7B3F5826B6}" dt="2021-05-26T13:41:45.593" v="0" actId="20577"/>
          <ac:spMkLst>
            <pc:docMk/>
            <pc:sldMk cId="3825174403" sldId="288"/>
            <ac:spMk id="2" creationId="{429C049A-7F2A-BC47-B9C2-0C6CE4CD201C}"/>
          </ac:spMkLst>
        </pc:spChg>
      </pc:sldChg>
      <pc:sldChg chg="addSp delSp">
        <pc:chgData name="Desarrollo Curricular" userId="" providerId="" clId="Web-{D03FB84D-AF2A-461A-B46F-DD7B3F5826B6}" dt="2021-05-26T13:42:13.562" v="5"/>
        <pc:sldMkLst>
          <pc:docMk/>
          <pc:sldMk cId="2866921917" sldId="563"/>
        </pc:sldMkLst>
        <pc:spChg chg="add del">
          <ac:chgData name="Desarrollo Curricular" userId="" providerId="" clId="Web-{D03FB84D-AF2A-461A-B46F-DD7B3F5826B6}" dt="2021-05-26T13:42:13.562" v="5"/>
          <ac:spMkLst>
            <pc:docMk/>
            <pc:sldMk cId="2866921917" sldId="563"/>
            <ac:spMk id="3" creationId="{510C7750-92C1-4B86-BEC3-F7F77A015369}"/>
          </ac:spMkLst>
        </pc:spChg>
        <pc:spChg chg="add del">
          <ac:chgData name="Desarrollo Curricular" userId="" providerId="" clId="Web-{D03FB84D-AF2A-461A-B46F-DD7B3F5826B6}" dt="2021-05-26T13:42:10.109" v="4"/>
          <ac:spMkLst>
            <pc:docMk/>
            <pc:sldMk cId="2866921917" sldId="563"/>
            <ac:spMk id="4" creationId="{E7D933D2-DD93-46CE-A7F9-DD0D45489857}"/>
          </ac:spMkLst>
        </pc:spChg>
      </pc:sldChg>
      <pc:sldChg chg="addSp">
        <pc:chgData name="Desarrollo Curricular" userId="" providerId="" clId="Web-{D03FB84D-AF2A-461A-B46F-DD7B3F5826B6}" dt="2021-05-26T13:42:31.625" v="6"/>
        <pc:sldMkLst>
          <pc:docMk/>
          <pc:sldMk cId="1026487" sldId="564"/>
        </pc:sldMkLst>
        <pc:spChg chg="add">
          <ac:chgData name="Desarrollo Curricular" userId="" providerId="" clId="Web-{D03FB84D-AF2A-461A-B46F-DD7B3F5826B6}" dt="2021-05-26T13:42:31.625" v="6"/>
          <ac:spMkLst>
            <pc:docMk/>
            <pc:sldMk cId="1026487" sldId="564"/>
            <ac:spMk id="3" creationId="{BC057E80-EF45-4BFA-81AB-236A4564C5A5}"/>
          </ac:spMkLst>
        </pc:spChg>
      </pc:sldChg>
      <pc:sldChg chg="addSp delSp modSp add ord replId">
        <pc:chgData name="Desarrollo Curricular" userId="" providerId="" clId="Web-{D03FB84D-AF2A-461A-B46F-DD7B3F5826B6}" dt="2021-05-26T13:43:00.766" v="14" actId="20577"/>
        <pc:sldMkLst>
          <pc:docMk/>
          <pc:sldMk cId="3657153734" sldId="625"/>
        </pc:sldMkLst>
        <pc:spChg chg="add del mod">
          <ac:chgData name="Desarrollo Curricular" userId="" providerId="" clId="Web-{D03FB84D-AF2A-461A-B46F-DD7B3F5826B6}" dt="2021-05-26T13:42:53.641" v="12"/>
          <ac:spMkLst>
            <pc:docMk/>
            <pc:sldMk cId="3657153734" sldId="625"/>
            <ac:spMk id="2" creationId="{C41C7A3F-DDF6-48FE-96D5-11DA799F028A}"/>
          </ac:spMkLst>
        </pc:spChg>
        <pc:spChg chg="mod">
          <ac:chgData name="Desarrollo Curricular" userId="" providerId="" clId="Web-{D03FB84D-AF2A-461A-B46F-DD7B3F5826B6}" dt="2021-05-26T13:43:00.766" v="14" actId="20577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  <pc:docChgLst>
    <pc:chgData name="Desarrollo Curricular" clId="Web-{C2B50EEA-BAD8-44DE-A2B6-B919F7A948D0}"/>
    <pc:docChg chg="modSld">
      <pc:chgData name="Desarrollo Curricular" userId="" providerId="" clId="Web-{C2B50EEA-BAD8-44DE-A2B6-B919F7A948D0}" dt="2021-06-05T02:42:57.819" v="9" actId="20577"/>
      <pc:docMkLst>
        <pc:docMk/>
      </pc:docMkLst>
      <pc:sldChg chg="modSp">
        <pc:chgData name="Desarrollo Curricular" userId="" providerId="" clId="Web-{C2B50EEA-BAD8-44DE-A2B6-B919F7A948D0}" dt="2021-06-05T02:42:50.897" v="5" actId="20577"/>
        <pc:sldMkLst>
          <pc:docMk/>
          <pc:sldMk cId="1834265078" sldId="620"/>
        </pc:sldMkLst>
        <pc:spChg chg="mod">
          <ac:chgData name="Desarrollo Curricular" userId="" providerId="" clId="Web-{C2B50EEA-BAD8-44DE-A2B6-B919F7A948D0}" dt="2021-06-05T02:42:50.897" v="5" actId="20577"/>
          <ac:spMkLst>
            <pc:docMk/>
            <pc:sldMk cId="1834265078" sldId="620"/>
            <ac:spMk id="3" creationId="{7279C2AC-66F9-4C8F-929B-40A387D8CCE2}"/>
          </ac:spMkLst>
        </pc:spChg>
      </pc:sldChg>
      <pc:sldChg chg="modSp">
        <pc:chgData name="Desarrollo Curricular" userId="" providerId="" clId="Web-{C2B50EEA-BAD8-44DE-A2B6-B919F7A948D0}" dt="2021-06-05T02:42:57.819" v="9" actId="20577"/>
        <pc:sldMkLst>
          <pc:docMk/>
          <pc:sldMk cId="963236813" sldId="621"/>
        </pc:sldMkLst>
        <pc:spChg chg="mod">
          <ac:chgData name="Desarrollo Curricular" userId="" providerId="" clId="Web-{C2B50EEA-BAD8-44DE-A2B6-B919F7A948D0}" dt="2021-06-05T02:42:57.819" v="9" actId="20577"/>
          <ac:spMkLst>
            <pc:docMk/>
            <pc:sldMk cId="963236813" sldId="621"/>
            <ac:spMk id="3" creationId="{A0A05108-6537-D24C-A3B6-E057CF557277}"/>
          </ac:spMkLst>
        </pc:spChg>
      </pc:sldChg>
    </pc:docChg>
  </pc:docChgLst>
  <pc:docChgLst>
    <pc:chgData name="Desarrollo Curricular" clId="Web-{E1BD9046-ADBE-4791-90D3-255924FFE5AD}"/>
    <pc:docChg chg="delSld modSld">
      <pc:chgData name="Desarrollo Curricular" userId="" providerId="" clId="Web-{E1BD9046-ADBE-4791-90D3-255924FFE5AD}" dt="2021-05-31T22:24:23.656" v="1"/>
      <pc:docMkLst>
        <pc:docMk/>
      </pc:docMkLst>
      <pc:sldChg chg="delSp">
        <pc:chgData name="Desarrollo Curricular" userId="" providerId="" clId="Web-{E1BD9046-ADBE-4791-90D3-255924FFE5AD}" dt="2021-05-31T22:24:23.656" v="1"/>
        <pc:sldMkLst>
          <pc:docMk/>
          <pc:sldMk cId="2866921917" sldId="563"/>
        </pc:sldMkLst>
        <pc:spChg chg="del">
          <ac:chgData name="Desarrollo Curricular" userId="" providerId="" clId="Web-{E1BD9046-ADBE-4791-90D3-255924FFE5AD}" dt="2021-05-31T22:24:23.656" v="1"/>
          <ac:spMkLst>
            <pc:docMk/>
            <pc:sldMk cId="2866921917" sldId="563"/>
            <ac:spMk id="3" creationId="{510FA6F5-77D4-D245-A373-981E07E592A9}"/>
          </ac:spMkLst>
        </pc:spChg>
      </pc:sldChg>
      <pc:sldChg chg="del">
        <pc:chgData name="Desarrollo Curricular" userId="" providerId="" clId="Web-{E1BD9046-ADBE-4791-90D3-255924FFE5AD}" dt="2021-05-31T22:24:16.796" v="0"/>
        <pc:sldMkLst>
          <pc:docMk/>
          <pc:sldMk cId="3657153734" sldId="62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91228-92DB-46B4-8D5F-B055830E8F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BC49052-97B3-49E0-B184-C6743725D25C}">
      <dgm:prSet phldrT="[Texto]"/>
      <dgm:spPr/>
      <dgm:t>
        <a:bodyPr/>
        <a:lstStyle/>
        <a:p>
          <a:r>
            <a:rPr lang="es-PE" b="1" dirty="0"/>
            <a:t>Qué comunicar </a:t>
          </a:r>
          <a:endParaRPr lang="es-PE" dirty="0"/>
        </a:p>
      </dgm:t>
    </dgm:pt>
    <dgm:pt modelId="{1AADDDF5-9AE5-42C5-8654-6DE66F412B70}" type="parTrans" cxnId="{3C39BA41-18AB-47ED-9770-65B05B32BCE4}">
      <dgm:prSet/>
      <dgm:spPr/>
      <dgm:t>
        <a:bodyPr/>
        <a:lstStyle/>
        <a:p>
          <a:endParaRPr lang="es-PE"/>
        </a:p>
      </dgm:t>
    </dgm:pt>
    <dgm:pt modelId="{E24CCEAF-7D04-44BD-9E8B-F7B8C05E7193}" type="sibTrans" cxnId="{3C39BA41-18AB-47ED-9770-65B05B32BCE4}">
      <dgm:prSet/>
      <dgm:spPr/>
      <dgm:t>
        <a:bodyPr/>
        <a:lstStyle/>
        <a:p>
          <a:endParaRPr lang="es-PE"/>
        </a:p>
      </dgm:t>
    </dgm:pt>
    <dgm:pt modelId="{F6AC4161-9A1E-4188-9FAB-876870BFBF6B}">
      <dgm:prSet phldrT="[Texto]"/>
      <dgm:spPr/>
      <dgm:t>
        <a:bodyPr/>
        <a:lstStyle/>
        <a:p>
          <a:r>
            <a:rPr lang="es-PE" b="1" dirty="0"/>
            <a:t>Autorizaciones</a:t>
          </a:r>
          <a:endParaRPr lang="es-PE" dirty="0"/>
        </a:p>
      </dgm:t>
    </dgm:pt>
    <dgm:pt modelId="{BDDEB701-EC55-4CE9-BC2F-0937531699CB}" type="parTrans" cxnId="{F36A9A5A-6301-4B59-A29D-255133F6A2A2}">
      <dgm:prSet/>
      <dgm:spPr/>
      <dgm:t>
        <a:bodyPr/>
        <a:lstStyle/>
        <a:p>
          <a:endParaRPr lang="es-PE"/>
        </a:p>
      </dgm:t>
    </dgm:pt>
    <dgm:pt modelId="{24032711-6840-4EE0-B897-CDE9629443B8}" type="sibTrans" cxnId="{F36A9A5A-6301-4B59-A29D-255133F6A2A2}">
      <dgm:prSet/>
      <dgm:spPr/>
      <dgm:t>
        <a:bodyPr/>
        <a:lstStyle/>
        <a:p>
          <a:endParaRPr lang="es-PE"/>
        </a:p>
      </dgm:t>
    </dgm:pt>
    <dgm:pt modelId="{9A40B3AC-49D1-40F1-ADDA-2FFC9D72A2EF}">
      <dgm:prSet phldrT="[Texto]"/>
      <dgm:spPr/>
      <dgm:t>
        <a:bodyPr/>
        <a:lstStyle/>
        <a:p>
          <a:r>
            <a:rPr lang="es-PE" b="1" dirty="0"/>
            <a:t>Cómo comunicar </a:t>
          </a:r>
          <a:endParaRPr lang="es-PE" dirty="0"/>
        </a:p>
      </dgm:t>
    </dgm:pt>
    <dgm:pt modelId="{04F74F1B-C819-4257-91E3-4A68D25F0834}" type="parTrans" cxnId="{EC6EA534-3AB8-4FDA-8575-243A87490A50}">
      <dgm:prSet/>
      <dgm:spPr/>
      <dgm:t>
        <a:bodyPr/>
        <a:lstStyle/>
        <a:p>
          <a:endParaRPr lang="es-PE"/>
        </a:p>
      </dgm:t>
    </dgm:pt>
    <dgm:pt modelId="{77CF9F5F-3F9C-4622-8338-9C205945693A}" type="sibTrans" cxnId="{EC6EA534-3AB8-4FDA-8575-243A87490A50}">
      <dgm:prSet/>
      <dgm:spPr/>
      <dgm:t>
        <a:bodyPr/>
        <a:lstStyle/>
        <a:p>
          <a:endParaRPr lang="es-PE"/>
        </a:p>
      </dgm:t>
    </dgm:pt>
    <dgm:pt modelId="{1417C951-24B1-44F1-82B8-901175496E93}">
      <dgm:prSet phldrT="[Texto]"/>
      <dgm:spPr/>
      <dgm:t>
        <a:bodyPr/>
        <a:lstStyle/>
        <a:p>
          <a:r>
            <a:rPr lang="es-PE" b="1" dirty="0"/>
            <a:t>Informes</a:t>
          </a:r>
          <a:endParaRPr lang="es-PE" dirty="0"/>
        </a:p>
      </dgm:t>
    </dgm:pt>
    <dgm:pt modelId="{2D2D34C4-9CF3-427D-8F4B-7278982E584D}" type="parTrans" cxnId="{AB4D52D8-C40D-427F-B74E-86CA663A0EC2}">
      <dgm:prSet/>
      <dgm:spPr/>
      <dgm:t>
        <a:bodyPr/>
        <a:lstStyle/>
        <a:p>
          <a:endParaRPr lang="es-PE"/>
        </a:p>
      </dgm:t>
    </dgm:pt>
    <dgm:pt modelId="{8A56859B-FF26-456C-A60E-0E4BF53CC2E4}" type="sibTrans" cxnId="{AB4D52D8-C40D-427F-B74E-86CA663A0EC2}">
      <dgm:prSet/>
      <dgm:spPr/>
      <dgm:t>
        <a:bodyPr/>
        <a:lstStyle/>
        <a:p>
          <a:endParaRPr lang="es-PE"/>
        </a:p>
      </dgm:t>
    </dgm:pt>
    <dgm:pt modelId="{88A8B473-C063-463E-9EDD-BEFB60E7668A}">
      <dgm:prSet/>
      <dgm:spPr/>
      <dgm:t>
        <a:bodyPr/>
        <a:lstStyle/>
        <a:p>
          <a:r>
            <a:rPr lang="es-PE" b="1" dirty="0"/>
            <a:t>Situación y Estado de Actividades</a:t>
          </a:r>
        </a:p>
      </dgm:t>
    </dgm:pt>
    <dgm:pt modelId="{2557E801-25C7-41FE-A821-75132ADA236C}" type="parTrans" cxnId="{0CBCC9BD-82AD-4712-A989-D78196DEE24D}">
      <dgm:prSet/>
      <dgm:spPr/>
      <dgm:t>
        <a:bodyPr/>
        <a:lstStyle/>
        <a:p>
          <a:endParaRPr lang="es-PE"/>
        </a:p>
      </dgm:t>
    </dgm:pt>
    <dgm:pt modelId="{BA012915-A26D-4C91-8D53-205477CCBD43}" type="sibTrans" cxnId="{0CBCC9BD-82AD-4712-A989-D78196DEE24D}">
      <dgm:prSet/>
      <dgm:spPr/>
      <dgm:t>
        <a:bodyPr/>
        <a:lstStyle/>
        <a:p>
          <a:endParaRPr lang="es-PE"/>
        </a:p>
      </dgm:t>
    </dgm:pt>
    <dgm:pt modelId="{10E50568-E63C-4D6A-B2BA-7258CC309661}">
      <dgm:prSet/>
      <dgm:spPr/>
      <dgm:t>
        <a:bodyPr/>
        <a:lstStyle/>
        <a:p>
          <a:r>
            <a:rPr lang="es-PE" b="1" dirty="0"/>
            <a:t>Cambios</a:t>
          </a:r>
        </a:p>
      </dgm:t>
    </dgm:pt>
    <dgm:pt modelId="{3C2BE69B-A11C-4611-AD5D-DBECC7554502}" type="parTrans" cxnId="{53F1914A-B02C-4095-B38C-EFBBC4D5C279}">
      <dgm:prSet/>
      <dgm:spPr/>
      <dgm:t>
        <a:bodyPr/>
        <a:lstStyle/>
        <a:p>
          <a:endParaRPr lang="es-PE"/>
        </a:p>
      </dgm:t>
    </dgm:pt>
    <dgm:pt modelId="{20CC6EC2-6E8B-47F9-B24B-015C23B99E14}" type="sibTrans" cxnId="{53F1914A-B02C-4095-B38C-EFBBC4D5C279}">
      <dgm:prSet/>
      <dgm:spPr/>
      <dgm:t>
        <a:bodyPr/>
        <a:lstStyle/>
        <a:p>
          <a:endParaRPr lang="es-PE"/>
        </a:p>
      </dgm:t>
    </dgm:pt>
    <dgm:pt modelId="{0BC92056-F721-4E5C-A3E7-B4842DA28FF2}">
      <dgm:prSet/>
      <dgm:spPr/>
      <dgm:t>
        <a:bodyPr/>
        <a:lstStyle/>
        <a:p>
          <a:r>
            <a:rPr lang="es-PE" b="1" dirty="0"/>
            <a:t>Coordinación</a:t>
          </a:r>
        </a:p>
      </dgm:t>
    </dgm:pt>
    <dgm:pt modelId="{52DE5053-F655-4BF6-AA69-4D651F414C31}" type="parTrans" cxnId="{90AF14F2-762F-4ED0-8031-276555A9FF3B}">
      <dgm:prSet/>
      <dgm:spPr/>
      <dgm:t>
        <a:bodyPr/>
        <a:lstStyle/>
        <a:p>
          <a:endParaRPr lang="es-PE"/>
        </a:p>
      </dgm:t>
    </dgm:pt>
    <dgm:pt modelId="{AA979A11-F215-448D-969B-DBB24C6E5249}" type="sibTrans" cxnId="{90AF14F2-762F-4ED0-8031-276555A9FF3B}">
      <dgm:prSet/>
      <dgm:spPr/>
      <dgm:t>
        <a:bodyPr/>
        <a:lstStyle/>
        <a:p>
          <a:endParaRPr lang="es-PE"/>
        </a:p>
      </dgm:t>
    </dgm:pt>
    <dgm:pt modelId="{BF18A3D5-1992-41BA-954A-3F3A1EC98BE7}">
      <dgm:prSet/>
      <dgm:spPr/>
      <dgm:t>
        <a:bodyPr/>
        <a:lstStyle/>
        <a:p>
          <a:r>
            <a:rPr lang="es-PE" b="1" dirty="0"/>
            <a:t>Normas de Funcionamiento</a:t>
          </a:r>
        </a:p>
      </dgm:t>
    </dgm:pt>
    <dgm:pt modelId="{5BBD3EB8-5DD8-4846-938E-67F8D0ECF106}" type="parTrans" cxnId="{F38E0CD4-E50B-47C7-8981-33C009F7B8E7}">
      <dgm:prSet/>
      <dgm:spPr/>
      <dgm:t>
        <a:bodyPr/>
        <a:lstStyle/>
        <a:p>
          <a:endParaRPr lang="es-PE"/>
        </a:p>
      </dgm:t>
    </dgm:pt>
    <dgm:pt modelId="{EC001E28-86D2-4653-96DD-BF92D3178089}" type="sibTrans" cxnId="{F38E0CD4-E50B-47C7-8981-33C009F7B8E7}">
      <dgm:prSet/>
      <dgm:spPr/>
      <dgm:t>
        <a:bodyPr/>
        <a:lstStyle/>
        <a:p>
          <a:endParaRPr lang="es-PE"/>
        </a:p>
      </dgm:t>
    </dgm:pt>
    <dgm:pt modelId="{E207DAF5-5835-4E10-94A0-2FE45C7F7406}">
      <dgm:prSet/>
      <dgm:spPr/>
      <dgm:t>
        <a:bodyPr/>
        <a:lstStyle/>
        <a:p>
          <a:r>
            <a:rPr lang="es-PE" b="1" dirty="0"/>
            <a:t>Reuniones: quien convoca, quienes atienden, quien prepara actas, ..</a:t>
          </a:r>
        </a:p>
      </dgm:t>
    </dgm:pt>
    <dgm:pt modelId="{A4194E00-4A5E-4D31-8A1F-6A5267E4B1DF}" type="parTrans" cxnId="{C26BBFBB-6B11-4798-AF10-902433F83B73}">
      <dgm:prSet/>
      <dgm:spPr/>
      <dgm:t>
        <a:bodyPr/>
        <a:lstStyle/>
        <a:p>
          <a:endParaRPr lang="es-PE"/>
        </a:p>
      </dgm:t>
    </dgm:pt>
    <dgm:pt modelId="{18400D9B-B9A1-4CDD-9004-BACC87965B8B}" type="sibTrans" cxnId="{C26BBFBB-6B11-4798-AF10-902433F83B73}">
      <dgm:prSet/>
      <dgm:spPr/>
      <dgm:t>
        <a:bodyPr/>
        <a:lstStyle/>
        <a:p>
          <a:endParaRPr lang="es-PE"/>
        </a:p>
      </dgm:t>
    </dgm:pt>
    <dgm:pt modelId="{E11E0C6A-27C2-4B24-A421-AD5A61925081}">
      <dgm:prSet/>
      <dgm:spPr/>
      <dgm:t>
        <a:bodyPr/>
        <a:lstStyle/>
        <a:p>
          <a:r>
            <a:rPr lang="es-PE" b="1" dirty="0"/>
            <a:t>Requisitos del Entorno: Prensa, Sociedad,</a:t>
          </a:r>
          <a:endParaRPr lang="es-PE" dirty="0"/>
        </a:p>
      </dgm:t>
    </dgm:pt>
    <dgm:pt modelId="{EFFEA338-DDE1-4D93-A39B-35086ED186EF}" type="parTrans" cxnId="{4192531F-B23B-470F-BA17-8411E29579F6}">
      <dgm:prSet/>
      <dgm:spPr/>
      <dgm:t>
        <a:bodyPr/>
        <a:lstStyle/>
        <a:p>
          <a:endParaRPr lang="es-PE"/>
        </a:p>
      </dgm:t>
    </dgm:pt>
    <dgm:pt modelId="{FCAC30B8-E2BA-437D-9120-2CDDF01E8582}" type="sibTrans" cxnId="{4192531F-B23B-470F-BA17-8411E29579F6}">
      <dgm:prSet/>
      <dgm:spPr/>
      <dgm:t>
        <a:bodyPr/>
        <a:lstStyle/>
        <a:p>
          <a:endParaRPr lang="es-PE"/>
        </a:p>
      </dgm:t>
    </dgm:pt>
    <dgm:pt modelId="{635C0367-A026-4650-8DE2-3BF947092641}" type="pres">
      <dgm:prSet presAssocID="{43691228-92DB-46B4-8D5F-B055830E8F37}" presName="Name0" presStyleCnt="0">
        <dgm:presLayoutVars>
          <dgm:dir/>
          <dgm:animLvl val="lvl"/>
          <dgm:resizeHandles val="exact"/>
        </dgm:presLayoutVars>
      </dgm:prSet>
      <dgm:spPr/>
    </dgm:pt>
    <dgm:pt modelId="{18C2865F-A38D-486E-A5CE-2406A3F73FC2}" type="pres">
      <dgm:prSet presAssocID="{3BC49052-97B3-49E0-B184-C6743725D25C}" presName="linNode" presStyleCnt="0"/>
      <dgm:spPr/>
    </dgm:pt>
    <dgm:pt modelId="{CE47D211-1B89-4A43-9ED1-4B86A0756DC3}" type="pres">
      <dgm:prSet presAssocID="{3BC49052-97B3-49E0-B184-C6743725D2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98BACEA-DFBB-42EE-9E7B-714F977E4689}" type="pres">
      <dgm:prSet presAssocID="{3BC49052-97B3-49E0-B184-C6743725D25C}" presName="descendantText" presStyleLbl="alignAccFollowNode1" presStyleIdx="0" presStyleCnt="2">
        <dgm:presLayoutVars>
          <dgm:bulletEnabled val="1"/>
        </dgm:presLayoutVars>
      </dgm:prSet>
      <dgm:spPr/>
    </dgm:pt>
    <dgm:pt modelId="{22FB63C2-9584-46F2-B9BF-16FB9A8CF005}" type="pres">
      <dgm:prSet presAssocID="{E24CCEAF-7D04-44BD-9E8B-F7B8C05E7193}" presName="sp" presStyleCnt="0"/>
      <dgm:spPr/>
    </dgm:pt>
    <dgm:pt modelId="{0662E5A2-155D-4630-9D01-3354B813BB89}" type="pres">
      <dgm:prSet presAssocID="{9A40B3AC-49D1-40F1-ADDA-2FFC9D72A2EF}" presName="linNode" presStyleCnt="0"/>
      <dgm:spPr/>
    </dgm:pt>
    <dgm:pt modelId="{B241097B-7F4F-43D1-BCBA-8EBFA247C3F6}" type="pres">
      <dgm:prSet presAssocID="{9A40B3AC-49D1-40F1-ADDA-2FFC9D72A2E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0D1F83F-EE9F-43F0-9A2F-A4B33CDE8D05}" type="pres">
      <dgm:prSet presAssocID="{9A40B3AC-49D1-40F1-ADDA-2FFC9D72A2E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B5D230B-9A15-4DAF-B399-ACBC2F25DC41}" type="presOf" srcId="{BF18A3D5-1992-41BA-954A-3F3A1EC98BE7}" destId="{998BACEA-DFBB-42EE-9E7B-714F977E4689}" srcOrd="0" destOrd="4" presId="urn:microsoft.com/office/officeart/2005/8/layout/vList5"/>
    <dgm:cxn modelId="{29DB4318-68E2-41D2-866D-0F0410265780}" type="presOf" srcId="{10E50568-E63C-4D6A-B2BA-7258CC309661}" destId="{998BACEA-DFBB-42EE-9E7B-714F977E4689}" srcOrd="0" destOrd="2" presId="urn:microsoft.com/office/officeart/2005/8/layout/vList5"/>
    <dgm:cxn modelId="{4192531F-B23B-470F-BA17-8411E29579F6}" srcId="{9A40B3AC-49D1-40F1-ADDA-2FFC9D72A2EF}" destId="{E11E0C6A-27C2-4B24-A421-AD5A61925081}" srcOrd="2" destOrd="0" parTransId="{EFFEA338-DDE1-4D93-A39B-35086ED186EF}" sibTransId="{FCAC30B8-E2BA-437D-9120-2CDDF01E8582}"/>
    <dgm:cxn modelId="{F8584922-FA5D-44E6-99D9-167EB65051CB}" type="presOf" srcId="{E207DAF5-5835-4E10-94A0-2FE45C7F7406}" destId="{50D1F83F-EE9F-43F0-9A2F-A4B33CDE8D05}" srcOrd="0" destOrd="1" presId="urn:microsoft.com/office/officeart/2005/8/layout/vList5"/>
    <dgm:cxn modelId="{6F7AAC2D-AAB1-4B9A-98FE-A9D96F478D12}" type="presOf" srcId="{F6AC4161-9A1E-4188-9FAB-876870BFBF6B}" destId="{998BACEA-DFBB-42EE-9E7B-714F977E4689}" srcOrd="0" destOrd="0" presId="urn:microsoft.com/office/officeart/2005/8/layout/vList5"/>
    <dgm:cxn modelId="{EC6EA534-3AB8-4FDA-8575-243A87490A50}" srcId="{43691228-92DB-46B4-8D5F-B055830E8F37}" destId="{9A40B3AC-49D1-40F1-ADDA-2FFC9D72A2EF}" srcOrd="1" destOrd="0" parTransId="{04F74F1B-C819-4257-91E3-4A68D25F0834}" sibTransId="{77CF9F5F-3F9C-4622-8338-9C205945693A}"/>
    <dgm:cxn modelId="{85B5F335-8650-4E17-8E1D-D069685F196E}" type="presOf" srcId="{0BC92056-F721-4E5C-A3E7-B4842DA28FF2}" destId="{998BACEA-DFBB-42EE-9E7B-714F977E4689}" srcOrd="0" destOrd="3" presId="urn:microsoft.com/office/officeart/2005/8/layout/vList5"/>
    <dgm:cxn modelId="{3C39BA41-18AB-47ED-9770-65B05B32BCE4}" srcId="{43691228-92DB-46B4-8D5F-B055830E8F37}" destId="{3BC49052-97B3-49E0-B184-C6743725D25C}" srcOrd="0" destOrd="0" parTransId="{1AADDDF5-9AE5-42C5-8654-6DE66F412B70}" sibTransId="{E24CCEAF-7D04-44BD-9E8B-F7B8C05E7193}"/>
    <dgm:cxn modelId="{AF64A447-98F6-4EB3-89B4-482939F6C308}" type="presOf" srcId="{E11E0C6A-27C2-4B24-A421-AD5A61925081}" destId="{50D1F83F-EE9F-43F0-9A2F-A4B33CDE8D05}" srcOrd="0" destOrd="2" presId="urn:microsoft.com/office/officeart/2005/8/layout/vList5"/>
    <dgm:cxn modelId="{53F1914A-B02C-4095-B38C-EFBBC4D5C279}" srcId="{3BC49052-97B3-49E0-B184-C6743725D25C}" destId="{10E50568-E63C-4D6A-B2BA-7258CC309661}" srcOrd="2" destOrd="0" parTransId="{3C2BE69B-A11C-4611-AD5D-DBECC7554502}" sibTransId="{20CC6EC2-6E8B-47F9-B24B-015C23B99E14}"/>
    <dgm:cxn modelId="{F36A9A5A-6301-4B59-A29D-255133F6A2A2}" srcId="{3BC49052-97B3-49E0-B184-C6743725D25C}" destId="{F6AC4161-9A1E-4188-9FAB-876870BFBF6B}" srcOrd="0" destOrd="0" parTransId="{BDDEB701-EC55-4CE9-BC2F-0937531699CB}" sibTransId="{24032711-6840-4EE0-B897-CDE9629443B8}"/>
    <dgm:cxn modelId="{5372208A-B2B5-47F5-A18F-3DABFC56FAD2}" type="presOf" srcId="{9A40B3AC-49D1-40F1-ADDA-2FFC9D72A2EF}" destId="{B241097B-7F4F-43D1-BCBA-8EBFA247C3F6}" srcOrd="0" destOrd="0" presId="urn:microsoft.com/office/officeart/2005/8/layout/vList5"/>
    <dgm:cxn modelId="{3EF8D0AA-5598-457E-B6E0-9753F3C62D05}" type="presOf" srcId="{1417C951-24B1-44F1-82B8-901175496E93}" destId="{50D1F83F-EE9F-43F0-9A2F-A4B33CDE8D05}" srcOrd="0" destOrd="0" presId="urn:microsoft.com/office/officeart/2005/8/layout/vList5"/>
    <dgm:cxn modelId="{4CF249B6-DCF6-4658-86A9-341D123B486A}" type="presOf" srcId="{43691228-92DB-46B4-8D5F-B055830E8F37}" destId="{635C0367-A026-4650-8DE2-3BF947092641}" srcOrd="0" destOrd="0" presId="urn:microsoft.com/office/officeart/2005/8/layout/vList5"/>
    <dgm:cxn modelId="{C26BBFBB-6B11-4798-AF10-902433F83B73}" srcId="{9A40B3AC-49D1-40F1-ADDA-2FFC9D72A2EF}" destId="{E207DAF5-5835-4E10-94A0-2FE45C7F7406}" srcOrd="1" destOrd="0" parTransId="{A4194E00-4A5E-4D31-8A1F-6A5267E4B1DF}" sibTransId="{18400D9B-B9A1-4CDD-9004-BACC87965B8B}"/>
    <dgm:cxn modelId="{0CBCC9BD-82AD-4712-A989-D78196DEE24D}" srcId="{3BC49052-97B3-49E0-B184-C6743725D25C}" destId="{88A8B473-C063-463E-9EDD-BEFB60E7668A}" srcOrd="1" destOrd="0" parTransId="{2557E801-25C7-41FE-A821-75132ADA236C}" sibTransId="{BA012915-A26D-4C91-8D53-205477CCBD43}"/>
    <dgm:cxn modelId="{F38E0CD4-E50B-47C7-8981-33C009F7B8E7}" srcId="{3BC49052-97B3-49E0-B184-C6743725D25C}" destId="{BF18A3D5-1992-41BA-954A-3F3A1EC98BE7}" srcOrd="4" destOrd="0" parTransId="{5BBD3EB8-5DD8-4846-938E-67F8D0ECF106}" sibTransId="{EC001E28-86D2-4653-96DD-BF92D3178089}"/>
    <dgm:cxn modelId="{AB4D52D8-C40D-427F-B74E-86CA663A0EC2}" srcId="{9A40B3AC-49D1-40F1-ADDA-2FFC9D72A2EF}" destId="{1417C951-24B1-44F1-82B8-901175496E93}" srcOrd="0" destOrd="0" parTransId="{2D2D34C4-9CF3-427D-8F4B-7278982E584D}" sibTransId="{8A56859B-FF26-456C-A60E-0E4BF53CC2E4}"/>
    <dgm:cxn modelId="{90AF14F2-762F-4ED0-8031-276555A9FF3B}" srcId="{3BC49052-97B3-49E0-B184-C6743725D25C}" destId="{0BC92056-F721-4E5C-A3E7-B4842DA28FF2}" srcOrd="3" destOrd="0" parTransId="{52DE5053-F655-4BF6-AA69-4D651F414C31}" sibTransId="{AA979A11-F215-448D-969B-DBB24C6E5249}"/>
    <dgm:cxn modelId="{02064BF5-68FA-4FEB-9D41-652D6A4E93FB}" type="presOf" srcId="{3BC49052-97B3-49E0-B184-C6743725D25C}" destId="{CE47D211-1B89-4A43-9ED1-4B86A0756DC3}" srcOrd="0" destOrd="0" presId="urn:microsoft.com/office/officeart/2005/8/layout/vList5"/>
    <dgm:cxn modelId="{A74FA8FF-16D1-47E0-8159-6D7B590A1FE3}" type="presOf" srcId="{88A8B473-C063-463E-9EDD-BEFB60E7668A}" destId="{998BACEA-DFBB-42EE-9E7B-714F977E4689}" srcOrd="0" destOrd="1" presId="urn:microsoft.com/office/officeart/2005/8/layout/vList5"/>
    <dgm:cxn modelId="{C7CE408B-8F31-4CF3-B5EF-561DA0BFCB30}" type="presParOf" srcId="{635C0367-A026-4650-8DE2-3BF947092641}" destId="{18C2865F-A38D-486E-A5CE-2406A3F73FC2}" srcOrd="0" destOrd="0" presId="urn:microsoft.com/office/officeart/2005/8/layout/vList5"/>
    <dgm:cxn modelId="{E4A6FB4B-CC66-4AA0-AF69-9207C7B2E957}" type="presParOf" srcId="{18C2865F-A38D-486E-A5CE-2406A3F73FC2}" destId="{CE47D211-1B89-4A43-9ED1-4B86A0756DC3}" srcOrd="0" destOrd="0" presId="urn:microsoft.com/office/officeart/2005/8/layout/vList5"/>
    <dgm:cxn modelId="{30267142-0E64-4DD2-8F4A-6915CCAEF80B}" type="presParOf" srcId="{18C2865F-A38D-486E-A5CE-2406A3F73FC2}" destId="{998BACEA-DFBB-42EE-9E7B-714F977E4689}" srcOrd="1" destOrd="0" presId="urn:microsoft.com/office/officeart/2005/8/layout/vList5"/>
    <dgm:cxn modelId="{66C9CC97-8025-4A91-AEBD-2C1E9B0A048F}" type="presParOf" srcId="{635C0367-A026-4650-8DE2-3BF947092641}" destId="{22FB63C2-9584-46F2-B9BF-16FB9A8CF005}" srcOrd="1" destOrd="0" presId="urn:microsoft.com/office/officeart/2005/8/layout/vList5"/>
    <dgm:cxn modelId="{26738916-C31F-46D9-A648-51AD74E21EE5}" type="presParOf" srcId="{635C0367-A026-4650-8DE2-3BF947092641}" destId="{0662E5A2-155D-4630-9D01-3354B813BB89}" srcOrd="2" destOrd="0" presId="urn:microsoft.com/office/officeart/2005/8/layout/vList5"/>
    <dgm:cxn modelId="{94841E4A-CE5F-4F85-A19F-6FA42A6EF033}" type="presParOf" srcId="{0662E5A2-155D-4630-9D01-3354B813BB89}" destId="{B241097B-7F4F-43D1-BCBA-8EBFA247C3F6}" srcOrd="0" destOrd="0" presId="urn:microsoft.com/office/officeart/2005/8/layout/vList5"/>
    <dgm:cxn modelId="{EB91BA0E-0854-4C9C-9210-B731517CA636}" type="presParOf" srcId="{0662E5A2-155D-4630-9D01-3354B813BB89}" destId="{50D1F83F-EE9F-43F0-9A2F-A4B33CDE8D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BACEA-DFBB-42EE-9E7B-714F977E4689}">
      <dsp:nvSpPr>
        <dsp:cNvPr id="0" name=""/>
        <dsp:cNvSpPr/>
      </dsp:nvSpPr>
      <dsp:spPr>
        <a:xfrm rot="5400000">
          <a:off x="3947409" y="-1246982"/>
          <a:ext cx="1566753" cy="4452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Autorizaciones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Situación y Estado de Actividades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Cambios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Coordinación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Normas de Funcionamiento</a:t>
          </a:r>
        </a:p>
      </dsp:txBody>
      <dsp:txXfrm rot="-5400000">
        <a:off x="2504534" y="272376"/>
        <a:ext cx="4376021" cy="1413787"/>
      </dsp:txXfrm>
    </dsp:sp>
    <dsp:sp modelId="{CE47D211-1B89-4A43-9ED1-4B86A0756DC3}">
      <dsp:nvSpPr>
        <dsp:cNvPr id="0" name=""/>
        <dsp:cNvSpPr/>
      </dsp:nvSpPr>
      <dsp:spPr>
        <a:xfrm>
          <a:off x="0" y="49"/>
          <a:ext cx="2504534" cy="1958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b="1" kern="1200" dirty="0"/>
            <a:t>Qué comunicar </a:t>
          </a:r>
          <a:endParaRPr lang="es-PE" sz="3500" kern="1200" dirty="0"/>
        </a:p>
      </dsp:txBody>
      <dsp:txXfrm>
        <a:off x="95603" y="95652"/>
        <a:ext cx="2313328" cy="1767236"/>
      </dsp:txXfrm>
    </dsp:sp>
    <dsp:sp modelId="{50D1F83F-EE9F-43F0-9A2F-A4B33CDE8D05}">
      <dsp:nvSpPr>
        <dsp:cNvPr id="0" name=""/>
        <dsp:cNvSpPr/>
      </dsp:nvSpPr>
      <dsp:spPr>
        <a:xfrm rot="5400000">
          <a:off x="3947409" y="809382"/>
          <a:ext cx="1566753" cy="4452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Informes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Reuniones: quien convoca, quienes atienden, quien prepara actas, ..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b="1" kern="1200" dirty="0"/>
            <a:t>Requisitos del Entorno: Prensa, Sociedad,</a:t>
          </a:r>
          <a:endParaRPr lang="es-PE" sz="1700" kern="1200" dirty="0"/>
        </a:p>
      </dsp:txBody>
      <dsp:txXfrm rot="-5400000">
        <a:off x="2504534" y="2328741"/>
        <a:ext cx="4376021" cy="1413787"/>
      </dsp:txXfrm>
    </dsp:sp>
    <dsp:sp modelId="{B241097B-7F4F-43D1-BCBA-8EBFA247C3F6}">
      <dsp:nvSpPr>
        <dsp:cNvPr id="0" name=""/>
        <dsp:cNvSpPr/>
      </dsp:nvSpPr>
      <dsp:spPr>
        <a:xfrm>
          <a:off x="0" y="2056413"/>
          <a:ext cx="2504534" cy="1958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b="1" kern="1200" dirty="0"/>
            <a:t>Cómo comunicar </a:t>
          </a:r>
          <a:endParaRPr lang="es-PE" sz="3500" kern="1200" dirty="0"/>
        </a:p>
      </dsp:txBody>
      <dsp:txXfrm>
        <a:off x="95603" y="2152016"/>
        <a:ext cx="2313328" cy="176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8/07/2021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sin imagen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5055042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rgbClr val="FFC922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577362-9D0F-8643-8DBD-5F4EFAC5F2CD}"/>
              </a:ext>
            </a:extLst>
          </p:cNvPr>
          <p:cNvGrpSpPr/>
          <p:nvPr/>
        </p:nvGrpSpPr>
        <p:grpSpPr>
          <a:xfrm>
            <a:off x="381000" y="1913698"/>
            <a:ext cx="490972" cy="438507"/>
            <a:chOff x="692987" y="1092326"/>
            <a:chExt cx="490972" cy="4385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9A2D926-63FC-714D-87A6-1AB8BF4DD985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F29BC49-3B20-A54D-9DEC-B16A707F6EF2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37EB12D-8E34-A04B-B667-D0DAEA400D73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4E9BB1-7723-AD4F-84EB-C4F8B3E2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14" y="5429250"/>
            <a:ext cx="542647" cy="896937"/>
          </a:xfrm>
          <a:prstGeom prst="rect">
            <a:avLst/>
          </a:prstGeom>
        </p:spPr>
      </p:pic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C983230A-D192-6742-81C7-4245B8E4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2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8064" y="2147077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8063" y="2805094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8062" y="3459296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8061" y="4113499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8060" y="4764971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AD71FEAD-3BC7-CB4F-824E-5B59A48A29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733" y="2148831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2F85DAD7-4A53-4F4F-96A5-DA10B5494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2733" y="2806848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02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08E9CB7C-D712-0B4A-A993-2B7F7A428C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733" y="3461050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D01B89D-7F4F-1041-B804-53CA6D06BCC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733" y="4115253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04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B0393092-4B6C-E741-B850-4962FF23D5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733" y="4766725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05</a:t>
            </a:r>
          </a:p>
        </p:txBody>
      </p: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477CFEA-FF50-8748-9B71-F6E2128B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3675A1A-C649-4A4F-836C-8AEB12490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11242726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 (Stag Negrita, 30 pts.)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C6BB74-BFE3-C04C-BD9B-05E97D4CA234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D46D1CB0-2E80-014D-B0C9-21EADCD9A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435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36340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6E00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etc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5957DB05-C8C1-EA45-9073-6DB6691F13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Actividad Virtual</a:t>
            </a:r>
          </a:p>
        </p:txBody>
      </p:sp>
      <p:pic>
        <p:nvPicPr>
          <p:cNvPr id="24" name="Imagen 2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753B76-7A4B-6C48-A8BA-52657E00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8FDE73D-1B64-3E41-9E45-07ECF9AA64FF}"/>
              </a:ext>
            </a:extLst>
          </p:cNvPr>
          <p:cNvSpPr/>
          <p:nvPr/>
        </p:nvSpPr>
        <p:spPr>
          <a:xfrm>
            <a:off x="3192327" y="2216339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575F4F-79C8-7849-9E3B-E602113B9BB3}"/>
              </a:ext>
            </a:extLst>
          </p:cNvPr>
          <p:cNvSpPr/>
          <p:nvPr/>
        </p:nvSpPr>
        <p:spPr>
          <a:xfrm>
            <a:off x="3192327" y="3949164"/>
            <a:ext cx="37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F64922-C078-EC4B-86EF-A949EFBDFC47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AD20EEA8-6850-7B43-9529-E4EB0773D2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16808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á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28AC3AE-71D5-6843-858D-451406361752}"/>
              </a:ext>
            </a:extLst>
          </p:cNvPr>
          <p:cNvSpPr/>
          <p:nvPr/>
        </p:nvSpPr>
        <p:spPr>
          <a:xfrm>
            <a:off x="471084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Google Shape;111;p3">
            <a:extLst>
              <a:ext uri="{FF2B5EF4-FFF2-40B4-BE49-F238E27FC236}">
                <a16:creationId xmlns:a16="http://schemas.microsoft.com/office/drawing/2014/main" id="{7F59C428-0788-4243-8CD8-311685CC634A}"/>
              </a:ext>
            </a:extLst>
          </p:cNvPr>
          <p:cNvSpPr txBox="1"/>
          <p:nvPr/>
        </p:nvSpPr>
        <p:spPr>
          <a:xfrm>
            <a:off x="547916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AE038110-78E5-E642-ACE0-10CF44D334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05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F3DABCA7-BEA6-9844-86A6-45D17A0C32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4969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E885F80A-FB71-6540-A998-98E95FC5BB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788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D2E90F-18B7-F240-923A-564F413DC78D}"/>
              </a:ext>
            </a:extLst>
          </p:cNvPr>
          <p:cNvSpPr/>
          <p:nvPr/>
        </p:nvSpPr>
        <p:spPr>
          <a:xfrm>
            <a:off x="4293998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62FB9F50-825D-544C-A887-7B559FC7B557}"/>
              </a:ext>
            </a:extLst>
          </p:cNvPr>
          <p:cNvSpPr txBox="1"/>
          <p:nvPr/>
        </p:nvSpPr>
        <p:spPr>
          <a:xfrm>
            <a:off x="4370830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AE5997-E909-C347-B754-018F5C21CA69}"/>
              </a:ext>
            </a:extLst>
          </p:cNvPr>
          <p:cNvSpPr/>
          <p:nvPr/>
        </p:nvSpPr>
        <p:spPr>
          <a:xfrm>
            <a:off x="8116913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944B1E38-EB70-574D-9D1B-95AC2DEE9604}"/>
              </a:ext>
            </a:extLst>
          </p:cNvPr>
          <p:cNvSpPr txBox="1"/>
          <p:nvPr/>
        </p:nvSpPr>
        <p:spPr>
          <a:xfrm>
            <a:off x="8193745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40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cias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650" y="3049292"/>
            <a:ext cx="3312441" cy="7594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6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Gracias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D533DAA-FD34-C44D-AFFD-EB30130B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99" y="2980532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471EF36-3420-4544-9A0B-DAD992C3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76" y="2980531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2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9261317-FEBF-D64C-A841-19D161C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01" y="2980531"/>
            <a:ext cx="542322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9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8/07/2021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72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1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965915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7A80E2-62D8-D647-9196-BBEA6A29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8" y="392504"/>
            <a:ext cx="542647" cy="896938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BEFA-9913-2647-9CB4-ADF4C64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6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2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609454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C886C17-8946-4A4F-8D23-2FFDF62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4" y="392504"/>
            <a:ext cx="542647" cy="896937"/>
          </a:xfrm>
          <a:prstGeom prst="rect">
            <a:avLst/>
          </a:prstGeom>
        </p:spPr>
      </p:pic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44FA2C51-5732-CA45-9D4F-9E392DA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4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FFC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6E0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5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título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84" y="1538759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708146" y="763834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C724AC-195B-3945-9A72-F1B0830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5492538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9F3EFAD0-9053-5246-B675-5AD6A44C8A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1315" y="1782305"/>
            <a:ext cx="4912963" cy="42295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F582A3-86F4-AE47-974F-C7916DD092B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CA2970-CEB2-574F-8B32-A8331CFB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18B52-6FE3-1241-A2A4-1DD334BAD1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1369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0DB2D61-18BC-F840-8464-B66C77C9D3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11247574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2821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14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96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9" r:id="rId5"/>
    <p:sldLayoutId id="2147483737" r:id="rId6"/>
    <p:sldLayoutId id="2147483738" r:id="rId7"/>
    <p:sldLayoutId id="2147483739" r:id="rId8"/>
    <p:sldLayoutId id="2147483748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12" Type="http://schemas.openxmlformats.org/officeDocument/2006/relationships/image" Target="../media/image2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3.jpe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jpe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9.png"/><Relationship Id="rId3" Type="http://schemas.openxmlformats.org/officeDocument/2006/relationships/image" Target="../media/image9.jpe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1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Primer plano de bolígrafo sobre informe económico con la ventana de fondo Foto gratis">
            <a:extLst>
              <a:ext uri="{FF2B5EF4-FFF2-40B4-BE49-F238E27FC236}">
                <a16:creationId xmlns:a16="http://schemas.microsoft.com/office/drawing/2014/main" id="{7C2D75F1-C0EB-EE41-ABD7-08CC767F5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29237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296680"/>
            <a:ext cx="4609454" cy="2264641"/>
          </a:xfrm>
        </p:spPr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0051" y="5795158"/>
            <a:ext cx="4609454" cy="8550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200" b="1" dirty="0">
                <a:solidFill>
                  <a:schemeClr val="bg1"/>
                </a:solidFill>
                <a:latin typeface="Stag Book"/>
                <a:cs typeface="Arial"/>
              </a:rPr>
              <a:t>Tema 10: 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s-PE" sz="1200" dirty="0">
                <a:solidFill>
                  <a:schemeClr val="bg1"/>
                </a:solidFill>
                <a:latin typeface="Stag Book"/>
                <a:cs typeface="Arial"/>
              </a:rPr>
              <a:t>Gestión de las Comunicaciones del Proyecto</a:t>
            </a:r>
          </a:p>
          <a:p>
            <a:pPr marL="0" indent="0">
              <a:buNone/>
            </a:pPr>
            <a:r>
              <a:rPr lang="es-PE" sz="1200" b="1" dirty="0">
                <a:solidFill>
                  <a:schemeClr val="bg1"/>
                </a:solidFill>
                <a:latin typeface="Stag Book"/>
                <a:cs typeface="Arial"/>
              </a:rPr>
              <a:t>Escuela de:  Tecnologías de la información </a:t>
            </a:r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83832-4F5A-4897-B0E9-FEFA2D3FC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Planificar las Comunicaciones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640AE-52B6-4D93-ADF9-1CB6FF5539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C9811EF8-C78B-42C8-83A8-2A7EFC85E0A0}"/>
              </a:ext>
            </a:extLst>
          </p:cNvPr>
          <p:cNvSpPr txBox="1">
            <a:spLocks/>
          </p:cNvSpPr>
          <p:nvPr/>
        </p:nvSpPr>
        <p:spPr>
          <a:xfrm>
            <a:off x="1770185" y="1902680"/>
            <a:ext cx="8229600" cy="423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000"/>
              <a:t>Es el proceso utilizado para </a:t>
            </a:r>
            <a:r>
              <a:rPr lang="es-PE" sz="2000" b="1">
                <a:solidFill>
                  <a:srgbClr val="FF0000"/>
                </a:solidFill>
              </a:rPr>
              <a:t>determinar las necesidades de información de los interesados en el proyecto </a:t>
            </a:r>
            <a:r>
              <a:rPr lang="es-PE" sz="2000"/>
              <a:t>y para definir cómo abordar las comunicaciones.</a:t>
            </a:r>
          </a:p>
          <a:p>
            <a:pPr algn="just"/>
            <a:r>
              <a:rPr lang="es-PE" sz="2000"/>
              <a:t>Responde a las necesidades de información y comunicación de los interesados; por ejemplo, </a:t>
            </a:r>
            <a:r>
              <a:rPr lang="es-PE" sz="2000" b="1">
                <a:solidFill>
                  <a:srgbClr val="FF0000"/>
                </a:solidFill>
              </a:rPr>
              <a:t>quién necesita qué información, cuándo la necesitará, cómo le será proporcionada y por quién</a:t>
            </a:r>
            <a:r>
              <a:rPr lang="es-PE" sz="2000"/>
              <a:t>.</a:t>
            </a:r>
            <a:endParaRPr lang="es-PE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0BB0C2-1212-4AA2-A918-2E954256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45" y="3854044"/>
            <a:ext cx="2520280" cy="22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241B6C5B-0571-48EC-800A-C496F368E231}"/>
              </a:ext>
            </a:extLst>
          </p:cNvPr>
          <p:cNvSpPr/>
          <p:nvPr/>
        </p:nvSpPr>
        <p:spPr>
          <a:xfrm>
            <a:off x="2205046" y="4232216"/>
            <a:ext cx="511256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>
                <a:latin typeface="Arial"/>
                <a:cs typeface="Arial"/>
              </a:rPr>
              <a:t>Identificar las necesidades de información de los interesados y determinar una forma adecuada de satisfacer dichas necesidades constituyen factores importantes para el éxito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65439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83832-4F5A-4897-B0E9-FEFA2D3FC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las Comunicaciones</a:t>
            </a:r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640AE-52B6-4D93-ADF9-1CB6FF5539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E09BA465-5D22-48ED-BFFF-215B0ADA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30" y="3345301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2 Flecha derecha">
            <a:extLst>
              <a:ext uri="{FF2B5EF4-FFF2-40B4-BE49-F238E27FC236}">
                <a16:creationId xmlns:a16="http://schemas.microsoft.com/office/drawing/2014/main" id="{FDCCE615-BA2D-47E1-BAF3-D1804324F75A}"/>
              </a:ext>
            </a:extLst>
          </p:cNvPr>
          <p:cNvSpPr/>
          <p:nvPr/>
        </p:nvSpPr>
        <p:spPr>
          <a:xfrm>
            <a:off x="4202016" y="4343560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sp>
        <p:nvSpPr>
          <p:cNvPr id="12" name="13 Flecha derecha">
            <a:extLst>
              <a:ext uri="{FF2B5EF4-FFF2-40B4-BE49-F238E27FC236}">
                <a16:creationId xmlns:a16="http://schemas.microsoft.com/office/drawing/2014/main" id="{CA3E9848-327F-492A-85B2-0123B16A83FE}"/>
              </a:ext>
            </a:extLst>
          </p:cNvPr>
          <p:cNvSpPr/>
          <p:nvPr/>
        </p:nvSpPr>
        <p:spPr>
          <a:xfrm>
            <a:off x="7788408" y="3687575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pic>
        <p:nvPicPr>
          <p:cNvPr id="13" name="Picture 8" descr="stock photo : Factory with solar panels 3d illustration">
            <a:extLst>
              <a:ext uri="{FF2B5EF4-FFF2-40B4-BE49-F238E27FC236}">
                <a16:creationId xmlns:a16="http://schemas.microsoft.com/office/drawing/2014/main" id="{BF512467-E5F5-4777-817B-16C9CB8B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97" y="4559425"/>
            <a:ext cx="787753" cy="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5 CuadroTexto">
            <a:extLst>
              <a:ext uri="{FF2B5EF4-FFF2-40B4-BE49-F238E27FC236}">
                <a16:creationId xmlns:a16="http://schemas.microsoft.com/office/drawing/2014/main" id="{209F9550-5F9C-463F-BE83-21BA7E0416A6}"/>
              </a:ext>
            </a:extLst>
          </p:cNvPr>
          <p:cNvSpPr txBox="1"/>
          <p:nvPr/>
        </p:nvSpPr>
        <p:spPr>
          <a:xfrm>
            <a:off x="2309326" y="4631434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Factores Ambientales de la Empresa</a:t>
            </a:r>
          </a:p>
        </p:txBody>
      </p:sp>
      <p:pic>
        <p:nvPicPr>
          <p:cNvPr id="15" name="Picture 10" descr="stock vector : folder with documents">
            <a:extLst>
              <a:ext uri="{FF2B5EF4-FFF2-40B4-BE49-F238E27FC236}">
                <a16:creationId xmlns:a16="http://schemas.microsoft.com/office/drawing/2014/main" id="{7C499173-72A9-4346-8BC6-986B4A5A1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1397896" y="5454563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7 CuadroTexto">
            <a:extLst>
              <a:ext uri="{FF2B5EF4-FFF2-40B4-BE49-F238E27FC236}">
                <a16:creationId xmlns:a16="http://schemas.microsoft.com/office/drawing/2014/main" id="{E35D4376-B905-4338-9AE3-DFDD2C66EC3B}"/>
              </a:ext>
            </a:extLst>
          </p:cNvPr>
          <p:cNvSpPr txBox="1"/>
          <p:nvPr/>
        </p:nvSpPr>
        <p:spPr>
          <a:xfrm>
            <a:off x="2313705" y="5469782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sp>
        <p:nvSpPr>
          <p:cNvPr id="17" name="20 CuadroTexto">
            <a:extLst>
              <a:ext uri="{FF2B5EF4-FFF2-40B4-BE49-F238E27FC236}">
                <a16:creationId xmlns:a16="http://schemas.microsoft.com/office/drawing/2014/main" id="{2A44964E-09BE-4537-B217-C1D43125BE11}"/>
              </a:ext>
            </a:extLst>
          </p:cNvPr>
          <p:cNvSpPr txBox="1"/>
          <p:nvPr/>
        </p:nvSpPr>
        <p:spPr>
          <a:xfrm>
            <a:off x="2334000" y="2789597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Dirección del Proyecto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9EF3553-CAE7-4391-8A85-2DC26D29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0" y="2543202"/>
            <a:ext cx="1153766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014BF0D-A53C-4DBD-8B94-1DBD741F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749" y="4545179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25 CuadroTexto">
            <a:extLst>
              <a:ext uri="{FF2B5EF4-FFF2-40B4-BE49-F238E27FC236}">
                <a16:creationId xmlns:a16="http://schemas.microsoft.com/office/drawing/2014/main" id="{6EEC7BC0-6B05-43C2-A85D-9F6F02150BAC}"/>
              </a:ext>
            </a:extLst>
          </p:cNvPr>
          <p:cNvSpPr txBox="1"/>
          <p:nvPr/>
        </p:nvSpPr>
        <p:spPr>
          <a:xfrm>
            <a:off x="10152140" y="4642372"/>
            <a:ext cx="121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Gestión de las Comunicaciones</a:t>
            </a:r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6ADA95DA-DAC0-4797-9BE5-DD9A0F1A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04" y="3034686"/>
            <a:ext cx="1143001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45 CuadroTexto">
            <a:extLst>
              <a:ext uri="{FF2B5EF4-FFF2-40B4-BE49-F238E27FC236}">
                <a16:creationId xmlns:a16="http://schemas.microsoft.com/office/drawing/2014/main" id="{387156E9-5B60-42B1-B315-5436F9136C45}"/>
              </a:ext>
            </a:extLst>
          </p:cNvPr>
          <p:cNvSpPr txBox="1"/>
          <p:nvPr/>
        </p:nvSpPr>
        <p:spPr>
          <a:xfrm>
            <a:off x="10199725" y="4015321"/>
            <a:ext cx="10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Reuniones</a:t>
            </a:r>
          </a:p>
        </p:txBody>
      </p:sp>
      <p:cxnSp>
        <p:nvCxnSpPr>
          <p:cNvPr id="23" name="57 Conector recto">
            <a:extLst>
              <a:ext uri="{FF2B5EF4-FFF2-40B4-BE49-F238E27FC236}">
                <a16:creationId xmlns:a16="http://schemas.microsoft.com/office/drawing/2014/main" id="{C7384538-D7F5-47E3-A93B-FCEB395E0EA7}"/>
              </a:ext>
            </a:extLst>
          </p:cNvPr>
          <p:cNvCxnSpPr/>
          <p:nvPr/>
        </p:nvCxnSpPr>
        <p:spPr>
          <a:xfrm flipH="1">
            <a:off x="4155125" y="1965424"/>
            <a:ext cx="20219" cy="2036338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8 Conector recto">
            <a:extLst>
              <a:ext uri="{FF2B5EF4-FFF2-40B4-BE49-F238E27FC236}">
                <a16:creationId xmlns:a16="http://schemas.microsoft.com/office/drawing/2014/main" id="{F8E6CC8D-327E-4B4E-8E8B-4B3950D1BB1F}"/>
              </a:ext>
            </a:extLst>
          </p:cNvPr>
          <p:cNvCxnSpPr/>
          <p:nvPr/>
        </p:nvCxnSpPr>
        <p:spPr>
          <a:xfrm>
            <a:off x="9221258" y="4360985"/>
            <a:ext cx="1872638" cy="0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59 Conector recto">
            <a:extLst>
              <a:ext uri="{FF2B5EF4-FFF2-40B4-BE49-F238E27FC236}">
                <a16:creationId xmlns:a16="http://schemas.microsoft.com/office/drawing/2014/main" id="{9696C8AB-01FE-4994-A3E8-C2B0A132599D}"/>
              </a:ext>
            </a:extLst>
          </p:cNvPr>
          <p:cNvCxnSpPr>
            <a:cxnSpLocks/>
          </p:cNvCxnSpPr>
          <p:nvPr/>
        </p:nvCxnSpPr>
        <p:spPr>
          <a:xfrm>
            <a:off x="5574360" y="5427785"/>
            <a:ext cx="0" cy="1239906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1 CuadroTexto">
            <a:extLst>
              <a:ext uri="{FF2B5EF4-FFF2-40B4-BE49-F238E27FC236}">
                <a16:creationId xmlns:a16="http://schemas.microsoft.com/office/drawing/2014/main" id="{EDBBE266-0B19-49CE-963D-E1278110C974}"/>
              </a:ext>
            </a:extLst>
          </p:cNvPr>
          <p:cNvSpPr txBox="1"/>
          <p:nvPr/>
        </p:nvSpPr>
        <p:spPr>
          <a:xfrm>
            <a:off x="2312432" y="3737721"/>
            <a:ext cx="127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Registro de Interesados</a:t>
            </a:r>
          </a:p>
        </p:txBody>
      </p:sp>
      <p:sp>
        <p:nvSpPr>
          <p:cNvPr id="27" name="64 CuadroTexto">
            <a:extLst>
              <a:ext uri="{FF2B5EF4-FFF2-40B4-BE49-F238E27FC236}">
                <a16:creationId xmlns:a16="http://schemas.microsoft.com/office/drawing/2014/main" id="{00D36A9C-A7DC-4B81-A03A-B6B5BA0E04A5}"/>
              </a:ext>
            </a:extLst>
          </p:cNvPr>
          <p:cNvSpPr txBox="1"/>
          <p:nvPr/>
        </p:nvSpPr>
        <p:spPr>
          <a:xfrm>
            <a:off x="8698096" y="3827476"/>
            <a:ext cx="109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Métodos de Comunicación</a:t>
            </a:r>
          </a:p>
        </p:txBody>
      </p:sp>
      <p:sp>
        <p:nvSpPr>
          <p:cNvPr id="28" name="65 CuadroTexto">
            <a:extLst>
              <a:ext uri="{FF2B5EF4-FFF2-40B4-BE49-F238E27FC236}">
                <a16:creationId xmlns:a16="http://schemas.microsoft.com/office/drawing/2014/main" id="{6E5E64FB-D0F7-455F-AD27-9824D8E4C6A4}"/>
              </a:ext>
            </a:extLst>
          </p:cNvPr>
          <p:cNvSpPr txBox="1"/>
          <p:nvPr/>
        </p:nvSpPr>
        <p:spPr>
          <a:xfrm>
            <a:off x="6073635" y="2765024"/>
            <a:ext cx="132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Tecnología de la Comunicación</a:t>
            </a:r>
          </a:p>
        </p:txBody>
      </p:sp>
      <p:sp>
        <p:nvSpPr>
          <p:cNvPr id="29" name="66 CuadroTexto">
            <a:extLst>
              <a:ext uri="{FF2B5EF4-FFF2-40B4-BE49-F238E27FC236}">
                <a16:creationId xmlns:a16="http://schemas.microsoft.com/office/drawing/2014/main" id="{999396D7-3E56-49DB-A78F-392866496986}"/>
              </a:ext>
            </a:extLst>
          </p:cNvPr>
          <p:cNvSpPr txBox="1"/>
          <p:nvPr/>
        </p:nvSpPr>
        <p:spPr>
          <a:xfrm>
            <a:off x="8667404" y="2400789"/>
            <a:ext cx="11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Modelos de Comunicación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AC1A0B7-2D62-4C2D-9C07-F5F29850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10" y="3588033"/>
            <a:ext cx="513632" cy="7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32 CuadroTexto">
            <a:extLst>
              <a:ext uri="{FF2B5EF4-FFF2-40B4-BE49-F238E27FC236}">
                <a16:creationId xmlns:a16="http://schemas.microsoft.com/office/drawing/2014/main" id="{403311B6-89F7-48F7-BA1A-78084B0E1228}"/>
              </a:ext>
            </a:extLst>
          </p:cNvPr>
          <p:cNvSpPr txBox="1"/>
          <p:nvPr/>
        </p:nvSpPr>
        <p:spPr>
          <a:xfrm>
            <a:off x="5947639" y="5292852"/>
            <a:ext cx="150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u="sng" dirty="0">
                <a:solidFill>
                  <a:srgbClr val="FF0000"/>
                </a:solidFill>
              </a:rPr>
              <a:t>ACTUALIZACIONES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B74B0CA8-4F36-4E98-BAF2-E42E0116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52" y="5478278"/>
            <a:ext cx="1108783" cy="83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34 CuadroTexto">
            <a:extLst>
              <a:ext uri="{FF2B5EF4-FFF2-40B4-BE49-F238E27FC236}">
                <a16:creationId xmlns:a16="http://schemas.microsoft.com/office/drawing/2014/main" id="{5266FC57-BEF2-4EC1-8F1F-1E18E78B8839}"/>
              </a:ext>
            </a:extLst>
          </p:cNvPr>
          <p:cNvSpPr txBox="1"/>
          <p:nvPr/>
        </p:nvSpPr>
        <p:spPr>
          <a:xfrm>
            <a:off x="7412043" y="6262873"/>
            <a:ext cx="10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Documentos del Proyecto</a:t>
            </a:r>
          </a:p>
        </p:txBody>
      </p:sp>
      <p:cxnSp>
        <p:nvCxnSpPr>
          <p:cNvPr id="34" name="35 Conector recto de flecha">
            <a:extLst>
              <a:ext uri="{FF2B5EF4-FFF2-40B4-BE49-F238E27FC236}">
                <a16:creationId xmlns:a16="http://schemas.microsoft.com/office/drawing/2014/main" id="{CDD341C1-DF1F-4CEC-A3D1-9CDF0C51490D}"/>
              </a:ext>
            </a:extLst>
          </p:cNvPr>
          <p:cNvCxnSpPr>
            <a:cxnSpLocks/>
          </p:cNvCxnSpPr>
          <p:nvPr/>
        </p:nvCxnSpPr>
        <p:spPr>
          <a:xfrm>
            <a:off x="6898248" y="5698205"/>
            <a:ext cx="276880" cy="26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420">
            <a:extLst>
              <a:ext uri="{FF2B5EF4-FFF2-40B4-BE49-F238E27FC236}">
                <a16:creationId xmlns:a16="http://schemas.microsoft.com/office/drawing/2014/main" id="{F9A1C347-DCAC-419A-A678-72268390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19157" y="1854342"/>
            <a:ext cx="1414651" cy="4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C684AE12-5AE6-4E19-BEED-F621E0402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2" r="77168" b="36244"/>
          <a:stretch/>
        </p:blipFill>
        <p:spPr bwMode="auto">
          <a:xfrm>
            <a:off x="8629411" y="3121989"/>
            <a:ext cx="1246516" cy="7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B91A806-CB59-4C5B-9A9C-C87CEB133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7430" r="67534" b="20980"/>
          <a:stretch/>
        </p:blipFill>
        <p:spPr bwMode="auto">
          <a:xfrm>
            <a:off x="4495801" y="1993555"/>
            <a:ext cx="1255981" cy="134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B1D624E0-3B53-47EB-B29F-12CF708E2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 l="5135" t="24613" r="72417" b="41490"/>
          <a:stretch/>
        </p:blipFill>
        <p:spPr bwMode="auto">
          <a:xfrm>
            <a:off x="6254801" y="1940598"/>
            <a:ext cx="909674" cy="74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484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10D8F70-C2F9-483C-A77F-0746885D1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las Comunicaciones</a:t>
            </a:r>
          </a:p>
          <a:p>
            <a:r>
              <a:rPr lang="es-ES" dirty="0"/>
              <a:t>Herramientas y Técnicas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6C706-2162-4545-A26B-2F0F5473F8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DD080F-91BE-4246-88BC-9A6FD6EA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975" y="2233391"/>
            <a:ext cx="7704856" cy="375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67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10D8F70-C2F9-483C-A77F-0746885D1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las Comunicaciones</a:t>
            </a:r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6C706-2162-4545-A26B-2F0F5473F8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grpSp>
        <p:nvGrpSpPr>
          <p:cNvPr id="5" name="1 Grupo">
            <a:extLst>
              <a:ext uri="{FF2B5EF4-FFF2-40B4-BE49-F238E27FC236}">
                <a16:creationId xmlns:a16="http://schemas.microsoft.com/office/drawing/2014/main" id="{FD43AB07-E66D-46F1-86B9-37CBFAA436D2}"/>
              </a:ext>
            </a:extLst>
          </p:cNvPr>
          <p:cNvGrpSpPr/>
          <p:nvPr/>
        </p:nvGrpSpPr>
        <p:grpSpPr>
          <a:xfrm>
            <a:off x="2528284" y="2246784"/>
            <a:ext cx="6619875" cy="4000500"/>
            <a:chOff x="611560" y="1484784"/>
            <a:chExt cx="6619875" cy="40005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9204F7F-0C0D-43F2-9FC3-2496393B8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1484784"/>
              <a:ext cx="6619875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724179-D8F7-4E4E-8D76-B0625CBD8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50" y="1556792"/>
              <a:ext cx="108012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400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1CF199-8BD1-4288-AB62-CC97E4300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Gestionar las Comunicaciones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44037-5188-4F51-851C-F623B95BDE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5A16BE-BE79-4D6D-ADFB-70F005AA055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817077" y="2488223"/>
            <a:ext cx="7850188" cy="3151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/>
              <a:t>Permite crear, recopilar, distribuir, almacenar, recuperar y realizar la disposición final de la información del proyecto de acuerdo al plan de gestión de las comunicaciones.</a:t>
            </a:r>
          </a:p>
          <a:p>
            <a:pPr lvl="1" algn="just">
              <a:lnSpc>
                <a:spcPct val="80000"/>
              </a:lnSpc>
            </a:pPr>
            <a:r>
              <a:rPr lang="es-PE"/>
              <a:t>El beneficio clave es que permite un flujo de comunicación eficaz y eficiente entre los interesados del proyecto.</a:t>
            </a:r>
          </a:p>
          <a:p>
            <a:pPr lvl="1" algn="just">
              <a:lnSpc>
                <a:spcPct val="80000"/>
              </a:lnSpc>
            </a:pPr>
            <a:endParaRPr lang="es-PE" sz="2500"/>
          </a:p>
          <a:p>
            <a:pPr lvl="1" algn="just">
              <a:lnSpc>
                <a:spcPct val="80000"/>
              </a:lnSpc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758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AE8CE22-D57A-46DB-8E18-BF90756AA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Gestionar las Comunicaciones</a:t>
            </a:r>
            <a:endParaRPr lang="es-PE" dirty="0"/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101D9-F1DD-46AF-8E72-21F05622FB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35" name="Picture 5">
            <a:extLst>
              <a:ext uri="{FF2B5EF4-FFF2-40B4-BE49-F238E27FC236}">
                <a16:creationId xmlns:a16="http://schemas.microsoft.com/office/drawing/2014/main" id="{D0BAC968-3110-4887-ADBA-DA02FFFC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45" y="3204624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12 Flecha derecha">
            <a:extLst>
              <a:ext uri="{FF2B5EF4-FFF2-40B4-BE49-F238E27FC236}">
                <a16:creationId xmlns:a16="http://schemas.microsoft.com/office/drawing/2014/main" id="{50F0F5B1-3168-4992-99CC-683C6DB3F8B1}"/>
              </a:ext>
            </a:extLst>
          </p:cNvPr>
          <p:cNvSpPr/>
          <p:nvPr/>
        </p:nvSpPr>
        <p:spPr>
          <a:xfrm>
            <a:off x="3615862" y="4120821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sp>
        <p:nvSpPr>
          <p:cNvPr id="37" name="13 Flecha derecha">
            <a:extLst>
              <a:ext uri="{FF2B5EF4-FFF2-40B4-BE49-F238E27FC236}">
                <a16:creationId xmlns:a16="http://schemas.microsoft.com/office/drawing/2014/main" id="{2D6E7E2C-504A-4019-8875-94F6F85D4BE0}"/>
              </a:ext>
            </a:extLst>
          </p:cNvPr>
          <p:cNvSpPr/>
          <p:nvPr/>
        </p:nvSpPr>
        <p:spPr>
          <a:xfrm>
            <a:off x="7348793" y="4197529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pic>
        <p:nvPicPr>
          <p:cNvPr id="38" name="Picture 8" descr="stock photo : Factory with solar panels 3d illustration">
            <a:extLst>
              <a:ext uri="{FF2B5EF4-FFF2-40B4-BE49-F238E27FC236}">
                <a16:creationId xmlns:a16="http://schemas.microsoft.com/office/drawing/2014/main" id="{ECE5D3C5-001F-4647-AAD0-EFFA54F4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7" y="4172562"/>
            <a:ext cx="787753" cy="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15 CuadroTexto">
            <a:extLst>
              <a:ext uri="{FF2B5EF4-FFF2-40B4-BE49-F238E27FC236}">
                <a16:creationId xmlns:a16="http://schemas.microsoft.com/office/drawing/2014/main" id="{F24CDEC4-CD74-461C-B96B-37280977D59C}"/>
              </a:ext>
            </a:extLst>
          </p:cNvPr>
          <p:cNvSpPr txBox="1"/>
          <p:nvPr/>
        </p:nvSpPr>
        <p:spPr>
          <a:xfrm>
            <a:off x="1985218" y="4244571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Factores Ambientales de la Empresa</a:t>
            </a:r>
          </a:p>
        </p:txBody>
      </p:sp>
      <p:pic>
        <p:nvPicPr>
          <p:cNvPr id="40" name="Picture 10" descr="stock vector : folder with documents">
            <a:extLst>
              <a:ext uri="{FF2B5EF4-FFF2-40B4-BE49-F238E27FC236}">
                <a16:creationId xmlns:a16="http://schemas.microsoft.com/office/drawing/2014/main" id="{A40F85A4-D000-4C5E-8337-1D9239408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1169296" y="5139708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17 CuadroTexto">
            <a:extLst>
              <a:ext uri="{FF2B5EF4-FFF2-40B4-BE49-F238E27FC236}">
                <a16:creationId xmlns:a16="http://schemas.microsoft.com/office/drawing/2014/main" id="{65D18E95-DEB2-4AC4-B907-6B6D05349B6B}"/>
              </a:ext>
            </a:extLst>
          </p:cNvPr>
          <p:cNvSpPr txBox="1"/>
          <p:nvPr/>
        </p:nvSpPr>
        <p:spPr>
          <a:xfrm>
            <a:off x="2085105" y="5154927"/>
            <a:ext cx="115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sp>
        <p:nvSpPr>
          <p:cNvPr id="42" name="21 CuadroTexto">
            <a:extLst>
              <a:ext uri="{FF2B5EF4-FFF2-40B4-BE49-F238E27FC236}">
                <a16:creationId xmlns:a16="http://schemas.microsoft.com/office/drawing/2014/main" id="{5455B706-E22B-4D96-BA8B-88ABD187D6FA}"/>
              </a:ext>
            </a:extLst>
          </p:cNvPr>
          <p:cNvSpPr txBox="1"/>
          <p:nvPr/>
        </p:nvSpPr>
        <p:spPr>
          <a:xfrm>
            <a:off x="10302284" y="5829008"/>
            <a:ext cx="121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Comunicaciones del proyecto</a:t>
            </a:r>
          </a:p>
        </p:txBody>
      </p:sp>
      <p:sp>
        <p:nvSpPr>
          <p:cNvPr id="43" name="24 CuadroTexto">
            <a:extLst>
              <a:ext uri="{FF2B5EF4-FFF2-40B4-BE49-F238E27FC236}">
                <a16:creationId xmlns:a16="http://schemas.microsoft.com/office/drawing/2014/main" id="{A1D6A19F-9779-4426-B703-A60B3C5A78DC}"/>
              </a:ext>
            </a:extLst>
          </p:cNvPr>
          <p:cNvSpPr txBox="1"/>
          <p:nvPr/>
        </p:nvSpPr>
        <p:spPr>
          <a:xfrm>
            <a:off x="9247206" y="2710664"/>
            <a:ext cx="10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Sistema de Gestión de la Información</a:t>
            </a:r>
          </a:p>
        </p:txBody>
      </p:sp>
      <p:cxnSp>
        <p:nvCxnSpPr>
          <p:cNvPr id="44" name="25 Conector recto">
            <a:extLst>
              <a:ext uri="{FF2B5EF4-FFF2-40B4-BE49-F238E27FC236}">
                <a16:creationId xmlns:a16="http://schemas.microsoft.com/office/drawing/2014/main" id="{2376D70E-72A8-4E32-98BB-C5307DD86F7F}"/>
              </a:ext>
            </a:extLst>
          </p:cNvPr>
          <p:cNvCxnSpPr/>
          <p:nvPr/>
        </p:nvCxnSpPr>
        <p:spPr>
          <a:xfrm flipH="1">
            <a:off x="3586554" y="1871639"/>
            <a:ext cx="20219" cy="2036338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26 Conector recto">
            <a:extLst>
              <a:ext uri="{FF2B5EF4-FFF2-40B4-BE49-F238E27FC236}">
                <a16:creationId xmlns:a16="http://schemas.microsoft.com/office/drawing/2014/main" id="{1335871A-B43D-4F38-BE04-734D406E1CF4}"/>
              </a:ext>
            </a:extLst>
          </p:cNvPr>
          <p:cNvCxnSpPr/>
          <p:nvPr/>
        </p:nvCxnSpPr>
        <p:spPr>
          <a:xfrm>
            <a:off x="9174367" y="4772109"/>
            <a:ext cx="1746809" cy="0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7 Conector recto">
            <a:extLst>
              <a:ext uri="{FF2B5EF4-FFF2-40B4-BE49-F238E27FC236}">
                <a16:creationId xmlns:a16="http://schemas.microsoft.com/office/drawing/2014/main" id="{474F034D-1350-4E10-A7EE-1FFF09CED81F}"/>
              </a:ext>
            </a:extLst>
          </p:cNvPr>
          <p:cNvCxnSpPr/>
          <p:nvPr/>
        </p:nvCxnSpPr>
        <p:spPr>
          <a:xfrm>
            <a:off x="3765703" y="5017132"/>
            <a:ext cx="0" cy="1715036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EA46F38E-3056-4324-B09A-CE9DA6AE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98" y="2315248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36 CuadroTexto">
            <a:extLst>
              <a:ext uri="{FF2B5EF4-FFF2-40B4-BE49-F238E27FC236}">
                <a16:creationId xmlns:a16="http://schemas.microsoft.com/office/drawing/2014/main" id="{56648DEC-888A-4D5D-BDE2-7C2F297D8590}"/>
              </a:ext>
            </a:extLst>
          </p:cNvPr>
          <p:cNvSpPr txBox="1"/>
          <p:nvPr/>
        </p:nvSpPr>
        <p:spPr>
          <a:xfrm>
            <a:off x="1929776" y="2308871"/>
            <a:ext cx="121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Gestión de las Comunicaciones</a:t>
            </a:r>
          </a:p>
        </p:txBody>
      </p:sp>
      <p:sp>
        <p:nvSpPr>
          <p:cNvPr id="49" name="39 CuadroTexto">
            <a:extLst>
              <a:ext uri="{FF2B5EF4-FFF2-40B4-BE49-F238E27FC236}">
                <a16:creationId xmlns:a16="http://schemas.microsoft.com/office/drawing/2014/main" id="{0E3B5148-0729-474F-918E-493AC55458E3}"/>
              </a:ext>
            </a:extLst>
          </p:cNvPr>
          <p:cNvSpPr txBox="1"/>
          <p:nvPr/>
        </p:nvSpPr>
        <p:spPr>
          <a:xfrm>
            <a:off x="2007088" y="3131043"/>
            <a:ext cx="101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Informes de desempeño del trabajo</a:t>
            </a:r>
          </a:p>
        </p:txBody>
      </p:sp>
      <p:pic>
        <p:nvPicPr>
          <p:cNvPr id="50" name="Picture 10">
            <a:extLst>
              <a:ext uri="{FF2B5EF4-FFF2-40B4-BE49-F238E27FC236}">
                <a16:creationId xmlns:a16="http://schemas.microsoft.com/office/drawing/2014/main" id="{2A5AC7E9-219D-4C18-8E50-B8F0DCD4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2" y="3092442"/>
            <a:ext cx="751368" cy="81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4 CuadroTexto">
            <a:extLst>
              <a:ext uri="{FF2B5EF4-FFF2-40B4-BE49-F238E27FC236}">
                <a16:creationId xmlns:a16="http://schemas.microsoft.com/office/drawing/2014/main" id="{6443E96B-17CA-4ECD-A2AC-F9FA93498269}"/>
              </a:ext>
            </a:extLst>
          </p:cNvPr>
          <p:cNvSpPr txBox="1"/>
          <p:nvPr/>
        </p:nvSpPr>
        <p:spPr>
          <a:xfrm>
            <a:off x="4764249" y="3034006"/>
            <a:ext cx="132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Tecnología de la Comunicación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B78BD437-7E20-49D5-9542-AC5738077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l="5135" t="24613" r="72417" b="41490"/>
          <a:stretch/>
        </p:blipFill>
        <p:spPr bwMode="auto">
          <a:xfrm>
            <a:off x="4945415" y="2209580"/>
            <a:ext cx="909674" cy="74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56 CuadroTexto">
            <a:extLst>
              <a:ext uri="{FF2B5EF4-FFF2-40B4-BE49-F238E27FC236}">
                <a16:creationId xmlns:a16="http://schemas.microsoft.com/office/drawing/2014/main" id="{336B7613-5F7A-4B5E-B428-9A3FC31E4549}"/>
              </a:ext>
            </a:extLst>
          </p:cNvPr>
          <p:cNvSpPr txBox="1"/>
          <p:nvPr/>
        </p:nvSpPr>
        <p:spPr>
          <a:xfrm>
            <a:off x="7966804" y="2715668"/>
            <a:ext cx="109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Métodos de Comunicación</a:t>
            </a:r>
          </a:p>
        </p:txBody>
      </p:sp>
      <p:sp>
        <p:nvSpPr>
          <p:cNvPr id="54" name="57 CuadroTexto">
            <a:extLst>
              <a:ext uri="{FF2B5EF4-FFF2-40B4-BE49-F238E27FC236}">
                <a16:creationId xmlns:a16="http://schemas.microsoft.com/office/drawing/2014/main" id="{D8D42855-D263-4F4E-9EAA-D4BD31F111F2}"/>
              </a:ext>
            </a:extLst>
          </p:cNvPr>
          <p:cNvSpPr txBox="1"/>
          <p:nvPr/>
        </p:nvSpPr>
        <p:spPr>
          <a:xfrm>
            <a:off x="6294056" y="2778178"/>
            <a:ext cx="11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Modelos de Comunicación</a:t>
            </a:r>
          </a:p>
        </p:txBody>
      </p:sp>
      <p:pic>
        <p:nvPicPr>
          <p:cNvPr id="55" name="Picture 420">
            <a:extLst>
              <a:ext uri="{FF2B5EF4-FFF2-40B4-BE49-F238E27FC236}">
                <a16:creationId xmlns:a16="http://schemas.microsoft.com/office/drawing/2014/main" id="{E4AC7D00-25F0-443E-A347-384558A3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5809" y="2231731"/>
            <a:ext cx="1414651" cy="4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>
            <a:extLst>
              <a:ext uri="{FF2B5EF4-FFF2-40B4-BE49-F238E27FC236}">
                <a16:creationId xmlns:a16="http://schemas.microsoft.com/office/drawing/2014/main" id="{27D71B2A-8727-4841-8C1D-575941C3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2" r="77168" b="36244"/>
          <a:stretch/>
        </p:blipFill>
        <p:spPr bwMode="auto">
          <a:xfrm>
            <a:off x="7898119" y="2010181"/>
            <a:ext cx="1246516" cy="7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3FC7DC7D-1DC6-4461-A798-D31EF0BB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129" y="1837817"/>
            <a:ext cx="1175150" cy="8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62 CuadroTexto">
            <a:extLst>
              <a:ext uri="{FF2B5EF4-FFF2-40B4-BE49-F238E27FC236}">
                <a16:creationId xmlns:a16="http://schemas.microsoft.com/office/drawing/2014/main" id="{E9E49653-2A3E-46E3-B8E1-FB3E6DFF61AF}"/>
              </a:ext>
            </a:extLst>
          </p:cNvPr>
          <p:cNvSpPr txBox="1"/>
          <p:nvPr/>
        </p:nvSpPr>
        <p:spPr>
          <a:xfrm>
            <a:off x="9473425" y="3726018"/>
            <a:ext cx="101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Informes de desempeño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9C1A989A-5668-4598-BF71-8EAC96C4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983" y="3656150"/>
            <a:ext cx="846646" cy="75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617A6E2F-A219-454B-B94B-4F41C1D3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39" y="5055260"/>
            <a:ext cx="998103" cy="7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70 CuadroTexto">
            <a:extLst>
              <a:ext uri="{FF2B5EF4-FFF2-40B4-BE49-F238E27FC236}">
                <a16:creationId xmlns:a16="http://schemas.microsoft.com/office/drawing/2014/main" id="{F687ABBD-ADA0-4966-B6F6-F6DE55B987A0}"/>
              </a:ext>
            </a:extLst>
          </p:cNvPr>
          <p:cNvSpPr txBox="1"/>
          <p:nvPr/>
        </p:nvSpPr>
        <p:spPr>
          <a:xfrm>
            <a:off x="6373683" y="5158036"/>
            <a:ext cx="150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u="sng" dirty="0">
                <a:solidFill>
                  <a:srgbClr val="FF0000"/>
                </a:solidFill>
              </a:rPr>
              <a:t>ACTUALIZACIONES</a:t>
            </a: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B6B43720-B71E-4175-A2B0-B97C7797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26" y="5501724"/>
            <a:ext cx="1108783" cy="83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72 CuadroTexto">
            <a:extLst>
              <a:ext uri="{FF2B5EF4-FFF2-40B4-BE49-F238E27FC236}">
                <a16:creationId xmlns:a16="http://schemas.microsoft.com/office/drawing/2014/main" id="{746BFE8B-547C-4032-AD7C-76511E516CCD}"/>
              </a:ext>
            </a:extLst>
          </p:cNvPr>
          <p:cNvSpPr txBox="1"/>
          <p:nvPr/>
        </p:nvSpPr>
        <p:spPr>
          <a:xfrm>
            <a:off x="6613025" y="6298042"/>
            <a:ext cx="10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Documentos del Proyecto</a:t>
            </a:r>
          </a:p>
        </p:txBody>
      </p:sp>
      <p:cxnSp>
        <p:nvCxnSpPr>
          <p:cNvPr id="64" name="73 Conector recto de flecha">
            <a:extLst>
              <a:ext uri="{FF2B5EF4-FFF2-40B4-BE49-F238E27FC236}">
                <a16:creationId xmlns:a16="http://schemas.microsoft.com/office/drawing/2014/main" id="{E39E564A-6C73-483B-AAE4-24BF0E6B59DF}"/>
              </a:ext>
            </a:extLst>
          </p:cNvPr>
          <p:cNvCxnSpPr>
            <a:cxnSpLocks/>
          </p:cNvCxnSpPr>
          <p:nvPr/>
        </p:nvCxnSpPr>
        <p:spPr>
          <a:xfrm>
            <a:off x="7318429" y="5364097"/>
            <a:ext cx="276880" cy="26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74 CuadroTexto">
            <a:extLst>
              <a:ext uri="{FF2B5EF4-FFF2-40B4-BE49-F238E27FC236}">
                <a16:creationId xmlns:a16="http://schemas.microsoft.com/office/drawing/2014/main" id="{BC0BDAB1-2C84-4F91-845E-287FAFD9C0A1}"/>
              </a:ext>
            </a:extLst>
          </p:cNvPr>
          <p:cNvSpPr txBox="1"/>
          <p:nvPr/>
        </p:nvSpPr>
        <p:spPr>
          <a:xfrm>
            <a:off x="4417150" y="6274696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Dirección del Proyecto</a:t>
            </a:r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2FB8FC6F-D3BB-449C-8E59-7D8D019B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00" y="5382169"/>
            <a:ext cx="1153766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76 Conector recto de flecha">
            <a:extLst>
              <a:ext uri="{FF2B5EF4-FFF2-40B4-BE49-F238E27FC236}">
                <a16:creationId xmlns:a16="http://schemas.microsoft.com/office/drawing/2014/main" id="{81B10E7E-71B0-49B7-A917-C8D9DFDF9B5C}"/>
              </a:ext>
            </a:extLst>
          </p:cNvPr>
          <p:cNvCxnSpPr>
            <a:cxnSpLocks/>
          </p:cNvCxnSpPr>
          <p:nvPr/>
        </p:nvCxnSpPr>
        <p:spPr>
          <a:xfrm flipH="1">
            <a:off x="5581245" y="5470203"/>
            <a:ext cx="596814" cy="297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77 CuadroTexto">
            <a:extLst>
              <a:ext uri="{FF2B5EF4-FFF2-40B4-BE49-F238E27FC236}">
                <a16:creationId xmlns:a16="http://schemas.microsoft.com/office/drawing/2014/main" id="{CB360FC8-CBA5-4919-B2D8-38210C9C8098}"/>
              </a:ext>
            </a:extLst>
          </p:cNvPr>
          <p:cNvSpPr txBox="1"/>
          <p:nvPr/>
        </p:nvSpPr>
        <p:spPr>
          <a:xfrm>
            <a:off x="8367413" y="6211669"/>
            <a:ext cx="117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pic>
        <p:nvPicPr>
          <p:cNvPr id="69" name="Picture 10" descr="stock vector : folder with documents">
            <a:extLst>
              <a:ext uri="{FF2B5EF4-FFF2-40B4-BE49-F238E27FC236}">
                <a16:creationId xmlns:a16="http://schemas.microsoft.com/office/drawing/2014/main" id="{3C73C5E0-F6F2-4CCE-81E7-A7F11951C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8492438" y="5526645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79 Conector recto de flecha">
            <a:extLst>
              <a:ext uri="{FF2B5EF4-FFF2-40B4-BE49-F238E27FC236}">
                <a16:creationId xmlns:a16="http://schemas.microsoft.com/office/drawing/2014/main" id="{9C9393A3-9FDF-4667-B222-7DD7E0E17CFB}"/>
              </a:ext>
            </a:extLst>
          </p:cNvPr>
          <p:cNvCxnSpPr/>
          <p:nvPr/>
        </p:nvCxnSpPr>
        <p:spPr>
          <a:xfrm>
            <a:off x="7807255" y="5385217"/>
            <a:ext cx="882814" cy="25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7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F342F8A-1777-48E9-9698-020D2E612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Gestionar las Comunicaciones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A55B7-86B2-48B1-9014-EE2E16CA6A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CAD648-CE6C-49D6-ACBF-C70A5158F78A}"/>
              </a:ext>
            </a:extLst>
          </p:cNvPr>
          <p:cNvSpPr txBox="1">
            <a:spLocks noChangeArrowheads="1"/>
          </p:cNvSpPr>
          <p:nvPr/>
        </p:nvSpPr>
        <p:spPr>
          <a:xfrm>
            <a:off x="4202" y="2333966"/>
            <a:ext cx="7850188" cy="266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/>
              <a:t>Comunicaciones del proyecto</a:t>
            </a:r>
          </a:p>
          <a:p>
            <a:pPr lvl="2" algn="just">
              <a:lnSpc>
                <a:spcPct val="80000"/>
              </a:lnSpc>
            </a:pPr>
            <a:r>
              <a:rPr lang="es-PE"/>
              <a:t>Las comunicaciones del proyecto pueden incluir:</a:t>
            </a:r>
          </a:p>
          <a:p>
            <a:pPr lvl="3" algn="just">
              <a:lnSpc>
                <a:spcPct val="80000"/>
              </a:lnSpc>
            </a:pPr>
            <a:r>
              <a:rPr lang="es-PE"/>
              <a:t>Informes de rendimiento, estado de los entregables, progreso horario y el costo incurrido. </a:t>
            </a:r>
          </a:p>
          <a:p>
            <a:pPr lvl="3" algn="just">
              <a:lnSpc>
                <a:spcPct val="80000"/>
              </a:lnSpc>
            </a:pPr>
            <a:r>
              <a:rPr lang="es-PE"/>
              <a:t>Comunicaciones del proyecto pueden variar significativamente y están influenciados por factores tales como, </a:t>
            </a:r>
          </a:p>
          <a:p>
            <a:pPr lvl="3" algn="just">
              <a:lnSpc>
                <a:spcPct val="80000"/>
              </a:lnSpc>
            </a:pPr>
            <a:r>
              <a:rPr lang="es-PE"/>
              <a:t>Urgencia y el impacto del mensaje, método de la entrega, y el nivel de confidencialidad.</a:t>
            </a:r>
          </a:p>
          <a:p>
            <a:pPr lvl="2">
              <a:lnSpc>
                <a:spcPct val="80000"/>
              </a:lnSpc>
            </a:pPr>
            <a:endParaRPr lang="es-PE"/>
          </a:p>
          <a:p>
            <a:pPr lvl="2">
              <a:lnSpc>
                <a:spcPct val="80000"/>
              </a:lnSpc>
            </a:pPr>
            <a:endParaRPr lang="es-ES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922751-5206-4AB7-B1A4-5FC3B8A2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32" y="2335738"/>
            <a:ext cx="2493849" cy="18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1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1CF199-8BD1-4288-AB62-CC97E4300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014651"/>
            <a:ext cx="5476717" cy="477331"/>
          </a:xfrm>
        </p:spPr>
        <p:txBody>
          <a:bodyPr>
            <a:normAutofit fontScale="92500"/>
          </a:bodyPr>
          <a:lstStyle/>
          <a:p>
            <a:r>
              <a:rPr lang="es-ES" dirty="0"/>
              <a:t>Monitorear las Comunicaciones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44037-5188-4F51-851C-F623B95BDE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759954-430C-412B-A25A-3BEE6709DC2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-120770" y="1720507"/>
            <a:ext cx="11571288" cy="4403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Las comunicaciones son esenciales para alcanzar el éxito y afectan a todas las áreas de un proyecto. La falta de comunicaciones puede causar grandes problemas y reproceso.</a:t>
            </a:r>
          </a:p>
          <a:p>
            <a:pPr lvl="1" algn="just">
              <a:lnSpc>
                <a:spcPct val="80000"/>
              </a:lnSpc>
            </a:pPr>
            <a:endParaRPr lang="es-PE" dirty="0">
              <a:latin typeface="Arial"/>
              <a:cs typeface="Arial"/>
            </a:endParaRPr>
          </a:p>
          <a:p>
            <a:pPr lvl="1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Por otro lado, un Director de Proyectos debe invertir tiempo en las primeras etapas del proyecto para identificar a TODOS los interesados y tomar un enfoque estructurado para las comunicaciones a través de un plan de gestión de las comunicaciones</a:t>
            </a:r>
          </a:p>
          <a:p>
            <a:pPr lvl="1" algn="just">
              <a:lnSpc>
                <a:spcPct val="80000"/>
              </a:lnSpc>
            </a:pPr>
            <a:endParaRPr lang="es-PE" dirty="0">
              <a:latin typeface="Arial"/>
              <a:cs typeface="Arial"/>
            </a:endParaRPr>
          </a:p>
          <a:p>
            <a:pPr lvl="1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A medida que se realiza el trabajo del proyecto, el director del proyecto debe gestionar las expectativas de los interesados y seguir el plan de gestión de las comunicaciones para distribuir la información acerca del proyecto.</a:t>
            </a:r>
          </a:p>
          <a:p>
            <a:pPr lvl="1" algn="just">
              <a:lnSpc>
                <a:spcPct val="80000"/>
              </a:lnSpc>
            </a:pPr>
            <a:endParaRPr lang="es-PE" dirty="0">
              <a:latin typeface="Arial"/>
              <a:cs typeface="Arial"/>
            </a:endParaRPr>
          </a:p>
          <a:p>
            <a:pPr lvl="1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Además, cuando se informa el estado del proyecto y el rendimiento proyectado, el director del proyecto debe solicitar retroalimentación de esos informes para verificar que se están leyendo y para asegurar que el proyecto aún cumple con las necesidades del negocio.</a:t>
            </a:r>
          </a:p>
          <a:p>
            <a:pPr lvl="1" algn="just">
              <a:lnSpc>
                <a:spcPct val="80000"/>
              </a:lnSpc>
            </a:pPr>
            <a:endParaRPr lang="es-PE" sz="2500"/>
          </a:p>
          <a:p>
            <a:pPr lvl="1" algn="just">
              <a:lnSpc>
                <a:spcPct val="80000"/>
              </a:lnSpc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010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AE8CE22-D57A-46DB-8E18-BF90756AA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Monitorear las Comunicaciones</a:t>
            </a:r>
            <a:endParaRPr lang="es-PE" dirty="0"/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101D9-F1DD-46AF-8E72-21F05622FB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71" name="Picture 5">
            <a:extLst>
              <a:ext uri="{FF2B5EF4-FFF2-40B4-BE49-F238E27FC236}">
                <a16:creationId xmlns:a16="http://schemas.microsoft.com/office/drawing/2014/main" id="{F8DA8E4E-3FF3-41CD-A997-4AC6C9B5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9" y="2829485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12 Flecha derecha">
            <a:extLst>
              <a:ext uri="{FF2B5EF4-FFF2-40B4-BE49-F238E27FC236}">
                <a16:creationId xmlns:a16="http://schemas.microsoft.com/office/drawing/2014/main" id="{0651744F-F83F-46D3-A3C9-10157C44C8DB}"/>
              </a:ext>
            </a:extLst>
          </p:cNvPr>
          <p:cNvSpPr/>
          <p:nvPr/>
        </p:nvSpPr>
        <p:spPr>
          <a:xfrm>
            <a:off x="3369677" y="3763268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sp>
        <p:nvSpPr>
          <p:cNvPr id="73" name="13 Flecha derecha">
            <a:extLst>
              <a:ext uri="{FF2B5EF4-FFF2-40B4-BE49-F238E27FC236}">
                <a16:creationId xmlns:a16="http://schemas.microsoft.com/office/drawing/2014/main" id="{719A0125-C45A-4D8A-9C1E-D0DBF8E9E218}"/>
              </a:ext>
            </a:extLst>
          </p:cNvPr>
          <p:cNvSpPr/>
          <p:nvPr/>
        </p:nvSpPr>
        <p:spPr>
          <a:xfrm>
            <a:off x="7653593" y="3898590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pic>
        <p:nvPicPr>
          <p:cNvPr id="74" name="Picture 10" descr="stock vector : folder with documents">
            <a:extLst>
              <a:ext uri="{FF2B5EF4-FFF2-40B4-BE49-F238E27FC236}">
                <a16:creationId xmlns:a16="http://schemas.microsoft.com/office/drawing/2014/main" id="{AAA8840D-519A-4D15-BFB8-56285EC1A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566374" y="5633647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17 CuadroTexto">
            <a:extLst>
              <a:ext uri="{FF2B5EF4-FFF2-40B4-BE49-F238E27FC236}">
                <a16:creationId xmlns:a16="http://schemas.microsoft.com/office/drawing/2014/main" id="{C0D39DF5-234B-40C6-8BC4-A304F472E8F4}"/>
              </a:ext>
            </a:extLst>
          </p:cNvPr>
          <p:cNvSpPr txBox="1"/>
          <p:nvPr/>
        </p:nvSpPr>
        <p:spPr>
          <a:xfrm>
            <a:off x="1502478" y="5648866"/>
            <a:ext cx="115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sp>
        <p:nvSpPr>
          <p:cNvPr id="76" name="24 CuadroTexto">
            <a:extLst>
              <a:ext uri="{FF2B5EF4-FFF2-40B4-BE49-F238E27FC236}">
                <a16:creationId xmlns:a16="http://schemas.microsoft.com/office/drawing/2014/main" id="{E6FA62C6-48EC-41FE-8EB1-BB979BD19090}"/>
              </a:ext>
            </a:extLst>
          </p:cNvPr>
          <p:cNvSpPr txBox="1"/>
          <p:nvPr/>
        </p:nvSpPr>
        <p:spPr>
          <a:xfrm>
            <a:off x="4150888" y="2698266"/>
            <a:ext cx="10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Sistema de Gestión de la Información</a:t>
            </a:r>
          </a:p>
        </p:txBody>
      </p:sp>
      <p:cxnSp>
        <p:nvCxnSpPr>
          <p:cNvPr id="77" name="25 Conector recto">
            <a:extLst>
              <a:ext uri="{FF2B5EF4-FFF2-40B4-BE49-F238E27FC236}">
                <a16:creationId xmlns:a16="http://schemas.microsoft.com/office/drawing/2014/main" id="{626F3929-7959-4107-BE3F-E23048168C84}"/>
              </a:ext>
            </a:extLst>
          </p:cNvPr>
          <p:cNvCxnSpPr>
            <a:cxnSpLocks/>
          </p:cNvCxnSpPr>
          <p:nvPr/>
        </p:nvCxnSpPr>
        <p:spPr>
          <a:xfrm flipH="1">
            <a:off x="3311769" y="1836470"/>
            <a:ext cx="42960" cy="1739068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6 Conector recto">
            <a:extLst>
              <a:ext uri="{FF2B5EF4-FFF2-40B4-BE49-F238E27FC236}">
                <a16:creationId xmlns:a16="http://schemas.microsoft.com/office/drawing/2014/main" id="{7789F03C-976B-4582-B0C0-E0673F582279}"/>
              </a:ext>
            </a:extLst>
          </p:cNvPr>
          <p:cNvCxnSpPr/>
          <p:nvPr/>
        </p:nvCxnSpPr>
        <p:spPr>
          <a:xfrm>
            <a:off x="9198743" y="3234789"/>
            <a:ext cx="2630971" cy="0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7 Conector recto">
            <a:extLst>
              <a:ext uri="{FF2B5EF4-FFF2-40B4-BE49-F238E27FC236}">
                <a16:creationId xmlns:a16="http://schemas.microsoft.com/office/drawing/2014/main" id="{8B53EA3F-5530-49A1-BE95-A0A199F3226B}"/>
              </a:ext>
            </a:extLst>
          </p:cNvPr>
          <p:cNvCxnSpPr/>
          <p:nvPr/>
        </p:nvCxnSpPr>
        <p:spPr>
          <a:xfrm>
            <a:off x="3408149" y="4894039"/>
            <a:ext cx="0" cy="1715036"/>
          </a:xfrm>
          <a:prstGeom prst="line">
            <a:avLst/>
          </a:prstGeom>
          <a:ln w="254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>
            <a:extLst>
              <a:ext uri="{FF2B5EF4-FFF2-40B4-BE49-F238E27FC236}">
                <a16:creationId xmlns:a16="http://schemas.microsoft.com/office/drawing/2014/main" id="{7D07C7B4-7692-46C0-B5D5-9609AFFF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" y="2033246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36 CuadroTexto">
            <a:extLst>
              <a:ext uri="{FF2B5EF4-FFF2-40B4-BE49-F238E27FC236}">
                <a16:creationId xmlns:a16="http://schemas.microsoft.com/office/drawing/2014/main" id="{C43F2BE5-2227-45C4-B566-4D78E24B63BE}"/>
              </a:ext>
            </a:extLst>
          </p:cNvPr>
          <p:cNvSpPr txBox="1"/>
          <p:nvPr/>
        </p:nvSpPr>
        <p:spPr>
          <a:xfrm>
            <a:off x="1443266" y="2187317"/>
            <a:ext cx="153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Dirección del Proyecto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CB89A64D-08C4-40F7-BDDB-1CDCC101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11" y="1825419"/>
            <a:ext cx="1175150" cy="8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70 CuadroTexto">
            <a:extLst>
              <a:ext uri="{FF2B5EF4-FFF2-40B4-BE49-F238E27FC236}">
                <a16:creationId xmlns:a16="http://schemas.microsoft.com/office/drawing/2014/main" id="{C399F261-3D1D-4D73-B480-78C06364535C}"/>
              </a:ext>
            </a:extLst>
          </p:cNvPr>
          <p:cNvSpPr txBox="1"/>
          <p:nvPr/>
        </p:nvSpPr>
        <p:spPr>
          <a:xfrm>
            <a:off x="6045437" y="4712559"/>
            <a:ext cx="150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u="sng" dirty="0">
                <a:solidFill>
                  <a:srgbClr val="FF0000"/>
                </a:solidFill>
              </a:rPr>
              <a:t>ACTUALIZACIONES</a:t>
            </a: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id="{53AAC09D-CB88-4E2A-B524-4C79D3AB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42" y="5232093"/>
            <a:ext cx="1108783" cy="83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72 CuadroTexto">
            <a:extLst>
              <a:ext uri="{FF2B5EF4-FFF2-40B4-BE49-F238E27FC236}">
                <a16:creationId xmlns:a16="http://schemas.microsoft.com/office/drawing/2014/main" id="{C543978A-A671-4B0E-A0F8-6D070145769B}"/>
              </a:ext>
            </a:extLst>
          </p:cNvPr>
          <p:cNvSpPr txBox="1"/>
          <p:nvPr/>
        </p:nvSpPr>
        <p:spPr>
          <a:xfrm>
            <a:off x="6747841" y="6028411"/>
            <a:ext cx="10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Documentos del Proyecto</a:t>
            </a:r>
          </a:p>
        </p:txBody>
      </p:sp>
      <p:cxnSp>
        <p:nvCxnSpPr>
          <p:cNvPr id="86" name="73 Conector recto de flecha">
            <a:extLst>
              <a:ext uri="{FF2B5EF4-FFF2-40B4-BE49-F238E27FC236}">
                <a16:creationId xmlns:a16="http://schemas.microsoft.com/office/drawing/2014/main" id="{2E2BF1C7-7F4A-4170-9321-678BBA17E997}"/>
              </a:ext>
            </a:extLst>
          </p:cNvPr>
          <p:cNvCxnSpPr>
            <a:endCxn id="84" idx="0"/>
          </p:cNvCxnSpPr>
          <p:nvPr/>
        </p:nvCxnSpPr>
        <p:spPr>
          <a:xfrm>
            <a:off x="7025353" y="4965512"/>
            <a:ext cx="276880" cy="26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74 CuadroTexto">
            <a:extLst>
              <a:ext uri="{FF2B5EF4-FFF2-40B4-BE49-F238E27FC236}">
                <a16:creationId xmlns:a16="http://schemas.microsoft.com/office/drawing/2014/main" id="{38350BF0-CC4C-43E8-8EA5-01DB8D14520D}"/>
              </a:ext>
            </a:extLst>
          </p:cNvPr>
          <p:cNvSpPr txBox="1"/>
          <p:nvPr/>
        </p:nvSpPr>
        <p:spPr>
          <a:xfrm>
            <a:off x="5231904" y="6063680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Dirección del Proyecto</a:t>
            </a:r>
          </a:p>
        </p:txBody>
      </p:sp>
      <p:pic>
        <p:nvPicPr>
          <p:cNvPr id="88" name="Picture 8">
            <a:extLst>
              <a:ext uri="{FF2B5EF4-FFF2-40B4-BE49-F238E27FC236}">
                <a16:creationId xmlns:a16="http://schemas.microsoft.com/office/drawing/2014/main" id="{D9C1D243-2FB0-4DFB-A174-21099859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54" y="5171153"/>
            <a:ext cx="1153766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76 Conector recto de flecha">
            <a:extLst>
              <a:ext uri="{FF2B5EF4-FFF2-40B4-BE49-F238E27FC236}">
                <a16:creationId xmlns:a16="http://schemas.microsoft.com/office/drawing/2014/main" id="{06172F31-D057-4DA3-B966-4BB71C67B06D}"/>
              </a:ext>
            </a:extLst>
          </p:cNvPr>
          <p:cNvCxnSpPr>
            <a:stCxn id="83" idx="2"/>
          </p:cNvCxnSpPr>
          <p:nvPr/>
        </p:nvCxnSpPr>
        <p:spPr>
          <a:xfrm flipH="1">
            <a:off x="6202568" y="4989557"/>
            <a:ext cx="596814" cy="297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77 CuadroTexto">
            <a:extLst>
              <a:ext uri="{FF2B5EF4-FFF2-40B4-BE49-F238E27FC236}">
                <a16:creationId xmlns:a16="http://schemas.microsoft.com/office/drawing/2014/main" id="{17534B89-0375-474D-84C1-33EBA6A34D60}"/>
              </a:ext>
            </a:extLst>
          </p:cNvPr>
          <p:cNvSpPr txBox="1"/>
          <p:nvPr/>
        </p:nvSpPr>
        <p:spPr>
          <a:xfrm>
            <a:off x="7968828" y="5788664"/>
            <a:ext cx="117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pic>
        <p:nvPicPr>
          <p:cNvPr id="91" name="Picture 10" descr="stock vector : folder with documents">
            <a:extLst>
              <a:ext uri="{FF2B5EF4-FFF2-40B4-BE49-F238E27FC236}">
                <a16:creationId xmlns:a16="http://schemas.microsoft.com/office/drawing/2014/main" id="{54F488C2-5492-449C-A0FB-12DF050DD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8093853" y="5103640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79 Conector recto de flecha">
            <a:extLst>
              <a:ext uri="{FF2B5EF4-FFF2-40B4-BE49-F238E27FC236}">
                <a16:creationId xmlns:a16="http://schemas.microsoft.com/office/drawing/2014/main" id="{65705655-8477-4B84-8549-FD8000ABCBB2}"/>
              </a:ext>
            </a:extLst>
          </p:cNvPr>
          <p:cNvCxnSpPr/>
          <p:nvPr/>
        </p:nvCxnSpPr>
        <p:spPr>
          <a:xfrm>
            <a:off x="7379362" y="4904571"/>
            <a:ext cx="882814" cy="25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42 CuadroTexto">
            <a:extLst>
              <a:ext uri="{FF2B5EF4-FFF2-40B4-BE49-F238E27FC236}">
                <a16:creationId xmlns:a16="http://schemas.microsoft.com/office/drawing/2014/main" id="{67AF9A37-2A7D-410B-B72E-82EF65336F38}"/>
              </a:ext>
            </a:extLst>
          </p:cNvPr>
          <p:cNvSpPr txBox="1"/>
          <p:nvPr/>
        </p:nvSpPr>
        <p:spPr>
          <a:xfrm>
            <a:off x="1574487" y="2998876"/>
            <a:ext cx="121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Comunicaciones del proyecto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2D4DCF9F-0FD0-4FBE-B16E-C5C06486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9" y="2855900"/>
            <a:ext cx="998103" cy="7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5A56B6B3-AEC1-4E07-8337-FF17016A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5" y="3715374"/>
            <a:ext cx="556435" cy="7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45 CuadroTexto">
            <a:extLst>
              <a:ext uri="{FF2B5EF4-FFF2-40B4-BE49-F238E27FC236}">
                <a16:creationId xmlns:a16="http://schemas.microsoft.com/office/drawing/2014/main" id="{4A6ECF29-0A4B-4C69-A79C-A5E86BB452B5}"/>
              </a:ext>
            </a:extLst>
          </p:cNvPr>
          <p:cNvSpPr txBox="1"/>
          <p:nvPr/>
        </p:nvSpPr>
        <p:spPr>
          <a:xfrm>
            <a:off x="1452748" y="3904841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Registro de Incidentes</a:t>
            </a:r>
          </a:p>
        </p:txBody>
      </p:sp>
      <p:sp>
        <p:nvSpPr>
          <p:cNvPr id="97" name="46 CuadroTexto">
            <a:extLst>
              <a:ext uri="{FF2B5EF4-FFF2-40B4-BE49-F238E27FC236}">
                <a16:creationId xmlns:a16="http://schemas.microsoft.com/office/drawing/2014/main" id="{F3118ABA-829B-46F8-BE2A-B9879B3BF7BE}"/>
              </a:ext>
            </a:extLst>
          </p:cNvPr>
          <p:cNvSpPr txBox="1"/>
          <p:nvPr/>
        </p:nvSpPr>
        <p:spPr>
          <a:xfrm>
            <a:off x="1470674" y="4786182"/>
            <a:ext cx="101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Datos del desempeño de trabajo</a:t>
            </a:r>
          </a:p>
        </p:txBody>
      </p:sp>
      <p:pic>
        <p:nvPicPr>
          <p:cNvPr id="98" name="Picture 2" descr="https://encrypted-tbn0.gstatic.com/images?q=tbn:ANd9GcQ47m7y8qZmNf8G9iWmtMKwV3zieU8DCd5w_C8ZAl31A9SjxJCzEA">
            <a:extLst>
              <a:ext uri="{FF2B5EF4-FFF2-40B4-BE49-F238E27FC236}">
                <a16:creationId xmlns:a16="http://schemas.microsoft.com/office/drawing/2014/main" id="{6E404BD0-A2D8-4729-95F5-EEE6D479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5" y="4827709"/>
            <a:ext cx="856098" cy="5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>
            <a:extLst>
              <a:ext uri="{FF2B5EF4-FFF2-40B4-BE49-F238E27FC236}">
                <a16:creationId xmlns:a16="http://schemas.microsoft.com/office/drawing/2014/main" id="{2D0BAA4E-39A1-4839-BDE9-60B585E7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"/>
          <a:stretch/>
        </p:blipFill>
        <p:spPr bwMode="auto">
          <a:xfrm>
            <a:off x="6347977" y="1855255"/>
            <a:ext cx="887395" cy="90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49 CuadroTexto">
            <a:extLst>
              <a:ext uri="{FF2B5EF4-FFF2-40B4-BE49-F238E27FC236}">
                <a16:creationId xmlns:a16="http://schemas.microsoft.com/office/drawing/2014/main" id="{03637194-D3D3-4833-AFCF-43A133DC24D9}"/>
              </a:ext>
            </a:extLst>
          </p:cNvPr>
          <p:cNvSpPr txBox="1"/>
          <p:nvPr/>
        </p:nvSpPr>
        <p:spPr>
          <a:xfrm>
            <a:off x="6570420" y="2685468"/>
            <a:ext cx="100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Juicio de expertos</a:t>
            </a:r>
          </a:p>
        </p:txBody>
      </p:sp>
      <p:pic>
        <p:nvPicPr>
          <p:cNvPr id="101" name="Picture 14">
            <a:extLst>
              <a:ext uri="{FF2B5EF4-FFF2-40B4-BE49-F238E27FC236}">
                <a16:creationId xmlns:a16="http://schemas.microsoft.com/office/drawing/2014/main" id="{62F30A69-67E4-4301-9D48-73406934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47" y="1965468"/>
            <a:ext cx="1055078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52 CuadroTexto">
            <a:extLst>
              <a:ext uri="{FF2B5EF4-FFF2-40B4-BE49-F238E27FC236}">
                <a16:creationId xmlns:a16="http://schemas.microsoft.com/office/drawing/2014/main" id="{E357E0BE-893F-4AC3-8FC3-45B3C39FCD6A}"/>
              </a:ext>
            </a:extLst>
          </p:cNvPr>
          <p:cNvSpPr txBox="1"/>
          <p:nvPr/>
        </p:nvSpPr>
        <p:spPr>
          <a:xfrm>
            <a:off x="10868555" y="2248533"/>
            <a:ext cx="100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Reuniones</a:t>
            </a:r>
          </a:p>
        </p:txBody>
      </p:sp>
      <p:pic>
        <p:nvPicPr>
          <p:cNvPr id="103" name="Picture 11">
            <a:extLst>
              <a:ext uri="{FF2B5EF4-FFF2-40B4-BE49-F238E27FC236}">
                <a16:creationId xmlns:a16="http://schemas.microsoft.com/office/drawing/2014/main" id="{F353C61D-6E68-4D93-9713-D98F72C1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33" y="3333081"/>
            <a:ext cx="964171" cy="78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61 CuadroTexto">
            <a:extLst>
              <a:ext uri="{FF2B5EF4-FFF2-40B4-BE49-F238E27FC236}">
                <a16:creationId xmlns:a16="http://schemas.microsoft.com/office/drawing/2014/main" id="{36AAF86B-C1B6-4247-A44C-19E313C9EC84}"/>
              </a:ext>
            </a:extLst>
          </p:cNvPr>
          <p:cNvSpPr txBox="1"/>
          <p:nvPr/>
        </p:nvSpPr>
        <p:spPr>
          <a:xfrm>
            <a:off x="10149797" y="3588189"/>
            <a:ext cx="166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Información sobre el desempeño del trabajo</a:t>
            </a:r>
          </a:p>
        </p:txBody>
      </p:sp>
      <p:sp>
        <p:nvSpPr>
          <p:cNvPr id="105" name="63 CuadroTexto">
            <a:extLst>
              <a:ext uri="{FF2B5EF4-FFF2-40B4-BE49-F238E27FC236}">
                <a16:creationId xmlns:a16="http://schemas.microsoft.com/office/drawing/2014/main" id="{15D49D57-90C0-4655-950C-C32D3A540A8B}"/>
              </a:ext>
            </a:extLst>
          </p:cNvPr>
          <p:cNvSpPr txBox="1"/>
          <p:nvPr/>
        </p:nvSpPr>
        <p:spPr>
          <a:xfrm>
            <a:off x="10154771" y="4355250"/>
            <a:ext cx="98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Solicitudes de Cambio</a:t>
            </a:r>
          </a:p>
        </p:txBody>
      </p:sp>
      <p:pic>
        <p:nvPicPr>
          <p:cNvPr id="106" name="Picture 3" descr="C:\Users\user\Downloads\df_project_icons\PNG\Notes.png">
            <a:extLst>
              <a:ext uri="{FF2B5EF4-FFF2-40B4-BE49-F238E27FC236}">
                <a16:creationId xmlns:a16="http://schemas.microsoft.com/office/drawing/2014/main" id="{714D2FF2-86E0-4E13-8CF7-2166D7E1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 l="15504" t="4430" r="15837" b="6978"/>
          <a:stretch>
            <a:fillRect/>
          </a:stretch>
        </p:blipFill>
        <p:spPr bwMode="auto">
          <a:xfrm>
            <a:off x="9364322" y="4145624"/>
            <a:ext cx="543378" cy="759559"/>
          </a:xfrm>
          <a:prstGeom prst="rect">
            <a:avLst/>
          </a:prstGeom>
          <a:noFill/>
        </p:spPr>
      </p:pic>
      <p:pic>
        <p:nvPicPr>
          <p:cNvPr id="107" name="Picture 11">
            <a:extLst>
              <a:ext uri="{FF2B5EF4-FFF2-40B4-BE49-F238E27FC236}">
                <a16:creationId xmlns:a16="http://schemas.microsoft.com/office/drawing/2014/main" id="{3B2433E1-F5AF-4ABD-89C4-A54FA021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24" y="1861835"/>
            <a:ext cx="964171" cy="78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49 CuadroTexto">
            <a:extLst>
              <a:ext uri="{FF2B5EF4-FFF2-40B4-BE49-F238E27FC236}">
                <a16:creationId xmlns:a16="http://schemas.microsoft.com/office/drawing/2014/main" id="{CE63563A-2187-4D85-8F09-BA60001E7EB2}"/>
              </a:ext>
            </a:extLst>
          </p:cNvPr>
          <p:cNvSpPr txBox="1"/>
          <p:nvPr/>
        </p:nvSpPr>
        <p:spPr>
          <a:xfrm>
            <a:off x="7678250" y="2579960"/>
            <a:ext cx="159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Matriz de evaluación de las participación de los interesados</a:t>
            </a:r>
          </a:p>
        </p:txBody>
      </p:sp>
      <p:sp>
        <p:nvSpPr>
          <p:cNvPr id="109" name="52 CuadroTexto">
            <a:extLst>
              <a:ext uri="{FF2B5EF4-FFF2-40B4-BE49-F238E27FC236}">
                <a16:creationId xmlns:a16="http://schemas.microsoft.com/office/drawing/2014/main" id="{100D4011-00D3-481A-86B6-82DD737FB64D}"/>
              </a:ext>
            </a:extLst>
          </p:cNvPr>
          <p:cNvSpPr txBox="1"/>
          <p:nvPr/>
        </p:nvSpPr>
        <p:spPr>
          <a:xfrm>
            <a:off x="11020954" y="2606087"/>
            <a:ext cx="106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Observación/conversación</a:t>
            </a:r>
          </a:p>
        </p:txBody>
      </p:sp>
      <p:sp>
        <p:nvSpPr>
          <p:cNvPr id="110" name="63 CuadroTexto">
            <a:extLst>
              <a:ext uri="{FF2B5EF4-FFF2-40B4-BE49-F238E27FC236}">
                <a16:creationId xmlns:a16="http://schemas.microsoft.com/office/drawing/2014/main" id="{1BF0E953-2023-4C4E-BDC7-9CDC691A43E0}"/>
              </a:ext>
            </a:extLst>
          </p:cNvPr>
          <p:cNvSpPr txBox="1"/>
          <p:nvPr/>
        </p:nvSpPr>
        <p:spPr>
          <a:xfrm>
            <a:off x="9433802" y="5199311"/>
            <a:ext cx="98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Registro de Incidentes</a:t>
            </a:r>
          </a:p>
        </p:txBody>
      </p:sp>
      <p:sp>
        <p:nvSpPr>
          <p:cNvPr id="111" name="63 CuadroTexto">
            <a:extLst>
              <a:ext uri="{FF2B5EF4-FFF2-40B4-BE49-F238E27FC236}">
                <a16:creationId xmlns:a16="http://schemas.microsoft.com/office/drawing/2014/main" id="{89068117-DD8E-44AF-9D56-442875C5DD4E}"/>
              </a:ext>
            </a:extLst>
          </p:cNvPr>
          <p:cNvSpPr txBox="1"/>
          <p:nvPr/>
        </p:nvSpPr>
        <p:spPr>
          <a:xfrm>
            <a:off x="9427940" y="5674096"/>
            <a:ext cx="182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Registro de lecciones aprendidas</a:t>
            </a:r>
          </a:p>
        </p:txBody>
      </p:sp>
      <p:sp>
        <p:nvSpPr>
          <p:cNvPr id="112" name="63 CuadroTexto">
            <a:extLst>
              <a:ext uri="{FF2B5EF4-FFF2-40B4-BE49-F238E27FC236}">
                <a16:creationId xmlns:a16="http://schemas.microsoft.com/office/drawing/2014/main" id="{457CA301-0084-4974-BB5B-91D0F825483C}"/>
              </a:ext>
            </a:extLst>
          </p:cNvPr>
          <p:cNvSpPr txBox="1"/>
          <p:nvPr/>
        </p:nvSpPr>
        <p:spPr>
          <a:xfrm>
            <a:off x="9457248" y="6178188"/>
            <a:ext cx="182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Registro de interesados</a:t>
            </a:r>
          </a:p>
        </p:txBody>
      </p:sp>
      <p:sp>
        <p:nvSpPr>
          <p:cNvPr id="113" name="Abrir llave 112">
            <a:extLst>
              <a:ext uri="{FF2B5EF4-FFF2-40B4-BE49-F238E27FC236}">
                <a16:creationId xmlns:a16="http://schemas.microsoft.com/office/drawing/2014/main" id="{FF43242A-D2C7-490C-BD98-EEED2BA1C6DB}"/>
              </a:ext>
            </a:extLst>
          </p:cNvPr>
          <p:cNvSpPr/>
          <p:nvPr/>
        </p:nvSpPr>
        <p:spPr>
          <a:xfrm>
            <a:off x="9085385" y="4999892"/>
            <a:ext cx="656492" cy="16119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68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AE8CE22-D57A-46DB-8E18-BF90756AA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Monitorear las Comunicaciones</a:t>
            </a:r>
            <a:endParaRPr lang="es-PE" dirty="0"/>
          </a:p>
          <a:p>
            <a:r>
              <a:rPr lang="es-ES" dirty="0"/>
              <a:t>Herramientas y Técnicas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101D9-F1DD-46AF-8E72-21F05622FB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2CE2C59D-C241-4928-BCA7-ED139AF27DF7}"/>
              </a:ext>
            </a:extLst>
          </p:cNvPr>
          <p:cNvSpPr txBox="1">
            <a:spLocks noChangeArrowheads="1"/>
          </p:cNvSpPr>
          <p:nvPr/>
        </p:nvSpPr>
        <p:spPr>
          <a:xfrm>
            <a:off x="392723" y="2394682"/>
            <a:ext cx="7850188" cy="321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/>
              <a:t>Sistema de Gestión de la Información</a:t>
            </a:r>
          </a:p>
          <a:p>
            <a:pPr lvl="2" algn="just">
              <a:lnSpc>
                <a:spcPct val="80000"/>
              </a:lnSpc>
            </a:pPr>
            <a:r>
              <a:rPr lang="es-PE"/>
              <a:t>Un sistema de gestión de la información proporciona un conjunto de herramientas estándar para el director del proyecto para capturar, almacenar, y distribuir información a los interesados ​​acerca de los costos del proyecto, el progreso y el rendimiento.</a:t>
            </a:r>
          </a:p>
          <a:p>
            <a:pPr lvl="2" algn="just">
              <a:lnSpc>
                <a:spcPct val="80000"/>
              </a:lnSpc>
            </a:pPr>
            <a:r>
              <a:rPr lang="es-PE"/>
              <a:t>Ejemplos: formatos de distribución pueden incluir informes tablas, hoja de cálculo análisis y presentaciones; gráficos pueden ser utilizados para crear representaciones visuales de los resultados del proyecto.</a:t>
            </a:r>
          </a:p>
          <a:p>
            <a:pPr lvl="2" algn="just">
              <a:lnSpc>
                <a:spcPct val="80000"/>
              </a:lnSpc>
            </a:pPr>
            <a:endParaRPr lang="es-PE"/>
          </a:p>
          <a:p>
            <a:pPr lvl="2">
              <a:lnSpc>
                <a:spcPct val="80000"/>
              </a:lnSpc>
            </a:pPr>
            <a:endParaRPr lang="es-ES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DAFF01D-8ABD-4EEF-9978-E1AF1682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74" y="2266424"/>
            <a:ext cx="1952480" cy="14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4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273257F-D179-0F4C-B01F-BB2035DAE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0983" y="1801953"/>
            <a:ext cx="7180667" cy="4050207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s-PE" dirty="0">
                <a:latin typeface="Stag Book"/>
                <a:cs typeface="Arial"/>
              </a:rPr>
              <a:t>Logro de Aprendizaje N</a:t>
            </a:r>
            <a:r>
              <a:rPr lang="es-PE" sz="4000" spc="0" dirty="0">
                <a:latin typeface="Stag Book"/>
                <a:cs typeface="Arial"/>
              </a:rPr>
              <a:t>°10</a:t>
            </a:r>
            <a:r>
              <a:rPr lang="es-PE" dirty="0">
                <a:latin typeface="Stag Book"/>
                <a:cs typeface="Arial"/>
              </a:rPr>
              <a:t>:</a:t>
            </a:r>
            <a:endParaRPr lang="es-PE" sz="4000" spc="0" dirty="0">
              <a:latin typeface="Stag Book"/>
              <a:cs typeface="Arial"/>
            </a:endParaRPr>
          </a:p>
          <a:p>
            <a:r>
              <a:rPr lang="es-PE" dirty="0">
                <a:latin typeface="Stag Book"/>
                <a:cs typeface="Arial"/>
              </a:rPr>
              <a:t>Identifica los procesos para lograr un intercambio eficaz de información entre los interesados mediante la gestión de las comunicaciones.</a:t>
            </a:r>
            <a:endParaRPr lang="es-ES" sz="4000" spc="0" dirty="0">
              <a:latin typeface="Stag 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92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AE8CE22-D57A-46DB-8E18-BF90756AA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Monitorear las Comunicaciones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101D9-F1DD-46AF-8E72-21F05622FB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8A58C6-88E1-4AE3-8526-CD09440061CB}"/>
              </a:ext>
            </a:extLst>
          </p:cNvPr>
          <p:cNvSpPr txBox="1">
            <a:spLocks noChangeArrowheads="1"/>
          </p:cNvSpPr>
          <p:nvPr/>
        </p:nvSpPr>
        <p:spPr>
          <a:xfrm>
            <a:off x="558444" y="1859150"/>
            <a:ext cx="7850188" cy="275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Información sobre el desempeño del trabajo</a:t>
            </a:r>
          </a:p>
          <a:p>
            <a:pPr lvl="2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Información sobre el desempeño de trabajo organiza y resume los </a:t>
            </a:r>
            <a:r>
              <a:rPr lang="es-PE" dirty="0">
                <a:solidFill>
                  <a:srgbClr val="FF0000"/>
                </a:solidFill>
                <a:latin typeface="Arial"/>
                <a:cs typeface="Arial"/>
              </a:rPr>
              <a:t>datos de rendimiento</a:t>
            </a:r>
            <a:r>
              <a:rPr lang="es-PE" dirty="0">
                <a:latin typeface="Arial"/>
                <a:cs typeface="Arial"/>
              </a:rPr>
              <a:t>. </a:t>
            </a:r>
            <a:endParaRPr lang="es-PE" dirty="0"/>
          </a:p>
          <a:p>
            <a:pPr lvl="2" algn="just">
              <a:lnSpc>
                <a:spcPct val="80000"/>
              </a:lnSpc>
            </a:pPr>
            <a:r>
              <a:rPr lang="es-PE" dirty="0">
                <a:latin typeface="Arial"/>
                <a:cs typeface="Arial"/>
              </a:rPr>
              <a:t>Estos datos de rendimiento normalmente proporcionan el estado y el progreso de información sobre el proyecto al nivel de detalle requerido por los distintos grupos de interés. Esta información se comunicará a las partes interesadas de proyecto.</a:t>
            </a:r>
          </a:p>
          <a:p>
            <a:pPr lvl="2" algn="just">
              <a:lnSpc>
                <a:spcPct val="80000"/>
              </a:lnSpc>
            </a:pPr>
            <a:endParaRPr lang="es-PE"/>
          </a:p>
          <a:p>
            <a:pPr lvl="2" algn="just">
              <a:lnSpc>
                <a:spcPct val="80000"/>
              </a:lnSpc>
            </a:pPr>
            <a:endParaRPr lang="es-PE"/>
          </a:p>
          <a:p>
            <a:pPr lvl="2">
              <a:lnSpc>
                <a:spcPct val="80000"/>
              </a:lnSpc>
            </a:pPr>
            <a:endParaRPr lang="es-ES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8D9E7856-68F5-4BA2-926D-2C63FB5E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18" y="1720387"/>
            <a:ext cx="1431812" cy="116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46996EF-77FB-4B7E-A8C8-32087E3586A1}"/>
              </a:ext>
            </a:extLst>
          </p:cNvPr>
          <p:cNvSpPr txBox="1">
            <a:spLocks noChangeArrowheads="1"/>
          </p:cNvSpPr>
          <p:nvPr/>
        </p:nvSpPr>
        <p:spPr>
          <a:xfrm>
            <a:off x="602138" y="4588071"/>
            <a:ext cx="7850188" cy="156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 dirty="0"/>
              <a:t>Solicitudes de Cambio</a:t>
            </a:r>
          </a:p>
          <a:p>
            <a:pPr lvl="2" algn="just">
              <a:lnSpc>
                <a:spcPct val="80000"/>
              </a:lnSpc>
            </a:pPr>
            <a:r>
              <a:rPr lang="es-PE" dirty="0"/>
              <a:t>Las estimaciones de costos nuevos o revisados​​, secuencias de actividades, fechas programadas, necesidades de recursos, y el análisis de alternativas de respuesta a los riesgos:</a:t>
            </a:r>
          </a:p>
          <a:p>
            <a:pPr lvl="2" algn="just">
              <a:lnSpc>
                <a:spcPct val="80000"/>
              </a:lnSpc>
            </a:pPr>
            <a:endParaRPr lang="es-PE" dirty="0"/>
          </a:p>
          <a:p>
            <a:pPr lvl="2"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9" name="Picture 3" descr="C:\Users\user\Downloads\df_project_icons\PNG\Notes.png">
            <a:extLst>
              <a:ext uri="{FF2B5EF4-FFF2-40B4-BE49-F238E27FC236}">
                <a16:creationId xmlns:a16="http://schemas.microsoft.com/office/drawing/2014/main" id="{D6D6323E-DADF-4B0B-9939-E23F0721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5504" t="4430" r="15837" b="6978"/>
          <a:stretch>
            <a:fillRect/>
          </a:stretch>
        </p:blipFill>
        <p:spPr bwMode="auto">
          <a:xfrm>
            <a:off x="9649108" y="4583889"/>
            <a:ext cx="709348" cy="979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982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 sz="6000" dirty="0">
                <a:latin typeface="Stag Book"/>
                <a:cs typeface="Arial"/>
              </a:rPr>
              <a:t>Actividad Virtual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183426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43C3BF-6F49-134E-B600-33E1131563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PE" dirty="0"/>
              <a:t>El trabajo será realizado en grupo de entre 4 y 5 integrantes. </a:t>
            </a:r>
          </a:p>
          <a:p>
            <a:r>
              <a:rPr lang="es-PE" dirty="0"/>
              <a:t>Su grupo como parte de la planificación de las comunicaciones del proyecto: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Realizar el Formato de gestión de las comunicaciones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Informes del equipo del proyecto</a:t>
            </a:r>
          </a:p>
          <a:p>
            <a:pPr marL="285750" lvl="0" indent="-28575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PE" dirty="0"/>
              <a:t>Comunicación con otros </a:t>
            </a:r>
            <a:r>
              <a:rPr lang="es-PE" dirty="0" err="1"/>
              <a:t>Stakeholders</a:t>
            </a:r>
            <a:endParaRPr lang="es-PE" dirty="0"/>
          </a:p>
          <a:p>
            <a:pPr lvl="0" algn="just">
              <a:lnSpc>
                <a:spcPct val="90000"/>
              </a:lnSpc>
              <a:defRPr/>
            </a:pPr>
            <a:endParaRPr lang="es-PE" dirty="0"/>
          </a:p>
          <a:p>
            <a:pPr lvl="0" algn="just">
              <a:lnSpc>
                <a:spcPct val="90000"/>
              </a:lnSpc>
              <a:defRPr/>
            </a:pPr>
            <a:r>
              <a:rPr lang="es-PE" dirty="0"/>
              <a:t>Duración: 60 minutos</a:t>
            </a:r>
          </a:p>
          <a:p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05108-6537-D24C-A3B6-E057CF5572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>
                <a:latin typeface="Stag Book"/>
                <a:cs typeface="Arial"/>
              </a:rPr>
              <a:t>Actividad Virtual</a:t>
            </a:r>
            <a:endParaRPr lang="es-PE"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12D05771-930D-E741-8F52-E6D3475445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</p:spTree>
    <p:extLst>
      <p:ext uri="{BB962C8B-B14F-4D97-AF65-F5344CB8AC3E}">
        <p14:creationId xmlns:p14="http://schemas.microsoft.com/office/powerpoint/2010/main" val="963236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¡Gracias!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2038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9470D82-C3C2-4243-B13D-0D81D2A11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83" y="1538759"/>
            <a:ext cx="10640147" cy="1890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E" sz="4000" spc="0" dirty="0"/>
              <a:t>TEMA 10:</a:t>
            </a:r>
            <a:r>
              <a:rPr lang="en-US" sz="4000" spc="0" dirty="0"/>
              <a:t> </a:t>
            </a:r>
          </a:p>
          <a:p>
            <a:r>
              <a:rPr lang="es-PE" dirty="0">
                <a:latin typeface="Stag Book"/>
                <a:cs typeface="Arial"/>
              </a:rPr>
              <a:t>Gestión de las Comunicaciones del Proyecto</a:t>
            </a:r>
            <a:endParaRPr lang="es-PE" sz="4000" spc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9F80E9-C8D2-8B42-B481-B910D99A780C}"/>
              </a:ext>
            </a:extLst>
          </p:cNvPr>
          <p:cNvSpPr/>
          <p:nvPr/>
        </p:nvSpPr>
        <p:spPr>
          <a:xfrm>
            <a:off x="853584" y="4340670"/>
            <a:ext cx="856187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b="1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kern="1600" dirty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rPr>
              <a:t>SUBTEMAS: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Planificar las Comunicaciones.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Gestionar las Comunicaciones.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Monitorear las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0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 fontScale="92500"/>
          </a:bodyPr>
          <a:lstStyle/>
          <a:p>
            <a:r>
              <a:rPr lang="es-PE" sz="3200" dirty="0">
                <a:solidFill>
                  <a:schemeClr val="tx1"/>
                </a:solidFill>
              </a:rPr>
              <a:t>Gestión de las Comunicaciones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AA99DD39-B7E3-4C50-B22E-7E428C56332E}"/>
              </a:ext>
            </a:extLst>
          </p:cNvPr>
          <p:cNvSpPr txBox="1">
            <a:spLocks/>
          </p:cNvSpPr>
          <p:nvPr/>
        </p:nvSpPr>
        <p:spPr>
          <a:xfrm>
            <a:off x="1090246" y="1992069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/>
              <a:t>¿Qué es la comunicación?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000"/>
          </a:p>
          <a:p>
            <a:pPr algn="just"/>
            <a:r>
              <a:rPr lang="es-ES" sz="2000"/>
              <a:t>La comunicación consiste en </a:t>
            </a:r>
            <a:r>
              <a:rPr lang="es-ES" sz="2000" b="1">
                <a:solidFill>
                  <a:srgbClr val="FF0000"/>
                </a:solidFill>
              </a:rPr>
              <a:t>transferir información </a:t>
            </a:r>
            <a:r>
              <a:rPr lang="es-ES" sz="2000"/>
              <a:t>entre diversos individuos.</a:t>
            </a:r>
          </a:p>
          <a:p>
            <a:pPr algn="just"/>
            <a:r>
              <a:rPr lang="es-ES" sz="2000"/>
              <a:t>Consiste en entablar una relación entre dos individuos o grupos para </a:t>
            </a:r>
            <a:r>
              <a:rPr lang="es-ES" sz="2000" b="1">
                <a:solidFill>
                  <a:srgbClr val="FF0000"/>
                </a:solidFill>
              </a:rPr>
              <a:t>transmitir de punto a punto un mensaje el cual viajará por algún medio físico o virtual.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9" name="Picture 2" descr="https://encrypted-tbn0.gstatic.com/images?q=tbn:ANd9GcSBt-6By4_2Dkc_gH9D_VNnoogpTSeFSNmcthF9Yq3lD0B5XDKDvQ">
            <a:extLst>
              <a:ext uri="{FF2B5EF4-FFF2-40B4-BE49-F238E27FC236}">
                <a16:creationId xmlns:a16="http://schemas.microsoft.com/office/drawing/2014/main" id="{8988DA21-974D-4A31-A9E9-0079151D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18" y="4446387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 fontScale="92500"/>
          </a:bodyPr>
          <a:lstStyle/>
          <a:p>
            <a:r>
              <a:rPr lang="es-PE" sz="3200" dirty="0">
                <a:solidFill>
                  <a:schemeClr val="tx1"/>
                </a:solidFill>
              </a:rPr>
              <a:t>Gestión de las Comunicaciones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7AF89E84-0B5D-42DF-821D-45AFD25C09C6}"/>
              </a:ext>
            </a:extLst>
          </p:cNvPr>
          <p:cNvSpPr txBox="1">
            <a:spLocks/>
          </p:cNvSpPr>
          <p:nvPr/>
        </p:nvSpPr>
        <p:spPr>
          <a:xfrm>
            <a:off x="1271954" y="2362200"/>
            <a:ext cx="82296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/>
              <a:t>Importancia:</a:t>
            </a:r>
          </a:p>
          <a:p>
            <a:pPr lvl="1" algn="just"/>
            <a:r>
              <a:rPr lang="es-ES"/>
              <a:t>Los comportamientos de las personas pueden ser </a:t>
            </a:r>
            <a:r>
              <a:rPr lang="es-ES" b="1">
                <a:solidFill>
                  <a:srgbClr val="FF0000"/>
                </a:solidFill>
              </a:rPr>
              <a:t>voluntarios o motivados por algún ente externo</a:t>
            </a:r>
            <a:r>
              <a:rPr lang="es-ES"/>
              <a:t>.</a:t>
            </a:r>
          </a:p>
          <a:p>
            <a:pPr lvl="1" algn="just"/>
            <a:r>
              <a:rPr lang="es-ES"/>
              <a:t>En un proyecto, ocurre lo mismo, pero es necesario que estos </a:t>
            </a:r>
            <a:r>
              <a:rPr lang="es-ES" b="1">
                <a:solidFill>
                  <a:srgbClr val="FF0000"/>
                </a:solidFill>
              </a:rPr>
              <a:t>comportamientos</a:t>
            </a:r>
            <a:r>
              <a:rPr lang="es-ES"/>
              <a:t>, que finalmente derivarán en el trabajo del proyecto, </a:t>
            </a:r>
            <a:r>
              <a:rPr lang="es-ES" b="1">
                <a:solidFill>
                  <a:srgbClr val="FF0000"/>
                </a:solidFill>
              </a:rPr>
              <a:t>sean orquestados adecuadamente mediante el envío sucesivo de información.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55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 fontScale="92500"/>
          </a:bodyPr>
          <a:lstStyle/>
          <a:p>
            <a:r>
              <a:rPr lang="es-PE" sz="3200" dirty="0">
                <a:latin typeface="Stag Book"/>
                <a:cs typeface="Arial"/>
              </a:rPr>
              <a:t>Gestión de las Comunicaciones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8CE2FAE0-BB61-4999-A1C0-F3A8F77B7F8E}"/>
              </a:ext>
            </a:extLst>
          </p:cNvPr>
          <p:cNvSpPr txBox="1">
            <a:spLocks/>
          </p:cNvSpPr>
          <p:nvPr/>
        </p:nvSpPr>
        <p:spPr>
          <a:xfrm>
            <a:off x="1746738" y="2337411"/>
            <a:ext cx="8229600" cy="3653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/>
              <a:t>A  través de la </a:t>
            </a:r>
            <a:r>
              <a:rPr lang="es-PE" b="1">
                <a:solidFill>
                  <a:srgbClr val="FF0000"/>
                </a:solidFill>
              </a:rPr>
              <a:t>Gestión en la Comunicación Interna </a:t>
            </a:r>
            <a:r>
              <a:rPr lang="es-PE"/>
              <a:t>se facilita el despliegue de todo el aparato comunicacional destinado al personal con el objeto de:</a:t>
            </a:r>
          </a:p>
          <a:p>
            <a:pPr lvl="1"/>
            <a:r>
              <a:rPr lang="es-PE"/>
              <a:t>Promover la </a:t>
            </a:r>
            <a:r>
              <a:rPr lang="es-PE" b="1">
                <a:solidFill>
                  <a:srgbClr val="FF0000"/>
                </a:solidFill>
              </a:rPr>
              <a:t>comunicación entre los miembros</a:t>
            </a:r>
          </a:p>
          <a:p>
            <a:pPr lvl="1"/>
            <a:r>
              <a:rPr lang="es-PE"/>
              <a:t>Facilitar la </a:t>
            </a:r>
            <a:r>
              <a:rPr lang="es-PE" b="1">
                <a:solidFill>
                  <a:srgbClr val="FF0000"/>
                </a:solidFill>
              </a:rPr>
              <a:t>integración entre las realizaciones personales y las institucionales</a:t>
            </a:r>
          </a:p>
          <a:p>
            <a:pPr lvl="1"/>
            <a:r>
              <a:rPr lang="es-PE"/>
              <a:t>Reducir los </a:t>
            </a:r>
            <a:r>
              <a:rPr lang="es-PE" b="1">
                <a:solidFill>
                  <a:srgbClr val="FF0000"/>
                </a:solidFill>
              </a:rPr>
              <a:t>focos de conflicto interno </a:t>
            </a:r>
            <a:r>
              <a:rPr lang="es-PE"/>
              <a:t>a partir del fortalecimiento de la cohesión de los miembros</a:t>
            </a:r>
          </a:p>
          <a:p>
            <a:pPr lvl="1"/>
            <a:r>
              <a:rPr lang="es-PE"/>
              <a:t>Contribuir a la creación de espacios de información, participación y opinión</a:t>
            </a:r>
            <a:endParaRPr lang="es-PE" dirty="0"/>
          </a:p>
        </p:txBody>
      </p:sp>
      <p:sp>
        <p:nvSpPr>
          <p:cNvPr id="6" name="AutoShape 4" descr="data:image/jpeg;base64,/9j/4AAQSkZJRgABAQAAAQABAAD/2wCEAAkGBhQSERQUExQWFBQUFRQYFxQXFRUUFRgYFRQWFxQXFBcXHCYeGBojGhcUHy8gIycpLCwsFx4xNTAqNSYrLCkBCQoKDgwOGg8PGikfHBwpLC0pKSksLCkpKSkpKSkpKSwsLCwpKSkpKSksLCkpKSksLCwsLCwpKSwsLCwsLCwsLP/AABEIAJ4BPgMBIgACEQEDEQH/xAAcAAABBQEBAQAAAAAAAAAAAAADAQIEBQYHAAj/xABBEAABAwIDBQUFBQcDBAMAAAABAAIRAyEEEjEFQVFhcQYigZGhEzKx0fAUQlJywQcjYoKS4fEzorIVU4PCFiRE/8QAGgEAAwEBAQEAAAAAAAAAAAAAAQIDAAQFBv/EACkRAAICAgIBBQAABwEAAAAAAAABAhEDIRIxQQQTIjJRFCNhcYGx4QX/2gAMAwEAAhEDEQA/AN1sXCkO9obWgc51J5RPieSvyFT0sTBPExeba8SrRlabTPp1Xn6So7Hbdj5TK1FrxDhI6wfA7k+EspkCiLWwpawQXOy6zEnqeKM1rnNHT03Sia2TsHRcyRmlp90OkkcpVIU9MnK+0U4ZFjuA11trKMGWRqGLbiGl2VzC1xY4EAEEGO8DcTYgo9PCD/Jj4Sg8bvRua8kA0SbDz3DmVKa8h40ylrgWnWALH+ohIzPnvGTc2CCTx1+KcaJJlGuCB9mPDkN4lOyQvSoF0yK6jdGpu4oham5EtV0FuwzCnEqOCQpGEGZ3Iap7JtUTcMyBJ1KFiayNWfAVZVfmMBTyzonFWz1NuYzuCmsamUqcBGSQjXY0mJMC6IChE74ngOfFR8dihSpPc4wGDM469AOJOiuk3pE5NJWyYVHqYUHSx9Fm+xPtaprYqpYVHEU2j8IMF066gNH5SVq4VMuP25cb6EwZfcjzqr/0V72Eaj5JFYEIL8KDpY8tPJSOhSIkpCiVKDhu8RohhEdUCquVLhcDUbiKtWo8GmcnsacAlrsv7yo50SBNg2/G1ld1AAJPgOKjNBcZKSUq0hJM9SZvKISnOQyUnRMQuVB2p2fUrMDWCQXd8TlJEaDTer+E1zFgxlxdnOsB2DbTGascx/AD3f5jvPoqrtJtoUHeypBocB3jAhnBrW6F2+9gtl202t9mpd29Vw7oico0NR3Q2HE9Fl+yHYY4r99XkU5O/vPM3g8J1d5cnirds6LtcpFPsvs3UxDTVJOWTLnXLjv6lUmUNqOIuBInodV3yrshns/ZtAawNyhosAIhc/2R+zR73VaVXPTZcNfAMlru5E+8Da28J09ixy3tmNY0u0HgrrA9mqr25suumY5bcuK12zezFHCggkV6u+oW9xvJjSTJ5mY3KwTUM8n4XVSm4umY6KdhrJHQU5gUq2ayUCklI0pSnFCMXi5DY6E4uCKYKPOYM2aIdEZtHRwJGo5FOcSdSmGqlY5MpMXiNyI9IwnMZKIQBcopGI+IaggIlV0lMCRoIsJCE4LxWoNgnlO2RtmhUGWnVa59yWmWvMakNdBIHIJlVc57YdiftNZtanVqUK1MjK5mgvMgAgtdvkEc5SXT30Fx5LR07F4hJhqUCTrqVXbGre0aA5+d7BBmzzFszmwLneQIklW7GrnVydiv4qh7XJzha6a0fP5fXFI+5jdv+S6EiYDG7QZSbnce7YN9dPJYftXtv7RRIYWtZ7S4zd5xi3gD6qR+0DEPqmnh6dnOa50k5Q0TlzeABgamVi2dl6orBzq9NtNg9xpqPc4xAc4loEyAdVfDPg+a7XRSfp45YKEr+Xf9v+m27O9oHUy1jjNNsNDfwtAi3RbinUBAIMgiRHPguWMflsb89Fo+z+38ncee5u/h59FByvbL5MKr4+DZLyHTqSJBkHQjQ9ERpROSgWMxgpMLtToBxJ0CrKFRxEuu4623pmIr+1fm+42Q3nxd46DkOaI0IJ7KRVIZXpkwnNpwE4ppcs4eQONg3FIGpXPTfahLxFcWPDV6EjagO9PhFCNMq9pdnaVeo19TMS0RAMAi5E2nefNWdKmGgNAAAAAAsABoAlhLIAkkAC5JsPFFAbb0OAVPtHa8y2merv0b80DaW1s/dZZm86F3yHJV4TpDxj5Y5V22+0uHwgaa78uf3WgFzjGpgbt08VA7WdsKeCZFn1nDuU5tH46kaN9T0uuO4/aFTEVHVKri97jcn0AG4DcAr48fLbBKdHetn9qnPgvEcGgb1q8LiCQCeC5d2W/evDi/NG4667r2C3n28jf4BcCez0XC+jQsfKV1QASSqOntAoeKxdQmG1GtB1JaTFrxG9V5EvaZd08W14lpBvFuPBNe6+t+Cy+D2hTw4cGvLiTmc52pd/CBYDldRMJtB9fENgFrWmS46nkP7rWg+00/6GxzFOZVKWmJCd7NAlY9lc8U7OTqhhqe1NYGPBSpqUJrFHBeKSUiJhjwolXCypxakhI42FOit/6cLHeNCLEdCLjwUmnj6lP3h7VvgKg/R3oeaklqaaaXjQW0+yVhsayqDkdcaiIc3q03HJEe20GecR9RuVVWwYJnRw0cCWuHQi4Tm7RqM98e1b+IQKg6iwd4R4oiOH4V23tjtqOJiCWiXgnMYJhsRAGt/RZLE7IqUxd2d0nQZbE2A1810Q1mVmktIdGo0cOoN2+KrcVgZ5qUm/BWGRrRgKr3DVew20MpWuqbIad319WVTjOzgAsPr6sl5vyXWTZL2R2hyHunq0+6Vo6u2W1WBrJBd707hvAO+dOkrnDqLqZVjgK7ifj81RMMscZ7N1TpwLJwKyr+0zacCpUyiC4j7xuQGA67r9VT4jtiHmBL5OgJawDhbVOnfRBwOgkpjiud1NoVDcw3+UkKTg9uV2AOBY9nImPHgiwUbVxQy5R8FtAVGgix4SD5Eap1WoACSYABJPAASSfBK2FIj4+o45aVL/VrHK0/gAHfqHk1t+sLR4HZzKdNlNo7rAAJMm28neTqeqq+z2DJzV3iHVQAxp1ZSBlo6u949W8FetXZihStnLklb0DfgRByzMWHE7hy4Ljdb9s9CqctSlVoAGCO7UEjXMRB1ncu2By+Xv2r7B+y7UxDQIZVd7Zn5asuIHR+ceCf2ok06OkYDtXhK0ZMRTk/dc72bvJ8Ku7Xdtm4QZKcPruExq2mDo5/E7w3ztrx2jvP1dOJRWFXYfcYTF4p1R7nvcXvcZc4mSSeKFKUBLkVRDrXZ3ERSJPEDh9aKxdtktPBC7KU2uwwBuHAh3iVTYzAVabnZmuLGkxUynKRuM7l41Htp0jS0u0A4qwpbdb94T4rD0WEnVWTGRzRToxf0m4YGSXyd5IMcgYlS8NtKhTBIdHUgrM5Z5qVQ2MKjwXCw3QjYHR0DY20W1qYe0GN07+Y5K2ZhHETa/NZ/ADI0AaAaKYNo1Bq0+XyWlkS2zkmnei0+yHl5ppw5HDzCrqe1rXkeBRmbTpnVwHVL7yZP5EttA7oPiE44Z3D1HzUT7S3c4eB+Se3G80VkRvkSfszuHwSfZncChDaMb0Ru1EfciC5Ho3bxqvFVuFxZcXOIjM+ofBrywejQphqncM3iAPEqkZWFofUIAJNgN6FVeYmQ0cXAnrNxHS6rnVqtWodKYo1QMhh4q/u2uDs4u0DMbQbjTRTBRLvedPACwHhv8UxiHsvaVRwArsFN7sxblJLSGuMa6HKA6DeCbCFYuUXEYYkWMEGWng4aHpuPIlFoVg5oItOo4EGCD0MoDAa+DBOa4cNHNOVw8R8EwYp7bPGcfiaIePzN0Ph5KbCY5im42HvsZTcyoJaQ4ctRyI1aeRTX4fx+KFWwQJzCWuGjmmHee8cjZArVaxBYcpBt7Qd10bxl0ki0iN9lNxMl+Gd2xg/bPlvuNnLH3naF3TcPE71VY3azcO0gETEEixJ4DitXtGKdJxFob5Wj4LkmKqGpUa46uJyjgBp63TRj4LJ6PFwq1C+q50E2vNyVd7Iw1ItIsSPdJ0ad2Ybr71mK7D7FwGvddztr8VO2cHU8r5mMs82uAKvqhOzXUdoG7KjMuW3+ChOwZY72tMyN+UxH5o/WU4YllVjd0WB5bgeU6HclwVUtJE5XDyPXiEBSw2fit7TldvFgDycOPMK/okYgta4wA4Goze4NuG/lLonkFnWBrpcwRHvs4cx/CrWjRdUHctWp3ZwqN3sPOLhZKnZu1s2jSnhyq9j7Q9oxp3kTCsgV3RkpK0cclTCgr5l/a9tkYna1ctMtpZaI/8AEIfH8+dfSwK+Vu3mCNLaeMYR/wDoqkdHvL2nxDgfFMKUzR3epPpCRolEqiA0dfihNaU4oSEWmwoTSeSm4SkXe60u5yGjwJ1RQGzp3Z2plw7ed1f7Mx4cyBMy4nne/wCirMIwNaARaAI5RCn4BgExEaCBFufivG8HuuOio7QYQh7XtsD3XR/tK9gqByibn6ur6pSlMp4WELtCJgMNg1dYKiAh0KKsaVBYVyCsZ6wPNXrqPp+iqcE394wc58hPyV47RZqzmm9kZuHtokOFG8KYvEpeCEtlc7ZrD91vkFHr4Ckxpc4AAalWGIxjWRJuZgbzGqwHaba9WpiaQY2KDajWvOb706kDWxaOWYcUFiUvBXGnLt6NPhjSe7KMwMSO8YPrqprdm8HO81lcS8QCHQ6RPmJWp2RtMOZDj32j+oDR3zWliiuimSLirRG2rX9hRfUa3MWU3ua0QJPeLQZgaxJ6r2CxBLGtaHDujM5wh2Yi9r96ZkqXjdw/hH6qsw+BdS/0iAP+06fZ/wAhAmn4S3+EaqseqJeC0pU4+vVFCiUMcCcrgWP/AAOsTGpadHjm0nnGikApwDnKHSOWqW7qjc4/M0htTzBpnzUuFC2gIfQfwqlvhUpvb/yyJgE4LzglavFq1ABlqDUCkEIbglaGKTtDQmg8Tu/QrmYwf72j+YjzDT811bbDJpOjh+hXPjhIy8WOY7+XQ+hCTyVj0Z9mH99u9ucdYBj9FC2Q9zoi8AAjdY29FpsTQ9nijIs4xHOJHmJVYzBihXyz3HkgO4GczCfAkKgC5o4cNpyN5t4/dPPVDFXMNYI0+SGap7zdM1xwDxf11Ub2xznMLOm/CdQtQGy2wGPyvDuBh3Q8eRWxwjg0tI3+6eBF48RZc4dULD3r2g9NxPotdsXaBfT9k73oljuJbceO7xWT2Zo0GGq+zrVGjQxWpjr/AKjRy1stfhXNcwOGh6DwXMcdtA/uKg95r3NI4giYPqtvsPEZqccD9fqrQnxZHLHVlycn9jC5R+1b9k9bE1jjMKfavyND6BDWuIYIBpusHGPum9hBOi6gGz/dFo4jcrqaOaz44r0SLEEFpcCDIIINwQbgzNk1lImy7L+3TsO1hG0KIgPcG4hoFsxHcq8pIynmWnWVyfCi6stiskYTZjd4zHnoFsuynZGtjXObRAAY0EucYbcwBbebwP4Ss5g2FxE+DRqTuX0Z2F7OfY8IxjgPav79U/xEe70aIHgeKZuiaVs5ZRqK12U/vAHeT8FS0jCsMFVy1KZNhIk+In0XjM+gb0aT7Hw8knsVYtanOpA6rcTm5kSixTmKOaZbzHFGpuQC9k7Zw75PBvxP9irMO0+tFX7NbYnnHl/kqaNUDnn2FTXLya5axDO9qGkGk8GILmn+YSP+JWGxLXU6tZ7KndrAB1MiwLfvNM66iYW87U4fPQfHvN746tufSVznEVs9/RPCVHZi3GiwFcloJuUfBbTdSe1wvYgg72nVV1OpbwSuu7yA+H6oS6L+DqdY38B+qbkQDiO9B4BSWlGG0cL0Cq0A4ZXNDm6wb33EcDzF1GcH07jNUZvbd1VvNh1qD+E97gT7qnwmFspqMJQxAc0OaQ5pEgi4KHjsN7RmUHKQ5jg7WCx7Xi2+cseKShgg2o54J72rZ7pM+9H4txO/epULGFaUpKZmXpRsFClMJSkobysYBiWgtI4hYrF4eL8BB5jQ/oVpNtY0sDABLnuI32aAS51v5QObuSpMa4Q2II0MTebGOBjcUrXktHoqu0DQWtfoYAJ5t0KqdqYcVaecbh3o/wBrh0NlaVnl4dTNyIjmDoR1FjzVRhXlmamdCfQ/XmEbFaB4OqXtId7wgE8xoQh4uu7drqOcajxEr1Nhpvi9+O9F2jQJZnZq28c0ORqDQHsa4aOA8NxB6aHqibOrmm5p3scPI6Kv2bigHZfuVO8BuB+8B5qbXBaZG8QfDT4LS0ZF9tMwHR/3Wx/M0lbPYLyNOA+JWNqUfaGk0avcD/SwAfFbvYNAHM7UNA8h9EoxtvQk/qy8a2W80xuqdTblNjIPNPc1dJwjMdgGV6T6VRofTqNLXtOhDhBXy72i7OvwWLq4ZxLjTd3SbZmOvTf4tInnK+p22WQ7f/s7Zj6mHqzkdTdlqu3uomTA4uB0/OVeDozVox/7Iuxwf/8AbrCQ0xSB0c4avj8LdBzk/dXYWvUPCYZtNjWMaGsYA1rRoABYBSGlOBHBKVZXOxsIaz/4Gxmd/wCo5n0UzAdlKTQM8vdvuWt5wBu6q+oMawBrQGgaACAF5jPWc7JjSiAqK1yKHoE6CpC0JocvPMiONvNYy0WWBtTb0nzupLHa9fghtEdB+idS0USLCymuK9mTHPRFIeNbZcq2nhDSrOaLgOMdDcenwXWK91z/ALUtivyc0X6EoJ0zrwPdFQNymbKw/tKrW7swnwIJQQFcdko9q4b8s7uP90JPR1z1Fs1dR3e8Aj03xoo2I9/wHwT2lPHo46tE5tadbIsKCHxrdFp1OHkqJiOP4SV6ExrwURMJ0IQmp8ppWaCmDLkNzl6o5RMRicoJOgStjpWVO3sV3oH3R8f8BUmeYjUGxRcbWJJJ1JS4Kjafq9gl7Z0v4xoDjtluyB7feZMdD908vgqLGtzmQMrxq1dCoUwG7gI1OkAb/BZ3BYJmPfifYQ12GdTbO4l4eS0/0+c8EVFvog5JdmWcQRf/AAh+1cwz7zTY8CPmrzFbIc0ltVha7SY1/TxUOpsWo33R7Rp3b0vQOyqGHDXAj3c2Zp4H7zT4XWkbhMzfrfoeiq/scWhwFiWOsbfhPFW2wqLnSwXMtLfyzcHoi3aCuy/2Xgy5+f8AC0Mb1PvHyhbzZuzxTpW3tM8NNFQbIw/fhwLWtJbG8neTyV/jKhp0qgaJ7vd6us31IXXhhS5M5ssvA3AVs1McojpoPSFKUfB0MjQ3h+lkcpkczHsTq12+SG0ok2PRUiYA0J4TWpZVQHP2vRGvWM2H2oe8w8MLQBmiQ5o0JINjDp+S19J/r9WXmyjWmd0ZclaJbSiByAxFlKPYQORKBl7RznyugAo+B98ng34n+xSyMy0JsiB31ZAnTr8PoJ4cpEQ0ppTMy8SsYZWWG7aM71M9QttUcsP21q9+mN4k+aD7L4fsiuAsp/ZarGII4sN+hBhV1F0j6ukwVZzMQwtMSSNARoeNln0ds1caOgVB3j4fBLlUfC1CQCTJ4wB6BS2qsVo4ujwKeEmVJCJgmZPZV8eSCClCKBRKbUleeVFlPFXx+KbkLxG1Sq/aGBqvADKbiNSYgW0F1c4IAunWArJzlWGJSVtivLwejmmO2bVbd1N4HHKY8xZSMOyzRxI9Fujdyyu1S1rX1/usLs/9UA8rwD4ISxcVodeo5aZmf2hdqPsmGLWn95Us0cJ+WvkN6m/sE2NUp4OtWqTGJqNcwHUtph7c5/M5zv6Z3rnWy8A/be04M/Z2d57tIpg7uDnmAOvBq+hcHR9m1rWDK1oDWtFgA0ANA5AABVh/LSXk5skuTJGMwLXthwB6iVn8d2NY67Xvp/lyx5OC0H2l41g8oj1HyTKuNYB3u7108wqfCXYik10cp7U9n8RRvTrvI5hs/C6l7OrOFGk4hoqZA4kCA45iLrT9pzNMuYM/mBCzuNdGRgizHNtyEj1XJlSi6R2YpOS2aDZW1wSLy10ZeI5efwV/7fPlvLQZJFyY0kboXLcHj8sxp74HI/6jfA95aLZu3XTY/Jw49eKRZXFUaWNSN5hqsiYi9hy3fXNGlZ3DbTuJtOu/xB3hX7SuiE+SOPJDgwiew/AoQciUx+qrF7JjGpU0BOAVjHzttDDexcKuUupFwNQNnMw6e0bxB0cOhWv7OY3M0s0DIyXmWO0vyMjyWXwleuP9RzDOjWsAPmpNHb1LD1aftSGueSy14ad790Ax0XR6v0qaeRC4MtSUWbxlRGa5QA9ObWheJZ6lFgCpeAFieJjyHzJVXTxgNjb4K1wohjek+Zn9VOb0LLolNdfw+vgihRWm56/BFa5TJh0jnJmZIXrGGVVge1pnEAfhaJW3xeJDGlzjAAJJXN9oYt1Wq98huY+6TJA3A+C6cHpcmdvh4Cs0cTuQSkIEzp0QhUiow8HtP6JG4ogAOA6j6lDeZNuI9ClzYMmF1NUd0M0Mq+DOgYJ1grBhVZghaysWOQRzSDBLCaCnBEUY5iQFGhNcxY1g0hK8RCaXLDE7ZQ7zvBWVQKr2c43jjc28NVPfQtd8dYC7sWoo5Mi+TBzBXOe1uMe7Z78PRE1sbXp4emJA9853kk7srYPDMt1i6TwHZSHkgwJAd4cVm9hdl67sdSrVaQFDD06hYXuh3tquVuZrBwYyJdEZ7SUU3ZOid2B7Ft2dhW0rOquOes8aOfwG/K0WHid60+aEwVLTBSPqqLf6A9UqhV2MxAymbj5p9d318uaiVRI5KTdmKzFABtielwsjtDFHOw/md4ZrLXYtn16LFbVokVujQB8VCT2dmBqqAmpkeDua9wj+E3j4qwoOIMA+6bdD7vgdD1CqceZPWD/tg+qn0K8Mp1Dwh3DgZQOhGtwGIlpuGkCb7o1B5LTbCx5fTAdqLazI4z0+Cw+zXEVWtmRqCd7TuPRW2Ac7DVsp9zjIv4cR6iVSEuLJZYqSNs0o9LRRqRsEbNAXbHZ53k8CllMalldBj50pVomTM6n+6T/peHqOzPpgu5uf6Q5BpiUUGF7Tin2cKbRosP2hyANs6BG8nzn4qV/8opj3+6eok+GqygdCPhcrXEtaATcneTzK5Z+jwy7iXj6nJHyazC7Zo1DAcJ3AgifE6qypdoMToaNJw5Pe34hyx5xBVlhNs1GugkFoixF46rhz/wDmJ7xv/DOmHrE9TNMzb1Ua4f8AprT8WBGHaQjXD1PB1M/+wVSNsszMbDpeYFhAMTczorNlTivKlicX8kdi4y2gw7UM30q4/ka7/i8rzu1NHf7RvWjV/RpVQztHSc9zMjpa7KTDReN19EDthiTRwlR7RfuN1Is57Wu03wSn/hXySerJ8lTa8EPtHt04h2VhIot3jV54xuA0E81UMdwbHms/sbFPqOc4OhpkAcA3/PxWga82v+q+mw4444cY9I8rJJt2xuIcmUnQYJjkle47j47/AA4KLVYhnxRyxcJBxZHjlyR0vZlWWjoFbMusn2VxpfRaTqCWk8cu/wAoWopOXy8oOEnF+D2uSkk15DiyeChhyI5KAdK8kXisYbqh1KfBFCa5YIXCVCG9NBuzHefCApdKkNT3ncTfynRQMK+5HX9FKwVWSeh9IXdj+qOafbLBlx8FIosAaZvc+qi0XRPh8UT2sdFdIlYas3yVViW5b7lZCpIjlZRKinkgpKjFZV7yDG76+vrepFanBTHMXC1TAQqtKVnNvYK2Y/dndxWtLFFxuCa9pBAgpGrGhPi7OZ1aXdM7muPoD8FJ2I7Mx7DeCRG64/x5p206Psqjmm4v5ZT6qHsWvlqib5mQeeQloJ5xHkpHpp3sv8JXy5JMWLRJi86StHhMUKrMj72IB0I5HmOKwm1Dld7I6OBcDr7pBv8AW5XWxMc6GySYt4jf/ZGwSVo6PsSoTRp5veAynq3uz6KZiquVjjE5SLeIB+KjbLblpt8T5mfkpLm5mOB3td8P8L0Mekjy39mNoYhrxLT1G8dQjSs1SqEEEGDxCtsJtGbOF+I0PyXSA//Z">
            <a:extLst>
              <a:ext uri="{FF2B5EF4-FFF2-40B4-BE49-F238E27FC236}">
                <a16:creationId xmlns:a16="http://schemas.microsoft.com/office/drawing/2014/main" id="{341ADA59-6A09-4816-BFB8-D75A3B8AF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5036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70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 fontScale="92500"/>
          </a:bodyPr>
          <a:lstStyle/>
          <a:p>
            <a:r>
              <a:rPr lang="es-PE" sz="3200" dirty="0">
                <a:latin typeface="Stag Book"/>
                <a:cs typeface="Arial"/>
              </a:rPr>
              <a:t>Gestión de las Comunicaciones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6" name="AutoShape 4" descr="data:image/jpeg;base64,/9j/4AAQSkZJRgABAQAAAQABAAD/2wCEAAkGBhQSERQUExQWFBQUFRQYFxQXFRUUFRgYFRQWFxQXFBcXHCYeGBojGhcUHy8gIycpLCwsFx4xNTAqNSYrLCkBCQoKDgwOGg8PGikfHBwpLC0pKSksLCkpKSkpKSkpKSwsLCwpKSkpKSksLCkpKSksLCwsLCwpKSwsLCwsLCwsLP/AABEIAJ4BPgMBIgACEQEDEQH/xAAcAAABBQEBAQAAAAAAAAAAAAADAQIEBQYHAAj/xABBEAABAwIDBQUFBQcDBAMAAAABAAIRAyEEEjEFQVFhcQYigZGhEzKx0fAUQlJywQcjYoKS4fEzorIVU4PCFiRE/8QAGgEAAwEBAQEAAAAAAAAAAAAAAQIDAAQFBv/EACkRAAICAgIBBQAABwEAAAAAAAABAhEDIRIxQQQTIjJRFCNhcYGx4QX/2gAMAwEAAhEDEQA/AN1sXCkO9obWgc51J5RPieSvyFT0sTBPExeba8SrRlabTPp1Xn6So7Hbdj5TK1FrxDhI6wfA7k+EspkCiLWwpawQXOy6zEnqeKM1rnNHT03Sia2TsHRcyRmlp90OkkcpVIU9MnK+0U4ZFjuA11trKMGWRqGLbiGl2VzC1xY4EAEEGO8DcTYgo9PCD/Jj4Sg8bvRua8kA0SbDz3DmVKa8h40ylrgWnWALH+ohIzPnvGTc2CCTx1+KcaJJlGuCB9mPDkN4lOyQvSoF0yK6jdGpu4oham5EtV0FuwzCnEqOCQpGEGZ3Iap7JtUTcMyBJ1KFiayNWfAVZVfmMBTyzonFWz1NuYzuCmsamUqcBGSQjXY0mJMC6IChE74ngOfFR8dihSpPc4wGDM469AOJOiuk3pE5NJWyYVHqYUHSx9Fm+xPtaprYqpYVHEU2j8IMF066gNH5SVq4VMuP25cb6EwZfcjzqr/0V72Eaj5JFYEIL8KDpY8tPJSOhSIkpCiVKDhu8RohhEdUCquVLhcDUbiKtWo8GmcnsacAlrsv7yo50SBNg2/G1ld1AAJPgOKjNBcZKSUq0hJM9SZvKISnOQyUnRMQuVB2p2fUrMDWCQXd8TlJEaDTer+E1zFgxlxdnOsB2DbTGascx/AD3f5jvPoqrtJtoUHeypBocB3jAhnBrW6F2+9gtl202t9mpd29Vw7oico0NR3Q2HE9Fl+yHYY4r99XkU5O/vPM3g8J1d5cnirds6LtcpFPsvs3UxDTVJOWTLnXLjv6lUmUNqOIuBInodV3yrshns/ZtAawNyhosAIhc/2R+zR73VaVXPTZcNfAMlru5E+8Da28J09ixy3tmNY0u0HgrrA9mqr25suumY5bcuK12zezFHCggkV6u+oW9xvJjSTJ5mY3KwTUM8n4XVSm4umY6KdhrJHQU5gUq2ayUCklI0pSnFCMXi5DY6E4uCKYKPOYM2aIdEZtHRwJGo5FOcSdSmGqlY5MpMXiNyI9IwnMZKIQBcopGI+IaggIlV0lMCRoIsJCE4LxWoNgnlO2RtmhUGWnVa59yWmWvMakNdBIHIJlVc57YdiftNZtanVqUK1MjK5mgvMgAgtdvkEc5SXT30Fx5LR07F4hJhqUCTrqVXbGre0aA5+d7BBmzzFszmwLneQIklW7GrnVydiv4qh7XJzha6a0fP5fXFI+5jdv+S6EiYDG7QZSbnce7YN9dPJYftXtv7RRIYWtZ7S4zd5xi3gD6qR+0DEPqmnh6dnOa50k5Q0TlzeABgamVi2dl6orBzq9NtNg9xpqPc4xAc4loEyAdVfDPg+a7XRSfp45YKEr+Xf9v+m27O9oHUy1jjNNsNDfwtAi3RbinUBAIMgiRHPguWMflsb89Fo+z+38ncee5u/h59FByvbL5MKr4+DZLyHTqSJBkHQjQ9ERpROSgWMxgpMLtToBxJ0CrKFRxEuu4623pmIr+1fm+42Q3nxd46DkOaI0IJ7KRVIZXpkwnNpwE4ppcs4eQONg3FIGpXPTfahLxFcWPDV6EjagO9PhFCNMq9pdnaVeo19TMS0RAMAi5E2nefNWdKmGgNAAAAAAsABoAlhLIAkkAC5JsPFFAbb0OAVPtHa8y2merv0b80DaW1s/dZZm86F3yHJV4TpDxj5Y5V22+0uHwgaa78uf3WgFzjGpgbt08VA7WdsKeCZFn1nDuU5tH46kaN9T0uuO4/aFTEVHVKri97jcn0AG4DcAr48fLbBKdHetn9qnPgvEcGgb1q8LiCQCeC5d2W/evDi/NG4667r2C3n28jf4BcCez0XC+jQsfKV1QASSqOntAoeKxdQmG1GtB1JaTFrxG9V5EvaZd08W14lpBvFuPBNe6+t+Cy+D2hTw4cGvLiTmc52pd/CBYDldRMJtB9fENgFrWmS46nkP7rWg+00/6GxzFOZVKWmJCd7NAlY9lc8U7OTqhhqe1NYGPBSpqUJrFHBeKSUiJhjwolXCypxakhI42FOit/6cLHeNCLEdCLjwUmnj6lP3h7VvgKg/R3oeaklqaaaXjQW0+yVhsayqDkdcaiIc3q03HJEe20GecR9RuVVWwYJnRw0cCWuHQi4Tm7RqM98e1b+IQKg6iwd4R4oiOH4V23tjtqOJiCWiXgnMYJhsRAGt/RZLE7IqUxd2d0nQZbE2A1810Q1mVmktIdGo0cOoN2+KrcVgZ5qUm/BWGRrRgKr3DVew20MpWuqbIad319WVTjOzgAsPr6sl5vyXWTZL2R2hyHunq0+6Vo6u2W1WBrJBd707hvAO+dOkrnDqLqZVjgK7ifj81RMMscZ7N1TpwLJwKyr+0zacCpUyiC4j7xuQGA67r9VT4jtiHmBL5OgJawDhbVOnfRBwOgkpjiud1NoVDcw3+UkKTg9uV2AOBY9nImPHgiwUbVxQy5R8FtAVGgix4SD5Eap1WoACSYABJPAASSfBK2FIj4+o45aVL/VrHK0/gAHfqHk1t+sLR4HZzKdNlNo7rAAJMm28neTqeqq+z2DJzV3iHVQAxp1ZSBlo6u949W8FetXZihStnLklb0DfgRByzMWHE7hy4Ljdb9s9CqctSlVoAGCO7UEjXMRB1ncu2By+Xv2r7B+y7UxDQIZVd7Zn5asuIHR+ceCf2ok06OkYDtXhK0ZMRTk/dc72bvJ8Ku7Xdtm4QZKcPruExq2mDo5/E7w3ztrx2jvP1dOJRWFXYfcYTF4p1R7nvcXvcZc4mSSeKFKUBLkVRDrXZ3ERSJPEDh9aKxdtktPBC7KU2uwwBuHAh3iVTYzAVabnZmuLGkxUynKRuM7l41Htp0jS0u0A4qwpbdb94T4rD0WEnVWTGRzRToxf0m4YGSXyd5IMcgYlS8NtKhTBIdHUgrM5Z5qVQ2MKjwXCw3QjYHR0DY20W1qYe0GN07+Y5K2ZhHETa/NZ/ADI0AaAaKYNo1Bq0+XyWlkS2zkmnei0+yHl5ppw5HDzCrqe1rXkeBRmbTpnVwHVL7yZP5EttA7oPiE44Z3D1HzUT7S3c4eB+Se3G80VkRvkSfszuHwSfZncChDaMb0Ru1EfciC5Ho3bxqvFVuFxZcXOIjM+ofBrywejQphqncM3iAPEqkZWFofUIAJNgN6FVeYmQ0cXAnrNxHS6rnVqtWodKYo1QMhh4q/u2uDs4u0DMbQbjTRTBRLvedPACwHhv8UxiHsvaVRwArsFN7sxblJLSGuMa6HKA6DeCbCFYuUXEYYkWMEGWng4aHpuPIlFoVg5oItOo4EGCD0MoDAa+DBOa4cNHNOVw8R8EwYp7bPGcfiaIePzN0Ph5KbCY5im42HvsZTcyoJaQ4ctRyI1aeRTX4fx+KFWwQJzCWuGjmmHee8cjZArVaxBYcpBt7Qd10bxl0ki0iN9lNxMl+Gd2xg/bPlvuNnLH3naF3TcPE71VY3azcO0gETEEixJ4DitXtGKdJxFob5Wj4LkmKqGpUa46uJyjgBp63TRj4LJ6PFwq1C+q50E2vNyVd7Iw1ItIsSPdJ0ad2Ybr71mK7D7FwGvddztr8VO2cHU8r5mMs82uAKvqhOzXUdoG7KjMuW3+ChOwZY72tMyN+UxH5o/WU4YllVjd0WB5bgeU6HclwVUtJE5XDyPXiEBSw2fit7TldvFgDycOPMK/okYgta4wA4Goze4NuG/lLonkFnWBrpcwRHvs4cx/CrWjRdUHctWp3ZwqN3sPOLhZKnZu1s2jSnhyq9j7Q9oxp3kTCsgV3RkpK0cclTCgr5l/a9tkYna1ctMtpZaI/8AEIfH8+dfSwK+Vu3mCNLaeMYR/wDoqkdHvL2nxDgfFMKUzR3epPpCRolEqiA0dfihNaU4oSEWmwoTSeSm4SkXe60u5yGjwJ1RQGzp3Z2plw7ed1f7Mx4cyBMy4nne/wCirMIwNaARaAI5RCn4BgExEaCBFufivG8HuuOio7QYQh7XtsD3XR/tK9gqByibn6ur6pSlMp4WELtCJgMNg1dYKiAh0KKsaVBYVyCsZ6wPNXrqPp+iqcE394wc58hPyV47RZqzmm9kZuHtokOFG8KYvEpeCEtlc7ZrD91vkFHr4Ckxpc4AAalWGIxjWRJuZgbzGqwHaba9WpiaQY2KDajWvOb706kDWxaOWYcUFiUvBXGnLt6NPhjSe7KMwMSO8YPrqprdm8HO81lcS8QCHQ6RPmJWp2RtMOZDj32j+oDR3zWliiuimSLirRG2rX9hRfUa3MWU3ua0QJPeLQZgaxJ6r2CxBLGtaHDujM5wh2Yi9r96ZkqXjdw/hH6qsw+BdS/0iAP+06fZ/wAhAmn4S3+EaqseqJeC0pU4+vVFCiUMcCcrgWP/AAOsTGpadHjm0nnGikApwDnKHSOWqW7qjc4/M0htTzBpnzUuFC2gIfQfwqlvhUpvb/yyJgE4LzglavFq1ABlqDUCkEIbglaGKTtDQmg8Tu/QrmYwf72j+YjzDT811bbDJpOjh+hXPjhIy8WOY7+XQ+hCTyVj0Z9mH99u9ucdYBj9FC2Q9zoi8AAjdY29FpsTQ9nijIs4xHOJHmJVYzBihXyz3HkgO4GczCfAkKgC5o4cNpyN5t4/dPPVDFXMNYI0+SGap7zdM1xwDxf11Ub2xznMLOm/CdQtQGy2wGPyvDuBh3Q8eRWxwjg0tI3+6eBF48RZc4dULD3r2g9NxPotdsXaBfT9k73oljuJbceO7xWT2Zo0GGq+zrVGjQxWpjr/AKjRy1stfhXNcwOGh6DwXMcdtA/uKg95r3NI4giYPqtvsPEZqccD9fqrQnxZHLHVlycn9jC5R+1b9k9bE1jjMKfavyND6BDWuIYIBpusHGPum9hBOi6gGz/dFo4jcrqaOaz44r0SLEEFpcCDIIINwQbgzNk1lImy7L+3TsO1hG0KIgPcG4hoFsxHcq8pIynmWnWVyfCi6stiskYTZjd4zHnoFsuynZGtjXObRAAY0EucYbcwBbebwP4Ss5g2FxE+DRqTuX0Z2F7OfY8IxjgPav79U/xEe70aIHgeKZuiaVs5ZRqK12U/vAHeT8FS0jCsMFVy1KZNhIk+In0XjM+gb0aT7Hw8knsVYtanOpA6rcTm5kSixTmKOaZbzHFGpuQC9k7Zw75PBvxP9irMO0+tFX7NbYnnHl/kqaNUDnn2FTXLya5axDO9qGkGk8GILmn+YSP+JWGxLXU6tZ7KndrAB1MiwLfvNM66iYW87U4fPQfHvN746tufSVznEVs9/RPCVHZi3GiwFcloJuUfBbTdSe1wvYgg72nVV1OpbwSuu7yA+H6oS6L+DqdY38B+qbkQDiO9B4BSWlGG0cL0Cq0A4ZXNDm6wb33EcDzF1GcH07jNUZvbd1VvNh1qD+E97gT7qnwmFspqMJQxAc0OaQ5pEgi4KHjsN7RmUHKQ5jg7WCx7Xi2+cseKShgg2o54J72rZ7pM+9H4txO/epULGFaUpKZmXpRsFClMJSkobysYBiWgtI4hYrF4eL8BB5jQ/oVpNtY0sDABLnuI32aAS51v5QObuSpMa4Q2II0MTebGOBjcUrXktHoqu0DQWtfoYAJ5t0KqdqYcVaecbh3o/wBrh0NlaVnl4dTNyIjmDoR1FjzVRhXlmamdCfQ/XmEbFaB4OqXtId7wgE8xoQh4uu7drqOcajxEr1Nhpvi9+O9F2jQJZnZq28c0ORqDQHsa4aOA8NxB6aHqibOrmm5p3scPI6Kv2bigHZfuVO8BuB+8B5qbXBaZG8QfDT4LS0ZF9tMwHR/3Wx/M0lbPYLyNOA+JWNqUfaGk0avcD/SwAfFbvYNAHM7UNA8h9EoxtvQk/qy8a2W80xuqdTblNjIPNPc1dJwjMdgGV6T6VRofTqNLXtOhDhBXy72i7OvwWLq4ZxLjTd3SbZmOvTf4tInnK+p22WQ7f/s7Zj6mHqzkdTdlqu3uomTA4uB0/OVeDozVox/7Iuxwf/8AbrCQ0xSB0c4avj8LdBzk/dXYWvUPCYZtNjWMaGsYA1rRoABYBSGlOBHBKVZXOxsIaz/4Gxmd/wCo5n0UzAdlKTQM8vdvuWt5wBu6q+oMawBrQGgaACAF5jPWc7JjSiAqK1yKHoE6CpC0JocvPMiONvNYy0WWBtTb0nzupLHa9fghtEdB+idS0USLCymuK9mTHPRFIeNbZcq2nhDSrOaLgOMdDcenwXWK91z/ALUtivyc0X6EoJ0zrwPdFQNymbKw/tKrW7swnwIJQQFcdko9q4b8s7uP90JPR1z1Fs1dR3e8Aj03xoo2I9/wHwT2lPHo46tE5tadbIsKCHxrdFp1OHkqJiOP4SV6ExrwURMJ0IQmp8ppWaCmDLkNzl6o5RMRicoJOgStjpWVO3sV3oH3R8f8BUmeYjUGxRcbWJJJ1JS4Kjafq9gl7Z0v4xoDjtluyB7feZMdD908vgqLGtzmQMrxq1dCoUwG7gI1OkAb/BZ3BYJmPfifYQ12GdTbO4l4eS0/0+c8EVFvog5JdmWcQRf/AAh+1cwz7zTY8CPmrzFbIc0ltVha7SY1/TxUOpsWo33R7Rp3b0vQOyqGHDXAj3c2Zp4H7zT4XWkbhMzfrfoeiq/scWhwFiWOsbfhPFW2wqLnSwXMtLfyzcHoi3aCuy/2Xgy5+f8AC0Mb1PvHyhbzZuzxTpW3tM8NNFQbIw/fhwLWtJbG8neTyV/jKhp0qgaJ7vd6us31IXXhhS5M5ssvA3AVs1McojpoPSFKUfB0MjQ3h+lkcpkczHsTq12+SG0ok2PRUiYA0J4TWpZVQHP2vRGvWM2H2oe8w8MLQBmiQ5o0JINjDp+S19J/r9WXmyjWmd0ZclaJbSiByAxFlKPYQORKBl7RznyugAo+B98ng34n+xSyMy0JsiB31ZAnTr8PoJ4cpEQ0ppTMy8SsYZWWG7aM71M9QttUcsP21q9+mN4k+aD7L4fsiuAsp/ZarGII4sN+hBhV1F0j6ukwVZzMQwtMSSNARoeNln0ds1caOgVB3j4fBLlUfC1CQCTJ4wB6BS2qsVo4ujwKeEmVJCJgmZPZV8eSCClCKBRKbUleeVFlPFXx+KbkLxG1Sq/aGBqvADKbiNSYgW0F1c4IAunWArJzlWGJSVtivLwejmmO2bVbd1N4HHKY8xZSMOyzRxI9Fujdyyu1S1rX1/usLs/9UA8rwD4ISxcVodeo5aZmf2hdqPsmGLWn95Us0cJ+WvkN6m/sE2NUp4OtWqTGJqNcwHUtph7c5/M5zv6Z3rnWy8A/be04M/Z2d57tIpg7uDnmAOvBq+hcHR9m1rWDK1oDWtFgA0ANA5AABVh/LSXk5skuTJGMwLXthwB6iVn8d2NY67Xvp/lyx5OC0H2l41g8oj1HyTKuNYB3u7108wqfCXYik10cp7U9n8RRvTrvI5hs/C6l7OrOFGk4hoqZA4kCA45iLrT9pzNMuYM/mBCzuNdGRgizHNtyEj1XJlSi6R2YpOS2aDZW1wSLy10ZeI5efwV/7fPlvLQZJFyY0kboXLcHj8sxp74HI/6jfA95aLZu3XTY/Jw49eKRZXFUaWNSN5hqsiYi9hy3fXNGlZ3DbTuJtOu/xB3hX7SuiE+SOPJDgwiew/AoQciUx+qrF7JjGpU0BOAVjHzttDDexcKuUupFwNQNnMw6e0bxB0cOhWv7OY3M0s0DIyXmWO0vyMjyWXwleuP9RzDOjWsAPmpNHb1LD1aftSGueSy14ad790Ax0XR6v0qaeRC4MtSUWbxlRGa5QA9ObWheJZ6lFgCpeAFieJjyHzJVXTxgNjb4K1wohjek+Zn9VOb0LLolNdfw+vgihRWm56/BFa5TJh0jnJmZIXrGGVVge1pnEAfhaJW3xeJDGlzjAAJJXN9oYt1Wq98huY+6TJA3A+C6cHpcmdvh4Cs0cTuQSkIEzp0QhUiow8HtP6JG4ogAOA6j6lDeZNuI9ClzYMmF1NUd0M0Mq+DOgYJ1grBhVZghaysWOQRzSDBLCaCnBEUY5iQFGhNcxY1g0hK8RCaXLDE7ZQ7zvBWVQKr2c43jjc28NVPfQtd8dYC7sWoo5Mi+TBzBXOe1uMe7Z78PRE1sbXp4emJA9853kk7srYPDMt1i6TwHZSHkgwJAd4cVm9hdl67sdSrVaQFDD06hYXuh3tquVuZrBwYyJdEZ7SUU3ZOid2B7Ft2dhW0rOquOes8aOfwG/K0WHid60+aEwVLTBSPqqLf6A9UqhV2MxAymbj5p9d318uaiVRI5KTdmKzFABtielwsjtDFHOw/md4ZrLXYtn16LFbVokVujQB8VCT2dmBqqAmpkeDua9wj+E3j4qwoOIMA+6bdD7vgdD1CqceZPWD/tg+qn0K8Mp1Dwh3DgZQOhGtwGIlpuGkCb7o1B5LTbCx5fTAdqLazI4z0+Cw+zXEVWtmRqCd7TuPRW2Ac7DVsp9zjIv4cR6iVSEuLJZYqSNs0o9LRRqRsEbNAXbHZ53k8CllMalldBj50pVomTM6n+6T/peHqOzPpgu5uf6Q5BpiUUGF7Tin2cKbRosP2hyANs6BG8nzn4qV/8opj3+6eok+GqygdCPhcrXEtaATcneTzK5Z+jwy7iXj6nJHyazC7Zo1DAcJ3AgifE6qypdoMToaNJw5Pe34hyx5xBVlhNs1GugkFoixF46rhz/wDmJ7xv/DOmHrE9TNMzb1Ua4f8AprT8WBGHaQjXD1PB1M/+wVSNsszMbDpeYFhAMTczorNlTivKlicX8kdi4y2gw7UM30q4/ka7/i8rzu1NHf7RvWjV/RpVQztHSc9zMjpa7KTDReN19EDthiTRwlR7RfuN1Is57Wu03wSn/hXySerJ8lTa8EPtHt04h2VhIot3jV54xuA0E81UMdwbHms/sbFPqOc4OhpkAcA3/PxWga82v+q+mw4444cY9I8rJJt2xuIcmUnQYJjkle47j47/AA4KLVYhnxRyxcJBxZHjlyR0vZlWWjoFbMusn2VxpfRaTqCWk8cu/wAoWopOXy8oOEnF+D2uSkk15DiyeChhyI5KAdK8kXisYbqh1KfBFCa5YIXCVCG9NBuzHefCApdKkNT3ncTfynRQMK+5HX9FKwVWSeh9IXdj+qOafbLBlx8FIosAaZvc+qi0XRPh8UT2sdFdIlYas3yVViW5b7lZCpIjlZRKinkgpKjFZV7yDG76+vrepFanBTHMXC1TAQqtKVnNvYK2Y/dndxWtLFFxuCa9pBAgpGrGhPi7OZ1aXdM7muPoD8FJ2I7Mx7DeCRG64/x5p206Psqjmm4v5ZT6qHsWvlqib5mQeeQloJ5xHkpHpp3sv8JXy5JMWLRJi86StHhMUKrMj72IB0I5HmOKwm1Dld7I6OBcDr7pBv8AW5XWxMc6GySYt4jf/ZGwSVo6PsSoTRp5veAynq3uz6KZiquVjjE5SLeIB+KjbLblpt8T5mfkpLm5mOB3td8P8L0Mekjy39mNoYhrxLT1G8dQjSs1SqEEEGDxCtsJtGbOF+I0PyXSA//Z">
            <a:extLst>
              <a:ext uri="{FF2B5EF4-FFF2-40B4-BE49-F238E27FC236}">
                <a16:creationId xmlns:a16="http://schemas.microsoft.com/office/drawing/2014/main" id="{341ADA59-6A09-4816-BFB8-D75A3B8AF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5036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7FF9D9-D85F-4906-8F2B-BDEC3485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28" y="1657616"/>
            <a:ext cx="996320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/>
          <a:lstStyle/>
          <a:p>
            <a:pPr>
              <a:spcBef>
                <a:spcPts val="600"/>
              </a:spcBef>
              <a:buClr>
                <a:srgbClr val="FF3300"/>
              </a:buClr>
              <a:defRPr/>
            </a:pP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Proceso para determinar las necesidades de información de los interesados en el proyecto y para definir cómo abordar las comunicaciones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8" name="3 Diagrama">
            <a:extLst>
              <a:ext uri="{FF2B5EF4-FFF2-40B4-BE49-F238E27FC236}">
                <a16:creationId xmlns:a16="http://schemas.microsoft.com/office/drawing/2014/main" id="{041D3808-BA8C-44F7-B5ED-4E79D0718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667837"/>
              </p:ext>
            </p:extLst>
          </p:nvPr>
        </p:nvGraphicFramePr>
        <p:xfrm>
          <a:off x="1292616" y="2571744"/>
          <a:ext cx="6957039" cy="4014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1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 fontScale="77500" lnSpcReduction="20000"/>
          </a:bodyPr>
          <a:lstStyle/>
          <a:p>
            <a:r>
              <a:rPr lang="es-PE" sz="3200" dirty="0">
                <a:latin typeface="Stag Book"/>
                <a:cs typeface="Arial"/>
              </a:rPr>
              <a:t>Gestión de las Comunicaciones del Proyecto</a:t>
            </a:r>
          </a:p>
          <a:p>
            <a:r>
              <a:rPr lang="es-PE" sz="3200" dirty="0">
                <a:latin typeface="Stag Book"/>
                <a:cs typeface="Arial"/>
              </a:rPr>
              <a:t>Tipos de comunicación en 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9EFAE5F9-0A13-4233-948A-EC4E6A9ADCF0}"/>
              </a:ext>
            </a:extLst>
          </p:cNvPr>
          <p:cNvSpPr txBox="1">
            <a:spLocks/>
          </p:cNvSpPr>
          <p:nvPr/>
        </p:nvSpPr>
        <p:spPr>
          <a:xfrm>
            <a:off x="458528" y="2106103"/>
            <a:ext cx="8229600" cy="4813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000" dirty="0">
                <a:latin typeface="Arial"/>
                <a:cs typeface="Arial"/>
              </a:rPr>
              <a:t>Las </a:t>
            </a:r>
            <a:r>
              <a:rPr lang="es-PE" sz="2000" b="1" dirty="0">
                <a:solidFill>
                  <a:srgbClr val="FF0000"/>
                </a:solidFill>
                <a:latin typeface="Arial"/>
                <a:cs typeface="Arial"/>
              </a:rPr>
              <a:t>actividades de comunicación </a:t>
            </a:r>
            <a:r>
              <a:rPr lang="es-PE" sz="2000" dirty="0">
                <a:latin typeface="Arial"/>
                <a:cs typeface="Arial"/>
              </a:rPr>
              <a:t>que participan en todos los procesos frecuentemente </a:t>
            </a:r>
            <a:r>
              <a:rPr lang="es-PE" sz="2000" b="1" dirty="0">
                <a:solidFill>
                  <a:srgbClr val="FF0000"/>
                </a:solidFill>
                <a:latin typeface="Arial"/>
                <a:cs typeface="Arial"/>
              </a:rPr>
              <a:t>pueden tener potenciales dimensiones:</a:t>
            </a:r>
            <a:endParaRPr lang="es-PE" sz="2000" dirty="0">
              <a:latin typeface="Arial"/>
              <a:cs typeface="Arial"/>
            </a:endParaRPr>
          </a:p>
          <a:p>
            <a:pPr marL="619125" indent="-255270" algn="just">
              <a:buFont typeface="Wingdings" pitchFamily="2" charset="2"/>
              <a:buChar char="§"/>
            </a:pPr>
            <a:r>
              <a:rPr lang="es-ES" sz="2000" b="1" dirty="0">
                <a:latin typeface="Arial"/>
                <a:cs typeface="Arial"/>
              </a:rPr>
              <a:t>Interna </a:t>
            </a:r>
            <a:r>
              <a:rPr lang="es-ES" sz="2000" dirty="0">
                <a:latin typeface="Arial"/>
                <a:cs typeface="Arial"/>
              </a:rPr>
              <a:t>(dentro del proyecto) y </a:t>
            </a:r>
            <a:r>
              <a:rPr lang="es-ES" sz="2000" b="1" dirty="0">
                <a:latin typeface="Arial"/>
                <a:cs typeface="Arial"/>
              </a:rPr>
              <a:t>externos</a:t>
            </a:r>
            <a:r>
              <a:rPr lang="es-ES" sz="2000" dirty="0">
                <a:latin typeface="Arial"/>
                <a:cs typeface="Arial"/>
              </a:rPr>
              <a:t> (clientes, proveedores, otros proyectos, organizaciones, el público)</a:t>
            </a:r>
          </a:p>
          <a:p>
            <a:pPr marL="619125" indent="-255270" algn="just">
              <a:buFont typeface="Wingdings" pitchFamily="2" charset="2"/>
              <a:buChar char="§"/>
            </a:pPr>
            <a:r>
              <a:rPr lang="es-ES" sz="2000" b="1" dirty="0">
                <a:latin typeface="Arial"/>
                <a:cs typeface="Arial"/>
              </a:rPr>
              <a:t>Formal </a:t>
            </a:r>
            <a:r>
              <a:rPr lang="es-ES" sz="2000" dirty="0">
                <a:latin typeface="Arial"/>
                <a:cs typeface="Arial"/>
              </a:rPr>
              <a:t>(informes, actas, minutas) e </a:t>
            </a:r>
            <a:r>
              <a:rPr lang="es-ES" sz="2000" b="1" dirty="0">
                <a:latin typeface="Arial"/>
                <a:cs typeface="Arial"/>
              </a:rPr>
              <a:t>Informal</a:t>
            </a:r>
            <a:r>
              <a:rPr lang="es-ES" sz="2000" dirty="0">
                <a:latin typeface="Arial"/>
                <a:cs typeface="Arial"/>
              </a:rPr>
              <a:t> (correos electrónicos, notas, conversaciones ad hoc)</a:t>
            </a:r>
          </a:p>
          <a:p>
            <a:pPr marL="619125" indent="-255270" algn="just">
              <a:buFont typeface="Wingdings" pitchFamily="2" charset="2"/>
              <a:buChar char="§"/>
            </a:pPr>
            <a:r>
              <a:rPr lang="es-ES" sz="2000" b="1" dirty="0">
                <a:latin typeface="Arial"/>
                <a:cs typeface="Arial"/>
              </a:rPr>
              <a:t>Vertical</a:t>
            </a:r>
            <a:r>
              <a:rPr lang="es-ES" sz="2000" dirty="0">
                <a:latin typeface="Arial"/>
                <a:cs typeface="Arial"/>
              </a:rPr>
              <a:t> (arriba y abajo de la organización) y </a:t>
            </a:r>
            <a:r>
              <a:rPr lang="es-ES" sz="2000" b="1" dirty="0">
                <a:latin typeface="Arial"/>
                <a:cs typeface="Arial"/>
              </a:rPr>
              <a:t>horizontal</a:t>
            </a:r>
            <a:r>
              <a:rPr lang="es-ES" sz="2000" dirty="0">
                <a:latin typeface="Arial"/>
                <a:cs typeface="Arial"/>
              </a:rPr>
              <a:t> (con sus compañeros o equipo de proyecto)</a:t>
            </a:r>
          </a:p>
          <a:p>
            <a:pPr marL="619125" indent="-255270" algn="just">
              <a:buFont typeface="Wingdings" pitchFamily="2" charset="2"/>
              <a:buChar char="§"/>
            </a:pPr>
            <a:r>
              <a:rPr lang="es-ES" sz="2000" b="1" dirty="0">
                <a:latin typeface="Arial"/>
                <a:cs typeface="Arial"/>
              </a:rPr>
              <a:t>Oficial </a:t>
            </a:r>
            <a:r>
              <a:rPr lang="es-ES" sz="2000" dirty="0">
                <a:latin typeface="Arial"/>
                <a:cs typeface="Arial"/>
              </a:rPr>
              <a:t>(boletines informativos, informes anuales) y </a:t>
            </a:r>
            <a:r>
              <a:rPr lang="es-ES" sz="2000" b="1" dirty="0">
                <a:latin typeface="Arial"/>
                <a:cs typeface="Arial"/>
              </a:rPr>
              <a:t>no oficiales </a:t>
            </a:r>
            <a:r>
              <a:rPr lang="es-ES" sz="2000" dirty="0">
                <a:latin typeface="Arial"/>
                <a:cs typeface="Arial"/>
              </a:rPr>
              <a:t>(fuera de las comunicaciones de registro)</a:t>
            </a:r>
          </a:p>
          <a:p>
            <a:pPr marL="619125" indent="-255270" algn="just">
              <a:buFont typeface="Wingdings" pitchFamily="2" charset="2"/>
              <a:buChar char="§"/>
            </a:pPr>
            <a:r>
              <a:rPr lang="es-ES" sz="2000" b="1" dirty="0">
                <a:latin typeface="Arial"/>
                <a:cs typeface="Arial"/>
              </a:rPr>
              <a:t>Escrita y oral y no verbales </a:t>
            </a:r>
            <a:r>
              <a:rPr lang="es-ES" sz="2000" dirty="0">
                <a:latin typeface="Arial"/>
                <a:cs typeface="Arial"/>
              </a:rPr>
              <a:t>(lenguaje corporal)</a:t>
            </a:r>
            <a:endParaRPr lang="es-P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7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360E45-6E66-4FD6-ADA1-CB604E27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922743"/>
            <a:ext cx="10513677" cy="22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9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oTy5TZex3Ps4bi4x1Pe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oTy5TZex3Ps4bi4x1Pej"/>
</p:tagLst>
</file>

<file path=ppt/theme/theme1.xml><?xml version="1.0" encoding="utf-8"?>
<a:theme xmlns:a="http://schemas.openxmlformats.org/drawingml/2006/main" name="Idat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at Tema" id="{F9A5B7A9-AE16-1C41-B438-813154C9E26F}" vid="{0ADD631B-3883-9845-989E-D5E8CD3ACA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D2303A14EF9B43A7C463568E04D10C" ma:contentTypeVersion="11" ma:contentTypeDescription="Crear nuevo documento." ma:contentTypeScope="" ma:versionID="0f81435806f86a3fc3367c7472e2e5ec">
  <xsd:schema xmlns:xsd="http://www.w3.org/2001/XMLSchema" xmlns:xs="http://www.w3.org/2001/XMLSchema" xmlns:p="http://schemas.microsoft.com/office/2006/metadata/properties" xmlns:ns3="92f665f1-379d-4402-bd07-afabc33bff16" xmlns:ns4="b2f1b6dc-0811-4178-b44e-61abc6c46c0b" targetNamespace="http://schemas.microsoft.com/office/2006/metadata/properties" ma:root="true" ma:fieldsID="6abce332dc5dd6c3cefa26a5ce9b81db" ns3:_="" ns4:_="">
    <xsd:import namespace="92f665f1-379d-4402-bd07-afabc33bff16"/>
    <xsd:import namespace="b2f1b6dc-0811-4178-b44e-61abc6c46c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665f1-379d-4402-bd07-afabc33bf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1b6dc-0811-4178-b44e-61abc6c46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D6E518-7FE5-4386-83CD-D75D39A2C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f665f1-379d-4402-bd07-afabc33bff16"/>
    <ds:schemaRef ds:uri="b2f1b6dc-0811-4178-b44e-61abc6c46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4FE58E-FE7F-43F1-BD0D-4A9D60109A8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92f665f1-379d-4402-bd07-afabc33bff16"/>
    <ds:schemaRef ds:uri="http://schemas.microsoft.com/office/infopath/2007/PartnerControls"/>
    <ds:schemaRef ds:uri="b2f1b6dc-0811-4178-b44e-61abc6c46c0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3AF350-0AF4-41D5-8E1C-AD4B41B842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1319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Idat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Christian Morales LL.</cp:lastModifiedBy>
  <cp:revision>290</cp:revision>
  <dcterms:created xsi:type="dcterms:W3CDTF">2019-08-23T20:21:46Z</dcterms:created>
  <dcterms:modified xsi:type="dcterms:W3CDTF">2021-07-09T03:40:55Z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0x01010049D2303A14EF9B43A7C463568E04D10C</vt:lpwstr>
  </property>
</Properties>
</file>