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2" r:id="rId4"/>
  </p:sldMasterIdLst>
  <p:notesMasterIdLst>
    <p:notesMasterId r:id="rId33"/>
  </p:notesMasterIdLst>
  <p:sldIdLst>
    <p:sldId id="260" r:id="rId5"/>
    <p:sldId id="563" r:id="rId6"/>
    <p:sldId id="564" r:id="rId7"/>
    <p:sldId id="585" r:id="rId8"/>
    <p:sldId id="622" r:id="rId9"/>
    <p:sldId id="623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20" r:id="rId30"/>
    <p:sldId id="621" r:id="rId31"/>
    <p:sldId id="624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  <p:embeddedFont>
      <p:font typeface="Stag Book" panose="02000503060000020004" charset="0"/>
      <p:regular r:id="rId46"/>
      <p:italic r:id="rId47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00ED"/>
    <a:srgbClr val="FFCA24"/>
    <a:srgbClr val="E91A30"/>
    <a:srgbClr val="E8182F"/>
    <a:srgbClr val="EA1A2F"/>
    <a:srgbClr val="E38A7F"/>
    <a:srgbClr val="E66365"/>
    <a:srgbClr val="E5353F"/>
    <a:srgbClr val="E54809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9C404-EC06-457C-BB16-AD0136894115}" v="96" dt="2021-07-02T04:33:43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8" autoAdjust="0"/>
    <p:restoredTop sz="86351" autoAdjust="0"/>
  </p:normalViewPr>
  <p:slideViewPr>
    <p:cSldViewPr snapToGrid="0">
      <p:cViewPr varScale="1">
        <p:scale>
          <a:sx n="69" d="100"/>
          <a:sy n="69" d="100"/>
        </p:scale>
        <p:origin x="672" y="29"/>
      </p:cViewPr>
      <p:guideLst/>
    </p:cSldViewPr>
  </p:slideViewPr>
  <p:outlineViewPr>
    <p:cViewPr>
      <p:scale>
        <a:sx n="33" d="100"/>
        <a:sy n="33" d="100"/>
      </p:scale>
      <p:origin x="0" y="-15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arrollo Curricular" clId="Web-{E1BD9046-ADBE-4791-90D3-255924FFE5AD}"/>
    <pc:docChg chg="delSld modSld">
      <pc:chgData name="Desarrollo Curricular" userId="" providerId="" clId="Web-{E1BD9046-ADBE-4791-90D3-255924FFE5AD}" dt="2021-05-31T22:24:23.656" v="1"/>
      <pc:docMkLst>
        <pc:docMk/>
      </pc:docMkLst>
      <pc:sldChg chg="delSp">
        <pc:chgData name="Desarrollo Curricular" userId="" providerId="" clId="Web-{E1BD9046-ADBE-4791-90D3-255924FFE5AD}" dt="2021-05-31T22:24:23.656" v="1"/>
        <pc:sldMkLst>
          <pc:docMk/>
          <pc:sldMk cId="2866921917" sldId="563"/>
        </pc:sldMkLst>
        <pc:spChg chg="del">
          <ac:chgData name="Desarrollo Curricular" userId="" providerId="" clId="Web-{E1BD9046-ADBE-4791-90D3-255924FFE5AD}" dt="2021-05-31T22:24:23.656" v="1"/>
          <ac:spMkLst>
            <pc:docMk/>
            <pc:sldMk cId="2866921917" sldId="563"/>
            <ac:spMk id="3" creationId="{510FA6F5-77D4-D245-A373-981E07E592A9}"/>
          </ac:spMkLst>
        </pc:spChg>
      </pc:sldChg>
      <pc:sldChg chg="del">
        <pc:chgData name="Desarrollo Curricular" userId="" providerId="" clId="Web-{E1BD9046-ADBE-4791-90D3-255924FFE5AD}" dt="2021-05-31T22:24:16.796" v="0"/>
        <pc:sldMkLst>
          <pc:docMk/>
          <pc:sldMk cId="3657153734" sldId="625"/>
        </pc:sldMkLst>
      </pc:sldChg>
    </pc:docChg>
  </pc:docChgLst>
  <pc:docChgLst>
    <pc:chgData name="Christian Morales LL." userId="acd2dd22fbae4b69" providerId="LiveId" clId="{DB99C404-EC06-457C-BB16-AD0136894115}"/>
    <pc:docChg chg="custSel addSld modSld">
      <pc:chgData name="Christian Morales LL." userId="acd2dd22fbae4b69" providerId="LiveId" clId="{DB99C404-EC06-457C-BB16-AD0136894115}" dt="2021-07-02T04:33:43.190" v="370" actId="207"/>
      <pc:docMkLst>
        <pc:docMk/>
      </pc:docMkLst>
      <pc:sldChg chg="modSp mod">
        <pc:chgData name="Christian Morales LL." userId="acd2dd22fbae4b69" providerId="LiveId" clId="{DB99C404-EC06-457C-BB16-AD0136894115}" dt="2021-06-30T04:25:44.447" v="13" actId="20577"/>
        <pc:sldMkLst>
          <pc:docMk/>
          <pc:sldMk cId="4227363741" sldId="260"/>
        </pc:sldMkLst>
        <pc:spChg chg="mod">
          <ac:chgData name="Christian Morales LL." userId="acd2dd22fbae4b69" providerId="LiveId" clId="{DB99C404-EC06-457C-BB16-AD0136894115}" dt="2021-06-30T04:25:44.447" v="13" actId="20577"/>
          <ac:spMkLst>
            <pc:docMk/>
            <pc:sldMk cId="4227363741" sldId="260"/>
            <ac:spMk id="2" creationId="{51FB5928-6A9D-4A40-A59B-3E296900738E}"/>
          </ac:spMkLst>
        </pc:spChg>
        <pc:spChg chg="mod">
          <ac:chgData name="Christian Morales LL." userId="acd2dd22fbae4b69" providerId="LiveId" clId="{DB99C404-EC06-457C-BB16-AD0136894115}" dt="2021-06-30T04:24:31.364" v="0"/>
          <ac:spMkLst>
            <pc:docMk/>
            <pc:sldMk cId="4227363741" sldId="260"/>
            <ac:spMk id="5" creationId="{23326476-26BC-4601-BA5C-82F109F888DC}"/>
          </ac:spMkLst>
        </pc:spChg>
      </pc:sldChg>
      <pc:sldChg chg="modSp mod">
        <pc:chgData name="Christian Morales LL." userId="acd2dd22fbae4b69" providerId="LiveId" clId="{DB99C404-EC06-457C-BB16-AD0136894115}" dt="2021-06-30T04:27:10.790" v="28"/>
        <pc:sldMkLst>
          <pc:docMk/>
          <pc:sldMk cId="2866921917" sldId="563"/>
        </pc:sldMkLst>
        <pc:spChg chg="mod">
          <ac:chgData name="Christian Morales LL." userId="acd2dd22fbae4b69" providerId="LiveId" clId="{DB99C404-EC06-457C-BB16-AD0136894115}" dt="2021-06-30T04:27:10.790" v="28"/>
          <ac:spMkLst>
            <pc:docMk/>
            <pc:sldMk cId="2866921917" sldId="563"/>
            <ac:spMk id="2" creationId="{7273257F-D179-0F4C-B01F-BB2035DAEC54}"/>
          </ac:spMkLst>
        </pc:spChg>
      </pc:sldChg>
      <pc:sldChg chg="modSp mod">
        <pc:chgData name="Christian Morales LL." userId="acd2dd22fbae4b69" providerId="LiveId" clId="{DB99C404-EC06-457C-BB16-AD0136894115}" dt="2021-06-30T04:26:53.970" v="27" actId="20577"/>
        <pc:sldMkLst>
          <pc:docMk/>
          <pc:sldMk cId="1026487" sldId="564"/>
        </pc:sldMkLst>
        <pc:spChg chg="mod">
          <ac:chgData name="Christian Morales LL." userId="acd2dd22fbae4b69" providerId="LiveId" clId="{DB99C404-EC06-457C-BB16-AD0136894115}" dt="2021-06-30T04:25:56.103" v="17" actId="27636"/>
          <ac:spMkLst>
            <pc:docMk/>
            <pc:sldMk cId="1026487" sldId="564"/>
            <ac:spMk id="2" creationId="{69470D82-C3C2-4243-B13D-0D81D2A1113E}"/>
          </ac:spMkLst>
        </pc:spChg>
        <pc:spChg chg="mod">
          <ac:chgData name="Christian Morales LL." userId="acd2dd22fbae4b69" providerId="LiveId" clId="{DB99C404-EC06-457C-BB16-AD0136894115}" dt="2021-06-30T04:26:53.970" v="27" actId="20577"/>
          <ac:spMkLst>
            <pc:docMk/>
            <pc:sldMk cId="1026487" sldId="564"/>
            <ac:spMk id="5" creationId="{079F80E9-C8D2-8B42-B481-B910D99A780C}"/>
          </ac:spMkLst>
        </pc:spChg>
      </pc:sldChg>
      <pc:sldChg chg="addSp delSp modSp mod">
        <pc:chgData name="Christian Morales LL." userId="acd2dd22fbae4b69" providerId="LiveId" clId="{DB99C404-EC06-457C-BB16-AD0136894115}" dt="2021-07-02T04:33:36.691" v="369" actId="207"/>
        <pc:sldMkLst>
          <pc:docMk/>
          <pc:sldMk cId="4066532655" sldId="585"/>
        </pc:sldMkLst>
        <pc:spChg chg="del">
          <ac:chgData name="Christian Morales LL." userId="acd2dd22fbae4b69" providerId="LiveId" clId="{DB99C404-EC06-457C-BB16-AD0136894115}" dt="2021-06-30T06:14:25.649" v="33" actId="478"/>
          <ac:spMkLst>
            <pc:docMk/>
            <pc:sldMk cId="4066532655" sldId="585"/>
            <ac:spMk id="2" creationId="{CDAE26F3-17B7-3A45-84B2-3574E3E55628}"/>
          </ac:spMkLst>
        </pc:spChg>
        <pc:spChg chg="mod">
          <ac:chgData name="Christian Morales LL." userId="acd2dd22fbae4b69" providerId="LiveId" clId="{DB99C404-EC06-457C-BB16-AD0136894115}" dt="2021-07-02T04:33:36.691" v="369" actId="207"/>
          <ac:spMkLst>
            <pc:docMk/>
            <pc:sldMk cId="4066532655" sldId="585"/>
            <ac:spMk id="3" creationId="{4AB43E85-BCAE-3E49-9568-7449B516A171}"/>
          </ac:spMkLst>
        </pc:spChg>
        <pc:spChg chg="mod">
          <ac:chgData name="Christian Morales LL." userId="acd2dd22fbae4b69" providerId="LiveId" clId="{DB99C404-EC06-457C-BB16-AD0136894115}" dt="2021-06-30T04:28:01.296" v="29"/>
          <ac:spMkLst>
            <pc:docMk/>
            <pc:sldMk cId="4066532655" sldId="585"/>
            <ac:spMk id="4" creationId="{453C5A2C-3996-1D48-B74B-5AE595806D88}"/>
          </ac:spMkLst>
        </pc:spChg>
        <pc:spChg chg="add del mod">
          <ac:chgData name="Christian Morales LL." userId="acd2dd22fbae4b69" providerId="LiveId" clId="{DB99C404-EC06-457C-BB16-AD0136894115}" dt="2021-06-30T06:14:27.497" v="34" actId="478"/>
          <ac:spMkLst>
            <pc:docMk/>
            <pc:sldMk cId="4066532655" sldId="585"/>
            <ac:spMk id="6" creationId="{949E5677-83A9-4B51-9DA7-A30C1036EF89}"/>
          </ac:spMkLst>
        </pc:spChg>
        <pc:spChg chg="add mod">
          <ac:chgData name="Christian Morales LL." userId="acd2dd22fbae4b69" providerId="LiveId" clId="{DB99C404-EC06-457C-BB16-AD0136894115}" dt="2021-06-30T06:14:28.162" v="35"/>
          <ac:spMkLst>
            <pc:docMk/>
            <pc:sldMk cId="4066532655" sldId="585"/>
            <ac:spMk id="7" creationId="{AA895CB9-51C1-4AFB-BF7A-37ABF1EFF1DA}"/>
          </ac:spMkLst>
        </pc:spChg>
        <pc:picChg chg="add mod">
          <ac:chgData name="Christian Morales LL." userId="acd2dd22fbae4b69" providerId="LiveId" clId="{DB99C404-EC06-457C-BB16-AD0136894115}" dt="2021-06-30T06:14:28.162" v="35"/>
          <ac:picMkLst>
            <pc:docMk/>
            <pc:sldMk cId="4066532655" sldId="585"/>
            <ac:picMk id="8" creationId="{715879FD-F6D0-43B9-9FD4-09E276E40528}"/>
          </ac:picMkLst>
        </pc:picChg>
      </pc:sldChg>
      <pc:sldChg chg="modSp mod">
        <pc:chgData name="Christian Morales LL." userId="acd2dd22fbae4b69" providerId="LiveId" clId="{DB99C404-EC06-457C-BB16-AD0136894115}" dt="2021-06-30T06:31:52.428" v="318" actId="12"/>
        <pc:sldMkLst>
          <pc:docMk/>
          <pc:sldMk cId="963236813" sldId="621"/>
        </pc:sldMkLst>
        <pc:spChg chg="mod">
          <ac:chgData name="Christian Morales LL." userId="acd2dd22fbae4b69" providerId="LiveId" clId="{DB99C404-EC06-457C-BB16-AD0136894115}" dt="2021-06-30T06:31:52.428" v="318" actId="12"/>
          <ac:spMkLst>
            <pc:docMk/>
            <pc:sldMk cId="963236813" sldId="621"/>
            <ac:spMk id="2" creationId="{2543C3BF-6F49-134E-B600-33E11315630D}"/>
          </ac:spMkLst>
        </pc:spChg>
        <pc:spChg chg="mod">
          <ac:chgData name="Christian Morales LL." userId="acd2dd22fbae4b69" providerId="LiveId" clId="{DB99C404-EC06-457C-BB16-AD0136894115}" dt="2021-06-30T04:28:09.759" v="32"/>
          <ac:spMkLst>
            <pc:docMk/>
            <pc:sldMk cId="963236813" sldId="621"/>
            <ac:spMk id="7" creationId="{12D05771-930D-E741-8F52-E6D34754458E}"/>
          </ac:spMkLst>
        </pc:spChg>
      </pc:sldChg>
      <pc:sldChg chg="addSp delSp modSp mod">
        <pc:chgData name="Christian Morales LL." userId="acd2dd22fbae4b69" providerId="LiveId" clId="{DB99C404-EC06-457C-BB16-AD0136894115}" dt="2021-06-30T06:15:12.028" v="46"/>
        <pc:sldMkLst>
          <pc:docMk/>
          <pc:sldMk cId="4008424102" sldId="622"/>
        </pc:sldMkLst>
        <pc:spChg chg="del mod">
          <ac:chgData name="Christian Morales LL." userId="acd2dd22fbae4b69" providerId="LiveId" clId="{DB99C404-EC06-457C-BB16-AD0136894115}" dt="2021-06-30T06:15:09.036" v="44" actId="478"/>
          <ac:spMkLst>
            <pc:docMk/>
            <pc:sldMk cId="4008424102" sldId="622"/>
            <ac:spMk id="2" creationId="{CDAE26F3-17B7-3A45-84B2-3574E3E55628}"/>
          </ac:spMkLst>
        </pc:spChg>
        <pc:spChg chg="del mod">
          <ac:chgData name="Christian Morales LL." userId="acd2dd22fbae4b69" providerId="LiveId" clId="{DB99C404-EC06-457C-BB16-AD0136894115}" dt="2021-06-30T06:15:05.268" v="42" actId="478"/>
          <ac:spMkLst>
            <pc:docMk/>
            <pc:sldMk cId="4008424102" sldId="622"/>
            <ac:spMk id="3" creationId="{4AB43E85-BCAE-3E49-9568-7449B516A171}"/>
          </ac:spMkLst>
        </pc:spChg>
        <pc:spChg chg="del mod">
          <ac:chgData name="Christian Morales LL." userId="acd2dd22fbae4b69" providerId="LiveId" clId="{DB99C404-EC06-457C-BB16-AD0136894115}" dt="2021-06-30T06:15:11.415" v="45" actId="478"/>
          <ac:spMkLst>
            <pc:docMk/>
            <pc:sldMk cId="4008424102" sldId="622"/>
            <ac:spMk id="4" creationId="{453C5A2C-3996-1D48-B74B-5AE595806D88}"/>
          </ac:spMkLst>
        </pc:spChg>
        <pc:spChg chg="add mod">
          <ac:chgData name="Christian Morales LL." userId="acd2dd22fbae4b69" providerId="LiveId" clId="{DB99C404-EC06-457C-BB16-AD0136894115}" dt="2021-06-30T06:15:12.028" v="46"/>
          <ac:spMkLst>
            <pc:docMk/>
            <pc:sldMk cId="4008424102" sldId="622"/>
            <ac:spMk id="6" creationId="{558B4BB5-9AAC-4FA0-B9BB-3BD115230DB1}"/>
          </ac:spMkLst>
        </pc:spChg>
        <pc:graphicFrameChg chg="add mod">
          <ac:chgData name="Christian Morales LL." userId="acd2dd22fbae4b69" providerId="LiveId" clId="{DB99C404-EC06-457C-BB16-AD0136894115}" dt="2021-06-30T06:15:12.028" v="46"/>
          <ac:graphicFrameMkLst>
            <pc:docMk/>
            <pc:sldMk cId="4008424102" sldId="622"/>
            <ac:graphicFrameMk id="5" creationId="{EEB7583B-76CB-4D9F-95CC-46D99EDFCFCD}"/>
          </ac:graphicFrameMkLst>
        </pc:graphicFrameChg>
      </pc:sldChg>
      <pc:sldChg chg="addSp delSp modSp mod modAnim">
        <pc:chgData name="Christian Morales LL." userId="acd2dd22fbae4b69" providerId="LiveId" clId="{DB99C404-EC06-457C-BB16-AD0136894115}" dt="2021-07-02T04:33:43.190" v="370" actId="207"/>
        <pc:sldMkLst>
          <pc:docMk/>
          <pc:sldMk cId="3801035520" sldId="623"/>
        </pc:sldMkLst>
        <pc:spChg chg="del">
          <ac:chgData name="Christian Morales LL." userId="acd2dd22fbae4b69" providerId="LiveId" clId="{DB99C404-EC06-457C-BB16-AD0136894115}" dt="2021-06-30T06:15:36.060" v="51" actId="478"/>
          <ac:spMkLst>
            <pc:docMk/>
            <pc:sldMk cId="3801035520" sldId="623"/>
            <ac:spMk id="2" creationId="{CDAE26F3-17B7-3A45-84B2-3574E3E55628}"/>
          </ac:spMkLst>
        </pc:spChg>
        <pc:spChg chg="mod">
          <ac:chgData name="Christian Morales LL." userId="acd2dd22fbae4b69" providerId="LiveId" clId="{DB99C404-EC06-457C-BB16-AD0136894115}" dt="2021-07-02T04:33:43.190" v="370" actId="207"/>
          <ac:spMkLst>
            <pc:docMk/>
            <pc:sldMk cId="3801035520" sldId="623"/>
            <ac:spMk id="3" creationId="{4AB43E85-BCAE-3E49-9568-7449B516A171}"/>
          </ac:spMkLst>
        </pc:spChg>
        <pc:spChg chg="mod">
          <ac:chgData name="Christian Morales LL." userId="acd2dd22fbae4b69" providerId="LiveId" clId="{DB99C404-EC06-457C-BB16-AD0136894115}" dt="2021-06-30T04:28:06.427" v="31"/>
          <ac:spMkLst>
            <pc:docMk/>
            <pc:sldMk cId="3801035520" sldId="623"/>
            <ac:spMk id="4" creationId="{453C5A2C-3996-1D48-B74B-5AE595806D88}"/>
          </ac:spMkLst>
        </pc:spChg>
        <pc:spChg chg="add del mod">
          <ac:chgData name="Christian Morales LL." userId="acd2dd22fbae4b69" providerId="LiveId" clId="{DB99C404-EC06-457C-BB16-AD0136894115}" dt="2021-06-30T06:15:39.707" v="52" actId="478"/>
          <ac:spMkLst>
            <pc:docMk/>
            <pc:sldMk cId="3801035520" sldId="623"/>
            <ac:spMk id="6" creationId="{4C633869-411A-4F88-BB49-B458ABD5778E}"/>
          </ac:spMkLst>
        </pc:spChg>
        <pc:spChg chg="add mod">
          <ac:chgData name="Christian Morales LL." userId="acd2dd22fbae4b69" providerId="LiveId" clId="{DB99C404-EC06-457C-BB16-AD0136894115}" dt="2021-06-30T06:15:40.445" v="53"/>
          <ac:spMkLst>
            <pc:docMk/>
            <pc:sldMk cId="3801035520" sldId="623"/>
            <ac:spMk id="7" creationId="{751CEEC3-D840-4D2C-9824-BF01907A5C26}"/>
          </ac:spMkLst>
        </pc:spChg>
        <pc:spChg chg="add mod">
          <ac:chgData name="Christian Morales LL." userId="acd2dd22fbae4b69" providerId="LiveId" clId="{DB99C404-EC06-457C-BB16-AD0136894115}" dt="2021-06-30T06:15:40.445" v="53"/>
          <ac:spMkLst>
            <pc:docMk/>
            <pc:sldMk cId="3801035520" sldId="623"/>
            <ac:spMk id="8" creationId="{C8FCF865-3BAE-4F2E-BFA5-D6433B11B077}"/>
          </ac:spMkLst>
        </pc:spChg>
        <pc:spChg chg="mod">
          <ac:chgData name="Christian Morales LL." userId="acd2dd22fbae4b69" providerId="LiveId" clId="{DB99C404-EC06-457C-BB16-AD0136894115}" dt="2021-06-30T06:15:40.445" v="53"/>
          <ac:spMkLst>
            <pc:docMk/>
            <pc:sldMk cId="3801035520" sldId="623"/>
            <ac:spMk id="11" creationId="{E3B8CB5A-CF58-438E-A64C-A53572A6B6BF}"/>
          </ac:spMkLst>
        </pc:spChg>
        <pc:grpChg chg="add mod">
          <ac:chgData name="Christian Morales LL." userId="acd2dd22fbae4b69" providerId="LiveId" clId="{DB99C404-EC06-457C-BB16-AD0136894115}" dt="2021-06-30T06:15:40.445" v="53"/>
          <ac:grpSpMkLst>
            <pc:docMk/>
            <pc:sldMk cId="3801035520" sldId="623"/>
            <ac:grpSpMk id="9" creationId="{89BE05C0-78C5-4151-B063-FBD97DA5BD25}"/>
          </ac:grpSpMkLst>
        </pc:grpChg>
        <pc:picChg chg="mod">
          <ac:chgData name="Christian Morales LL." userId="acd2dd22fbae4b69" providerId="LiveId" clId="{DB99C404-EC06-457C-BB16-AD0136894115}" dt="2021-06-30T06:15:40.445" v="53"/>
          <ac:picMkLst>
            <pc:docMk/>
            <pc:sldMk cId="3801035520" sldId="623"/>
            <ac:picMk id="10" creationId="{6D651A8F-4F2C-4DA4-9D33-E252186B748A}"/>
          </ac:picMkLst>
        </pc:picChg>
      </pc:sldChg>
      <pc:sldChg chg="modSp new mod">
        <pc:chgData name="Christian Morales LL." userId="acd2dd22fbae4b69" providerId="LiveId" clId="{DB99C404-EC06-457C-BB16-AD0136894115}" dt="2021-07-02T04:15:45.374" v="325" actId="20577"/>
        <pc:sldMkLst>
          <pc:docMk/>
          <pc:sldMk cId="3654396908" sldId="625"/>
        </pc:sldMkLst>
        <pc:spChg chg="mod">
          <ac:chgData name="Christian Morales LL." userId="acd2dd22fbae4b69" providerId="LiveId" clId="{DB99C404-EC06-457C-BB16-AD0136894115}" dt="2021-06-30T06:16:00.606" v="56"/>
          <ac:spMkLst>
            <pc:docMk/>
            <pc:sldMk cId="3654396908" sldId="625"/>
            <ac:spMk id="2" creationId="{D5135AD6-4B70-4FBE-94CF-6C022934A7EA}"/>
          </ac:spMkLst>
        </pc:spChg>
        <pc:spChg chg="mod">
          <ac:chgData name="Christian Morales LL." userId="acd2dd22fbae4b69" providerId="LiveId" clId="{DB99C404-EC06-457C-BB16-AD0136894115}" dt="2021-07-02T04:15:45.374" v="325" actId="20577"/>
          <ac:spMkLst>
            <pc:docMk/>
            <pc:sldMk cId="3654396908" sldId="625"/>
            <ac:spMk id="3" creationId="{1CC83832-4F5A-4897-B0E9-FEFA2D3FCC72}"/>
          </ac:spMkLst>
        </pc:spChg>
        <pc:spChg chg="mod">
          <ac:chgData name="Christian Morales LL." userId="acd2dd22fbae4b69" providerId="LiveId" clId="{DB99C404-EC06-457C-BB16-AD0136894115}" dt="2021-06-30T06:29:13.232" v="253"/>
          <ac:spMkLst>
            <pc:docMk/>
            <pc:sldMk cId="3654396908" sldId="625"/>
            <ac:spMk id="4" creationId="{7E8640AE-52B6-4D93-ADF9-1CB6FF553943}"/>
          </ac:spMkLst>
        </pc:spChg>
      </pc:sldChg>
      <pc:sldChg chg="addSp delSp modSp new mod">
        <pc:chgData name="Christian Morales LL." userId="acd2dd22fbae4b69" providerId="LiveId" clId="{DB99C404-EC06-457C-BB16-AD0136894115}" dt="2021-07-02T04:15:50.726" v="331" actId="27636"/>
        <pc:sldMkLst>
          <pc:docMk/>
          <pc:sldMk cId="2973504888" sldId="626"/>
        </pc:sldMkLst>
        <pc:spChg chg="del">
          <ac:chgData name="Christian Morales LL." userId="acd2dd22fbae4b69" providerId="LiveId" clId="{DB99C404-EC06-457C-BB16-AD0136894115}" dt="2021-06-30T06:16:08.247" v="58"/>
          <ac:spMkLst>
            <pc:docMk/>
            <pc:sldMk cId="2973504888" sldId="626"/>
            <ac:spMk id="2" creationId="{3D16C079-8D7E-44CF-8577-7FE7D85C6FA9}"/>
          </ac:spMkLst>
        </pc:spChg>
        <pc:spChg chg="del">
          <ac:chgData name="Christian Morales LL." userId="acd2dd22fbae4b69" providerId="LiveId" clId="{DB99C404-EC06-457C-BB16-AD0136894115}" dt="2021-06-30T06:16:08.247" v="58"/>
          <ac:spMkLst>
            <pc:docMk/>
            <pc:sldMk cId="2973504888" sldId="626"/>
            <ac:spMk id="3" creationId="{2ADCED2D-DE4F-4DB6-98B6-D05B67DF9C13}"/>
          </ac:spMkLst>
        </pc:spChg>
        <pc:spChg chg="del">
          <ac:chgData name="Christian Morales LL." userId="acd2dd22fbae4b69" providerId="LiveId" clId="{DB99C404-EC06-457C-BB16-AD0136894115}" dt="2021-06-30T06:16:08.247" v="58"/>
          <ac:spMkLst>
            <pc:docMk/>
            <pc:sldMk cId="2973504888" sldId="626"/>
            <ac:spMk id="4" creationId="{83D75752-967F-4C77-9275-CAFF394E42E2}"/>
          </ac:spMkLst>
        </pc:spChg>
        <pc:spChg chg="add mod">
          <ac:chgData name="Christian Morales LL." userId="acd2dd22fbae4b69" providerId="LiveId" clId="{DB99C404-EC06-457C-BB16-AD0136894115}" dt="2021-07-02T04:15:50.726" v="331" actId="27636"/>
          <ac:spMkLst>
            <pc:docMk/>
            <pc:sldMk cId="2973504888" sldId="626"/>
            <ac:spMk id="5" creationId="{E0333E36-CE37-4F74-8D65-31886E0804D7}"/>
          </ac:spMkLst>
        </pc:spChg>
        <pc:spChg chg="add mod">
          <ac:chgData name="Christian Morales LL." userId="acd2dd22fbae4b69" providerId="LiveId" clId="{DB99C404-EC06-457C-BB16-AD0136894115}" dt="2021-06-30T06:29:10.533" v="252"/>
          <ac:spMkLst>
            <pc:docMk/>
            <pc:sldMk cId="2973504888" sldId="626"/>
            <ac:spMk id="6" creationId="{9F29023F-5C92-40CA-B4C9-EBCF72DB4BF2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9" creationId="{0F980E26-DF73-4DC5-8633-6A9B4CCB1F49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10" creationId="{D8D8A71C-FA89-4CC9-A0F3-762EB6B6DD7F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11" creationId="{47EEE903-341C-49C4-93E3-65710F173BFE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13" creationId="{65195FED-680A-420D-9AF0-8275D3B85011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15" creationId="{C2CFCC6C-3888-4150-94CB-61839B64FA7C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16" creationId="{24869E1B-B9C8-451A-B0B8-108312E22D96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18" creationId="{3596EDF8-6773-4A55-9006-5ADAEDA4E977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21" creationId="{CA316AD0-01D8-4CAB-9A7C-45B77AC324EE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23" creationId="{CCB99074-1F3D-4C44-9C5C-44B507673D29}"/>
          </ac:spMkLst>
        </pc:spChg>
        <pc:spChg chg="add mod">
          <ac:chgData name="Christian Morales LL." userId="acd2dd22fbae4b69" providerId="LiveId" clId="{DB99C404-EC06-457C-BB16-AD0136894115}" dt="2021-06-30T06:16:22.429" v="63"/>
          <ac:spMkLst>
            <pc:docMk/>
            <pc:sldMk cId="2973504888" sldId="626"/>
            <ac:spMk id="25" creationId="{418BABB7-666C-418E-A90E-AC1C765A63EC}"/>
          </ac:spMkLst>
        </pc:sp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7" creationId="{29B1A941-3F7D-4E53-92CB-184DFBECAD26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8" creationId="{8615A5B8-A3F7-41C6-B226-7D61132E9790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12" creationId="{75A34FDA-B76E-404D-9C01-3730FB268F3B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14" creationId="{C7994C8E-5829-4553-AB8D-9E7A9F71AF3E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17" creationId="{A180F395-B78F-4CEB-A0E9-8108ABBC8ACE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19" creationId="{E61D7684-5158-4BD5-BA08-B6B3B43CD1EB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20" creationId="{0613ED5D-8FF1-4E50-9022-958407AD36FE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22" creationId="{5F857317-5A4A-4E98-A948-1C959AC4A958}"/>
          </ac:picMkLst>
        </pc:picChg>
        <pc:picChg chg="add mod">
          <ac:chgData name="Christian Morales LL." userId="acd2dd22fbae4b69" providerId="LiveId" clId="{DB99C404-EC06-457C-BB16-AD0136894115}" dt="2021-06-30T06:16:22.429" v="63"/>
          <ac:picMkLst>
            <pc:docMk/>
            <pc:sldMk cId="2973504888" sldId="626"/>
            <ac:picMk id="24" creationId="{EC878529-D338-4030-AFDC-FE5D884CC56E}"/>
          </ac:picMkLst>
        </pc:picChg>
      </pc:sldChg>
      <pc:sldChg chg="addSp modSp new mod">
        <pc:chgData name="Christian Morales LL." userId="acd2dd22fbae4b69" providerId="LiveId" clId="{DB99C404-EC06-457C-BB16-AD0136894115}" dt="2021-07-02T04:15:55.836" v="337" actId="27636"/>
        <pc:sldMkLst>
          <pc:docMk/>
          <pc:sldMk cId="510528538" sldId="627"/>
        </pc:sldMkLst>
        <pc:spChg chg="mod">
          <ac:chgData name="Christian Morales LL." userId="acd2dd22fbae4b69" providerId="LiveId" clId="{DB99C404-EC06-457C-BB16-AD0136894115}" dt="2021-07-02T04:15:55.836" v="337" actId="27636"/>
          <ac:spMkLst>
            <pc:docMk/>
            <pc:sldMk cId="510528538" sldId="627"/>
            <ac:spMk id="2" creationId="{4AFA518F-E112-4F04-BE51-BEA80B33A8A4}"/>
          </ac:spMkLst>
        </pc:spChg>
        <pc:spChg chg="mod">
          <ac:chgData name="Christian Morales LL." userId="acd2dd22fbae4b69" providerId="LiveId" clId="{DB99C404-EC06-457C-BB16-AD0136894115}" dt="2021-06-30T06:29:06.980" v="251"/>
          <ac:spMkLst>
            <pc:docMk/>
            <pc:sldMk cId="510528538" sldId="627"/>
            <ac:spMk id="3" creationId="{F15C2EBE-2196-44E4-BF06-A502CD233E4C}"/>
          </ac:spMkLst>
        </pc:spChg>
        <pc:spChg chg="add mod">
          <ac:chgData name="Christian Morales LL." userId="acd2dd22fbae4b69" providerId="LiveId" clId="{DB99C404-EC06-457C-BB16-AD0136894115}" dt="2021-06-30T06:16:39.816" v="67" actId="27636"/>
          <ac:spMkLst>
            <pc:docMk/>
            <pc:sldMk cId="510528538" sldId="627"/>
            <ac:spMk id="4" creationId="{4925D018-B803-4B1E-88DD-FCFDBADD4A55}"/>
          </ac:spMkLst>
        </pc:spChg>
        <pc:picChg chg="add mod">
          <ac:chgData name="Christian Morales LL." userId="acd2dd22fbae4b69" providerId="LiveId" clId="{DB99C404-EC06-457C-BB16-AD0136894115}" dt="2021-06-30T06:16:39.816" v="67" actId="27636"/>
          <ac:picMkLst>
            <pc:docMk/>
            <pc:sldMk cId="510528538" sldId="627"/>
            <ac:picMk id="5" creationId="{B7A4C93F-0FB1-413E-AF14-DF40AE98A249}"/>
          </ac:picMkLst>
        </pc:picChg>
      </pc:sldChg>
      <pc:sldChg chg="addSp modSp new mod">
        <pc:chgData name="Christian Morales LL." userId="acd2dd22fbae4b69" providerId="LiveId" clId="{DB99C404-EC06-457C-BB16-AD0136894115}" dt="2021-07-02T04:16:01.815" v="343" actId="27636"/>
        <pc:sldMkLst>
          <pc:docMk/>
          <pc:sldMk cId="910442758" sldId="628"/>
        </pc:sldMkLst>
        <pc:spChg chg="mod">
          <ac:chgData name="Christian Morales LL." userId="acd2dd22fbae4b69" providerId="LiveId" clId="{DB99C404-EC06-457C-BB16-AD0136894115}" dt="2021-07-02T04:16:01.815" v="343" actId="27636"/>
          <ac:spMkLst>
            <pc:docMk/>
            <pc:sldMk cId="910442758" sldId="628"/>
            <ac:spMk id="2" creationId="{9358C098-A914-4E8E-B54A-B102F9C9DDE1}"/>
          </ac:spMkLst>
        </pc:spChg>
        <pc:spChg chg="mod">
          <ac:chgData name="Christian Morales LL." userId="acd2dd22fbae4b69" providerId="LiveId" clId="{DB99C404-EC06-457C-BB16-AD0136894115}" dt="2021-06-30T06:29:04.886" v="250"/>
          <ac:spMkLst>
            <pc:docMk/>
            <pc:sldMk cId="910442758" sldId="628"/>
            <ac:spMk id="3" creationId="{A86A00CF-4721-4679-9E87-24C29E12CAA9}"/>
          </ac:spMkLst>
        </pc:spChg>
        <pc:spChg chg="add mod">
          <ac:chgData name="Christian Morales LL." userId="acd2dd22fbae4b69" providerId="LiveId" clId="{DB99C404-EC06-457C-BB16-AD0136894115}" dt="2021-06-30T06:16:55.648" v="69"/>
          <ac:spMkLst>
            <pc:docMk/>
            <pc:sldMk cId="910442758" sldId="628"/>
            <ac:spMk id="4" creationId="{ED3125D1-23DE-4651-A898-85B66A46A9AE}"/>
          </ac:spMkLst>
        </pc:spChg>
        <pc:picChg chg="add mod">
          <ac:chgData name="Christian Morales LL." userId="acd2dd22fbae4b69" providerId="LiveId" clId="{DB99C404-EC06-457C-BB16-AD0136894115}" dt="2021-06-30T06:16:55.648" v="69"/>
          <ac:picMkLst>
            <pc:docMk/>
            <pc:sldMk cId="910442758" sldId="628"/>
            <ac:picMk id="5" creationId="{1ECE7CB2-3569-4E43-BE8F-778631F6D0B8}"/>
          </ac:picMkLst>
        </pc:picChg>
      </pc:sldChg>
      <pc:sldChg chg="addSp modSp new mod">
        <pc:chgData name="Christian Morales LL." userId="acd2dd22fbae4b69" providerId="LiveId" clId="{DB99C404-EC06-457C-BB16-AD0136894115}" dt="2021-07-02T04:16:05.791" v="347" actId="20577"/>
        <pc:sldMkLst>
          <pc:docMk/>
          <pc:sldMk cId="3611873327" sldId="629"/>
        </pc:sldMkLst>
        <pc:spChg chg="mod">
          <ac:chgData name="Christian Morales LL." userId="acd2dd22fbae4b69" providerId="LiveId" clId="{DB99C404-EC06-457C-BB16-AD0136894115}" dt="2021-07-02T04:16:05.791" v="347" actId="20577"/>
          <ac:spMkLst>
            <pc:docMk/>
            <pc:sldMk cId="3611873327" sldId="629"/>
            <ac:spMk id="2" creationId="{A50566DC-EE24-4672-B572-D3B4A68C155D}"/>
          </ac:spMkLst>
        </pc:spChg>
        <pc:spChg chg="mod">
          <ac:chgData name="Christian Morales LL." userId="acd2dd22fbae4b69" providerId="LiveId" clId="{DB99C404-EC06-457C-BB16-AD0136894115}" dt="2021-06-30T06:29:02.240" v="249"/>
          <ac:spMkLst>
            <pc:docMk/>
            <pc:sldMk cId="3611873327" sldId="629"/>
            <ac:spMk id="3" creationId="{E98FE422-F4C3-4FD8-A66B-7A22CD40A872}"/>
          </ac:spMkLst>
        </pc:spChg>
        <pc:spChg chg="add mod">
          <ac:chgData name="Christian Morales LL." userId="acd2dd22fbae4b69" providerId="LiveId" clId="{DB99C404-EC06-457C-BB16-AD0136894115}" dt="2021-06-30T06:17:41.130" v="74"/>
          <ac:spMkLst>
            <pc:docMk/>
            <pc:sldMk cId="3611873327" sldId="629"/>
            <ac:spMk id="4" creationId="{9ECB2498-24F6-4CB8-A283-47D3E52E9B8F}"/>
          </ac:spMkLst>
        </pc:spChg>
        <pc:picChg chg="add mod">
          <ac:chgData name="Christian Morales LL." userId="acd2dd22fbae4b69" providerId="LiveId" clId="{DB99C404-EC06-457C-BB16-AD0136894115}" dt="2021-06-30T06:17:41.130" v="74"/>
          <ac:picMkLst>
            <pc:docMk/>
            <pc:sldMk cId="3611873327" sldId="629"/>
            <ac:picMk id="5" creationId="{6D853AAC-06D1-4A23-B2C5-8BABAB43368E}"/>
          </ac:picMkLst>
        </pc:picChg>
      </pc:sldChg>
      <pc:sldChg chg="addSp modSp new mod">
        <pc:chgData name="Christian Morales LL." userId="acd2dd22fbae4b69" providerId="LiveId" clId="{DB99C404-EC06-457C-BB16-AD0136894115}" dt="2021-07-02T04:16:13.259" v="349" actId="27636"/>
        <pc:sldMkLst>
          <pc:docMk/>
          <pc:sldMk cId="2711072544" sldId="630"/>
        </pc:sldMkLst>
        <pc:spChg chg="mod">
          <ac:chgData name="Christian Morales LL." userId="acd2dd22fbae4b69" providerId="LiveId" clId="{DB99C404-EC06-457C-BB16-AD0136894115}" dt="2021-07-02T04:16:13.259" v="349" actId="27636"/>
          <ac:spMkLst>
            <pc:docMk/>
            <pc:sldMk cId="2711072544" sldId="630"/>
            <ac:spMk id="2" creationId="{77CE30D3-6D1F-44E5-9729-912C865A8051}"/>
          </ac:spMkLst>
        </pc:spChg>
        <pc:spChg chg="mod">
          <ac:chgData name="Christian Morales LL." userId="acd2dd22fbae4b69" providerId="LiveId" clId="{DB99C404-EC06-457C-BB16-AD0136894115}" dt="2021-06-30T06:29:00.216" v="248"/>
          <ac:spMkLst>
            <pc:docMk/>
            <pc:sldMk cId="2711072544" sldId="630"/>
            <ac:spMk id="3" creationId="{8D045751-AB42-4396-814D-0F7CF024695F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4" creationId="{272920CB-242A-4C1B-A98C-460287E654C4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7" creationId="{578ED469-A98A-4519-AFFB-FDE61C1101C4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8" creationId="{600C8FDE-6D1D-42CB-8111-3FF701A0A35C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9" creationId="{DA2C07A6-2EFE-4B48-9687-E0BC8455C877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11" creationId="{90B69A20-808A-462C-8123-C9C674C41EC7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13" creationId="{BEEE38B5-4A40-4539-BBBF-72A2ECAC4961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14" creationId="{BF74D78A-64AD-40F8-95C6-92799C201564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16" creationId="{F574F267-E9C3-42C8-98FD-A5DEA0D88317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18" creationId="{8EAB2429-9F16-48ED-AA7A-8DFF58D7227C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20" creationId="{97F6083F-5C75-48A2-A2B2-3179386405CE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22" creationId="{CEC94BE0-8725-4B3B-98EC-A85FF39F218B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24" creationId="{F11D2123-45F3-4750-97B7-35F634F7E15F}"/>
          </ac:spMkLst>
        </pc:spChg>
        <pc:spChg chg="add mod">
          <ac:chgData name="Christian Morales LL." userId="acd2dd22fbae4b69" providerId="LiveId" clId="{DB99C404-EC06-457C-BB16-AD0136894115}" dt="2021-06-30T06:17:58.850" v="77"/>
          <ac:spMkLst>
            <pc:docMk/>
            <pc:sldMk cId="2711072544" sldId="630"/>
            <ac:spMk id="26" creationId="{49A6BD19-49A6-478C-B91B-3447888C1731}"/>
          </ac:spMkLst>
        </pc:sp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5" creationId="{F5C61060-0BEF-46D4-A8D9-EEBB736EA50F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6" creationId="{2971DB18-00C5-41AB-A6C1-EF24344EAC22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10" creationId="{11BB7AB8-F3F1-43F1-8F9A-3306AE45EF55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12" creationId="{17867672-EB98-49F7-AA04-9F017B3D931F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15" creationId="{3A031F6D-5ED3-45ED-9DFE-AD030D089613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17" creationId="{21EE616D-1173-4DDD-A7B9-8C77575360C2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19" creationId="{D8EA6BF4-E78F-4BDC-AAA9-8B1EAA3D4721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21" creationId="{8F51480F-8F62-4C64-8EC9-B2AAB0E4918F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23" creationId="{5DE32893-D98B-4B34-8CCC-0E0B0B523310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25" creationId="{2D734F9E-C840-4C38-9FD8-C69B67B0C376}"/>
          </ac:picMkLst>
        </pc:picChg>
        <pc:picChg chg="add mod">
          <ac:chgData name="Christian Morales LL." userId="acd2dd22fbae4b69" providerId="LiveId" clId="{DB99C404-EC06-457C-BB16-AD0136894115}" dt="2021-06-30T06:17:58.850" v="77"/>
          <ac:picMkLst>
            <pc:docMk/>
            <pc:sldMk cId="2711072544" sldId="630"/>
            <ac:picMk id="27" creationId="{DEAA245E-4B31-4812-B8D1-5FE30D0EA4A3}"/>
          </ac:picMkLst>
        </pc:picChg>
        <pc:cxnChg chg="add mod">
          <ac:chgData name="Christian Morales LL." userId="acd2dd22fbae4b69" providerId="LiveId" clId="{DB99C404-EC06-457C-BB16-AD0136894115}" dt="2021-06-30T06:17:58.850" v="77"/>
          <ac:cxnSpMkLst>
            <pc:docMk/>
            <pc:sldMk cId="2711072544" sldId="630"/>
            <ac:cxnSpMk id="28" creationId="{14C37080-BD49-430E-A478-ACDD0ABBE54D}"/>
          </ac:cxnSpMkLst>
        </pc:cxnChg>
        <pc:cxnChg chg="add mod">
          <ac:chgData name="Christian Morales LL." userId="acd2dd22fbae4b69" providerId="LiveId" clId="{DB99C404-EC06-457C-BB16-AD0136894115}" dt="2021-06-30T06:17:58.850" v="77"/>
          <ac:cxnSpMkLst>
            <pc:docMk/>
            <pc:sldMk cId="2711072544" sldId="630"/>
            <ac:cxnSpMk id="29" creationId="{48E33078-305E-4355-BDBB-1AA10D66D756}"/>
          </ac:cxnSpMkLst>
        </pc:cxnChg>
      </pc:sldChg>
      <pc:sldChg chg="addSp modSp new mod">
        <pc:chgData name="Christian Morales LL." userId="acd2dd22fbae4b69" providerId="LiveId" clId="{DB99C404-EC06-457C-BB16-AD0136894115}" dt="2021-07-02T04:16:18.089" v="351" actId="27636"/>
        <pc:sldMkLst>
          <pc:docMk/>
          <pc:sldMk cId="2862677827" sldId="631"/>
        </pc:sldMkLst>
        <pc:spChg chg="mod">
          <ac:chgData name="Christian Morales LL." userId="acd2dd22fbae4b69" providerId="LiveId" clId="{DB99C404-EC06-457C-BB16-AD0136894115}" dt="2021-07-02T04:16:18.089" v="351" actId="27636"/>
          <ac:spMkLst>
            <pc:docMk/>
            <pc:sldMk cId="2862677827" sldId="631"/>
            <ac:spMk id="2" creationId="{910D8F70-C2F9-483C-A77F-0746885D1DE7}"/>
          </ac:spMkLst>
        </pc:spChg>
        <pc:spChg chg="mod">
          <ac:chgData name="Christian Morales LL." userId="acd2dd22fbae4b69" providerId="LiveId" clId="{DB99C404-EC06-457C-BB16-AD0136894115}" dt="2021-06-30T06:28:58.025" v="247"/>
          <ac:spMkLst>
            <pc:docMk/>
            <pc:sldMk cId="2862677827" sldId="631"/>
            <ac:spMk id="3" creationId="{DC26C706-2162-4545-A26B-2F0F5473F8D2}"/>
          </ac:spMkLst>
        </pc:spChg>
        <pc:spChg chg="add mod">
          <ac:chgData name="Christian Morales LL." userId="acd2dd22fbae4b69" providerId="LiveId" clId="{DB99C404-EC06-457C-BB16-AD0136894115}" dt="2021-06-30T06:18:29.678" v="84" actId="27636"/>
          <ac:spMkLst>
            <pc:docMk/>
            <pc:sldMk cId="2862677827" sldId="631"/>
            <ac:spMk id="4" creationId="{48EDDF76-8D4E-429A-B09F-A3E910EC9E29}"/>
          </ac:spMkLst>
        </pc:spChg>
        <pc:picChg chg="add mod">
          <ac:chgData name="Christian Morales LL." userId="acd2dd22fbae4b69" providerId="LiveId" clId="{DB99C404-EC06-457C-BB16-AD0136894115}" dt="2021-06-30T06:18:29.678" v="84" actId="27636"/>
          <ac:picMkLst>
            <pc:docMk/>
            <pc:sldMk cId="2862677827" sldId="631"/>
            <ac:picMk id="5" creationId="{7327D445-2743-4E94-A9C2-0C8CE052B0CB}"/>
          </ac:picMkLst>
        </pc:picChg>
      </pc:sldChg>
      <pc:sldChg chg="addSp modSp new mod modAnim">
        <pc:chgData name="Christian Morales LL." userId="acd2dd22fbae4b69" providerId="LiveId" clId="{DB99C404-EC06-457C-BB16-AD0136894115}" dt="2021-07-02T04:16:21.181" v="353" actId="27636"/>
        <pc:sldMkLst>
          <pc:docMk/>
          <pc:sldMk cId="3737965249" sldId="632"/>
        </pc:sldMkLst>
        <pc:spChg chg="mod">
          <ac:chgData name="Christian Morales LL." userId="acd2dd22fbae4b69" providerId="LiveId" clId="{DB99C404-EC06-457C-BB16-AD0136894115}" dt="2021-07-02T04:16:21.181" v="353" actId="27636"/>
          <ac:spMkLst>
            <pc:docMk/>
            <pc:sldMk cId="3737965249" sldId="632"/>
            <ac:spMk id="2" creationId="{9BC17B13-1A9C-4EA7-9BE1-7D19DB5C05C1}"/>
          </ac:spMkLst>
        </pc:spChg>
        <pc:spChg chg="mod">
          <ac:chgData name="Christian Morales LL." userId="acd2dd22fbae4b69" providerId="LiveId" clId="{DB99C404-EC06-457C-BB16-AD0136894115}" dt="2021-06-30T06:28:53.403" v="246"/>
          <ac:spMkLst>
            <pc:docMk/>
            <pc:sldMk cId="3737965249" sldId="632"/>
            <ac:spMk id="3" creationId="{DCBC428E-0CC1-4313-A818-2D268771173C}"/>
          </ac:spMkLst>
        </pc:spChg>
        <pc:spChg chg="add 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" creationId="{46F9B159-5F26-4E49-BC6C-11D8C60F5D6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" creationId="{08AB8D29-08E4-4EB2-8814-25E4E36E78E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" creationId="{C97C8206-8392-40AF-BECF-4028BD9F06B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" creationId="{77886352-8AB5-4782-8FDC-CA3F60BD431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" creationId="{DC07632E-6FC5-4EFC-8641-E014AF31604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" creationId="{A0F80815-E9D3-47C9-9D5F-CA85A9FC79A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" creationId="{9677C5D2-3ABF-438D-B875-4C3C77C2821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" creationId="{1F6A30CE-9249-4613-B2A7-A24AF2DDE5E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" creationId="{B4C3C2F8-4C39-42B7-83AB-C77DE2B7ABF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" creationId="{5F583FA6-73E7-4873-9832-0422D732B2F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" creationId="{8D77A876-0D14-4360-8386-6BDBCE459C1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" creationId="{85698E34-B113-40B6-94D3-2D26B315224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" creationId="{8FAC8CDB-97C3-4D0D-B274-8084E14737F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" creationId="{DCE3575B-6823-4535-856B-15961FEB4E8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" creationId="{10293254-F452-4248-8171-06C988C41B8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" creationId="{396ADD3C-A68D-4D62-84B4-DB15E685CAE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" creationId="{DD5A6A35-61C3-49EE-9AF4-E7B749C6224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" creationId="{41DB4A2B-D90A-4D07-989C-353B7E726C7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" creationId="{3957B853-FE03-4093-B37A-D3ADACB055E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" creationId="{2BF74CC2-FBDC-461A-A78D-64C90DB68BA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" creationId="{47BC18C3-8757-4A48-8437-2BE3EA33186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" creationId="{33F38B3F-CE77-4510-8B25-1DDCB8C4199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" creationId="{C6DE312F-A86B-404A-B914-FADACD9860B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" creationId="{01C9EEBB-EDAB-4D05-95DD-AD650B5B96B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" creationId="{FB6A8C5A-F716-4290-BEEF-DEAF3352527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" creationId="{66996179-28AE-4EA1-A521-6574674D1B8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" creationId="{0B89FFF6-14CF-4085-BC4B-D3321B00687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" creationId="{94A4205F-0E9F-4B53-A850-B59CC6EB092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" creationId="{2133577E-0061-426C-9BAA-9A581FAEB7B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" creationId="{F4609653-6132-4A5C-9709-EDD56B7FAF0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" creationId="{01E7CD17-90F2-4303-9F62-A7A1AEB3FD3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" creationId="{6664F23D-4FC0-4B5F-93DE-2D2967F98B1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0" creationId="{A02E0643-6F07-4E64-ACB6-82E875C78B5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2" creationId="{80F00578-9905-4E42-92BC-A5E3E7AA594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3" creationId="{86BED88D-1263-4DF5-B324-541F8E77637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4" creationId="{DBFBF2AB-5B48-409D-B622-87C21AA563E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5" creationId="{5A88B6B4-CE19-4039-B53F-A45C709AF5E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6" creationId="{BAE43510-972A-4AEF-A373-DD1403407D4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7" creationId="{D4EFBF1C-2503-429B-9D01-5D9D80DD7FD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8" creationId="{7045C8FA-9276-469D-9204-15CCAF05102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9" creationId="{CFD5D9AE-66AE-4D5E-B23F-A0B022AE261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0" creationId="{CE8C03F0-1552-4811-87F7-6E4B34B9226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1" creationId="{4B93DDA1-6FF5-4A1D-B600-F2511297468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2" creationId="{B257D12C-1F88-43CA-B036-EE7E9F2FC46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3" creationId="{C0D9CE10-1F87-40A3-A0D4-087C7A0786C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4" creationId="{7F59AAC7-74B9-45E8-96E4-5E5694B7B24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5" creationId="{B2A8CB4A-BAC9-4874-8343-E5461E21B00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6" creationId="{032B91DC-1E52-44E1-B411-55AA42CE78F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7" creationId="{FFE8E002-7FD6-4865-BF04-63F0B9E5472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8" creationId="{4FB8ACFB-BBFD-40D7-A166-30BEA990C0B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59" creationId="{D75C49BD-5AFA-4668-9E00-704FCE5B3A8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0" creationId="{172F7412-C3AD-466E-90F2-74C50E3A06A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1" creationId="{DFA843C7-FEEB-49D8-8C8D-12646FCF756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2" creationId="{29E0D116-809B-4312-934B-479B8EADE37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3" creationId="{82F9E2C2-B936-4888-BBE4-D7543EA685F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4" creationId="{C8D6A696-7A03-459D-ACDA-885A4F1E9E3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5" creationId="{C25ACCCB-2C71-4799-8863-3DD85E88FD5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6" creationId="{44F536B0-6121-4276-8601-CD6963AB450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7" creationId="{72CB2699-6C16-4742-B296-DB14EAA5ECA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8" creationId="{AE7F8884-0C73-4C01-B649-882E15FDFA8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69" creationId="{A3C7019D-B683-45AD-94B4-A78809C96D0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0" creationId="{12D16D19-D2D7-469C-9232-B268D0B3D47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1" creationId="{DADE03F2-7A08-4C3E-97B5-E018E19FA42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2" creationId="{F195DBAA-CE86-48CA-BCE8-8ECFA4236DD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3" creationId="{97A1286F-1FF6-4846-8229-F8C7CD5BB2F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4" creationId="{13E8E00A-43D9-4AA3-8744-8B7F9EECB8E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5" creationId="{5083E4E4-B6DD-4059-B2DE-DA1825AC82E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6" creationId="{EF3FC80A-217A-4C27-ABB9-7AC802FAA2D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7" creationId="{C97B7A77-BA36-454B-AA1C-525738C9E5C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8" creationId="{C38638CB-05D7-4DD2-9F5F-DDACC8BC2BA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79" creationId="{5C1A8B33-ED9E-455C-829F-70837FE9A2C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0" creationId="{477047BE-498D-4FE8-A00C-73D072D7561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1" creationId="{4442C61A-2D67-4B68-B343-54F3D0F56EC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2" creationId="{98049915-A931-46E3-AA4E-E63E45F187F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3" creationId="{85F117CE-9B93-4C20-B02E-F17F498409F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4" creationId="{5CAFD724-6BA1-48B4-83EE-05AB0243BF3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5" creationId="{BE70A0C9-776A-4D71-B7C0-7B64D6205B3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6" creationId="{D6C918BB-ECE8-4651-B34E-F0686BFA917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7" creationId="{2EC94D8E-3D62-45B6-B489-C8F9E872911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8" creationId="{02648E6B-E97E-4EA2-B3BC-D26FD1B5903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89" creationId="{A38F8A87-7BEA-4A49-AB35-DC086B251C3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0" creationId="{EF9D9C45-9876-4177-A892-335341F46F6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1" creationId="{EA482D47-441E-43E0-A134-04ADCC4AE91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2" creationId="{F732C84E-7FAE-4057-8DB6-447AFB2E676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3" creationId="{33250097-2C1D-4D4D-A018-8C6438B9B6A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4" creationId="{3C8759F0-DD5E-4F04-BD74-24DC11B849F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5" creationId="{8C07F6FC-3517-4750-95AD-9EC30E58BA5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6" creationId="{83CF516E-330E-44D5-A9D3-E074B601E15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7" creationId="{3EBBA780-3145-4721-A0E0-83ED45063FD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8" creationId="{412C6EF2-5FE5-4237-A1B1-7DD9C24D354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99" creationId="{28FFBA5C-15D7-4E85-9C37-C43D0D0E5E7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0" creationId="{194DEC42-1F2A-4746-ABA0-D4BCE98C386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1" creationId="{FE7B0E50-C2B9-4A24-8BB6-6120147A8EF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2" creationId="{DF97992E-1B10-4D23-8F50-94CB6E90FFE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3" creationId="{0EB63873-0E82-4C8C-9BFC-B8F922E43CE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4" creationId="{23BB364B-5B36-489F-89A6-E28A6CCBFFA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5" creationId="{9600B9E2-EB59-4A44-9641-93B0C39D5B9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6" creationId="{CBB268FD-A0D3-4E29-9C78-7F809F38DCD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7" creationId="{BE6A70CE-88B0-4547-81C9-456788FA89C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8" creationId="{7EE1289A-D414-4C44-B23D-A20EC03F200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09" creationId="{5D0811FC-B3B1-4BE9-BCE7-E5F49272B32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0" creationId="{5C9A24E9-7798-4426-B4B5-B805E6FE85A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1" creationId="{B2A41475-334B-4A4A-BF34-A5242A8EB5F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2" creationId="{B998BA0A-7DBE-47ED-8A83-0301755AD04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3" creationId="{E6F7ADC5-7100-4014-B0FD-FEA7D72E0B7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4" creationId="{A358FC96-D5D0-46CF-AB42-B1AAA4E651E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5" creationId="{6357843A-F7A8-4006-8D1B-C36CB8911B7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6" creationId="{FCAA5E0D-EC81-4194-91EA-F0DD2265748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7" creationId="{17E6B857-8664-453D-9372-DC2E410A142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8" creationId="{4335F1A4-63EA-471E-8449-C5CAA8D0139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19" creationId="{9C98606B-097C-448E-A0E9-20F98EBBE3B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0" creationId="{D1CBCDB5-9A32-405B-BCF9-600A2C39E5D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1" creationId="{C7654FCB-3585-4135-A8D3-B4FD8A2C0A8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2" creationId="{AB88C96F-5A5F-443F-9B33-356696BC422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3" creationId="{F6CD85C7-1DF6-403F-9344-383024652BE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4" creationId="{933054E9-5F00-46F1-943E-BE6B6C66C39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5" creationId="{9FA52EB4-5E4A-4283-BC5B-E63FBC6ECC2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6" creationId="{23018301-0DF6-4689-9214-DC29DC3DA42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7" creationId="{EBE1AE6B-D3BA-4E8B-875A-0247D31C7CB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8" creationId="{45100630-88D7-41EC-8272-456E578E893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29" creationId="{03A6CC6E-5D35-4113-91A1-F901BDA25A7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0" creationId="{1BB6AE20-8833-4254-8CE2-652F46C9C3F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1" creationId="{2287CDA9-49AE-4FBA-8EBE-9EEA671B586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2" creationId="{11E77579-160B-4EB4-AAF4-FE0BC3C7141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3" creationId="{E3E7658F-4A6F-4275-8334-21625841238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4" creationId="{892058D8-97C8-4702-9607-F9DC67E52D0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5" creationId="{45E2972A-10EA-4F08-8A53-15392259E7F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6" creationId="{0B55AF1F-4367-4793-9740-5560C9E8D69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7" creationId="{CA0C0B88-3EE2-4BE1-ACD0-5525D4C2B92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8" creationId="{90E91A63-4225-4115-B22A-F45DDE7AB7B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39" creationId="{277E1CAC-777C-44B2-AFC5-C8DB36087C3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0" creationId="{C92415FE-D51A-4562-99CA-99954007BCA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1" creationId="{636E1161-27CE-48CA-BDD7-9EEBEF8BA3F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2" creationId="{E2D3DA96-07FF-4A35-A24B-BCC99B4A1F3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3" creationId="{57C317ED-D2DA-45A0-903E-FCB2FEF271D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4" creationId="{24D5938C-479A-456B-8511-E88C49E37C4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5" creationId="{5FF6FB6A-F2EC-4E90-8D71-F2149D0E61C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6" creationId="{C48F60C1-2E77-4B93-B5FE-48E80509250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7" creationId="{E64409F9-34A5-45B4-82F3-2B9A5CE8066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8" creationId="{92CA8B7F-28F8-4A91-9861-BCD85E7CC1A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49" creationId="{AF209C2F-FE23-4F41-8A89-ED28420C5CE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0" creationId="{78A7ACCA-320C-4DF5-A5B1-06B358869D8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1" creationId="{6A2EA466-D21C-4D23-95A1-1342FCB15E7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2" creationId="{658232EC-D7EA-466C-9B27-5A9191AB4E3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3" creationId="{B36FCE03-5328-4C7F-BAE3-E96E996C67D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4" creationId="{C327B7F6-F596-48DB-94FC-9A7465B230A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5" creationId="{286A4D35-1AC3-45FE-97B8-5BA9DE53CA8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6" creationId="{92D46446-EE45-4ABA-B9EE-072E0C985F0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7" creationId="{61564261-00DF-4FA9-9E9B-BACABDC28EA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8" creationId="{9AE5E4A6-22A2-4F19-AF3B-42241164157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59" creationId="{C14B013C-D6DA-4A7F-895E-D7D97BA020B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0" creationId="{0F52A6AC-C66D-47D0-BF33-6D0EFF50780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1" creationId="{835C6064-4AFC-4720-8260-02AFA761953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2" creationId="{96760381-546A-4634-9529-D6F1FC82CD3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3" creationId="{B2FB9CD8-1A99-4E64-B83E-03D89614DDE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4" creationId="{068C7EF1-1D56-487C-AD14-230C7E8EEF7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5" creationId="{B222FB4C-8177-4B53-A7C8-8436ED220C7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6" creationId="{B73986CA-7CBD-4E95-8E02-98FCADFD6C3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7" creationId="{C3A44E51-8CA4-4C59-9204-ED205D93FBC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8" creationId="{326BCD4D-3F51-49B7-A535-931A53CE928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69" creationId="{0126E6D4-C07B-4F4C-99FC-651D8379577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0" creationId="{0A5AD75C-74D0-4916-ABEE-81397CB2B0E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1" creationId="{AEB743B5-E761-4127-AD6C-E5C80C094A3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2" creationId="{FBDE3587-ABE1-4DBA-96B2-48CDDB0238D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3" creationId="{2C8A5C27-1835-4345-8F37-873F1ED319F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4" creationId="{02C93A82-715C-4C89-834A-DF8CDE35208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5" creationId="{DBFB64E5-1494-47AE-8152-A0A875C2ED3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6" creationId="{78D15673-6EDA-4EE0-885C-69CDA37C951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7" creationId="{6908E083-0EE6-4E96-AFA2-FDF39BFCAB0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8" creationId="{3377D460-C1ED-46C9-ABE1-FB9E5FEFE99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79" creationId="{830352EC-9B6E-400A-8F7C-0C370A87E0F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0" creationId="{2235076F-8E98-4534-95B1-599CC6ADB3A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1" creationId="{6BF692BA-E5E1-45A0-99D3-22802DBC143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2" creationId="{11B016DC-8C11-4C76-9055-3757949395C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3" creationId="{9B652537-4DA4-405D-9CA6-90AF2514726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4" creationId="{FD683843-1DCE-47ED-9F9D-EE22DF896E2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5" creationId="{8C6F1D6D-2FEB-4209-AAB3-BD125EE3269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6" creationId="{409FD7B7-F643-4AA4-A30C-23C9A1EBE4F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7" creationId="{FA018176-68DD-46DD-833E-C21F5E32896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8" creationId="{3917E9FC-5B29-43A3-B035-650FD04A2BA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89" creationId="{B2A2B8A2-F355-4DCC-88DE-4949ABFC9FB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0" creationId="{EB8411EF-5CDC-434C-8AFC-D022AEAA942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1" creationId="{9A9A7D22-5348-4A73-96FA-969CF2E7414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2" creationId="{94C69F91-B244-4F4B-AEAF-8690CA8125C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3" creationId="{CDE24184-E9B5-47FF-9C8D-7F6D851298A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4" creationId="{E8D7AB4D-EB39-479D-9A2F-75539DDE912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5" creationId="{1CA7AB0E-3192-46C6-97B7-6206A41E4EB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6" creationId="{648F1406-4740-440C-BD2D-10704D8F5B0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7" creationId="{01B5FBC3-0E5E-4DD9-959B-3111C16A10F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8" creationId="{27ED0889-97BB-4601-A866-A6CE1AE41C1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199" creationId="{3D0A2F9A-569B-4F69-A05D-476CE7B833F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0" creationId="{53F8AA6C-3E4A-4357-A57C-7E3F0AF57E4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1" creationId="{FE77E9A4-19FC-48D2-8958-560BC11D959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2" creationId="{00148220-9333-44BF-9524-F5F778CC2A9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3" creationId="{56EE2C17-93AA-4778-8E71-056BA0C2490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4" creationId="{650615BF-A52A-419E-9F9F-FC10E08A74F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5" creationId="{1E1BB70A-DB97-4584-91E3-6B59ECC98E4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6" creationId="{44ABD39C-F48C-450B-9921-32103B1CC7C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7" creationId="{8D133C69-A807-4C28-AA93-223770CFEF3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8" creationId="{F72F2E45-D5AA-4AA1-9C4B-DAE3011B7E0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09" creationId="{3DDAA39A-F824-43E6-B9B5-C7ED152D397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0" creationId="{DC1B0476-ABD7-438B-B7BB-1308D627E53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1" creationId="{3ABDD127-02D3-4770-B44C-4602ACB1F51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2" creationId="{292C650F-9235-47A1-9BEC-0B25B335295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3" creationId="{68DB05FF-1903-4ADC-B601-04658F6DF98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4" creationId="{3206C517-3244-4D22-8132-351CCF9EE3B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5" creationId="{1BE29904-6807-49A6-9730-DF9E8006F17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6" creationId="{C21CA0AB-696F-4BB6-A5EA-E293146EE0D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7" creationId="{E4A879BC-7D52-437A-A5D9-2DCDBF96D12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8" creationId="{2B64346B-85AF-4268-8D75-1BF83D0E998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19" creationId="{F3C97DC6-545A-4E36-90C0-5C5F501C7E3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0" creationId="{583E6555-939E-4D40-AFBB-F26212C5B45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1" creationId="{5E7E58E1-12D1-496D-9750-7D05BE07B12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2" creationId="{C8BCF910-CBD9-4B13-9D69-E9FDB3A2796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3" creationId="{FBD2333E-FB5F-44E5-9FE3-BE2FC5420DF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4" creationId="{053DB9CD-AC1D-4004-B3C2-036EE526899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5" creationId="{AAF1BC7C-3E90-469A-BE5A-2A661E62CF0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6" creationId="{3B60857A-B313-41B6-8BD0-7788B7AD0E6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7" creationId="{14FD3976-C901-4E26-8A51-F5E5010EFD6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8" creationId="{478948DD-F42A-4C31-8194-7234180F7CC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29" creationId="{B25C5F8F-329E-411E-AC59-63F53FD00E4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0" creationId="{A2DBE7B1-52D3-4A68-A947-E3B86CE796A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1" creationId="{968E3CC0-43F2-4AF7-BD35-96CB64CD65C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2" creationId="{A4CAC94A-CB59-4332-82D8-9085E93EA19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3" creationId="{28404C65-6EE6-4A0E-8595-2E06D652ABB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4" creationId="{2B44A9B7-8BEA-4147-A6E2-16F744D6FE7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5" creationId="{06CEBE63-91C4-4D90-987F-7397D74A72D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6" creationId="{8F362ABB-1C79-4784-A941-A1DBCA71678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7" creationId="{AC1F4075-D4C5-40FD-896A-2BF35C67D98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8" creationId="{05C72325-4E74-4BBA-825F-13712672F52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39" creationId="{3FC6699F-783B-4173-BE96-9BCED8E7BC9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0" creationId="{BC088163-E3A7-4125-BA14-4B22980E40B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1" creationId="{9F68B7F6-6593-4CBE-8B30-72B2665EF29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2" creationId="{DBD08DE7-E891-4A4B-9831-DDAE8E98B44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3" creationId="{F709C95A-6FE2-4B20-82CB-BACF35B1646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4" creationId="{8A64F53C-B6E2-4AB4-B0BD-6D0D80ABE19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5" creationId="{7ECD5B86-470E-4452-B02B-4DAD9E3029F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6" creationId="{E2ABFB1D-8F1C-4B0C-9D1F-F8465157CA5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7" creationId="{0328B315-929E-4820-BDF7-C048E2A7A46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8" creationId="{FB3C7033-5195-4090-8072-B2CB207AF6C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49" creationId="{C575B089-27B0-4CEE-9789-646FB24FCE7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0" creationId="{D9A81546-6093-4728-9F71-C8946BC32A5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1" creationId="{AE8D429B-2733-4743-8B4F-45941C5606A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2" creationId="{8C309931-006A-4640-8174-792231CAC5D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3" creationId="{352A5A2E-B439-4ED4-92A7-50AF761A6B3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4" creationId="{797E3AF7-9481-42A9-82E8-74593FD09EA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5" creationId="{D632D692-35A1-4981-9725-3BC5ABA8683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6" creationId="{E6EFE6D4-86E1-4A92-BB79-99CCC81F308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7" creationId="{8D1AFEEF-2270-462E-AD53-F8F9A259BAE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8" creationId="{CF83C12A-0896-4CF6-A31E-3040019614A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59" creationId="{5784149A-9641-478A-A22C-514CA147EAC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0" creationId="{0D60B82A-4552-4E77-A362-0B07535411A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1" creationId="{04A38FF5-2097-4FFD-86A9-BD99230736A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2" creationId="{442A9326-D918-4DBE-8923-BC420AA6250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3" creationId="{95D03D99-20AD-46DD-89A8-290EBB8A420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4" creationId="{62985F8E-FDC3-4D6B-8F8B-54E1262E82D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5" creationId="{0533558E-F3EC-4354-816C-D7B4B5C04C1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6" creationId="{FA1CD701-525A-49BB-ADF8-AF0C207CB32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7" creationId="{A2CB271B-1449-43F5-B8E3-0F58716B5F8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8" creationId="{985B61D8-EDD6-4590-97C4-6ECBAB7DDA6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69" creationId="{943244AF-8486-4601-864F-2F9F0CE7ABF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0" creationId="{46D097AF-EB5A-4DA7-9F5E-E57E9CA27A5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1" creationId="{217A8621-5676-48E5-9981-A250F712816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2" creationId="{83A650D1-188F-41C9-A8F8-17E9712DAC4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3" creationId="{F1854BCE-1B07-463D-8376-33E8D1BE1EC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4" creationId="{8F7D3F1E-0B4B-4D3E-9D61-F0F1CD60658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5" creationId="{6EC85DCA-0786-4782-B03F-9F9DD569A00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6" creationId="{FA5673BD-FE10-43FA-9CC9-28A028DCCDB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7" creationId="{DB34ABF8-F4EE-43EE-BA1D-7816461C2E1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8" creationId="{4CFBF60A-B747-4E27-B58C-AD43C036E7A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79" creationId="{C1FBD132-C0A3-448D-B3DC-09AE82C28D5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0" creationId="{62B2224F-F11B-4FEA-9795-4DC4F87F380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1" creationId="{26094008-3702-417C-AA4F-009D5A2A7C8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2" creationId="{02D235C4-6131-4453-9EEF-7D7F9FD479D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3" creationId="{0765352C-6B67-44F7-91BE-3139E8E5FD7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4" creationId="{E09283EC-9A31-40FC-AD1A-6C7540BA2DD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5" creationId="{C059970A-ADDD-4E24-A9B3-4DB22608354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6" creationId="{784A1492-BC87-4F0F-AA8B-4D82C856D20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7" creationId="{90BFA074-9757-4544-894B-CA9EAA9B809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8" creationId="{370C5452-D8F1-41FD-B73B-D4949380E1D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89" creationId="{D43CD29E-28C1-4D0D-97CD-A31E88B9EB5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0" creationId="{BC8FAE35-BBD8-458D-ABE3-C9463FA96A2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1" creationId="{BADF3917-1A42-4ED6-9F08-FE5BE33D195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2" creationId="{3F2F8A42-4DBC-43F1-B6EC-68969491641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3" creationId="{8324D511-D68B-425F-8D8B-F5CD4035B82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4" creationId="{FC1EA77F-4C6D-43DE-8A9C-9C2DECCF05E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5" creationId="{ED12674D-6EA6-4363-AAE8-424975A6A46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6" creationId="{881ED644-50CD-4C21-B181-796B3A76A54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7" creationId="{2A15AAB4-F466-4164-A9BF-BDC81AB8B9D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8" creationId="{F1D01187-2F07-40FB-A55F-7144A2E00D5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299" creationId="{C723C79F-3407-49AA-9BAD-540E5FF0514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0" creationId="{B557F940-1D71-4561-9B65-4EC67523B74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1" creationId="{9F893374-2D1D-44B6-A76B-44BB9810DC7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2" creationId="{16BC1CC3-E283-4B37-ADCB-C25616A8D62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3" creationId="{C349C5BA-406D-4265-9C88-E3EDD905F50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4" creationId="{0E274418-AFB5-4E1A-9A02-8E9353AFFB5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5" creationId="{DBB8A72A-6E8A-471B-B4EB-3A901F4EB33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6" creationId="{132A8C54-8D6D-47E2-86C0-A6626DE88BF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7" creationId="{B004BB34-498C-4376-AC62-1DEFBA96E09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8" creationId="{41846843-0A9A-4773-8389-FFBF4751747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09" creationId="{79AE5116-3F78-4622-8BD6-0EC8E6F58F4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0" creationId="{B5635363-5D0D-44DF-8B18-271E7B3352E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1" creationId="{73C17AD1-35C1-47ED-91DD-87ED2D8DA0F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2" creationId="{F5A5CE51-8C96-44CE-955F-4BC1CEE2F7C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3" creationId="{D0340B2D-C0BA-482E-A760-37C292928B1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4" creationId="{AC9B3B46-4E57-4699-A21C-F0581F4DADF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5" creationId="{5D8F667C-CBB1-49F0-8449-F12AB23AC46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6" creationId="{B68DFE9E-B50A-4168-84B9-68B65CE9FA8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7" creationId="{BC714C36-9C53-4ACF-A7B6-B055184A958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8" creationId="{CE253CB7-3E1E-4D21-9A05-64B92672D72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19" creationId="{1CEF9896-220C-4781-9DF3-FFB1243151E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0" creationId="{B26BE94B-5AC5-4468-A51A-6F95A27DBCF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1" creationId="{DCC6974A-EAAA-4204-88CC-CEA6093249E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2" creationId="{341246FF-11F9-48B3-89CE-06D48A78656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3" creationId="{E2E6B197-CF3E-4313-BA68-B46364081AA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4" creationId="{0A50AAE9-8CB4-4017-9054-5DE108B58E5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5" creationId="{009A8F4A-12C2-4959-8536-A3AC7B219A4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6" creationId="{F1508B6A-1F9D-43DE-BDB9-A86D68BAED9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7" creationId="{F74A718F-5741-4ED8-8BD1-ABBC7B5545F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8" creationId="{E7FFC2F5-52C7-4F67-A638-5AD3CFA1C99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29" creationId="{27BFB12A-D4C5-4ED4-BC97-DC0DE159008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0" creationId="{9353941A-E0D3-46F7-8933-BC444AB6A65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1" creationId="{6072A3FC-A0E9-4675-A566-E79A385FFAD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2" creationId="{98C6B68F-2E2D-45CC-95C4-6361114FF94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3" creationId="{7D52E216-D8D3-489B-84C6-435DF1309BF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4" creationId="{756DC8AE-6757-4DCE-B46A-CBCDB048930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5" creationId="{C3BBFD47-D3A3-46E3-8C7D-F9B01E431F5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6" creationId="{2ED4F404-B32D-4F7D-8E11-01F38C7BDC3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7" creationId="{E61CED0A-17CF-4B48-A136-E77313FB1A4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8" creationId="{8B187AA2-0183-40DB-AA39-33AC2BC93DD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39" creationId="{9966FA35-E78F-43E2-8C3D-94778B81E84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0" creationId="{F0CA0AFE-A413-4BD3-8327-148980ACAF6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1" creationId="{6576BB32-EDE0-4A41-8538-318BEE56417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2" creationId="{8983D5D1-02B8-485A-94C4-179DD0FBFD2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3" creationId="{07A4D71B-5875-4435-BF0A-6D12E3CC3A0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4" creationId="{D5B26A79-021F-42D4-8FB9-1C843791ED2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5" creationId="{3D4C9484-F6DD-462C-82C1-8300FE45888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6" creationId="{D21AC1E9-2867-494E-9F9B-A70ED53444B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7" creationId="{9441A4BD-8DF0-4C8A-8D8B-38F1EAFC6FA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8" creationId="{E4330C97-D64A-438A-AA95-6A5E8B2D14D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49" creationId="{5C9042EA-964D-4CFD-89BD-7A955BDCAB9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0" creationId="{43112939-C52E-4D87-B676-2CB524CD540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1" creationId="{B2765843-F574-402E-B1DA-1E377309565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2" creationId="{0F2EB38F-5BF6-4DEE-9E88-A143518B2B3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3" creationId="{134EC8B7-1913-4AC8-8227-CEF4C0B869D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4" creationId="{A34D9E75-8C56-42BF-937D-4E80B96673B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5" creationId="{7709AD21-5316-4BDA-8E95-059CA180D42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6" creationId="{911C6E33-5DCE-48D8-9A58-B78AD6C7AA3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7" creationId="{5B456DEC-45B9-444E-A1F4-CB7E6DBC3D8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8" creationId="{C0DBDB99-5670-49A8-A769-8FEE9295290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59" creationId="{35A374FF-955B-497E-88D8-A2DC67045E7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0" creationId="{7596F865-6270-41B8-8607-EDB4D11DE0A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1" creationId="{5CB6E870-4AA2-4DB3-9025-F8BB8CB9CA9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2" creationId="{B16DF9E2-31D1-47D2-998D-01A5B5EAB18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3" creationId="{2C46CDDB-9415-4376-A545-0DA8CAFA7E2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4" creationId="{0A9079AA-3911-4665-BFB8-AF42C9FA619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5" creationId="{AB129B25-D8AC-4EE6-BE58-C24A7E2CDAC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6" creationId="{B8BA8B25-81C2-480F-B694-C9692394A9F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7" creationId="{1D63FCAE-54B5-414C-BE4F-75BCC064893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8" creationId="{2DEFD767-B4D6-4ABE-A496-91C77092E94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69" creationId="{717DC625-6730-4CA2-B777-7E0FDED83CC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0" creationId="{57B1C29C-BE6D-43CB-A64F-A8ED6AEA1AE7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1" creationId="{5E5240CA-648F-4035-817C-D1E31A1CA57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2" creationId="{582F4F17-8E1D-43E0-ADA0-BE5F5C6C8C2A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3" creationId="{349D7165-3122-40B3-85DE-09C85FB5B8E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4" creationId="{54BA3997-1D59-4823-BF96-E3F8E35052C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5" creationId="{4977EC17-7455-48F3-851B-E748D5C35BD2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6" creationId="{5634BDB5-5749-411B-A4C2-EC7E83865CB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7" creationId="{6C24DFEF-88E9-4D5C-86BF-465DB37F0915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8" creationId="{1328CACE-C539-4633-BD05-30A8E31EA3C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79" creationId="{5DB6117C-E1CC-4D83-A919-009236870F0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0" creationId="{343A40A2-867C-4272-8F39-08413F063A7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1" creationId="{DABDEB56-E355-4C0C-906B-089446CD6CC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2" creationId="{9D339A4B-189C-47FC-B6BF-16C3F7193A8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3" creationId="{A13CB60E-603B-44CD-84C3-BD2CB1E0094D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4" creationId="{0DA1C4CD-BEA8-4E67-802D-8666398960E0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5" creationId="{F9EEDE19-20CF-4FD1-831F-4087C269569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6" creationId="{BE8CA0CD-122A-49FC-956D-681B17A1AC1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7" creationId="{AB7AC5F8-406D-45C7-864A-568D506B3F6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8" creationId="{683C105F-02DB-4136-94BD-E8402EBBB5E8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89" creationId="{D528FB6E-03A7-42C0-A333-11EEE06360F3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0" creationId="{9F6BD256-E1CE-4C95-8CD2-DC918400AD94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1" creationId="{E347C36A-B0B8-4761-B6B1-344753E42326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4" creationId="{37EA2C93-EBFC-42A5-B2C4-9DDAA50B71A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5" creationId="{6178037A-6F0E-419A-A725-859E25AE8729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6" creationId="{3D4B42B8-25CC-4D08-8381-2307C16B10D1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7" creationId="{58F62107-A629-4C74-A859-978A85D62C4C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8" creationId="{6F843811-610F-4438-9463-FC6F8761B92B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399" creationId="{D51441F3-3EF9-4C3F-AEA3-35EE0425E51F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00" creationId="{C5BB7731-BBE8-43D9-8FCF-0FF1E2DCB4DA}"/>
          </ac:spMkLst>
        </pc:spChg>
        <pc:spChg chg="add 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01" creationId="{CA8CF9D7-6B2B-4B7D-A453-E5565E34E18E}"/>
          </ac:spMkLst>
        </pc:spChg>
        <pc:spChg chg="mod">
          <ac:chgData name="Christian Morales LL." userId="acd2dd22fbae4b69" providerId="LiveId" clId="{DB99C404-EC06-457C-BB16-AD0136894115}" dt="2021-06-30T06:18:57.250" v="87"/>
          <ac:spMkLst>
            <pc:docMk/>
            <pc:sldMk cId="3737965249" sldId="632"/>
            <ac:spMk id="404" creationId="{BC2CCCAB-26D5-44FC-AEB8-16A2842EC7A8}"/>
          </ac:spMkLst>
        </pc:spChg>
        <pc:grpChg chg="add mod">
          <ac:chgData name="Christian Morales LL." userId="acd2dd22fbae4b69" providerId="LiveId" clId="{DB99C404-EC06-457C-BB16-AD0136894115}" dt="2021-06-30T06:18:57.250" v="87"/>
          <ac:grpSpMkLst>
            <pc:docMk/>
            <pc:sldMk cId="3737965249" sldId="632"/>
            <ac:grpSpMk id="5" creationId="{B30D5E96-1E54-4DBD-8A9C-1DD1BCF46673}"/>
          </ac:grpSpMkLst>
        </pc:grpChg>
        <pc:grpChg chg="mod">
          <ac:chgData name="Christian Morales LL." userId="acd2dd22fbae4b69" providerId="LiveId" clId="{DB99C404-EC06-457C-BB16-AD0136894115}" dt="2021-06-30T06:18:57.250" v="87"/>
          <ac:grpSpMkLst>
            <pc:docMk/>
            <pc:sldMk cId="3737965249" sldId="632"/>
            <ac:grpSpMk id="6" creationId="{01B0668B-DED6-4EB6-9CFC-38B77E8DAB28}"/>
          </ac:grpSpMkLst>
        </pc:grpChg>
        <pc:grpChg chg="mod">
          <ac:chgData name="Christian Morales LL." userId="acd2dd22fbae4b69" providerId="LiveId" clId="{DB99C404-EC06-457C-BB16-AD0136894115}" dt="2021-06-30T06:18:57.250" v="87"/>
          <ac:grpSpMkLst>
            <pc:docMk/>
            <pc:sldMk cId="3737965249" sldId="632"/>
            <ac:grpSpMk id="8" creationId="{74804A50-1852-4EF1-9409-85B8080638E4}"/>
          </ac:grpSpMkLst>
        </pc:grpChg>
        <pc:grpChg chg="add mod">
          <ac:chgData name="Christian Morales LL." userId="acd2dd22fbae4b69" providerId="LiveId" clId="{DB99C404-EC06-457C-BB16-AD0136894115}" dt="2021-06-30T06:18:57.250" v="87"/>
          <ac:grpSpMkLst>
            <pc:docMk/>
            <pc:sldMk cId="3737965249" sldId="632"/>
            <ac:grpSpMk id="402" creationId="{25F4D2C0-1A6D-45C1-AAF9-1D715103C447}"/>
          </ac:grpSpMkLst>
        </pc:grpChg>
        <pc:picChg chg="mod">
          <ac:chgData name="Christian Morales LL." userId="acd2dd22fbae4b69" providerId="LiveId" clId="{DB99C404-EC06-457C-BB16-AD0136894115}" dt="2021-06-30T06:18:57.250" v="87"/>
          <ac:picMkLst>
            <pc:docMk/>
            <pc:sldMk cId="3737965249" sldId="632"/>
            <ac:picMk id="7" creationId="{12E3DA63-CF3B-448D-B5BF-3D856AE48B66}"/>
          </ac:picMkLst>
        </pc:picChg>
        <pc:picChg chg="mod">
          <ac:chgData name="Christian Morales LL." userId="acd2dd22fbae4b69" providerId="LiveId" clId="{DB99C404-EC06-457C-BB16-AD0136894115}" dt="2021-06-30T06:18:57.250" v="87"/>
          <ac:picMkLst>
            <pc:docMk/>
            <pc:sldMk cId="3737965249" sldId="632"/>
            <ac:picMk id="41" creationId="{ED86A711-24AC-426D-8DC1-EBD0EEFDA4FE}"/>
          </ac:picMkLst>
        </pc:picChg>
        <pc:picChg chg="mod">
          <ac:chgData name="Christian Morales LL." userId="acd2dd22fbae4b69" providerId="LiveId" clId="{DB99C404-EC06-457C-BB16-AD0136894115}" dt="2021-06-30T06:18:57.250" v="87"/>
          <ac:picMkLst>
            <pc:docMk/>
            <pc:sldMk cId="3737965249" sldId="632"/>
            <ac:picMk id="392" creationId="{7E648401-3F34-4116-9FF5-623E02915164}"/>
          </ac:picMkLst>
        </pc:picChg>
        <pc:picChg chg="mod">
          <ac:chgData name="Christian Morales LL." userId="acd2dd22fbae4b69" providerId="LiveId" clId="{DB99C404-EC06-457C-BB16-AD0136894115}" dt="2021-06-30T06:18:57.250" v="87"/>
          <ac:picMkLst>
            <pc:docMk/>
            <pc:sldMk cId="3737965249" sldId="632"/>
            <ac:picMk id="393" creationId="{7DD7EAF5-C9D7-4994-A976-5060898FEE62}"/>
          </ac:picMkLst>
        </pc:picChg>
        <pc:picChg chg="mod">
          <ac:chgData name="Christian Morales LL." userId="acd2dd22fbae4b69" providerId="LiveId" clId="{DB99C404-EC06-457C-BB16-AD0136894115}" dt="2021-06-30T06:18:57.250" v="87"/>
          <ac:picMkLst>
            <pc:docMk/>
            <pc:sldMk cId="3737965249" sldId="632"/>
            <ac:picMk id="403" creationId="{4193AF07-3027-46B9-9D52-5B5AFBDB298A}"/>
          </ac:picMkLst>
        </pc:picChg>
      </pc:sldChg>
      <pc:sldChg chg="addSp modSp new mod">
        <pc:chgData name="Christian Morales LL." userId="acd2dd22fbae4b69" providerId="LiveId" clId="{DB99C404-EC06-457C-BB16-AD0136894115}" dt="2021-06-30T06:28:50.390" v="245"/>
        <pc:sldMkLst>
          <pc:docMk/>
          <pc:sldMk cId="292339041" sldId="633"/>
        </pc:sldMkLst>
        <pc:spChg chg="mod">
          <ac:chgData name="Christian Morales LL." userId="acd2dd22fbae4b69" providerId="LiveId" clId="{DB99C404-EC06-457C-BB16-AD0136894115}" dt="2021-06-30T06:19:34.540" v="92" actId="27636"/>
          <ac:spMkLst>
            <pc:docMk/>
            <pc:sldMk cId="292339041" sldId="633"/>
            <ac:spMk id="2" creationId="{E6234D21-26A9-47A0-AB42-06F655164939}"/>
          </ac:spMkLst>
        </pc:spChg>
        <pc:spChg chg="mod">
          <ac:chgData name="Christian Morales LL." userId="acd2dd22fbae4b69" providerId="LiveId" clId="{DB99C404-EC06-457C-BB16-AD0136894115}" dt="2021-06-30T06:28:50.390" v="245"/>
          <ac:spMkLst>
            <pc:docMk/>
            <pc:sldMk cId="292339041" sldId="633"/>
            <ac:spMk id="3" creationId="{4FAA580E-8F37-4EBC-88AF-8942EFA45531}"/>
          </ac:spMkLst>
        </pc:spChg>
        <pc:spChg chg="add mod">
          <ac:chgData name="Christian Morales LL." userId="acd2dd22fbae4b69" providerId="LiveId" clId="{DB99C404-EC06-457C-BB16-AD0136894115}" dt="2021-06-30T06:19:42.253" v="93"/>
          <ac:spMkLst>
            <pc:docMk/>
            <pc:sldMk cId="292339041" sldId="633"/>
            <ac:spMk id="4" creationId="{C75EC95F-87D0-4F6B-9975-39567C02C883}"/>
          </ac:spMkLst>
        </pc:spChg>
        <pc:spChg chg="add mod">
          <ac:chgData name="Christian Morales LL." userId="acd2dd22fbae4b69" providerId="LiveId" clId="{DB99C404-EC06-457C-BB16-AD0136894115}" dt="2021-06-30T06:19:42.253" v="93"/>
          <ac:spMkLst>
            <pc:docMk/>
            <pc:sldMk cId="292339041" sldId="633"/>
            <ac:spMk id="5" creationId="{866DC8C9-A6A0-4045-83BE-AE0A6A89D68F}"/>
          </ac:spMkLst>
        </pc:spChg>
        <pc:picChg chg="add mod">
          <ac:chgData name="Christian Morales LL." userId="acd2dd22fbae4b69" providerId="LiveId" clId="{DB99C404-EC06-457C-BB16-AD0136894115}" dt="2021-06-30T06:19:42.253" v="93"/>
          <ac:picMkLst>
            <pc:docMk/>
            <pc:sldMk cId="292339041" sldId="633"/>
            <ac:picMk id="6" creationId="{5403501B-2B40-4BBC-86FD-D6282BDDF408}"/>
          </ac:picMkLst>
        </pc:picChg>
      </pc:sldChg>
      <pc:sldChg chg="addSp modSp new mod">
        <pc:chgData name="Christian Morales LL." userId="acd2dd22fbae4b69" providerId="LiveId" clId="{DB99C404-EC06-457C-BB16-AD0136894115}" dt="2021-07-02T04:16:38.557" v="355" actId="27636"/>
        <pc:sldMkLst>
          <pc:docMk/>
          <pc:sldMk cId="75436207" sldId="634"/>
        </pc:sldMkLst>
        <pc:spChg chg="mod">
          <ac:chgData name="Christian Morales LL." userId="acd2dd22fbae4b69" providerId="LiveId" clId="{DB99C404-EC06-457C-BB16-AD0136894115}" dt="2021-07-02T04:16:38.557" v="355" actId="27636"/>
          <ac:spMkLst>
            <pc:docMk/>
            <pc:sldMk cId="75436207" sldId="634"/>
            <ac:spMk id="2" creationId="{E5EA1F9A-E470-43F1-9E6A-22E0BA173D61}"/>
          </ac:spMkLst>
        </pc:spChg>
        <pc:spChg chg="mod">
          <ac:chgData name="Christian Morales LL." userId="acd2dd22fbae4b69" providerId="LiveId" clId="{DB99C404-EC06-457C-BB16-AD0136894115}" dt="2021-06-30T06:28:47.734" v="244"/>
          <ac:spMkLst>
            <pc:docMk/>
            <pc:sldMk cId="75436207" sldId="634"/>
            <ac:spMk id="3" creationId="{DF772D99-767F-4505-BA37-31A70E4EB7B4}"/>
          </ac:spMkLst>
        </pc:spChg>
        <pc:spChg chg="add mod">
          <ac:chgData name="Christian Morales LL." userId="acd2dd22fbae4b69" providerId="LiveId" clId="{DB99C404-EC06-457C-BB16-AD0136894115}" dt="2021-06-30T06:20:01.758" v="97" actId="27636"/>
          <ac:spMkLst>
            <pc:docMk/>
            <pc:sldMk cId="75436207" sldId="634"/>
            <ac:spMk id="4" creationId="{CC843E20-A092-4AA1-B61E-B94A30BFBB2B}"/>
          </ac:spMkLst>
        </pc:spChg>
        <pc:picChg chg="add mod">
          <ac:chgData name="Christian Morales LL." userId="acd2dd22fbae4b69" providerId="LiveId" clId="{DB99C404-EC06-457C-BB16-AD0136894115}" dt="2021-06-30T06:20:01.758" v="97" actId="27636"/>
          <ac:picMkLst>
            <pc:docMk/>
            <pc:sldMk cId="75436207" sldId="634"/>
            <ac:picMk id="5" creationId="{19DF6254-0392-47CD-8C54-27C7276BA254}"/>
          </ac:picMkLst>
        </pc:picChg>
      </pc:sldChg>
      <pc:sldChg chg="addSp modSp new mod">
        <pc:chgData name="Christian Morales LL." userId="acd2dd22fbae4b69" providerId="LiveId" clId="{DB99C404-EC06-457C-BB16-AD0136894115}" dt="2021-06-30T06:28:44.835" v="243"/>
        <pc:sldMkLst>
          <pc:docMk/>
          <pc:sldMk cId="3970939085" sldId="635"/>
        </pc:sldMkLst>
        <pc:spChg chg="mod">
          <ac:chgData name="Christian Morales LL." userId="acd2dd22fbae4b69" providerId="LiveId" clId="{DB99C404-EC06-457C-BB16-AD0136894115}" dt="2021-06-30T06:20:13.136" v="102" actId="27636"/>
          <ac:spMkLst>
            <pc:docMk/>
            <pc:sldMk cId="3970939085" sldId="635"/>
            <ac:spMk id="2" creationId="{ACC4CA3D-6894-4237-A027-C6D81968119F}"/>
          </ac:spMkLst>
        </pc:spChg>
        <pc:spChg chg="mod">
          <ac:chgData name="Christian Morales LL." userId="acd2dd22fbae4b69" providerId="LiveId" clId="{DB99C404-EC06-457C-BB16-AD0136894115}" dt="2021-06-30T06:28:44.835" v="243"/>
          <ac:spMkLst>
            <pc:docMk/>
            <pc:sldMk cId="3970939085" sldId="635"/>
            <ac:spMk id="3" creationId="{F0A5A7BE-B362-44AF-A6BE-68CAF865CEC4}"/>
          </ac:spMkLst>
        </pc:spChg>
        <pc:picChg chg="add mod">
          <ac:chgData name="Christian Morales LL." userId="acd2dd22fbae4b69" providerId="LiveId" clId="{DB99C404-EC06-457C-BB16-AD0136894115}" dt="2021-06-30T06:20:21.524" v="103"/>
          <ac:picMkLst>
            <pc:docMk/>
            <pc:sldMk cId="3970939085" sldId="635"/>
            <ac:picMk id="4" creationId="{6729B19C-948B-4B98-9916-2F26AA5D067F}"/>
          </ac:picMkLst>
        </pc:picChg>
      </pc:sldChg>
      <pc:sldChg chg="addSp modSp new mod">
        <pc:chgData name="Christian Morales LL." userId="acd2dd22fbae4b69" providerId="LiveId" clId="{DB99C404-EC06-457C-BB16-AD0136894115}" dt="2021-07-02T04:16:46.741" v="357" actId="27636"/>
        <pc:sldMkLst>
          <pc:docMk/>
          <pc:sldMk cId="1315541457" sldId="636"/>
        </pc:sldMkLst>
        <pc:spChg chg="mod">
          <ac:chgData name="Christian Morales LL." userId="acd2dd22fbae4b69" providerId="LiveId" clId="{DB99C404-EC06-457C-BB16-AD0136894115}" dt="2021-07-02T04:16:46.741" v="357" actId="27636"/>
          <ac:spMkLst>
            <pc:docMk/>
            <pc:sldMk cId="1315541457" sldId="636"/>
            <ac:spMk id="2" creationId="{A06E65C1-FBC6-4C56-B436-8A23714C649A}"/>
          </ac:spMkLst>
        </pc:spChg>
        <pc:spChg chg="mod">
          <ac:chgData name="Christian Morales LL." userId="acd2dd22fbae4b69" providerId="LiveId" clId="{DB99C404-EC06-457C-BB16-AD0136894115}" dt="2021-06-30T06:28:41.251" v="242"/>
          <ac:spMkLst>
            <pc:docMk/>
            <pc:sldMk cId="1315541457" sldId="636"/>
            <ac:spMk id="3" creationId="{BB1ED968-F027-4090-B366-3099A37EE77D}"/>
          </ac:spMkLst>
        </pc:spChg>
        <pc:spChg chg="add mod">
          <ac:chgData name="Christian Morales LL." userId="acd2dd22fbae4b69" providerId="LiveId" clId="{DB99C404-EC06-457C-BB16-AD0136894115}" dt="2021-06-30T06:20:52.010" v="109"/>
          <ac:spMkLst>
            <pc:docMk/>
            <pc:sldMk cId="1315541457" sldId="636"/>
            <ac:spMk id="4" creationId="{F810321C-2287-48E4-B52A-71C0D8227F6B}"/>
          </ac:spMkLst>
        </pc:spChg>
        <pc:spChg chg="add mod">
          <ac:chgData name="Christian Morales LL." userId="acd2dd22fbae4b69" providerId="LiveId" clId="{DB99C404-EC06-457C-BB16-AD0136894115}" dt="2021-06-30T06:20:52.010" v="109"/>
          <ac:spMkLst>
            <pc:docMk/>
            <pc:sldMk cId="1315541457" sldId="636"/>
            <ac:spMk id="6" creationId="{39EE122F-F966-47EA-9B51-1EA5AAB161B2}"/>
          </ac:spMkLst>
        </pc:spChg>
        <pc:picChg chg="add mod">
          <ac:chgData name="Christian Morales LL." userId="acd2dd22fbae4b69" providerId="LiveId" clId="{DB99C404-EC06-457C-BB16-AD0136894115}" dt="2021-06-30T06:20:52.010" v="109"/>
          <ac:picMkLst>
            <pc:docMk/>
            <pc:sldMk cId="1315541457" sldId="636"/>
            <ac:picMk id="5" creationId="{C12CFBC0-3F30-4B93-985D-9390BB4D4BD9}"/>
          </ac:picMkLst>
        </pc:picChg>
      </pc:sldChg>
      <pc:sldChg chg="addSp delSp modSp new mod">
        <pc:chgData name="Christian Morales LL." userId="acd2dd22fbae4b69" providerId="LiveId" clId="{DB99C404-EC06-457C-BB16-AD0136894115}" dt="2021-07-02T04:16:51.882" v="358" actId="20577"/>
        <pc:sldMkLst>
          <pc:docMk/>
          <pc:sldMk cId="2757589047" sldId="637"/>
        </pc:sldMkLst>
        <pc:spChg chg="mod">
          <ac:chgData name="Christian Morales LL." userId="acd2dd22fbae4b69" providerId="LiveId" clId="{DB99C404-EC06-457C-BB16-AD0136894115}" dt="2021-07-02T04:16:51.882" v="358" actId="20577"/>
          <ac:spMkLst>
            <pc:docMk/>
            <pc:sldMk cId="2757589047" sldId="637"/>
            <ac:spMk id="2" creationId="{E51CF199-8BD1-4288-AB62-CC97E4300D20}"/>
          </ac:spMkLst>
        </pc:spChg>
        <pc:spChg chg="mod">
          <ac:chgData name="Christian Morales LL." userId="acd2dd22fbae4b69" providerId="LiveId" clId="{DB99C404-EC06-457C-BB16-AD0136894115}" dt="2021-06-30T06:28:38.994" v="241"/>
          <ac:spMkLst>
            <pc:docMk/>
            <pc:sldMk cId="2757589047" sldId="637"/>
            <ac:spMk id="3" creationId="{53544037-5188-4F51-851C-F623B95BDE32}"/>
          </ac:spMkLst>
        </pc:spChg>
        <pc:spChg chg="add del mod">
          <ac:chgData name="Christian Morales LL." userId="acd2dd22fbae4b69" providerId="LiveId" clId="{DB99C404-EC06-457C-BB16-AD0136894115}" dt="2021-06-30T06:21:12.221" v="113"/>
          <ac:spMkLst>
            <pc:docMk/>
            <pc:sldMk cId="2757589047" sldId="637"/>
            <ac:spMk id="4" creationId="{2247E5F9-DB09-4E1E-950E-E159EB20C90F}"/>
          </ac:spMkLst>
        </pc:spChg>
        <pc:spChg chg="add mod">
          <ac:chgData name="Christian Morales LL." userId="acd2dd22fbae4b69" providerId="LiveId" clId="{DB99C404-EC06-457C-BB16-AD0136894115}" dt="2021-06-30T06:21:30.406" v="114"/>
          <ac:spMkLst>
            <pc:docMk/>
            <pc:sldMk cId="2757589047" sldId="637"/>
            <ac:spMk id="5" creationId="{EE20B0D0-85DE-47E0-8644-4FBA07D28615}"/>
          </ac:spMkLst>
        </pc:spChg>
      </pc:sldChg>
      <pc:sldChg chg="addSp modSp new mod">
        <pc:chgData name="Christian Morales LL." userId="acd2dd22fbae4b69" providerId="LiveId" clId="{DB99C404-EC06-457C-BB16-AD0136894115}" dt="2021-07-02T04:16:56.726" v="360" actId="27636"/>
        <pc:sldMkLst>
          <pc:docMk/>
          <pc:sldMk cId="4256373139" sldId="638"/>
        </pc:sldMkLst>
        <pc:spChg chg="mod">
          <ac:chgData name="Christian Morales LL." userId="acd2dd22fbae4b69" providerId="LiveId" clId="{DB99C404-EC06-457C-BB16-AD0136894115}" dt="2021-07-02T04:16:56.726" v="360" actId="27636"/>
          <ac:spMkLst>
            <pc:docMk/>
            <pc:sldMk cId="4256373139" sldId="638"/>
            <ac:spMk id="2" creationId="{DAE8CE22-D57A-46DB-8E18-BF90756AAC20}"/>
          </ac:spMkLst>
        </pc:spChg>
        <pc:spChg chg="mod">
          <ac:chgData name="Christian Morales LL." userId="acd2dd22fbae4b69" providerId="LiveId" clId="{DB99C404-EC06-457C-BB16-AD0136894115}" dt="2021-06-30T06:28:37.136" v="240"/>
          <ac:spMkLst>
            <pc:docMk/>
            <pc:sldMk cId="4256373139" sldId="638"/>
            <ac:spMk id="3" creationId="{96D101D9-F1DD-46AF-8E72-21F05622FBD3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5" creationId="{3EB511C5-8CA7-4188-9150-1E3FC1168886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6" creationId="{CBEACE82-A130-4D2C-B71A-3B5B87C27B5C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8" creationId="{60956CF1-52B5-4196-9C70-02592EEF89C1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0" creationId="{ADA2EE14-BB4A-4D35-8F0E-C7E122F2577D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2" creationId="{0A194261-02F6-40F9-B3F5-511067933013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3" creationId="{296546B1-2BB5-40D3-B63F-2225CB1412DC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4" creationId="{10C4442D-220D-40EA-8281-DD0E59937DC8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5" creationId="{CCB70B84-E529-4138-B10C-5404E5DCC4EA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6" creationId="{C7A3C90E-9A19-4F9E-873A-E7554003156E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18" creationId="{C6C9E521-EF0C-40B4-829F-A3DBEB43E0C4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20" creationId="{DB2CA5B5-A014-483B-9092-DF6B7F31D985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23" creationId="{BCF652EB-3B46-43AB-BDEE-BBEDFAF69D2C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27" creationId="{49AF338C-CB15-4725-9E14-773FAA94281C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29" creationId="{7CB4112D-0B25-4863-BB66-C509C7B2C024}"/>
          </ac:spMkLst>
        </pc:spChg>
        <pc:spChg chg="add mod">
          <ac:chgData name="Christian Morales LL." userId="acd2dd22fbae4b69" providerId="LiveId" clId="{DB99C404-EC06-457C-BB16-AD0136894115}" dt="2021-06-30T06:21:54.714" v="117"/>
          <ac:spMkLst>
            <pc:docMk/>
            <pc:sldMk cId="4256373139" sldId="638"/>
            <ac:spMk id="31" creationId="{D5B884FF-B48A-4E7A-BC7F-24C06AE0DA25}"/>
          </ac:spMkLst>
        </pc:sp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4" creationId="{667096ED-C85A-4ACD-9E15-7283DF932B6E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7" creationId="{9A10EE57-6088-4B30-AA15-E20D6B9DD915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9" creationId="{35414F3E-2529-40FA-A322-6003BADA3151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11" creationId="{3BF5EBA5-0CC5-4C5E-A54A-18D499D61682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17" creationId="{423966BC-B611-4319-9277-7BDC9DF47BD6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19" creationId="{EFFFB372-543B-4CC1-96F1-CC4B5CAAFBEE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21" creationId="{BAEE3FB1-2124-4EA2-86C0-BEDCFCCFC177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22" creationId="{C7D12254-58EF-4922-ACD2-1AE53E7F5E67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24" creationId="{9C671425-85E2-4CD9-8AE8-1AFC333ED932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25" creationId="{56331F74-ACF3-4B42-B634-04088B144335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26" creationId="{EC81A1FA-1792-4E41-A3AE-01BE4C15693E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28" creationId="{C6214E8C-10B0-4768-9636-F63A7F8DA4B5}"/>
          </ac:picMkLst>
        </pc:picChg>
        <pc:picChg chg="add mod">
          <ac:chgData name="Christian Morales LL." userId="acd2dd22fbae4b69" providerId="LiveId" clId="{DB99C404-EC06-457C-BB16-AD0136894115}" dt="2021-06-30T06:21:54.714" v="117"/>
          <ac:picMkLst>
            <pc:docMk/>
            <pc:sldMk cId="4256373139" sldId="638"/>
            <ac:picMk id="30" creationId="{C11D6338-5A9C-4F59-9C8D-63AF28ED8666}"/>
          </ac:picMkLst>
        </pc:picChg>
        <pc:cxnChg chg="add mod">
          <ac:chgData name="Christian Morales LL." userId="acd2dd22fbae4b69" providerId="LiveId" clId="{DB99C404-EC06-457C-BB16-AD0136894115}" dt="2021-06-30T06:21:54.714" v="117"/>
          <ac:cxnSpMkLst>
            <pc:docMk/>
            <pc:sldMk cId="4256373139" sldId="638"/>
            <ac:cxnSpMk id="32" creationId="{0B870635-6DD8-459A-AB1A-12007F75A4C3}"/>
          </ac:cxnSpMkLst>
        </pc:cxnChg>
        <pc:cxnChg chg="add mod">
          <ac:chgData name="Christian Morales LL." userId="acd2dd22fbae4b69" providerId="LiveId" clId="{DB99C404-EC06-457C-BB16-AD0136894115}" dt="2021-06-30T06:21:54.714" v="117"/>
          <ac:cxnSpMkLst>
            <pc:docMk/>
            <pc:sldMk cId="4256373139" sldId="638"/>
            <ac:cxnSpMk id="33" creationId="{5D1B97C4-BE38-4C05-A278-149ABB806DAF}"/>
          </ac:cxnSpMkLst>
        </pc:cxnChg>
        <pc:cxnChg chg="add mod">
          <ac:chgData name="Christian Morales LL." userId="acd2dd22fbae4b69" providerId="LiveId" clId="{DB99C404-EC06-457C-BB16-AD0136894115}" dt="2021-06-30T06:21:54.714" v="117"/>
          <ac:cxnSpMkLst>
            <pc:docMk/>
            <pc:sldMk cId="4256373139" sldId="638"/>
            <ac:cxnSpMk id="34" creationId="{F3795503-35C7-4029-8C84-1DEB2EA3D061}"/>
          </ac:cxnSpMkLst>
        </pc:cxnChg>
      </pc:sldChg>
      <pc:sldChg chg="addSp modSp new mod">
        <pc:chgData name="Christian Morales LL." userId="acd2dd22fbae4b69" providerId="LiveId" clId="{DB99C404-EC06-457C-BB16-AD0136894115}" dt="2021-07-02T04:17:02.041" v="362" actId="27636"/>
        <pc:sldMkLst>
          <pc:docMk/>
          <pc:sldMk cId="1047164257" sldId="639"/>
        </pc:sldMkLst>
        <pc:spChg chg="mod">
          <ac:chgData name="Christian Morales LL." userId="acd2dd22fbae4b69" providerId="LiveId" clId="{DB99C404-EC06-457C-BB16-AD0136894115}" dt="2021-07-02T04:17:02.041" v="362" actId="27636"/>
          <ac:spMkLst>
            <pc:docMk/>
            <pc:sldMk cId="1047164257" sldId="639"/>
            <ac:spMk id="2" creationId="{1CCF4955-AACE-4E5B-82DC-5B99E556A2F0}"/>
          </ac:spMkLst>
        </pc:spChg>
        <pc:spChg chg="mod">
          <ac:chgData name="Christian Morales LL." userId="acd2dd22fbae4b69" providerId="LiveId" clId="{DB99C404-EC06-457C-BB16-AD0136894115}" dt="2021-06-30T06:28:35.339" v="239"/>
          <ac:spMkLst>
            <pc:docMk/>
            <pc:sldMk cId="1047164257" sldId="639"/>
            <ac:spMk id="3" creationId="{C251CBC6-68A9-425F-BCCF-4F8EF89662BB}"/>
          </ac:spMkLst>
        </pc:spChg>
        <pc:spChg chg="add mod">
          <ac:chgData name="Christian Morales LL." userId="acd2dd22fbae4b69" providerId="LiveId" clId="{DB99C404-EC06-457C-BB16-AD0136894115}" dt="2021-06-30T06:22:14.960" v="120"/>
          <ac:spMkLst>
            <pc:docMk/>
            <pc:sldMk cId="1047164257" sldId="639"/>
            <ac:spMk id="4" creationId="{BD1270D4-ED3C-41B1-AC8A-A2F4456C703E}"/>
          </ac:spMkLst>
        </pc:spChg>
        <pc:picChg chg="add mod">
          <ac:chgData name="Christian Morales LL." userId="acd2dd22fbae4b69" providerId="LiveId" clId="{DB99C404-EC06-457C-BB16-AD0136894115}" dt="2021-06-30T06:22:14.960" v="120"/>
          <ac:picMkLst>
            <pc:docMk/>
            <pc:sldMk cId="1047164257" sldId="639"/>
            <ac:picMk id="5" creationId="{91EBEDE5-9B90-4FFF-936B-2E3F85460CD7}"/>
          </ac:picMkLst>
        </pc:picChg>
      </pc:sldChg>
      <pc:sldChg chg="addSp modSp new mod">
        <pc:chgData name="Christian Morales LL." userId="acd2dd22fbae4b69" providerId="LiveId" clId="{DB99C404-EC06-457C-BB16-AD0136894115}" dt="2021-07-02T04:17:05.214" v="364" actId="27636"/>
        <pc:sldMkLst>
          <pc:docMk/>
          <pc:sldMk cId="2331215399" sldId="640"/>
        </pc:sldMkLst>
        <pc:spChg chg="mod">
          <ac:chgData name="Christian Morales LL." userId="acd2dd22fbae4b69" providerId="LiveId" clId="{DB99C404-EC06-457C-BB16-AD0136894115}" dt="2021-07-02T04:17:05.214" v="364" actId="27636"/>
          <ac:spMkLst>
            <pc:docMk/>
            <pc:sldMk cId="2331215399" sldId="640"/>
            <ac:spMk id="2" creationId="{B030498D-321B-4025-9E88-40A17F11F5FF}"/>
          </ac:spMkLst>
        </pc:spChg>
        <pc:spChg chg="mod">
          <ac:chgData name="Christian Morales LL." userId="acd2dd22fbae4b69" providerId="LiveId" clId="{DB99C404-EC06-457C-BB16-AD0136894115}" dt="2021-06-30T06:28:33.336" v="238"/>
          <ac:spMkLst>
            <pc:docMk/>
            <pc:sldMk cId="2331215399" sldId="640"/>
            <ac:spMk id="3" creationId="{F6A11D57-23B0-41D3-A87E-67CC6DA71226}"/>
          </ac:spMkLst>
        </pc:spChg>
        <pc:spChg chg="add mod">
          <ac:chgData name="Christian Morales LL." userId="acd2dd22fbae4b69" providerId="LiveId" clId="{DB99C404-EC06-457C-BB16-AD0136894115}" dt="2021-06-30T06:22:33.123" v="122"/>
          <ac:spMkLst>
            <pc:docMk/>
            <pc:sldMk cId="2331215399" sldId="640"/>
            <ac:spMk id="4" creationId="{B233A483-41B4-4288-B82A-A8D1142B3237}"/>
          </ac:spMkLst>
        </pc:spChg>
        <pc:picChg chg="add mod">
          <ac:chgData name="Christian Morales LL." userId="acd2dd22fbae4b69" providerId="LiveId" clId="{DB99C404-EC06-457C-BB16-AD0136894115}" dt="2021-06-30T06:22:33.123" v="122"/>
          <ac:picMkLst>
            <pc:docMk/>
            <pc:sldMk cId="2331215399" sldId="640"/>
            <ac:picMk id="5" creationId="{1ABFCEAC-7D54-46D0-994D-8E0ADBF7F586}"/>
          </ac:picMkLst>
        </pc:picChg>
        <pc:picChg chg="add mod">
          <ac:chgData name="Christian Morales LL." userId="acd2dd22fbae4b69" providerId="LiveId" clId="{DB99C404-EC06-457C-BB16-AD0136894115}" dt="2021-06-30T06:22:33.123" v="122"/>
          <ac:picMkLst>
            <pc:docMk/>
            <pc:sldMk cId="2331215399" sldId="640"/>
            <ac:picMk id="6" creationId="{4CACD556-F3F6-4431-816B-7D4503132B23}"/>
          </ac:picMkLst>
        </pc:picChg>
        <pc:picChg chg="add mod">
          <ac:chgData name="Christian Morales LL." userId="acd2dd22fbae4b69" providerId="LiveId" clId="{DB99C404-EC06-457C-BB16-AD0136894115}" dt="2021-06-30T06:22:33.123" v="122"/>
          <ac:picMkLst>
            <pc:docMk/>
            <pc:sldMk cId="2331215399" sldId="640"/>
            <ac:picMk id="7" creationId="{84EC558B-B83F-4243-9AE2-C77FCEF0B33A}"/>
          </ac:picMkLst>
        </pc:picChg>
        <pc:picChg chg="add mod">
          <ac:chgData name="Christian Morales LL." userId="acd2dd22fbae4b69" providerId="LiveId" clId="{DB99C404-EC06-457C-BB16-AD0136894115}" dt="2021-06-30T06:22:33.123" v="122"/>
          <ac:picMkLst>
            <pc:docMk/>
            <pc:sldMk cId="2331215399" sldId="640"/>
            <ac:picMk id="8" creationId="{530E4226-E5B2-4BC5-A25A-A705B0DED686}"/>
          </ac:picMkLst>
        </pc:picChg>
      </pc:sldChg>
      <pc:sldChg chg="addSp modSp new mod">
        <pc:chgData name="Christian Morales LL." userId="acd2dd22fbae4b69" providerId="LiveId" clId="{DB99C404-EC06-457C-BB16-AD0136894115}" dt="2021-07-02T04:17:12.268" v="366" actId="27636"/>
        <pc:sldMkLst>
          <pc:docMk/>
          <pc:sldMk cId="799221411" sldId="641"/>
        </pc:sldMkLst>
        <pc:spChg chg="mod">
          <ac:chgData name="Christian Morales LL." userId="acd2dd22fbae4b69" providerId="LiveId" clId="{DB99C404-EC06-457C-BB16-AD0136894115}" dt="2021-07-02T04:17:12.268" v="366" actId="27636"/>
          <ac:spMkLst>
            <pc:docMk/>
            <pc:sldMk cId="799221411" sldId="641"/>
            <ac:spMk id="2" creationId="{0DD301EE-9DD4-4C54-9C57-3A37AED9F4B5}"/>
          </ac:spMkLst>
        </pc:spChg>
        <pc:spChg chg="mod">
          <ac:chgData name="Christian Morales LL." userId="acd2dd22fbae4b69" providerId="LiveId" clId="{DB99C404-EC06-457C-BB16-AD0136894115}" dt="2021-06-30T06:28:29.568" v="237"/>
          <ac:spMkLst>
            <pc:docMk/>
            <pc:sldMk cId="799221411" sldId="641"/>
            <ac:spMk id="3" creationId="{B704F000-A279-4B9E-A639-49156938E2C8}"/>
          </ac:spMkLst>
        </pc:spChg>
        <pc:picChg chg="add mod">
          <ac:chgData name="Christian Morales LL." userId="acd2dd22fbae4b69" providerId="LiveId" clId="{DB99C404-EC06-457C-BB16-AD0136894115}" dt="2021-06-30T06:23:13.141" v="131"/>
          <ac:picMkLst>
            <pc:docMk/>
            <pc:sldMk cId="799221411" sldId="641"/>
            <ac:picMk id="4" creationId="{729458AD-C978-45A0-BAD0-54F567D9CF89}"/>
          </ac:picMkLst>
        </pc:picChg>
      </pc:sldChg>
      <pc:sldChg chg="addSp modSp new mod">
        <pc:chgData name="Christian Morales LL." userId="acd2dd22fbae4b69" providerId="LiveId" clId="{DB99C404-EC06-457C-BB16-AD0136894115}" dt="2021-07-02T04:17:15.595" v="368" actId="27636"/>
        <pc:sldMkLst>
          <pc:docMk/>
          <pc:sldMk cId="228211429" sldId="642"/>
        </pc:sldMkLst>
        <pc:spChg chg="mod">
          <ac:chgData name="Christian Morales LL." userId="acd2dd22fbae4b69" providerId="LiveId" clId="{DB99C404-EC06-457C-BB16-AD0136894115}" dt="2021-07-02T04:17:15.595" v="368" actId="27636"/>
          <ac:spMkLst>
            <pc:docMk/>
            <pc:sldMk cId="228211429" sldId="642"/>
            <ac:spMk id="2" creationId="{BF342F8A-1777-48E9-9698-020D2E6122B6}"/>
          </ac:spMkLst>
        </pc:spChg>
        <pc:spChg chg="mod">
          <ac:chgData name="Christian Morales LL." userId="acd2dd22fbae4b69" providerId="LiveId" clId="{DB99C404-EC06-457C-BB16-AD0136894115}" dt="2021-06-30T06:28:26.904" v="236"/>
          <ac:spMkLst>
            <pc:docMk/>
            <pc:sldMk cId="228211429" sldId="642"/>
            <ac:spMk id="3" creationId="{289A55B7-86B2-48B1-9014-EE2E16CA6A14}"/>
          </ac:spMkLst>
        </pc:spChg>
        <pc:picChg chg="add mod">
          <ac:chgData name="Christian Morales LL." userId="acd2dd22fbae4b69" providerId="LiveId" clId="{DB99C404-EC06-457C-BB16-AD0136894115}" dt="2021-06-30T06:23:30.404" v="134"/>
          <ac:picMkLst>
            <pc:docMk/>
            <pc:sldMk cId="228211429" sldId="642"/>
            <ac:picMk id="4" creationId="{5C599628-670B-4C1F-A4B0-C707614217CF}"/>
          </ac:picMkLst>
        </pc:picChg>
      </pc:sldChg>
      <pc:sldChg chg="addSp modSp new">
        <pc:chgData name="Christian Morales LL." userId="acd2dd22fbae4b69" providerId="LiveId" clId="{DB99C404-EC06-457C-BB16-AD0136894115}" dt="2021-06-30T06:28:23.753" v="235"/>
        <pc:sldMkLst>
          <pc:docMk/>
          <pc:sldMk cId="1700387714" sldId="643"/>
        </pc:sldMkLst>
        <pc:spChg chg="mod">
          <ac:chgData name="Christian Morales LL." userId="acd2dd22fbae4b69" providerId="LiveId" clId="{DB99C404-EC06-457C-BB16-AD0136894115}" dt="2021-06-30T06:23:37.915" v="136"/>
          <ac:spMkLst>
            <pc:docMk/>
            <pc:sldMk cId="1700387714" sldId="643"/>
            <ac:spMk id="2" creationId="{BA65D2BA-4F12-4DD7-AC54-7385A2C2AEEB}"/>
          </ac:spMkLst>
        </pc:spChg>
        <pc:spChg chg="mod">
          <ac:chgData name="Christian Morales LL." userId="acd2dd22fbae4b69" providerId="LiveId" clId="{DB99C404-EC06-457C-BB16-AD0136894115}" dt="2021-06-30T06:28:23.753" v="235"/>
          <ac:spMkLst>
            <pc:docMk/>
            <pc:sldMk cId="1700387714" sldId="643"/>
            <ac:spMk id="3" creationId="{56FB79E5-FBCE-41B9-BA8E-BD1F4F65C029}"/>
          </ac:spMkLst>
        </pc:spChg>
        <pc:spChg chg="add mod">
          <ac:chgData name="Christian Morales LL." userId="acd2dd22fbae4b69" providerId="LiveId" clId="{DB99C404-EC06-457C-BB16-AD0136894115}" dt="2021-06-30T06:23:44.012" v="137"/>
          <ac:spMkLst>
            <pc:docMk/>
            <pc:sldMk cId="1700387714" sldId="643"/>
            <ac:spMk id="4" creationId="{A9687910-B4CB-4885-8EBE-884132B8E0A4}"/>
          </ac:spMkLst>
        </pc:spChg>
        <pc:picChg chg="add mod">
          <ac:chgData name="Christian Morales LL." userId="acd2dd22fbae4b69" providerId="LiveId" clId="{DB99C404-EC06-457C-BB16-AD0136894115}" dt="2021-06-30T06:23:44.012" v="137"/>
          <ac:picMkLst>
            <pc:docMk/>
            <pc:sldMk cId="1700387714" sldId="643"/>
            <ac:picMk id="5" creationId="{9E0F2DAA-6829-4985-97FC-35B9C44F06BC}"/>
          </ac:picMkLst>
        </pc:picChg>
        <pc:picChg chg="add mod">
          <ac:chgData name="Christian Morales LL." userId="acd2dd22fbae4b69" providerId="LiveId" clId="{DB99C404-EC06-457C-BB16-AD0136894115}" dt="2021-06-30T06:23:44.012" v="137"/>
          <ac:picMkLst>
            <pc:docMk/>
            <pc:sldMk cId="1700387714" sldId="643"/>
            <ac:picMk id="6" creationId="{01B9AF40-F600-4A20-9CC2-8C4DAFC5110F}"/>
          </ac:picMkLst>
        </pc:picChg>
      </pc:sldChg>
    </pc:docChg>
  </pc:docChgLst>
  <pc:docChgLst>
    <pc:chgData name="Desarrollo Curricular" clId="Web-{C2B50EEA-BAD8-44DE-A2B6-B919F7A948D0}"/>
    <pc:docChg chg="modSld">
      <pc:chgData name="Desarrollo Curricular" userId="" providerId="" clId="Web-{C2B50EEA-BAD8-44DE-A2B6-B919F7A948D0}" dt="2021-06-05T02:42:57.819" v="9" actId="20577"/>
      <pc:docMkLst>
        <pc:docMk/>
      </pc:docMkLst>
      <pc:sldChg chg="modSp">
        <pc:chgData name="Desarrollo Curricular" userId="" providerId="" clId="Web-{C2B50EEA-BAD8-44DE-A2B6-B919F7A948D0}" dt="2021-06-05T02:42:50.897" v="5" actId="20577"/>
        <pc:sldMkLst>
          <pc:docMk/>
          <pc:sldMk cId="1834265078" sldId="620"/>
        </pc:sldMkLst>
        <pc:spChg chg="mod">
          <ac:chgData name="Desarrollo Curricular" userId="" providerId="" clId="Web-{C2B50EEA-BAD8-44DE-A2B6-B919F7A948D0}" dt="2021-06-05T02:42:50.897" v="5" actId="20577"/>
          <ac:spMkLst>
            <pc:docMk/>
            <pc:sldMk cId="1834265078" sldId="620"/>
            <ac:spMk id="3" creationId="{7279C2AC-66F9-4C8F-929B-40A387D8CCE2}"/>
          </ac:spMkLst>
        </pc:spChg>
      </pc:sldChg>
      <pc:sldChg chg="modSp">
        <pc:chgData name="Desarrollo Curricular" userId="" providerId="" clId="Web-{C2B50EEA-BAD8-44DE-A2B6-B919F7A948D0}" dt="2021-06-05T02:42:57.819" v="9" actId="20577"/>
        <pc:sldMkLst>
          <pc:docMk/>
          <pc:sldMk cId="963236813" sldId="621"/>
        </pc:sldMkLst>
        <pc:spChg chg="mod">
          <ac:chgData name="Desarrollo Curricular" userId="" providerId="" clId="Web-{C2B50EEA-BAD8-44DE-A2B6-B919F7A948D0}" dt="2021-06-05T02:42:57.819" v="9" actId="20577"/>
          <ac:spMkLst>
            <pc:docMk/>
            <pc:sldMk cId="963236813" sldId="621"/>
            <ac:spMk id="3" creationId="{A0A05108-6537-D24C-A3B6-E057CF557277}"/>
          </ac:spMkLst>
        </pc:spChg>
      </pc:sldChg>
    </pc:docChg>
  </pc:docChgLst>
  <pc:docChgLst>
    <pc:chgData name="Desarrollo Curricular" clId="Web-{B7DFFAD3-7D6E-48D4-9AB2-3DDB625B36D8}"/>
    <pc:docChg chg="modSld">
      <pc:chgData name="Desarrollo Curricular" userId="" providerId="" clId="Web-{B7DFFAD3-7D6E-48D4-9AB2-3DDB625B36D8}" dt="2021-05-31T22:26:43.093" v="1" actId="20577"/>
      <pc:docMkLst>
        <pc:docMk/>
      </pc:docMkLst>
      <pc:sldChg chg="modSp">
        <pc:chgData name="Desarrollo Curricular" userId="" providerId="" clId="Web-{B7DFFAD3-7D6E-48D4-9AB2-3DDB625B36D8}" dt="2021-05-31T22:26:43.093" v="1" actId="20577"/>
        <pc:sldMkLst>
          <pc:docMk/>
          <pc:sldMk cId="4227363741" sldId="260"/>
        </pc:sldMkLst>
        <pc:spChg chg="mod">
          <ac:chgData name="Desarrollo Curricular" userId="" providerId="" clId="Web-{B7DFFAD3-7D6E-48D4-9AB2-3DDB625B36D8}" dt="2021-05-31T22:26:43.093" v="1" actId="20577"/>
          <ac:spMkLst>
            <pc:docMk/>
            <pc:sldMk cId="4227363741" sldId="260"/>
            <ac:spMk id="2" creationId="{51FB5928-6A9D-4A40-A59B-3E296900738E}"/>
          </ac:spMkLst>
        </pc:spChg>
      </pc:sldChg>
    </pc:docChg>
  </pc:docChgLst>
  <pc:docChgLst>
    <pc:chgData name="Desarrollo Curricular" clId="Web-{06C68F80-7D7B-4332-8A34-27E25E5ADEDF}"/>
    <pc:docChg chg="modSld">
      <pc:chgData name="Desarrollo Curricular" userId="" providerId="" clId="Web-{06C68F80-7D7B-4332-8A34-27E25E5ADEDF}" dt="2021-05-31T22:00:53.597" v="121" actId="20577"/>
      <pc:docMkLst>
        <pc:docMk/>
      </pc:docMkLst>
      <pc:sldChg chg="modSp">
        <pc:chgData name="Desarrollo Curricular" userId="" providerId="" clId="Web-{06C68F80-7D7B-4332-8A34-27E25E5ADEDF}" dt="2021-05-31T21:29:24.351" v="5" actId="20577"/>
        <pc:sldMkLst>
          <pc:docMk/>
          <pc:sldMk cId="4227363741" sldId="260"/>
        </pc:sldMkLst>
        <pc:spChg chg="mod">
          <ac:chgData name="Desarrollo Curricular" userId="" providerId="" clId="Web-{06C68F80-7D7B-4332-8A34-27E25E5ADEDF}" dt="2021-05-31T21:29:24.351" v="5" actId="20577"/>
          <ac:spMkLst>
            <pc:docMk/>
            <pc:sldMk cId="4227363741" sldId="260"/>
            <ac:spMk id="2" creationId="{51FB5928-6A9D-4A40-A59B-3E296900738E}"/>
          </ac:spMkLst>
        </pc:spChg>
      </pc:sldChg>
      <pc:sldChg chg="modSp">
        <pc:chgData name="Desarrollo Curricular" userId="" providerId="" clId="Web-{06C68F80-7D7B-4332-8A34-27E25E5ADEDF}" dt="2021-05-31T21:32:53.323" v="80" actId="20577"/>
        <pc:sldMkLst>
          <pc:docMk/>
          <pc:sldMk cId="2866921917" sldId="563"/>
        </pc:sldMkLst>
        <pc:spChg chg="mod">
          <ac:chgData name="Desarrollo Curricular" userId="" providerId="" clId="Web-{06C68F80-7D7B-4332-8A34-27E25E5ADEDF}" dt="2021-05-31T21:32:53.323" v="80" actId="20577"/>
          <ac:spMkLst>
            <pc:docMk/>
            <pc:sldMk cId="2866921917" sldId="563"/>
            <ac:spMk id="2" creationId="{7273257F-D179-0F4C-B01F-BB2035DAEC54}"/>
          </ac:spMkLst>
        </pc:spChg>
      </pc:sldChg>
      <pc:sldChg chg="delSp modSp">
        <pc:chgData name="Desarrollo Curricular" userId="" providerId="" clId="Web-{06C68F80-7D7B-4332-8A34-27E25E5ADEDF}" dt="2021-05-31T22:00:53.597" v="121" actId="20577"/>
        <pc:sldMkLst>
          <pc:docMk/>
          <pc:sldMk cId="1026487" sldId="564"/>
        </pc:sldMkLst>
        <pc:spChg chg="del">
          <ac:chgData name="Desarrollo Curricular" userId="" providerId="" clId="Web-{06C68F80-7D7B-4332-8A34-27E25E5ADEDF}" dt="2021-05-31T21:33:45.526" v="90"/>
          <ac:spMkLst>
            <pc:docMk/>
            <pc:sldMk cId="1026487" sldId="564"/>
            <ac:spMk id="3" creationId="{BC057E80-EF45-4BFA-81AB-236A4564C5A5}"/>
          </ac:spMkLst>
        </pc:spChg>
        <pc:spChg chg="mod">
          <ac:chgData name="Desarrollo Curricular" userId="" providerId="" clId="Web-{06C68F80-7D7B-4332-8A34-27E25E5ADEDF}" dt="2021-05-31T22:00:53.597" v="121" actId="20577"/>
          <ac:spMkLst>
            <pc:docMk/>
            <pc:sldMk cId="1026487" sldId="564"/>
            <ac:spMk id="5" creationId="{079F80E9-C8D2-8B42-B481-B910D99A780C}"/>
          </ac:spMkLst>
        </pc:spChg>
      </pc:sldChg>
      <pc:sldChg chg="modSp">
        <pc:chgData name="Desarrollo Curricular" userId="" providerId="" clId="Web-{06C68F80-7D7B-4332-8A34-27E25E5ADEDF}" dt="2021-05-31T22:00:24.315" v="119" actId="14100"/>
        <pc:sldMkLst>
          <pc:docMk/>
          <pc:sldMk cId="3657153734" sldId="625"/>
        </pc:sldMkLst>
        <pc:spChg chg="mod">
          <ac:chgData name="Desarrollo Curricular" userId="" providerId="" clId="Web-{06C68F80-7D7B-4332-8A34-27E25E5ADEDF}" dt="2021-05-31T22:00:24.315" v="119" actId="14100"/>
          <ac:spMkLst>
            <pc:docMk/>
            <pc:sldMk cId="3657153734" sldId="625"/>
            <ac:spMk id="3" creationId="{7279C2AC-66F9-4C8F-929B-40A387D8CCE2}"/>
          </ac:spMkLst>
        </pc:spChg>
      </pc:sldChg>
    </pc:docChg>
  </pc:docChgLst>
  <pc:docChgLst>
    <pc:chgData name="Desarrollo Curricular" clId="Web-{D03FB84D-AF2A-461A-B46F-DD7B3F5826B6}"/>
    <pc:docChg chg="addSld delSld modSld sldOrd">
      <pc:chgData name="Desarrollo Curricular" userId="" providerId="" clId="Web-{D03FB84D-AF2A-461A-B46F-DD7B3F5826B6}" dt="2021-05-26T13:43:00.766" v="14" actId="20577"/>
      <pc:docMkLst>
        <pc:docMk/>
      </pc:docMkLst>
      <pc:sldChg chg="modSp del">
        <pc:chgData name="Desarrollo Curricular" userId="" providerId="" clId="Web-{D03FB84D-AF2A-461A-B46F-DD7B3F5826B6}" dt="2021-05-26T13:42:01.718" v="1"/>
        <pc:sldMkLst>
          <pc:docMk/>
          <pc:sldMk cId="3825174403" sldId="288"/>
        </pc:sldMkLst>
        <pc:spChg chg="mod">
          <ac:chgData name="Desarrollo Curricular" userId="" providerId="" clId="Web-{D03FB84D-AF2A-461A-B46F-DD7B3F5826B6}" dt="2021-05-26T13:41:45.593" v="0" actId="20577"/>
          <ac:spMkLst>
            <pc:docMk/>
            <pc:sldMk cId="3825174403" sldId="288"/>
            <ac:spMk id="2" creationId="{429C049A-7F2A-BC47-B9C2-0C6CE4CD201C}"/>
          </ac:spMkLst>
        </pc:spChg>
      </pc:sldChg>
      <pc:sldChg chg="addSp delSp">
        <pc:chgData name="Desarrollo Curricular" userId="" providerId="" clId="Web-{D03FB84D-AF2A-461A-B46F-DD7B3F5826B6}" dt="2021-05-26T13:42:13.562" v="5"/>
        <pc:sldMkLst>
          <pc:docMk/>
          <pc:sldMk cId="2866921917" sldId="563"/>
        </pc:sldMkLst>
        <pc:spChg chg="add del">
          <ac:chgData name="Desarrollo Curricular" userId="" providerId="" clId="Web-{D03FB84D-AF2A-461A-B46F-DD7B3F5826B6}" dt="2021-05-26T13:42:13.562" v="5"/>
          <ac:spMkLst>
            <pc:docMk/>
            <pc:sldMk cId="2866921917" sldId="563"/>
            <ac:spMk id="3" creationId="{510C7750-92C1-4B86-BEC3-F7F77A015369}"/>
          </ac:spMkLst>
        </pc:spChg>
        <pc:spChg chg="add del">
          <ac:chgData name="Desarrollo Curricular" userId="" providerId="" clId="Web-{D03FB84D-AF2A-461A-B46F-DD7B3F5826B6}" dt="2021-05-26T13:42:10.109" v="4"/>
          <ac:spMkLst>
            <pc:docMk/>
            <pc:sldMk cId="2866921917" sldId="563"/>
            <ac:spMk id="4" creationId="{E7D933D2-DD93-46CE-A7F9-DD0D45489857}"/>
          </ac:spMkLst>
        </pc:spChg>
      </pc:sldChg>
      <pc:sldChg chg="addSp">
        <pc:chgData name="Desarrollo Curricular" userId="" providerId="" clId="Web-{D03FB84D-AF2A-461A-B46F-DD7B3F5826B6}" dt="2021-05-26T13:42:31.625" v="6"/>
        <pc:sldMkLst>
          <pc:docMk/>
          <pc:sldMk cId="1026487" sldId="564"/>
        </pc:sldMkLst>
        <pc:spChg chg="add">
          <ac:chgData name="Desarrollo Curricular" userId="" providerId="" clId="Web-{D03FB84D-AF2A-461A-B46F-DD7B3F5826B6}" dt="2021-05-26T13:42:31.625" v="6"/>
          <ac:spMkLst>
            <pc:docMk/>
            <pc:sldMk cId="1026487" sldId="564"/>
            <ac:spMk id="3" creationId="{BC057E80-EF45-4BFA-81AB-236A4564C5A5}"/>
          </ac:spMkLst>
        </pc:spChg>
      </pc:sldChg>
      <pc:sldChg chg="addSp delSp modSp add ord replId">
        <pc:chgData name="Desarrollo Curricular" userId="" providerId="" clId="Web-{D03FB84D-AF2A-461A-B46F-DD7B3F5826B6}" dt="2021-05-26T13:43:00.766" v="14" actId="20577"/>
        <pc:sldMkLst>
          <pc:docMk/>
          <pc:sldMk cId="3657153734" sldId="625"/>
        </pc:sldMkLst>
        <pc:spChg chg="add del mod">
          <ac:chgData name="Desarrollo Curricular" userId="" providerId="" clId="Web-{D03FB84D-AF2A-461A-B46F-DD7B3F5826B6}" dt="2021-05-26T13:42:53.641" v="12"/>
          <ac:spMkLst>
            <pc:docMk/>
            <pc:sldMk cId="3657153734" sldId="625"/>
            <ac:spMk id="2" creationId="{C41C7A3F-DDF6-48FE-96D5-11DA799F028A}"/>
          </ac:spMkLst>
        </pc:spChg>
        <pc:spChg chg="mod">
          <ac:chgData name="Desarrollo Curricular" userId="" providerId="" clId="Web-{D03FB84D-AF2A-461A-B46F-DD7B3F5826B6}" dt="2021-05-26T13:43:00.766" v="14" actId="20577"/>
          <ac:spMkLst>
            <pc:docMk/>
            <pc:sldMk cId="3657153734" sldId="625"/>
            <ac:spMk id="3" creationId="{7279C2AC-66F9-4C8F-929B-40A387D8CC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13FF-DAD0-4A57-BC88-3ADCEDB569DD}" type="datetimeFigureOut">
              <a:rPr lang="es-PE" smtClean="0"/>
              <a:t>1/07/2021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F7BF2-E25C-416F-B974-26A2DDEA6F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536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sin imagen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37979B9-B653-2C4F-AA12-63A20D653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2367"/>
            <a:ext cx="5055042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5000" b="1" spc="0">
                <a:solidFill>
                  <a:srgbClr val="FFC922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  <a:br>
              <a:rPr lang="es-PE" dirty="0"/>
            </a:br>
            <a:r>
              <a:rPr lang="es-PE" dirty="0"/>
              <a:t>(Stag Negrita, 50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7577362-9D0F-8643-8DBD-5F4EFAC5F2CD}"/>
              </a:ext>
            </a:extLst>
          </p:cNvPr>
          <p:cNvGrpSpPr/>
          <p:nvPr/>
        </p:nvGrpSpPr>
        <p:grpSpPr>
          <a:xfrm>
            <a:off x="381000" y="1913698"/>
            <a:ext cx="490972" cy="438507"/>
            <a:chOff x="692987" y="1092326"/>
            <a:chExt cx="490972" cy="438507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29A2D926-63FC-714D-87A6-1AB8BF4DD985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6F29BC49-3B20-A54D-9DEC-B16A707F6EF2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37EB12D-8E34-A04B-B667-D0DAEA400D73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25" name="Imagen 24" descr="Imagen que contiene Icono&#10;&#10;Descripción generada automáticamente">
            <a:extLst>
              <a:ext uri="{FF2B5EF4-FFF2-40B4-BE49-F238E27FC236}">
                <a16:creationId xmlns:a16="http://schemas.microsoft.com/office/drawing/2014/main" id="{A14E9BB1-7723-AD4F-84EB-C4F8B3E2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914" y="5429250"/>
            <a:ext cx="542647" cy="896937"/>
          </a:xfrm>
          <a:prstGeom prst="rect">
            <a:avLst/>
          </a:prstGeom>
        </p:spPr>
      </p:pic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C983230A-D192-6742-81C7-4245B8E4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354" y="6180902"/>
            <a:ext cx="3255292" cy="336135"/>
          </a:xfrm>
          <a:prstGeom prst="rect">
            <a:avLst/>
          </a:prstGeom>
        </p:spPr>
        <p:txBody>
          <a:bodyPr wrap="square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E7D5E-43FC-DC40-A502-AD97ED5A1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27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47CAAA53-8FBB-41A3-92A8-1911E50848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8064" y="2147077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826A7C83-3069-44DD-A398-08B0D14E82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8063" y="2805094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D881B3C-CDB5-4433-B316-06801EAA45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8062" y="3459296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F7642A24-D4C4-4612-ACCF-5C60B428DB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8061" y="4113499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60431D2B-484E-44E2-ABD2-0B87F4D73E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8060" y="4764971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28" name="Marcador de texto 7">
            <a:extLst>
              <a:ext uri="{FF2B5EF4-FFF2-40B4-BE49-F238E27FC236}">
                <a16:creationId xmlns:a16="http://schemas.microsoft.com/office/drawing/2014/main" id="{AD71FEAD-3BC7-CB4F-824E-5B59A48A29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2733" y="2148831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01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2F85DAD7-4A53-4F4F-96A5-DA10B54949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2733" y="2806848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02</a:t>
            </a:r>
          </a:p>
        </p:txBody>
      </p:sp>
      <p:sp>
        <p:nvSpPr>
          <p:cNvPr id="31" name="Marcador de texto 7">
            <a:extLst>
              <a:ext uri="{FF2B5EF4-FFF2-40B4-BE49-F238E27FC236}">
                <a16:creationId xmlns:a16="http://schemas.microsoft.com/office/drawing/2014/main" id="{08E9CB7C-D712-0B4A-A993-2B7F7A428C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2733" y="3461050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03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1D01B89D-7F4F-1041-B804-53CA6D06BCC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2733" y="4115253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04</a:t>
            </a:r>
          </a:p>
        </p:txBody>
      </p:sp>
      <p:sp>
        <p:nvSpPr>
          <p:cNvPr id="33" name="Marcador de texto 7">
            <a:extLst>
              <a:ext uri="{FF2B5EF4-FFF2-40B4-BE49-F238E27FC236}">
                <a16:creationId xmlns:a16="http://schemas.microsoft.com/office/drawing/2014/main" id="{B0393092-4B6C-E741-B850-4962FF23D5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733" y="4766725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05</a:t>
            </a:r>
          </a:p>
        </p:txBody>
      </p:sp>
      <p:pic>
        <p:nvPicPr>
          <p:cNvPr id="37" name="Imagen 36" descr="Imagen que contiene Texto&#10;&#10;Descripción generada automáticamente">
            <a:extLst>
              <a:ext uri="{FF2B5EF4-FFF2-40B4-BE49-F238E27FC236}">
                <a16:creationId xmlns:a16="http://schemas.microsoft.com/office/drawing/2014/main" id="{6477CFEA-FF50-8748-9B71-F6E2128B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3675A1A-C649-4A4F-836C-8AEB12490D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11242726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Contenido temático (Stag Negrita, 30 pts.)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FC6BB74-BFE3-C04C-BD9B-05E97D4CA234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D46D1CB0-2E80-014D-B0C9-21EADCD9A1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33435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3">
            <a:extLst>
              <a:ext uri="{FF2B5EF4-FFF2-40B4-BE49-F238E27FC236}">
                <a16:creationId xmlns:a16="http://schemas.microsoft.com/office/drawing/2014/main" id="{42D4E7F3-8D64-4210-ABC8-D6A9E3504B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360000" tIns="396000" rIns="72000"/>
          <a:lstStyle>
            <a:lvl1pPr marL="0" indent="0">
              <a:lnSpc>
                <a:spcPct val="70000"/>
              </a:lnSpc>
              <a:buNone/>
              <a:defRPr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Coloca aquí la imagen a tamaño completo</a:t>
            </a:r>
          </a:p>
        </p:txBody>
      </p:sp>
    </p:spTree>
    <p:extLst>
      <p:ext uri="{BB962C8B-B14F-4D97-AF65-F5344CB8AC3E}">
        <p14:creationId xmlns:p14="http://schemas.microsoft.com/office/powerpoint/2010/main" val="36340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dad virt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4B87943-1FB8-4769-955B-E9CB04115AF3}"/>
              </a:ext>
            </a:extLst>
          </p:cNvPr>
          <p:cNvSpPr txBox="1"/>
          <p:nvPr/>
        </p:nvSpPr>
        <p:spPr>
          <a:xfrm>
            <a:off x="490899" y="2245242"/>
            <a:ext cx="1431316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6E0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</a:t>
            </a:r>
          </a:p>
          <a:p>
            <a:r>
              <a:rPr lang="es-PE" sz="2200" b="1" dirty="0">
                <a:solidFill>
                  <a:srgbClr val="6E0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</a:t>
            </a:r>
          </a:p>
          <a:p>
            <a:endParaRPr lang="es-PE" sz="2200" b="1" dirty="0">
              <a:solidFill>
                <a:srgbClr val="6E00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E3985964-552D-456B-8687-3F8C9FF580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656" y="2270163"/>
            <a:ext cx="8099044" cy="124675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3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Foro, chat, wiki, tarea, encuesta, etc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2AB021-47E2-4C09-A142-FF5F86A218CF}"/>
              </a:ext>
            </a:extLst>
          </p:cNvPr>
          <p:cNvCxnSpPr/>
          <p:nvPr/>
        </p:nvCxnSpPr>
        <p:spPr>
          <a:xfrm>
            <a:off x="490899" y="2162907"/>
            <a:ext cx="11205801" cy="0"/>
          </a:xfrm>
          <a:prstGeom prst="line">
            <a:avLst/>
          </a:prstGeom>
          <a:ln>
            <a:solidFill>
              <a:srgbClr val="6E00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E330D9CB-693C-4F86-80C5-4C8A8F4220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7656" y="4074067"/>
            <a:ext cx="8099044" cy="124675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3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Escribir instrucciones para el estudiante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0AE6BCA-E285-48C6-A8C0-FADD14FF689A}"/>
              </a:ext>
            </a:extLst>
          </p:cNvPr>
          <p:cNvCxnSpPr/>
          <p:nvPr/>
        </p:nvCxnSpPr>
        <p:spPr>
          <a:xfrm>
            <a:off x="490899" y="3966811"/>
            <a:ext cx="11205801" cy="0"/>
          </a:xfrm>
          <a:prstGeom prst="line">
            <a:avLst/>
          </a:prstGeom>
          <a:ln>
            <a:solidFill>
              <a:srgbClr val="6E00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2C5C6E-D7AA-41F9-8B8A-15D47BEF2173}"/>
              </a:ext>
            </a:extLst>
          </p:cNvPr>
          <p:cNvSpPr txBox="1"/>
          <p:nvPr/>
        </p:nvSpPr>
        <p:spPr>
          <a:xfrm>
            <a:off x="492733" y="4077565"/>
            <a:ext cx="1878991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6E0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Indicaciones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5957DB05-C8C1-EA45-9073-6DB6691F13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Actividad Virtual</a:t>
            </a:r>
          </a:p>
        </p:txBody>
      </p:sp>
      <p:pic>
        <p:nvPicPr>
          <p:cNvPr id="24" name="Imagen 23" descr="Imagen que contiene Texto&#10;&#10;Descripción generada automáticamente">
            <a:extLst>
              <a:ext uri="{FF2B5EF4-FFF2-40B4-BE49-F238E27FC236}">
                <a16:creationId xmlns:a16="http://schemas.microsoft.com/office/drawing/2014/main" id="{19753B76-7A4B-6C48-A8BA-52657E00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8FDE73D-1B64-3E41-9E45-07ECF9AA64FF}"/>
              </a:ext>
            </a:extLst>
          </p:cNvPr>
          <p:cNvSpPr/>
          <p:nvPr/>
        </p:nvSpPr>
        <p:spPr>
          <a:xfrm>
            <a:off x="3192327" y="2216339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0" i="0" dirty="0">
                <a:effectLst/>
                <a:latin typeface="Source Sans Pro" panose="020B0503030403020204" pitchFamily="34" charset="0"/>
              </a:rPr>
              <a:t>→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C575F4F-79C8-7849-9E3B-E602113B9BB3}"/>
              </a:ext>
            </a:extLst>
          </p:cNvPr>
          <p:cNvSpPr/>
          <p:nvPr/>
        </p:nvSpPr>
        <p:spPr>
          <a:xfrm>
            <a:off x="3192327" y="3949164"/>
            <a:ext cx="375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0" i="0" dirty="0">
                <a:effectLst/>
                <a:latin typeface="Source Sans Pro" panose="020B0503030403020204" pitchFamily="34" charset="0"/>
              </a:rPr>
              <a:t>→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1F64922-C078-EC4B-86EF-A949EFBDFC47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Marcador de texto 7">
            <a:extLst>
              <a:ext uri="{FF2B5EF4-FFF2-40B4-BE49-F238E27FC236}">
                <a16:creationId xmlns:a16="http://schemas.microsoft.com/office/drawing/2014/main" id="{AD20EEA8-6850-7B43-9529-E4EB0773D2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16808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áge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28AC3AE-71D5-6843-858D-451406361752}"/>
              </a:ext>
            </a:extLst>
          </p:cNvPr>
          <p:cNvSpPr/>
          <p:nvPr/>
        </p:nvSpPr>
        <p:spPr>
          <a:xfrm>
            <a:off x="471084" y="4909440"/>
            <a:ext cx="3604002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Google Shape;111;p3">
            <a:extLst>
              <a:ext uri="{FF2B5EF4-FFF2-40B4-BE49-F238E27FC236}">
                <a16:creationId xmlns:a16="http://schemas.microsoft.com/office/drawing/2014/main" id="{7F59C428-0788-4243-8CD8-311685CC634A}"/>
              </a:ext>
            </a:extLst>
          </p:cNvPr>
          <p:cNvSpPr txBox="1"/>
          <p:nvPr/>
        </p:nvSpPr>
        <p:spPr>
          <a:xfrm>
            <a:off x="547916" y="5143932"/>
            <a:ext cx="3450339" cy="48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Montserrat"/>
              <a:buNone/>
            </a:pPr>
            <a:r>
              <a:rPr lang="es-PE" sz="1600" b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Montserrat"/>
              </a:rPr>
              <a:t>Texto (Arial Negrita, 16 pts.)</a:t>
            </a:r>
            <a:endParaRPr sz="1600" b="1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Marcador de posición de imagen 3">
            <a:extLst>
              <a:ext uri="{FF2B5EF4-FFF2-40B4-BE49-F238E27FC236}">
                <a16:creationId xmlns:a16="http://schemas.microsoft.com/office/drawing/2014/main" id="{AE038110-78E5-E642-ACE0-10CF44D3341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2053" y="1301858"/>
            <a:ext cx="3604002" cy="36075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17" name="Marcador de posición de imagen 3">
            <a:extLst>
              <a:ext uri="{FF2B5EF4-FFF2-40B4-BE49-F238E27FC236}">
                <a16:creationId xmlns:a16="http://schemas.microsoft.com/office/drawing/2014/main" id="{F3DABCA7-BEA6-9844-86A6-45D17A0C32C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94969" y="1301858"/>
            <a:ext cx="3604002" cy="36075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28" name="Marcador de posición de imagen 3">
            <a:extLst>
              <a:ext uri="{FF2B5EF4-FFF2-40B4-BE49-F238E27FC236}">
                <a16:creationId xmlns:a16="http://schemas.microsoft.com/office/drawing/2014/main" id="{E885F80A-FB71-6540-A998-98E95FC5BB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17883" y="1301858"/>
            <a:ext cx="3604002" cy="36075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D2E90F-18B7-F240-923A-564F413DC78D}"/>
              </a:ext>
            </a:extLst>
          </p:cNvPr>
          <p:cNvSpPr/>
          <p:nvPr/>
        </p:nvSpPr>
        <p:spPr>
          <a:xfrm>
            <a:off x="4293998" y="4909440"/>
            <a:ext cx="3604002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3">
            <a:extLst>
              <a:ext uri="{FF2B5EF4-FFF2-40B4-BE49-F238E27FC236}">
                <a16:creationId xmlns:a16="http://schemas.microsoft.com/office/drawing/2014/main" id="{62FB9F50-825D-544C-A887-7B559FC7B557}"/>
              </a:ext>
            </a:extLst>
          </p:cNvPr>
          <p:cNvSpPr txBox="1"/>
          <p:nvPr/>
        </p:nvSpPr>
        <p:spPr>
          <a:xfrm>
            <a:off x="4370830" y="5143932"/>
            <a:ext cx="3450339" cy="48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Montserrat"/>
              <a:buNone/>
            </a:pPr>
            <a:r>
              <a:rPr lang="es-PE" sz="1600" b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Montserrat"/>
              </a:rPr>
              <a:t>Texto (Arial Negrita, 16 pts.)</a:t>
            </a:r>
            <a:endParaRPr sz="1600" b="1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1AE5997-E909-C347-B754-018F5C21CA69}"/>
              </a:ext>
            </a:extLst>
          </p:cNvPr>
          <p:cNvSpPr/>
          <p:nvPr/>
        </p:nvSpPr>
        <p:spPr>
          <a:xfrm>
            <a:off x="8116913" y="4909440"/>
            <a:ext cx="3604002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944B1E38-EB70-574D-9D1B-95AC2DEE9604}"/>
              </a:ext>
            </a:extLst>
          </p:cNvPr>
          <p:cNvSpPr txBox="1"/>
          <p:nvPr/>
        </p:nvSpPr>
        <p:spPr>
          <a:xfrm>
            <a:off x="8193745" y="5143932"/>
            <a:ext cx="3450339" cy="48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Montserrat"/>
              <a:buNone/>
            </a:pPr>
            <a:r>
              <a:rPr lang="es-PE" sz="1600" b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Montserrat"/>
              </a:rPr>
              <a:t>Texto (Arial Negrita, 16 pts.)</a:t>
            </a:r>
            <a:endParaRPr sz="1600" b="1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35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407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cias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2650" y="3049292"/>
            <a:ext cx="3312441" cy="7594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6000" b="1" spc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Gracias</a:t>
            </a:r>
          </a:p>
        </p:txBody>
      </p:sp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3D533DAA-FD34-C44D-AFFD-EB30130B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699" y="2980532"/>
            <a:ext cx="542647" cy="8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8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E471EF36-3420-4544-9A0B-DAD992C3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76" y="2980531"/>
            <a:ext cx="542647" cy="8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0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2">
    <p:bg>
      <p:bgPr>
        <a:solidFill>
          <a:srgbClr val="FFC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39261317-FEBF-D64C-A841-19D161C8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01" y="2980531"/>
            <a:ext cx="542322" cy="8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9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imagen 1">
    <p:bg>
      <p:bgPr>
        <a:solidFill>
          <a:srgbClr val="FFC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37979B9-B653-2C4F-AA12-63A20D653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2367"/>
            <a:ext cx="4965915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5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  <a:br>
              <a:rPr lang="es-PE" dirty="0"/>
            </a:br>
            <a:r>
              <a:rPr lang="es-PE" dirty="0"/>
              <a:t>(Stag Negrita, 50 pts.)</a:t>
            </a:r>
          </a:p>
        </p:txBody>
      </p: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B7FB6A24-814E-4342-92A0-AFED68F0D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7A80E2-62D8-D647-9196-BBEA6A29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08" y="392504"/>
            <a:ext cx="542647" cy="896938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6BEFA-9913-2647-9CB4-ADF4C641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354" y="6180902"/>
            <a:ext cx="3255292" cy="336135"/>
          </a:xfrm>
          <a:prstGeom prst="rect">
            <a:avLst/>
          </a:prstGeom>
        </p:spPr>
        <p:txBody>
          <a:bodyPr wrap="square"/>
          <a:lstStyle>
            <a:lvl1pPr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E7D5E-43FC-DC40-A502-AD97ED5A1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168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imagen 2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37979B9-B653-2C4F-AA12-63A20D653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2367"/>
            <a:ext cx="4609454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5000" b="1" spc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  <a:br>
              <a:rPr lang="es-PE" dirty="0"/>
            </a:br>
            <a:r>
              <a:rPr lang="es-PE" dirty="0"/>
              <a:t>(Stag Negrita, 50 pts.)</a:t>
            </a:r>
          </a:p>
        </p:txBody>
      </p: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B7FB6A24-814E-4342-92A0-AFED68F0D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5C886C17-8946-4A4F-8D23-2FFDF620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4" y="392504"/>
            <a:ext cx="542647" cy="896937"/>
          </a:xfrm>
          <a:prstGeom prst="rect">
            <a:avLst/>
          </a:prstGeom>
        </p:spPr>
      </p:pic>
      <p:sp>
        <p:nvSpPr>
          <p:cNvPr id="11" name="Marcador de número de diapositiva 6">
            <a:extLst>
              <a:ext uri="{FF2B5EF4-FFF2-40B4-BE49-F238E27FC236}">
                <a16:creationId xmlns:a16="http://schemas.microsoft.com/office/drawing/2014/main" id="{44FA2C51-5732-CA45-9D4F-9E392DA4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354" y="6180902"/>
            <a:ext cx="3255292" cy="336135"/>
          </a:xfrm>
          <a:prstGeom prst="rect">
            <a:avLst/>
          </a:prstGeom>
        </p:spPr>
        <p:txBody>
          <a:bodyPr wrap="square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E7D5E-43FC-DC40-A502-AD97ED5A1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543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654C99F6-C45D-F64A-B6C5-2D26CA571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0984" y="4028612"/>
            <a:ext cx="5969545" cy="1741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6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Párrafo</a:t>
            </a:r>
            <a:br>
              <a:rPr lang="es-PE" dirty="0"/>
            </a:br>
            <a:r>
              <a:rPr lang="es-PE" dirty="0"/>
              <a:t>(Arial, 16 pts.)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48C0A98-FAC9-DB41-8021-FA252AD08BB1}"/>
              </a:ext>
            </a:extLst>
          </p:cNvPr>
          <p:cNvSpPr/>
          <p:nvPr/>
        </p:nvSpPr>
        <p:spPr>
          <a:xfrm>
            <a:off x="0" y="0"/>
            <a:ext cx="2471738" cy="6858000"/>
          </a:xfrm>
          <a:prstGeom prst="rect">
            <a:avLst/>
          </a:prstGeom>
          <a:solidFill>
            <a:srgbClr val="FFC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C273A9C-0558-CC45-A842-6869080F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A2DCC-998B-C345-9BB3-99D8A48E9A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0984" y="1801953"/>
            <a:ext cx="6124528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Sub título</a:t>
            </a:r>
          </a:p>
          <a:p>
            <a:pPr lvl="0"/>
            <a:r>
              <a:rPr lang="es-PE" dirty="0"/>
              <a:t>(Stag Negrita, 40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E96F9B-349B-0A4F-A5E1-E2C273559A5C}"/>
              </a:ext>
            </a:extLst>
          </p:cNvPr>
          <p:cNvGrpSpPr/>
          <p:nvPr/>
        </p:nvGrpSpPr>
        <p:grpSpPr>
          <a:xfrm>
            <a:off x="2765546" y="1027028"/>
            <a:ext cx="490972" cy="438507"/>
            <a:chOff x="692987" y="1092326"/>
            <a:chExt cx="490972" cy="43850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5870C02-C49B-1349-A2C4-27F0A399840F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rgbClr val="FFC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24C3B9-DA4E-4947-88E4-438FFBC3CF70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rgbClr val="FFC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638D32B-1C9F-F741-BB45-87253423481F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rgbClr val="FFC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ub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654C99F6-C45D-F64A-B6C5-2D26CA571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0984" y="4028612"/>
            <a:ext cx="5969545" cy="1741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6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Párrafo</a:t>
            </a:r>
            <a:br>
              <a:rPr lang="es-PE" dirty="0"/>
            </a:br>
            <a:r>
              <a:rPr lang="es-PE" dirty="0"/>
              <a:t>(Arial, 16 pts.)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48C0A98-FAC9-DB41-8021-FA252AD08BB1}"/>
              </a:ext>
            </a:extLst>
          </p:cNvPr>
          <p:cNvSpPr/>
          <p:nvPr/>
        </p:nvSpPr>
        <p:spPr>
          <a:xfrm>
            <a:off x="0" y="0"/>
            <a:ext cx="2471738" cy="6858000"/>
          </a:xfrm>
          <a:prstGeom prst="rect">
            <a:avLst/>
          </a:prstGeom>
          <a:solidFill>
            <a:srgbClr val="6E0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C273A9C-0558-CC45-A842-6869080F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A2DCC-998B-C345-9BB3-99D8A48E9A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0984" y="1801953"/>
            <a:ext cx="6124528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Sub título</a:t>
            </a:r>
          </a:p>
          <a:p>
            <a:pPr lvl="0"/>
            <a:r>
              <a:rPr lang="es-PE" dirty="0"/>
              <a:t>(Stag Negrita, 40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E96F9B-349B-0A4F-A5E1-E2C273559A5C}"/>
              </a:ext>
            </a:extLst>
          </p:cNvPr>
          <p:cNvGrpSpPr/>
          <p:nvPr/>
        </p:nvGrpSpPr>
        <p:grpSpPr>
          <a:xfrm>
            <a:off x="2765546" y="1027028"/>
            <a:ext cx="490972" cy="438507"/>
            <a:chOff x="692987" y="1092326"/>
            <a:chExt cx="490972" cy="43850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5870C02-C49B-1349-A2C4-27F0A399840F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rgbClr val="6E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24C3B9-DA4E-4947-88E4-438FFBC3CF70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rgbClr val="6E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638D32B-1C9F-F741-BB45-87253423481F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rgbClr val="6E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5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 título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A2DCC-998B-C345-9BB3-99D8A48E9A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3584" y="1538759"/>
            <a:ext cx="6124528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1" spc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Sub título</a:t>
            </a:r>
          </a:p>
          <a:p>
            <a:pPr lvl="0"/>
            <a:r>
              <a:rPr lang="es-PE" dirty="0"/>
              <a:t>(Stag Negrita, 40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E96F9B-349B-0A4F-A5E1-E2C273559A5C}"/>
              </a:ext>
            </a:extLst>
          </p:cNvPr>
          <p:cNvGrpSpPr/>
          <p:nvPr/>
        </p:nvGrpSpPr>
        <p:grpSpPr>
          <a:xfrm>
            <a:off x="708146" y="763834"/>
            <a:ext cx="490972" cy="438507"/>
            <a:chOff x="692987" y="1092326"/>
            <a:chExt cx="490972" cy="43850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5870C02-C49B-1349-A2C4-27F0A399840F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24C3B9-DA4E-4947-88E4-438FFBC3CF70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638D32B-1C9F-F741-BB45-87253423481F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14" name="Imagen 13" descr="Imagen que contiene Icono&#10;&#10;Descripción generada automáticamente">
            <a:extLst>
              <a:ext uri="{FF2B5EF4-FFF2-40B4-BE49-F238E27FC236}">
                <a16:creationId xmlns:a16="http://schemas.microsoft.com/office/drawing/2014/main" id="{9EC724AC-195B-3945-9A72-F1B08303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81C8642D-1CB2-4C8B-977E-70E970DF40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 (Stag Negrita, 30 pts.)</a:t>
            </a: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654C99F6-C45D-F64A-B6C5-2D26CA571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148" y="1782306"/>
            <a:ext cx="5492538" cy="42295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Párrafo</a:t>
            </a:r>
            <a:br>
              <a:rPr lang="es-PE" dirty="0"/>
            </a:br>
            <a:r>
              <a:rPr lang="es-PE" dirty="0"/>
              <a:t>(Arial, 16 pts.)</a:t>
            </a:r>
          </a:p>
        </p:txBody>
      </p:sp>
      <p:sp>
        <p:nvSpPr>
          <p:cNvPr id="10" name="Marcador de posición de imagen 3">
            <a:extLst>
              <a:ext uri="{FF2B5EF4-FFF2-40B4-BE49-F238E27FC236}">
                <a16:creationId xmlns:a16="http://schemas.microsoft.com/office/drawing/2014/main" id="{9F3EFAD0-9053-5246-B675-5AD6A44C8A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61315" y="1782305"/>
            <a:ext cx="4912963" cy="42295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F582A3-86F4-AE47-974F-C7916DD092BE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7DCA2970-CEB2-574F-8B32-A8331CFB8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18B52-6FE3-1241-A2A4-1DD334BAD1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313698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C0DB2D61-18BC-F840-8464-B66C77C9D3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148" y="1782306"/>
            <a:ext cx="11247574" cy="42295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Ejemplo párrafo — De esta manera, se puede constituir un negocio como empresa individual de responsabilidad limitada (EIRL) o como uno de los tipos societarios regulados en la ley general de sociedades (sociedad anónima de Responsabilidad Limitada, Sociedad Anónima cerrada, sociedad anónima abierta, etc.). </a:t>
            </a:r>
          </a:p>
        </p:txBody>
      </p:sp>
      <p:pic>
        <p:nvPicPr>
          <p:cNvPr id="16" name="Imagen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8F946BE4-738F-C444-B360-75592924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39460FD9-5EE9-4F45-A5D5-FDE0517B6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 (Stag Negrita, 30 pts.)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0FA103A-34BE-FB4F-969D-448EBE44ADAE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DA6F120B-7316-BA4B-87E8-035E2DACF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282182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8F946BE4-738F-C444-B360-75592924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39460FD9-5EE9-4F45-A5D5-FDE0517B6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 (Stag Negrita, 30 pts.)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0FA103A-34BE-FB4F-969D-448EBE44ADAE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DA6F120B-7316-BA4B-87E8-035E2DACF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331463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DA2227-39F1-4AA0-9B42-2E0DDF03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46627F-D4F7-4226-BA85-0F772126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296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9" r:id="rId5"/>
    <p:sldLayoutId id="2147483737" r:id="rId6"/>
    <p:sldLayoutId id="2147483738" r:id="rId7"/>
    <p:sldLayoutId id="2147483739" r:id="rId8"/>
    <p:sldLayoutId id="2147483748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openxmlformats.org/officeDocument/2006/relationships/image" Target="../media/image21.jpeg"/><Relationship Id="rId5" Type="http://schemas.openxmlformats.org/officeDocument/2006/relationships/image" Target="../media/image9.jpeg"/><Relationship Id="rId10" Type="http://schemas.openxmlformats.org/officeDocument/2006/relationships/image" Target="../media/image20.png"/><Relationship Id="rId4" Type="http://schemas.openxmlformats.org/officeDocument/2006/relationships/image" Target="../media/image8.jpeg"/><Relationship Id="rId9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2.png"/><Relationship Id="rId3" Type="http://schemas.openxmlformats.org/officeDocument/2006/relationships/image" Target="../media/image8.jpeg"/><Relationship Id="rId7" Type="http://schemas.openxmlformats.org/officeDocument/2006/relationships/image" Target="../media/image21.jpeg"/><Relationship Id="rId12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0" Type="http://schemas.openxmlformats.org/officeDocument/2006/relationships/image" Target="../media/image29.png"/><Relationship Id="rId4" Type="http://schemas.openxmlformats.org/officeDocument/2006/relationships/image" Target="../media/image9.jpe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Primer plano de bolígrafo sobre informe económico con la ventana de fondo Foto gratis">
            <a:extLst>
              <a:ext uri="{FF2B5EF4-FFF2-40B4-BE49-F238E27FC236}">
                <a16:creationId xmlns:a16="http://schemas.microsoft.com/office/drawing/2014/main" id="{7C2D75F1-C0EB-EE41-ABD7-08CC767F5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r="29237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326476-26BC-4601-BA5C-82F109F88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2296680"/>
            <a:ext cx="4609454" cy="2264641"/>
          </a:xfrm>
        </p:spPr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1FB5928-6A9D-4A40-A59B-3E29690073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00051" y="5795158"/>
            <a:ext cx="4609454" cy="8550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200" b="1" dirty="0">
                <a:solidFill>
                  <a:schemeClr val="bg1"/>
                </a:solidFill>
                <a:latin typeface="Stag Book"/>
                <a:cs typeface="Arial"/>
              </a:rPr>
              <a:t>Tema 5: </a:t>
            </a:r>
            <a:r>
              <a:rPr lang="es-ES" sz="1200" dirty="0">
                <a:solidFill>
                  <a:schemeClr val="bg1"/>
                </a:solidFill>
                <a:latin typeface="Stag Book"/>
                <a:cs typeface="Arial"/>
              </a:rPr>
              <a:t> </a:t>
            </a:r>
            <a:r>
              <a:rPr lang="es-PE" sz="1200" dirty="0">
                <a:solidFill>
                  <a:schemeClr val="bg1"/>
                </a:solidFill>
                <a:latin typeface="Stag Book"/>
                <a:cs typeface="Arial"/>
              </a:rPr>
              <a:t>Gestión del Cronograma del Proyecto</a:t>
            </a:r>
          </a:p>
          <a:p>
            <a:pPr marL="0" indent="0">
              <a:buNone/>
            </a:pPr>
            <a:r>
              <a:rPr lang="es-PE" sz="1200" b="1" dirty="0">
                <a:solidFill>
                  <a:schemeClr val="bg1"/>
                </a:solidFill>
                <a:latin typeface="Stag Book"/>
                <a:cs typeface="Arial"/>
              </a:rPr>
              <a:t>Escuela de:  Tecnologías de la información </a:t>
            </a:r>
          </a:p>
        </p:txBody>
      </p:sp>
    </p:spTree>
    <p:extLst>
      <p:ext uri="{BB962C8B-B14F-4D97-AF65-F5344CB8AC3E}">
        <p14:creationId xmlns:p14="http://schemas.microsoft.com/office/powerpoint/2010/main" val="422736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358C098-A914-4E8E-B54A-B102F9C9DD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Planificar el Cronograma</a:t>
            </a:r>
            <a:endParaRPr lang="es-PE" dirty="0"/>
          </a:p>
          <a:p>
            <a:r>
              <a:rPr lang="es-ES" dirty="0"/>
              <a:t>Salidas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A00CF-4721-4679-9E87-24C29E12CA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4" name="1 Rectángulo">
            <a:extLst>
              <a:ext uri="{FF2B5EF4-FFF2-40B4-BE49-F238E27FC236}">
                <a16:creationId xmlns:a16="http://schemas.microsoft.com/office/drawing/2014/main" id="{ED3125D1-23DE-4651-A898-85B66A46A9AE}"/>
              </a:ext>
            </a:extLst>
          </p:cNvPr>
          <p:cNvSpPr/>
          <p:nvPr/>
        </p:nvSpPr>
        <p:spPr>
          <a:xfrm>
            <a:off x="1592960" y="2079359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El plan de gestión del cronograma, no sólo incluye una descripción de los procesos que se utilizarán para la gestión del cronograma, sino que consiste en tener respuestas por escrito a las siguientes preguntas: </a:t>
            </a:r>
          </a:p>
          <a:p>
            <a:pPr algn="just"/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¿Qué </a:t>
            </a:r>
            <a:r>
              <a:rPr lang="es-MX" b="1" dirty="0"/>
              <a:t>herramientas </a:t>
            </a:r>
            <a:r>
              <a:rPr lang="es-MX" dirty="0"/>
              <a:t>se utilizarán para realizar el cronograma?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¿Cuál será el nivel de </a:t>
            </a:r>
            <a:r>
              <a:rPr lang="es-MX" b="1" dirty="0"/>
              <a:t>precisión </a:t>
            </a:r>
            <a:r>
              <a:rPr lang="es-MX" dirty="0"/>
              <a:t>en las estimaciones de tiempo?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¿Cómo se estimará la </a:t>
            </a:r>
            <a:r>
              <a:rPr lang="es-MX" b="1" dirty="0"/>
              <a:t>reserva </a:t>
            </a:r>
            <a:r>
              <a:rPr lang="es-MX" dirty="0"/>
              <a:t>para contingencias?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¿Cómo y cuándo se </a:t>
            </a:r>
            <a:r>
              <a:rPr lang="es-MX" b="1" dirty="0"/>
              <a:t>actualizará </a:t>
            </a:r>
            <a:r>
              <a:rPr lang="es-MX" dirty="0"/>
              <a:t>la línea base de tiempo?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¿Cuánto será el nivel de </a:t>
            </a:r>
            <a:r>
              <a:rPr lang="es-MX" b="1" dirty="0"/>
              <a:t>tolerancia </a:t>
            </a:r>
            <a:r>
              <a:rPr lang="es-MX" dirty="0"/>
              <a:t>de los desvíos del cronograma en relación a la línea base?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¿Qué reglas se utilizarán para definir el porcentaje de </a:t>
            </a:r>
            <a:r>
              <a:rPr lang="es-MX" b="1" dirty="0"/>
              <a:t>avance </a:t>
            </a:r>
            <a:r>
              <a:rPr lang="es-MX" dirty="0"/>
              <a:t>de una actividad?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¿Cuáles son las cuentas de </a:t>
            </a:r>
            <a:r>
              <a:rPr lang="es-MX" b="1" dirty="0"/>
              <a:t>control </a:t>
            </a:r>
            <a:r>
              <a:rPr lang="es-MX" dirty="0"/>
              <a:t>de la EDT para gestionar los avances?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¿Qué metodología y fórmulas se utilizará para reportar los avances? Por ejemplo, análisis del </a:t>
            </a:r>
            <a:r>
              <a:rPr lang="es-MX" b="1" dirty="0"/>
              <a:t>valor ganado</a:t>
            </a:r>
            <a:r>
              <a:rPr lang="es-MX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¿Cómo y cuándo se presentarán los </a:t>
            </a:r>
            <a:r>
              <a:rPr lang="es-MX" b="1" dirty="0"/>
              <a:t>informes </a:t>
            </a:r>
            <a:r>
              <a:rPr lang="es-MX" dirty="0"/>
              <a:t>de avance? </a:t>
            </a:r>
          </a:p>
        </p:txBody>
      </p:sp>
      <p:pic>
        <p:nvPicPr>
          <p:cNvPr id="5" name="Picture 2" descr="C:\Users\Juan Pablo\AppData\Local\Microsoft\Windows\Temporary Internet Files\Content.IE5\2FVD43YT\MCj04326450000[1].png">
            <a:extLst>
              <a:ext uri="{FF2B5EF4-FFF2-40B4-BE49-F238E27FC236}">
                <a16:creationId xmlns:a16="http://schemas.microsoft.com/office/drawing/2014/main" id="{1ECE7CB2-3569-4E43-BE8F-778631F6D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51" y="3019964"/>
            <a:ext cx="1373960" cy="137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44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50566DC-EE24-4672-B572-D3B4A68C15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Definir las Actividades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8FE422-F4C3-4FD8-A66B-7A22CD40A87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B2498-24F6-4CB8-A283-47D3E52E9B8F}"/>
              </a:ext>
            </a:extLst>
          </p:cNvPr>
          <p:cNvSpPr txBox="1">
            <a:spLocks noChangeArrowheads="1"/>
          </p:cNvSpPr>
          <p:nvPr/>
        </p:nvSpPr>
        <p:spPr>
          <a:xfrm>
            <a:off x="509955" y="2523637"/>
            <a:ext cx="7850188" cy="349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80000"/>
              </a:lnSpc>
            </a:pPr>
            <a:r>
              <a:rPr lang="es-PE" sz="2600"/>
              <a:t>Proceso que consiste en identificar las acciones específicas a ejecutar para producir los entregables del proyecto</a:t>
            </a:r>
          </a:p>
          <a:p>
            <a:pPr lvl="1" algn="just">
              <a:lnSpc>
                <a:spcPct val="80000"/>
              </a:lnSpc>
            </a:pPr>
            <a:r>
              <a:rPr lang="es-PE" sz="2600"/>
              <a:t>Los paquetes de trabajo (entregables en el nivel más bajo de la EDT), se descomponen en componentes más pequeños llamados actividades</a:t>
            </a:r>
          </a:p>
          <a:p>
            <a:pPr lvl="1" algn="just">
              <a:lnSpc>
                <a:spcPct val="80000"/>
              </a:lnSpc>
            </a:pPr>
            <a:r>
              <a:rPr lang="es-PE" sz="2600"/>
              <a:t>Las actividades son el trabajo necesario para completar los paquetes de trabajo</a:t>
            </a:r>
            <a:endParaRPr lang="es-ES" sz="2600"/>
          </a:p>
          <a:p>
            <a:pPr>
              <a:lnSpc>
                <a:spcPct val="80000"/>
              </a:lnSpc>
            </a:pPr>
            <a:endParaRPr lang="es-PE" sz="300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pic>
        <p:nvPicPr>
          <p:cNvPr id="5" name="Picture 2" descr="https://encrypted-tbn2.gstatic.com/images?q=tbn:ANd9GcQ8oP_lYxTplRUcJ5ceq6hgKo2WcQlqNbjjv0CwJg-kmOizdON09g">
            <a:extLst>
              <a:ext uri="{FF2B5EF4-FFF2-40B4-BE49-F238E27FC236}">
                <a16:creationId xmlns:a16="http://schemas.microsoft.com/office/drawing/2014/main" id="{6D853AAC-06D1-4A23-B2C5-8BABAB433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32" y="2969564"/>
            <a:ext cx="2592288" cy="172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87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7CE30D3-6D1F-44E5-9729-912C865A80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Definir las Actividades</a:t>
            </a:r>
            <a:endParaRPr lang="es-PE" dirty="0"/>
          </a:p>
          <a:p>
            <a:r>
              <a:rPr lang="es-ES" dirty="0"/>
              <a:t>Mapa del proceso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045751-AB42-4396-814D-0F7CF02469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920CB-242A-4C1B-A98C-460287E654C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27188"/>
            <a:ext cx="7850188" cy="511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s-PE" sz="300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5C61060-0BEF-46D4-A8D9-EEBB736EA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376" y="3464233"/>
            <a:ext cx="2952328" cy="19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971DB18-00C5-41AB-A6C1-EF24344EA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8"/>
          <a:stretch/>
        </p:blipFill>
        <p:spPr bwMode="auto">
          <a:xfrm>
            <a:off x="7392145" y="1842387"/>
            <a:ext cx="961345" cy="90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60 CuadroTexto">
            <a:extLst>
              <a:ext uri="{FF2B5EF4-FFF2-40B4-BE49-F238E27FC236}">
                <a16:creationId xmlns:a16="http://schemas.microsoft.com/office/drawing/2014/main" id="{578ED469-A98A-4519-AFFB-FDE61C1101C4}"/>
              </a:ext>
            </a:extLst>
          </p:cNvPr>
          <p:cNvSpPr txBox="1"/>
          <p:nvPr/>
        </p:nvSpPr>
        <p:spPr>
          <a:xfrm>
            <a:off x="7464152" y="2764738"/>
            <a:ext cx="109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Juicio de expertos</a:t>
            </a:r>
          </a:p>
        </p:txBody>
      </p:sp>
      <p:sp>
        <p:nvSpPr>
          <p:cNvPr id="8" name="361 Flecha derecha">
            <a:extLst>
              <a:ext uri="{FF2B5EF4-FFF2-40B4-BE49-F238E27FC236}">
                <a16:creationId xmlns:a16="http://schemas.microsoft.com/office/drawing/2014/main" id="{600C8FDE-6D1D-42CB-8111-3FF701A0A35C}"/>
              </a:ext>
            </a:extLst>
          </p:cNvPr>
          <p:cNvSpPr/>
          <p:nvPr/>
        </p:nvSpPr>
        <p:spPr>
          <a:xfrm>
            <a:off x="4367808" y="4280785"/>
            <a:ext cx="597024" cy="491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/>
          </a:p>
        </p:txBody>
      </p:sp>
      <p:sp>
        <p:nvSpPr>
          <p:cNvPr id="9" name="714 Flecha derecha">
            <a:extLst>
              <a:ext uri="{FF2B5EF4-FFF2-40B4-BE49-F238E27FC236}">
                <a16:creationId xmlns:a16="http://schemas.microsoft.com/office/drawing/2014/main" id="{DA2C07A6-2EFE-4B48-9687-E0BC8455C877}"/>
              </a:ext>
            </a:extLst>
          </p:cNvPr>
          <p:cNvSpPr/>
          <p:nvPr/>
        </p:nvSpPr>
        <p:spPr>
          <a:xfrm>
            <a:off x="7883862" y="4205092"/>
            <a:ext cx="691234" cy="5589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/>
          </a:p>
        </p:txBody>
      </p:sp>
      <p:pic>
        <p:nvPicPr>
          <p:cNvPr id="10" name="Picture 8" descr="stock photo : Factory with solar panels 3d illustration">
            <a:extLst>
              <a:ext uri="{FF2B5EF4-FFF2-40B4-BE49-F238E27FC236}">
                <a16:creationId xmlns:a16="http://schemas.microsoft.com/office/drawing/2014/main" id="{11BB7AB8-F3F1-43F1-8F9A-3306AE45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845" y="4722706"/>
            <a:ext cx="787753" cy="8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716 CuadroTexto">
            <a:extLst>
              <a:ext uri="{FF2B5EF4-FFF2-40B4-BE49-F238E27FC236}">
                <a16:creationId xmlns:a16="http://schemas.microsoft.com/office/drawing/2014/main" id="{90B69A20-808A-462C-8123-C9C674C41EC7}"/>
              </a:ext>
            </a:extLst>
          </p:cNvPr>
          <p:cNvSpPr txBox="1"/>
          <p:nvPr/>
        </p:nvSpPr>
        <p:spPr>
          <a:xfrm>
            <a:off x="2772766" y="4722707"/>
            <a:ext cx="15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Factores Ambientales de la Empresa</a:t>
            </a:r>
          </a:p>
        </p:txBody>
      </p:sp>
      <p:pic>
        <p:nvPicPr>
          <p:cNvPr id="12" name="Picture 10" descr="stock vector : folder with documents">
            <a:extLst>
              <a:ext uri="{FF2B5EF4-FFF2-40B4-BE49-F238E27FC236}">
                <a16:creationId xmlns:a16="http://schemas.microsoft.com/office/drawing/2014/main" id="{17867672-EB98-49F7-AA04-9F017B3D9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6"/>
          <a:stretch/>
        </p:blipFill>
        <p:spPr bwMode="auto">
          <a:xfrm>
            <a:off x="1868488" y="5720528"/>
            <a:ext cx="952500" cy="7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18 CuadroTexto">
            <a:extLst>
              <a:ext uri="{FF2B5EF4-FFF2-40B4-BE49-F238E27FC236}">
                <a16:creationId xmlns:a16="http://schemas.microsoft.com/office/drawing/2014/main" id="{BEEE38B5-4A40-4539-BBBF-72A2ECAC4961}"/>
              </a:ext>
            </a:extLst>
          </p:cNvPr>
          <p:cNvSpPr txBox="1"/>
          <p:nvPr/>
        </p:nvSpPr>
        <p:spPr>
          <a:xfrm>
            <a:off x="2784297" y="5735747"/>
            <a:ext cx="15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Activos de los Procesos de la Organización</a:t>
            </a:r>
          </a:p>
        </p:txBody>
      </p:sp>
      <p:sp>
        <p:nvSpPr>
          <p:cNvPr id="14" name="726 CuadroTexto">
            <a:extLst>
              <a:ext uri="{FF2B5EF4-FFF2-40B4-BE49-F238E27FC236}">
                <a16:creationId xmlns:a16="http://schemas.microsoft.com/office/drawing/2014/main" id="{BF74D78A-64AD-40F8-95C6-92799C201564}"/>
              </a:ext>
            </a:extLst>
          </p:cNvPr>
          <p:cNvSpPr txBox="1"/>
          <p:nvPr/>
        </p:nvSpPr>
        <p:spPr>
          <a:xfrm>
            <a:off x="8764006" y="6132670"/>
            <a:ext cx="1148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Lista de hitos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A031F6D-5ED3-45ED-9DFE-AD030D08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844" y="2890468"/>
            <a:ext cx="709514" cy="7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730 CuadroTexto">
            <a:extLst>
              <a:ext uri="{FF2B5EF4-FFF2-40B4-BE49-F238E27FC236}">
                <a16:creationId xmlns:a16="http://schemas.microsoft.com/office/drawing/2014/main" id="{F574F267-E9C3-42C8-98FD-A5DEA0D88317}"/>
              </a:ext>
            </a:extLst>
          </p:cNvPr>
          <p:cNvSpPr txBox="1"/>
          <p:nvPr/>
        </p:nvSpPr>
        <p:spPr>
          <a:xfrm>
            <a:off x="2795260" y="2996596"/>
            <a:ext cx="148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Plan de Gestión del Cronograma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21EE616D-1173-4DDD-A7B9-8C7757536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63" y="3675172"/>
            <a:ext cx="929187" cy="90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732 CuadroTexto">
            <a:extLst>
              <a:ext uri="{FF2B5EF4-FFF2-40B4-BE49-F238E27FC236}">
                <a16:creationId xmlns:a16="http://schemas.microsoft.com/office/drawing/2014/main" id="{8EAB2429-9F16-48ED-AA7A-8DFF58D7227C}"/>
              </a:ext>
            </a:extLst>
          </p:cNvPr>
          <p:cNvSpPr txBox="1"/>
          <p:nvPr/>
        </p:nvSpPr>
        <p:spPr>
          <a:xfrm>
            <a:off x="2820988" y="3826573"/>
            <a:ext cx="1228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Línea Base del Alcance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8EA6BF4-E78F-4BDC-AAA9-8B1EAA3D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2172579"/>
            <a:ext cx="1306066" cy="110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736 CuadroTexto">
            <a:extLst>
              <a:ext uri="{FF2B5EF4-FFF2-40B4-BE49-F238E27FC236}">
                <a16:creationId xmlns:a16="http://schemas.microsoft.com/office/drawing/2014/main" id="{97F6083F-5C75-48A2-A2B2-3179386405CE}"/>
              </a:ext>
            </a:extLst>
          </p:cNvPr>
          <p:cNvSpPr txBox="1"/>
          <p:nvPr/>
        </p:nvSpPr>
        <p:spPr>
          <a:xfrm>
            <a:off x="4928052" y="3250313"/>
            <a:ext cx="122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Descomposición</a:t>
            </a:r>
          </a:p>
        </p:txBody>
      </p:sp>
      <p:pic>
        <p:nvPicPr>
          <p:cNvPr id="21" name="Picture 2" descr="https://encrypted-tbn0.gstatic.com/images?q=tbn:ANd9GcTfJV_JI1yThZMzFHvt85I3lgmGFh0NHyKaknUaaftQrDHoJs8h">
            <a:extLst>
              <a:ext uri="{FF2B5EF4-FFF2-40B4-BE49-F238E27FC236}">
                <a16:creationId xmlns:a16="http://schemas.microsoft.com/office/drawing/2014/main" id="{8F51480F-8F62-4C64-8EC9-B2AAB0E49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3" y="2062411"/>
            <a:ext cx="1367587" cy="102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737 CuadroTexto">
            <a:extLst>
              <a:ext uri="{FF2B5EF4-FFF2-40B4-BE49-F238E27FC236}">
                <a16:creationId xmlns:a16="http://schemas.microsoft.com/office/drawing/2014/main" id="{CEC94BE0-8725-4B3B-98EC-A85FF39F218B}"/>
              </a:ext>
            </a:extLst>
          </p:cNvPr>
          <p:cNvSpPr txBox="1"/>
          <p:nvPr/>
        </p:nvSpPr>
        <p:spPr>
          <a:xfrm>
            <a:off x="6162973" y="3156492"/>
            <a:ext cx="1228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Planificación Gradual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5DE32893-D98B-4B34-8CCC-0E0B0B52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980" y="3402254"/>
            <a:ext cx="672381" cy="67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738 CuadroTexto">
            <a:extLst>
              <a:ext uri="{FF2B5EF4-FFF2-40B4-BE49-F238E27FC236}">
                <a16:creationId xmlns:a16="http://schemas.microsoft.com/office/drawing/2014/main" id="{F11D2123-45F3-4750-97B7-35F634F7E15F}"/>
              </a:ext>
            </a:extLst>
          </p:cNvPr>
          <p:cNvSpPr txBox="1"/>
          <p:nvPr/>
        </p:nvSpPr>
        <p:spPr>
          <a:xfrm>
            <a:off x="9336360" y="3538388"/>
            <a:ext cx="109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b="1" dirty="0"/>
              <a:t>Lista de Actividades</a:t>
            </a:r>
          </a:p>
        </p:txBody>
      </p:sp>
      <p:pic>
        <p:nvPicPr>
          <p:cNvPr id="25" name="Picture 6" descr="https://encrypted-tbn1.gstatic.com/images?q=tbn:ANd9GcT4V3lAuOvBzIuBvhOj8FksC5zd7lt_T5hEQnU4JGtw4_iXuodAwQ">
            <a:extLst>
              <a:ext uri="{FF2B5EF4-FFF2-40B4-BE49-F238E27FC236}">
                <a16:creationId xmlns:a16="http://schemas.microsoft.com/office/drawing/2014/main" id="{2D734F9E-C840-4C38-9FD8-C69B67B0C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21" y="4184974"/>
            <a:ext cx="941354" cy="60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740 CuadroTexto">
            <a:extLst>
              <a:ext uri="{FF2B5EF4-FFF2-40B4-BE49-F238E27FC236}">
                <a16:creationId xmlns:a16="http://schemas.microsoft.com/office/drawing/2014/main" id="{49A6BD19-49A6-478C-B91B-3447888C1731}"/>
              </a:ext>
            </a:extLst>
          </p:cNvPr>
          <p:cNvSpPr txBox="1"/>
          <p:nvPr/>
        </p:nvSpPr>
        <p:spPr>
          <a:xfrm>
            <a:off x="8688288" y="4837106"/>
            <a:ext cx="109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Atributos de la actividad</a:t>
            </a:r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DEAA245E-4B31-4812-B8D1-5FE30D0EA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8"/>
          <a:stretch/>
        </p:blipFill>
        <p:spPr bwMode="auto">
          <a:xfrm>
            <a:off x="8691840" y="5371688"/>
            <a:ext cx="860544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741 Conector recto">
            <a:extLst>
              <a:ext uri="{FF2B5EF4-FFF2-40B4-BE49-F238E27FC236}">
                <a16:creationId xmlns:a16="http://schemas.microsoft.com/office/drawing/2014/main" id="{14C37080-BD49-430E-A478-ACDD0ABBE54D}"/>
              </a:ext>
            </a:extLst>
          </p:cNvPr>
          <p:cNvCxnSpPr/>
          <p:nvPr/>
        </p:nvCxnSpPr>
        <p:spPr>
          <a:xfrm>
            <a:off x="4388023" y="2182312"/>
            <a:ext cx="0" cy="1571020"/>
          </a:xfrm>
          <a:prstGeom prst="line">
            <a:avLst/>
          </a:prstGeom>
          <a:ln w="25400">
            <a:solidFill>
              <a:srgbClr val="104E9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742 Conector recto">
            <a:extLst>
              <a:ext uri="{FF2B5EF4-FFF2-40B4-BE49-F238E27FC236}">
                <a16:creationId xmlns:a16="http://schemas.microsoft.com/office/drawing/2014/main" id="{48E33078-305E-4355-BDBB-1AA10D66D756}"/>
              </a:ext>
            </a:extLst>
          </p:cNvPr>
          <p:cNvCxnSpPr/>
          <p:nvPr/>
        </p:nvCxnSpPr>
        <p:spPr>
          <a:xfrm>
            <a:off x="8188894" y="3282546"/>
            <a:ext cx="1939554" cy="0"/>
          </a:xfrm>
          <a:prstGeom prst="line">
            <a:avLst/>
          </a:prstGeom>
          <a:ln w="25400">
            <a:solidFill>
              <a:srgbClr val="104E9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7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10D8F70-C2F9-483C-A77F-0746885D1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Definir las Actividades</a:t>
            </a:r>
            <a:endParaRPr lang="es-PE" dirty="0"/>
          </a:p>
          <a:p>
            <a:r>
              <a:rPr lang="es-ES" dirty="0"/>
              <a:t>Herramientas y Técnicas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26C706-2162-4545-A26B-2F0F5473F8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DDF76-8D4E-429A-B09F-A3E910EC9E29}"/>
              </a:ext>
            </a:extLst>
          </p:cNvPr>
          <p:cNvSpPr txBox="1">
            <a:spLocks noChangeArrowheads="1"/>
          </p:cNvSpPr>
          <p:nvPr/>
        </p:nvSpPr>
        <p:spPr>
          <a:xfrm>
            <a:off x="328246" y="2064971"/>
            <a:ext cx="7850188" cy="4482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s-ES" sz="2600"/>
              <a:t>Planificación Gradual</a:t>
            </a:r>
          </a:p>
          <a:p>
            <a:pPr lvl="2" algn="just">
              <a:lnSpc>
                <a:spcPct val="80000"/>
              </a:lnSpc>
            </a:pPr>
            <a:r>
              <a:rPr lang="es-PE" sz="2200"/>
              <a:t>Es una técnica iterativa planificación en la que el trabajo a realizar en el corto plazo se prevé en detalle, mientras que el trabajo en el futuro se planea en un nivel superior.</a:t>
            </a:r>
          </a:p>
          <a:p>
            <a:pPr lvl="2" algn="just">
              <a:lnSpc>
                <a:spcPct val="80000"/>
              </a:lnSpc>
            </a:pPr>
            <a:r>
              <a:rPr lang="es-PE" sz="2200"/>
              <a:t>Es una forma de elaboración progresiva. Por lo tanto, el trabajo puede existir en varios niveles de detalle dependiendo de dónde se encuentra en el ciclo de vida del proyecto.</a:t>
            </a:r>
          </a:p>
          <a:p>
            <a:pPr lvl="2" algn="just">
              <a:lnSpc>
                <a:spcPct val="80000"/>
              </a:lnSpc>
            </a:pPr>
            <a:r>
              <a:rPr lang="es-PE" sz="2200"/>
              <a:t>Durante la planificación estratégica temprana, cuando la información está menos definida, los paquetes de trabajo pueden descomponerse con el nivel de detalle que se conoce. </a:t>
            </a:r>
          </a:p>
          <a:p>
            <a:pPr lvl="2" algn="just">
              <a:lnSpc>
                <a:spcPct val="80000"/>
              </a:lnSpc>
            </a:pPr>
            <a:r>
              <a:rPr lang="es-PE" sz="2200"/>
              <a:t>Cuanto más se sepa acerca de los próximos eventos en el corto plazo, los paquetes de trabajo pueden descomponerse en actividades.</a:t>
            </a:r>
            <a:endParaRPr lang="es-ES" sz="2200"/>
          </a:p>
          <a:p>
            <a:pPr>
              <a:lnSpc>
                <a:spcPct val="80000"/>
              </a:lnSpc>
            </a:pPr>
            <a:endParaRPr lang="es-PE" sz="300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pic>
        <p:nvPicPr>
          <p:cNvPr id="5" name="Picture 2" descr="https://encrypted-tbn0.gstatic.com/images?q=tbn:ANd9GcTfJV_JI1yThZMzFHvt85I3lgmGFh0NHyKaknUaaftQrDHoJs8h">
            <a:extLst>
              <a:ext uri="{FF2B5EF4-FFF2-40B4-BE49-F238E27FC236}">
                <a16:creationId xmlns:a16="http://schemas.microsoft.com/office/drawing/2014/main" id="{7327D445-2743-4E94-A9C2-0C8CE052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46" y="3342481"/>
            <a:ext cx="2573452" cy="192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7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BC17B13-1A9C-4EA7-9BE1-7D19DB5C05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Definir las Actividades</a:t>
            </a:r>
            <a:endParaRPr lang="es-PE" dirty="0"/>
          </a:p>
          <a:p>
            <a:r>
              <a:rPr lang="es-ES" dirty="0"/>
              <a:t>Salidas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BC428E-0CC1-4313-A818-2D26877117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4" name="422 Rectángulo">
            <a:extLst>
              <a:ext uri="{FF2B5EF4-FFF2-40B4-BE49-F238E27FC236}">
                <a16:creationId xmlns:a16="http://schemas.microsoft.com/office/drawing/2014/main" id="{46F9B159-5F26-4E49-BC6C-11D8C60F5D66}"/>
              </a:ext>
            </a:extLst>
          </p:cNvPr>
          <p:cNvSpPr/>
          <p:nvPr/>
        </p:nvSpPr>
        <p:spPr>
          <a:xfrm>
            <a:off x="1524000" y="5733256"/>
            <a:ext cx="9144000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2 Grupo">
            <a:extLst>
              <a:ext uri="{FF2B5EF4-FFF2-40B4-BE49-F238E27FC236}">
                <a16:creationId xmlns:a16="http://schemas.microsoft.com/office/drawing/2014/main" id="{B30D5E96-1E54-4DBD-8A9C-1DD1BCF46673}"/>
              </a:ext>
            </a:extLst>
          </p:cNvPr>
          <p:cNvGrpSpPr/>
          <p:nvPr/>
        </p:nvGrpSpPr>
        <p:grpSpPr>
          <a:xfrm>
            <a:off x="1275041" y="2082465"/>
            <a:ext cx="6570313" cy="4462473"/>
            <a:chOff x="899592" y="1196752"/>
            <a:chExt cx="6570313" cy="4462473"/>
          </a:xfrm>
        </p:grpSpPr>
        <p:grpSp>
          <p:nvGrpSpPr>
            <p:cNvPr id="6" name="9 Grupo">
              <a:extLst>
                <a:ext uri="{FF2B5EF4-FFF2-40B4-BE49-F238E27FC236}">
                  <a16:creationId xmlns:a16="http://schemas.microsoft.com/office/drawing/2014/main" id="{01B0668B-DED6-4EB6-9CFC-38B77E8DAB28}"/>
                </a:ext>
              </a:extLst>
            </p:cNvPr>
            <p:cNvGrpSpPr/>
            <p:nvPr/>
          </p:nvGrpSpPr>
          <p:grpSpPr>
            <a:xfrm>
              <a:off x="899592" y="1196752"/>
              <a:ext cx="6570313" cy="4462473"/>
              <a:chOff x="2661005" y="2651130"/>
              <a:chExt cx="6570313" cy="4462473"/>
            </a:xfrm>
          </p:grpSpPr>
          <p:grpSp>
            <p:nvGrpSpPr>
              <p:cNvPr id="8" name="Group 2">
                <a:extLst>
                  <a:ext uri="{FF2B5EF4-FFF2-40B4-BE49-F238E27FC236}">
                    <a16:creationId xmlns:a16="http://schemas.microsoft.com/office/drawing/2014/main" id="{74804A50-1852-4EF1-9409-85B8080638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11628" y="2651130"/>
                <a:ext cx="5119690" cy="4462473"/>
                <a:chOff x="2590" y="1670"/>
                <a:chExt cx="3225" cy="2811"/>
              </a:xfrm>
            </p:grpSpPr>
            <p:sp>
              <p:nvSpPr>
                <p:cNvPr id="11" name="Freeform 16">
                  <a:extLst>
                    <a:ext uri="{FF2B5EF4-FFF2-40B4-BE49-F238E27FC236}">
                      <a16:creationId xmlns:a16="http://schemas.microsoft.com/office/drawing/2014/main" id="{77886352-8AB5-4782-8FDC-CA3F60BD43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0" y="2630"/>
                  <a:ext cx="1101" cy="313"/>
                </a:xfrm>
                <a:custGeom>
                  <a:avLst/>
                  <a:gdLst/>
                  <a:ahLst/>
                  <a:cxnLst>
                    <a:cxn ang="0">
                      <a:pos x="2744" y="782"/>
                    </a:cxn>
                    <a:cxn ang="0">
                      <a:pos x="4" y="14"/>
                    </a:cxn>
                    <a:cxn ang="0">
                      <a:pos x="1" y="10"/>
                    </a:cxn>
                    <a:cxn ang="0">
                      <a:pos x="0" y="4"/>
                    </a:cxn>
                    <a:cxn ang="0">
                      <a:pos x="3" y="0"/>
                    </a:cxn>
                    <a:cxn ang="0">
                      <a:pos x="9" y="0"/>
                    </a:cxn>
                    <a:cxn ang="0">
                      <a:pos x="2748" y="768"/>
                    </a:cxn>
                    <a:cxn ang="0">
                      <a:pos x="2752" y="770"/>
                    </a:cxn>
                    <a:cxn ang="0">
                      <a:pos x="2752" y="776"/>
                    </a:cxn>
                    <a:cxn ang="0">
                      <a:pos x="2749" y="781"/>
                    </a:cxn>
                    <a:cxn ang="0">
                      <a:pos x="2744" y="782"/>
                    </a:cxn>
                  </a:cxnLst>
                  <a:rect l="0" t="0" r="r" b="b"/>
                  <a:pathLst>
                    <a:path w="2752" h="782">
                      <a:moveTo>
                        <a:pt x="2744" y="782"/>
                      </a:moveTo>
                      <a:lnTo>
                        <a:pt x="4" y="14"/>
                      </a:lnTo>
                      <a:lnTo>
                        <a:pt x="1" y="10"/>
                      </a:lnTo>
                      <a:lnTo>
                        <a:pt x="0" y="4"/>
                      </a:lnTo>
                      <a:lnTo>
                        <a:pt x="3" y="0"/>
                      </a:lnTo>
                      <a:lnTo>
                        <a:pt x="9" y="0"/>
                      </a:lnTo>
                      <a:lnTo>
                        <a:pt x="2748" y="768"/>
                      </a:lnTo>
                      <a:lnTo>
                        <a:pt x="2752" y="770"/>
                      </a:lnTo>
                      <a:lnTo>
                        <a:pt x="2752" y="776"/>
                      </a:lnTo>
                      <a:lnTo>
                        <a:pt x="2749" y="781"/>
                      </a:lnTo>
                      <a:lnTo>
                        <a:pt x="2744" y="7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2" name="Freeform 17">
                  <a:extLst>
                    <a:ext uri="{FF2B5EF4-FFF2-40B4-BE49-F238E27FC236}">
                      <a16:creationId xmlns:a16="http://schemas.microsoft.com/office/drawing/2014/main" id="{DC07632E-6FC5-4EFC-8641-E014AF316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4" y="2611"/>
                  <a:ext cx="53" cy="46"/>
                </a:xfrm>
                <a:custGeom>
                  <a:avLst/>
                  <a:gdLst/>
                  <a:ahLst/>
                  <a:cxnLst>
                    <a:cxn ang="0">
                      <a:pos x="99" y="115"/>
                    </a:cxn>
                    <a:cxn ang="0">
                      <a:pos x="0" y="25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132" h="115">
                      <a:moveTo>
                        <a:pt x="99" y="115"/>
                      </a:moveTo>
                      <a:lnTo>
                        <a:pt x="0" y="25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3" name="Freeform 18">
                  <a:extLst>
                    <a:ext uri="{FF2B5EF4-FFF2-40B4-BE49-F238E27FC236}">
                      <a16:creationId xmlns:a16="http://schemas.microsoft.com/office/drawing/2014/main" id="{A0F80815-E9D3-47C9-9D5F-CA85A9FC7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4" y="2778"/>
                  <a:ext cx="1018" cy="708"/>
                </a:xfrm>
                <a:custGeom>
                  <a:avLst/>
                  <a:gdLst/>
                  <a:ahLst/>
                  <a:cxnLst>
                    <a:cxn ang="0">
                      <a:pos x="2530" y="1768"/>
                    </a:cxn>
                    <a:cxn ang="0">
                      <a:pos x="2" y="13"/>
                    </a:cxn>
                    <a:cxn ang="0">
                      <a:pos x="0" y="8"/>
                    </a:cxn>
                    <a:cxn ang="0">
                      <a:pos x="1" y="2"/>
                    </a:cxn>
                    <a:cxn ang="0">
                      <a:pos x="5" y="0"/>
                    </a:cxn>
                    <a:cxn ang="0">
                      <a:pos x="10" y="1"/>
                    </a:cxn>
                    <a:cxn ang="0">
                      <a:pos x="2539" y="1756"/>
                    </a:cxn>
                    <a:cxn ang="0">
                      <a:pos x="2542" y="1761"/>
                    </a:cxn>
                    <a:cxn ang="0">
                      <a:pos x="2541" y="1766"/>
                    </a:cxn>
                    <a:cxn ang="0">
                      <a:pos x="2536" y="1770"/>
                    </a:cxn>
                    <a:cxn ang="0">
                      <a:pos x="2530" y="1768"/>
                    </a:cxn>
                  </a:cxnLst>
                  <a:rect l="0" t="0" r="r" b="b"/>
                  <a:pathLst>
                    <a:path w="2542" h="1770">
                      <a:moveTo>
                        <a:pt x="2530" y="1768"/>
                      </a:moveTo>
                      <a:lnTo>
                        <a:pt x="2" y="13"/>
                      </a:lnTo>
                      <a:lnTo>
                        <a:pt x="0" y="8"/>
                      </a:lnTo>
                      <a:lnTo>
                        <a:pt x="1" y="2"/>
                      </a:lnTo>
                      <a:lnTo>
                        <a:pt x="5" y="0"/>
                      </a:lnTo>
                      <a:lnTo>
                        <a:pt x="10" y="1"/>
                      </a:lnTo>
                      <a:lnTo>
                        <a:pt x="2539" y="1756"/>
                      </a:lnTo>
                      <a:lnTo>
                        <a:pt x="2542" y="1761"/>
                      </a:lnTo>
                      <a:lnTo>
                        <a:pt x="2541" y="1766"/>
                      </a:lnTo>
                      <a:lnTo>
                        <a:pt x="2536" y="1770"/>
                      </a:lnTo>
                      <a:lnTo>
                        <a:pt x="2530" y="17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" name="Freeform 19">
                  <a:extLst>
                    <a:ext uri="{FF2B5EF4-FFF2-40B4-BE49-F238E27FC236}">
                      <a16:creationId xmlns:a16="http://schemas.microsoft.com/office/drawing/2014/main" id="{9677C5D2-3ABF-438D-B875-4C3C77C28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4" y="2758"/>
                  <a:ext cx="54" cy="48"/>
                </a:xfrm>
                <a:custGeom>
                  <a:avLst/>
                  <a:gdLst/>
                  <a:ahLst/>
                  <a:cxnLst>
                    <a:cxn ang="0">
                      <a:pos x="64" y="118"/>
                    </a:cxn>
                    <a:cxn ang="0">
                      <a:pos x="0" y="0"/>
                    </a:cxn>
                    <a:cxn ang="0">
                      <a:pos x="133" y="19"/>
                    </a:cxn>
                  </a:cxnLst>
                  <a:rect l="0" t="0" r="r" b="b"/>
                  <a:pathLst>
                    <a:path w="133" h="118">
                      <a:moveTo>
                        <a:pt x="64" y="118"/>
                      </a:moveTo>
                      <a:lnTo>
                        <a:pt x="0" y="0"/>
                      </a:lnTo>
                      <a:lnTo>
                        <a:pt x="133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1F6A30CE-9249-4613-B2A7-A24AF2DDE5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2839"/>
                  <a:ext cx="308" cy="829"/>
                </a:xfrm>
                <a:custGeom>
                  <a:avLst/>
                  <a:gdLst/>
                  <a:ahLst/>
                  <a:cxnLst>
                    <a:cxn ang="0">
                      <a:pos x="757" y="2067"/>
                    </a:cxn>
                    <a:cxn ang="0">
                      <a:pos x="0" y="9"/>
                    </a:cxn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9" y="0"/>
                    </a:cxn>
                    <a:cxn ang="0">
                      <a:pos x="14" y="3"/>
                    </a:cxn>
                    <a:cxn ang="0">
                      <a:pos x="771" y="2062"/>
                    </a:cxn>
                    <a:cxn ang="0">
                      <a:pos x="771" y="2068"/>
                    </a:cxn>
                    <a:cxn ang="0">
                      <a:pos x="766" y="2072"/>
                    </a:cxn>
                    <a:cxn ang="0">
                      <a:pos x="762" y="2072"/>
                    </a:cxn>
                    <a:cxn ang="0">
                      <a:pos x="757" y="2067"/>
                    </a:cxn>
                  </a:cxnLst>
                  <a:rect l="0" t="0" r="r" b="b"/>
                  <a:pathLst>
                    <a:path w="771" h="2072">
                      <a:moveTo>
                        <a:pt x="757" y="2067"/>
                      </a:moveTo>
                      <a:lnTo>
                        <a:pt x="0" y="9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9" y="0"/>
                      </a:lnTo>
                      <a:lnTo>
                        <a:pt x="14" y="3"/>
                      </a:lnTo>
                      <a:lnTo>
                        <a:pt x="771" y="2062"/>
                      </a:lnTo>
                      <a:lnTo>
                        <a:pt x="771" y="2068"/>
                      </a:lnTo>
                      <a:lnTo>
                        <a:pt x="766" y="2072"/>
                      </a:lnTo>
                      <a:lnTo>
                        <a:pt x="762" y="2072"/>
                      </a:lnTo>
                      <a:lnTo>
                        <a:pt x="757" y="20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B4C3C2F8-4C39-42B7-83AB-C77DE2B7A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9" y="2804"/>
                  <a:ext cx="44" cy="54"/>
                </a:xfrm>
                <a:custGeom>
                  <a:avLst/>
                  <a:gdLst/>
                  <a:ahLst/>
                  <a:cxnLst>
                    <a:cxn ang="0">
                      <a:pos x="0" y="133"/>
                    </a:cxn>
                    <a:cxn ang="0">
                      <a:pos x="14" y="0"/>
                    </a:cxn>
                    <a:cxn ang="0">
                      <a:pos x="111" y="92"/>
                    </a:cxn>
                  </a:cxnLst>
                  <a:rect l="0" t="0" r="r" b="b"/>
                  <a:pathLst>
                    <a:path w="111" h="133">
                      <a:moveTo>
                        <a:pt x="0" y="133"/>
                      </a:moveTo>
                      <a:lnTo>
                        <a:pt x="14" y="0"/>
                      </a:lnTo>
                      <a:lnTo>
                        <a:pt x="111" y="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5F583FA6-73E7-4873-9832-0422D732B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1" y="2483"/>
                  <a:ext cx="692" cy="91"/>
                </a:xfrm>
                <a:custGeom>
                  <a:avLst/>
                  <a:gdLst/>
                  <a:ahLst/>
                  <a:cxnLst>
                    <a:cxn ang="0">
                      <a:pos x="1722" y="14"/>
                    </a:cxn>
                    <a:cxn ang="0">
                      <a:pos x="8" y="229"/>
                    </a:cxn>
                    <a:cxn ang="0">
                      <a:pos x="3" y="228"/>
                    </a:cxn>
                    <a:cxn ang="0">
                      <a:pos x="0" y="223"/>
                    </a:cxn>
                    <a:cxn ang="0">
                      <a:pos x="2" y="217"/>
                    </a:cxn>
                    <a:cxn ang="0">
                      <a:pos x="7" y="214"/>
                    </a:cxn>
                    <a:cxn ang="0">
                      <a:pos x="1720" y="0"/>
                    </a:cxn>
                    <a:cxn ang="0">
                      <a:pos x="1725" y="1"/>
                    </a:cxn>
                    <a:cxn ang="0">
                      <a:pos x="1729" y="6"/>
                    </a:cxn>
                    <a:cxn ang="0">
                      <a:pos x="1726" y="12"/>
                    </a:cxn>
                    <a:cxn ang="0">
                      <a:pos x="1722" y="14"/>
                    </a:cxn>
                  </a:cxnLst>
                  <a:rect l="0" t="0" r="r" b="b"/>
                  <a:pathLst>
                    <a:path w="1729" h="229">
                      <a:moveTo>
                        <a:pt x="1722" y="14"/>
                      </a:moveTo>
                      <a:lnTo>
                        <a:pt x="8" y="229"/>
                      </a:lnTo>
                      <a:lnTo>
                        <a:pt x="3" y="228"/>
                      </a:lnTo>
                      <a:lnTo>
                        <a:pt x="0" y="223"/>
                      </a:lnTo>
                      <a:lnTo>
                        <a:pt x="2" y="217"/>
                      </a:lnTo>
                      <a:lnTo>
                        <a:pt x="7" y="214"/>
                      </a:lnTo>
                      <a:lnTo>
                        <a:pt x="1720" y="0"/>
                      </a:lnTo>
                      <a:lnTo>
                        <a:pt x="1725" y="1"/>
                      </a:lnTo>
                      <a:lnTo>
                        <a:pt x="1729" y="6"/>
                      </a:lnTo>
                      <a:lnTo>
                        <a:pt x="1726" y="12"/>
                      </a:lnTo>
                      <a:lnTo>
                        <a:pt x="1722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8" name="Freeform 23">
                  <a:extLst>
                    <a:ext uri="{FF2B5EF4-FFF2-40B4-BE49-F238E27FC236}">
                      <a16:creationId xmlns:a16="http://schemas.microsoft.com/office/drawing/2014/main" id="{8D77A876-0D14-4360-8386-6BDBCE459C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4" y="2547"/>
                  <a:ext cx="51" cy="47"/>
                </a:xfrm>
                <a:custGeom>
                  <a:avLst/>
                  <a:gdLst/>
                  <a:ahLst/>
                  <a:cxnLst>
                    <a:cxn ang="0">
                      <a:pos x="125" y="118"/>
                    </a:cxn>
                    <a:cxn ang="0">
                      <a:pos x="0" y="74"/>
                    </a:cxn>
                    <a:cxn ang="0">
                      <a:pos x="111" y="0"/>
                    </a:cxn>
                  </a:cxnLst>
                  <a:rect l="0" t="0" r="r" b="b"/>
                  <a:pathLst>
                    <a:path w="125" h="118">
                      <a:moveTo>
                        <a:pt x="125" y="118"/>
                      </a:moveTo>
                      <a:lnTo>
                        <a:pt x="0" y="74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9" name="Freeform 24">
                  <a:extLst>
                    <a:ext uri="{FF2B5EF4-FFF2-40B4-BE49-F238E27FC236}">
                      <a16:creationId xmlns:a16="http://schemas.microsoft.com/office/drawing/2014/main" id="{85698E34-B113-40B6-94D3-2D26B31522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7" y="1848"/>
                  <a:ext cx="971" cy="708"/>
                </a:xfrm>
                <a:custGeom>
                  <a:avLst/>
                  <a:gdLst/>
                  <a:ahLst/>
                  <a:cxnLst>
                    <a:cxn ang="0">
                      <a:pos x="2425" y="13"/>
                    </a:cxn>
                    <a:cxn ang="0">
                      <a:pos x="12" y="1768"/>
                    </a:cxn>
                    <a:cxn ang="0">
                      <a:pos x="6" y="1771"/>
                    </a:cxn>
                    <a:cxn ang="0">
                      <a:pos x="1" y="1767"/>
                    </a:cxn>
                    <a:cxn ang="0">
                      <a:pos x="0" y="1761"/>
                    </a:cxn>
                    <a:cxn ang="0">
                      <a:pos x="2" y="1756"/>
                    </a:cxn>
                    <a:cxn ang="0">
                      <a:pos x="2416" y="1"/>
                    </a:cxn>
                    <a:cxn ang="0">
                      <a:pos x="2422" y="0"/>
                    </a:cxn>
                    <a:cxn ang="0">
                      <a:pos x="2427" y="2"/>
                    </a:cxn>
                    <a:cxn ang="0">
                      <a:pos x="2428" y="8"/>
                    </a:cxn>
                    <a:cxn ang="0">
                      <a:pos x="2425" y="13"/>
                    </a:cxn>
                  </a:cxnLst>
                  <a:rect l="0" t="0" r="r" b="b"/>
                  <a:pathLst>
                    <a:path w="2428" h="1771">
                      <a:moveTo>
                        <a:pt x="2425" y="13"/>
                      </a:moveTo>
                      <a:lnTo>
                        <a:pt x="12" y="1768"/>
                      </a:lnTo>
                      <a:lnTo>
                        <a:pt x="6" y="1771"/>
                      </a:lnTo>
                      <a:lnTo>
                        <a:pt x="1" y="1767"/>
                      </a:lnTo>
                      <a:lnTo>
                        <a:pt x="0" y="1761"/>
                      </a:lnTo>
                      <a:lnTo>
                        <a:pt x="2" y="1756"/>
                      </a:lnTo>
                      <a:lnTo>
                        <a:pt x="2416" y="1"/>
                      </a:lnTo>
                      <a:lnTo>
                        <a:pt x="2422" y="0"/>
                      </a:lnTo>
                      <a:lnTo>
                        <a:pt x="2427" y="2"/>
                      </a:lnTo>
                      <a:lnTo>
                        <a:pt x="2428" y="8"/>
                      </a:lnTo>
                      <a:lnTo>
                        <a:pt x="2425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0" name="Freeform 25">
                  <a:extLst>
                    <a:ext uri="{FF2B5EF4-FFF2-40B4-BE49-F238E27FC236}">
                      <a16:creationId xmlns:a16="http://schemas.microsoft.com/office/drawing/2014/main" id="{8FAC8CDB-97C3-4D0D-B274-8084E1473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7" y="2529"/>
                  <a:ext cx="53" cy="47"/>
                </a:xfrm>
                <a:custGeom>
                  <a:avLst/>
                  <a:gdLst/>
                  <a:ahLst/>
                  <a:cxnLst>
                    <a:cxn ang="0">
                      <a:pos x="133" y="97"/>
                    </a:cxn>
                    <a:cxn ang="0">
                      <a:pos x="0" y="11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133" h="118">
                      <a:moveTo>
                        <a:pt x="133" y="97"/>
                      </a:moveTo>
                      <a:lnTo>
                        <a:pt x="0" y="118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1" name="Freeform 26">
                  <a:extLst>
                    <a:ext uri="{FF2B5EF4-FFF2-40B4-BE49-F238E27FC236}">
                      <a16:creationId xmlns:a16="http://schemas.microsoft.com/office/drawing/2014/main" id="{DCE3575B-6823-4535-856B-15961FEB4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9" y="3303"/>
                  <a:ext cx="70" cy="87"/>
                </a:xfrm>
                <a:custGeom>
                  <a:avLst/>
                  <a:gdLst/>
                  <a:ahLst/>
                  <a:cxnLst>
                    <a:cxn ang="0">
                      <a:pos x="39" y="143"/>
                    </a:cxn>
                    <a:cxn ang="0">
                      <a:pos x="31" y="121"/>
                    </a:cxn>
                    <a:cxn ang="0">
                      <a:pos x="24" y="82"/>
                    </a:cxn>
                    <a:cxn ang="0">
                      <a:pos x="24" y="45"/>
                    </a:cxn>
                    <a:cxn ang="0">
                      <a:pos x="28" y="23"/>
                    </a:cxn>
                    <a:cxn ang="0">
                      <a:pos x="43" y="8"/>
                    </a:cxn>
                    <a:cxn ang="0">
                      <a:pos x="70" y="0"/>
                    </a:cxn>
                    <a:cxn ang="0">
                      <a:pos x="97" y="3"/>
                    </a:cxn>
                    <a:cxn ang="0">
                      <a:pos x="118" y="15"/>
                    </a:cxn>
                    <a:cxn ang="0">
                      <a:pos x="138" y="43"/>
                    </a:cxn>
                    <a:cxn ang="0">
                      <a:pos x="158" y="76"/>
                    </a:cxn>
                    <a:cxn ang="0">
                      <a:pos x="174" y="124"/>
                    </a:cxn>
                    <a:cxn ang="0">
                      <a:pos x="176" y="163"/>
                    </a:cxn>
                    <a:cxn ang="0">
                      <a:pos x="172" y="196"/>
                    </a:cxn>
                    <a:cxn ang="0">
                      <a:pos x="158" y="212"/>
                    </a:cxn>
                    <a:cxn ang="0">
                      <a:pos x="133" y="219"/>
                    </a:cxn>
                    <a:cxn ang="0">
                      <a:pos x="103" y="218"/>
                    </a:cxn>
                    <a:cxn ang="0">
                      <a:pos x="78" y="199"/>
                    </a:cxn>
                    <a:cxn ang="0">
                      <a:pos x="58" y="176"/>
                    </a:cxn>
                    <a:cxn ang="0">
                      <a:pos x="55" y="169"/>
                    </a:cxn>
                    <a:cxn ang="0">
                      <a:pos x="12" y="196"/>
                    </a:cxn>
                    <a:cxn ang="0">
                      <a:pos x="1" y="196"/>
                    </a:cxn>
                    <a:cxn ang="0">
                      <a:pos x="0" y="188"/>
                    </a:cxn>
                    <a:cxn ang="0">
                      <a:pos x="43" y="152"/>
                    </a:cxn>
                  </a:cxnLst>
                  <a:rect l="0" t="0" r="r" b="b"/>
                  <a:pathLst>
                    <a:path w="176" h="219">
                      <a:moveTo>
                        <a:pt x="39" y="143"/>
                      </a:moveTo>
                      <a:lnTo>
                        <a:pt x="31" y="121"/>
                      </a:lnTo>
                      <a:lnTo>
                        <a:pt x="24" y="82"/>
                      </a:lnTo>
                      <a:lnTo>
                        <a:pt x="24" y="45"/>
                      </a:lnTo>
                      <a:lnTo>
                        <a:pt x="28" y="23"/>
                      </a:lnTo>
                      <a:lnTo>
                        <a:pt x="43" y="8"/>
                      </a:lnTo>
                      <a:lnTo>
                        <a:pt x="70" y="0"/>
                      </a:lnTo>
                      <a:lnTo>
                        <a:pt x="97" y="3"/>
                      </a:lnTo>
                      <a:lnTo>
                        <a:pt x="118" y="15"/>
                      </a:lnTo>
                      <a:lnTo>
                        <a:pt x="138" y="43"/>
                      </a:lnTo>
                      <a:lnTo>
                        <a:pt x="158" y="76"/>
                      </a:lnTo>
                      <a:lnTo>
                        <a:pt x="174" y="124"/>
                      </a:lnTo>
                      <a:lnTo>
                        <a:pt x="176" y="163"/>
                      </a:lnTo>
                      <a:lnTo>
                        <a:pt x="172" y="196"/>
                      </a:lnTo>
                      <a:lnTo>
                        <a:pt x="158" y="212"/>
                      </a:lnTo>
                      <a:lnTo>
                        <a:pt x="133" y="219"/>
                      </a:lnTo>
                      <a:lnTo>
                        <a:pt x="103" y="218"/>
                      </a:lnTo>
                      <a:lnTo>
                        <a:pt x="78" y="199"/>
                      </a:lnTo>
                      <a:lnTo>
                        <a:pt x="58" y="176"/>
                      </a:lnTo>
                      <a:lnTo>
                        <a:pt x="55" y="169"/>
                      </a:lnTo>
                      <a:lnTo>
                        <a:pt x="12" y="196"/>
                      </a:lnTo>
                      <a:lnTo>
                        <a:pt x="1" y="196"/>
                      </a:lnTo>
                      <a:lnTo>
                        <a:pt x="0" y="188"/>
                      </a:lnTo>
                      <a:lnTo>
                        <a:pt x="43" y="1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2" name="Freeform 27">
                  <a:extLst>
                    <a:ext uri="{FF2B5EF4-FFF2-40B4-BE49-F238E27FC236}">
                      <a16:creationId xmlns:a16="http://schemas.microsoft.com/office/drawing/2014/main" id="{10293254-F452-4248-8171-06C988C41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6" y="3399"/>
                  <a:ext cx="66" cy="152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4" y="1"/>
                    </a:cxn>
                    <a:cxn ang="0">
                      <a:pos x="0" y="16"/>
                    </a:cxn>
                    <a:cxn ang="0">
                      <a:pos x="0" y="39"/>
                    </a:cxn>
                    <a:cxn ang="0">
                      <a:pos x="141" y="165"/>
                    </a:cxn>
                    <a:cxn ang="0">
                      <a:pos x="137" y="170"/>
                    </a:cxn>
                    <a:cxn ang="0">
                      <a:pos x="124" y="186"/>
                    </a:cxn>
                    <a:cxn ang="0">
                      <a:pos x="97" y="212"/>
                    </a:cxn>
                    <a:cxn ang="0">
                      <a:pos x="77" y="227"/>
                    </a:cxn>
                    <a:cxn ang="0">
                      <a:pos x="62" y="243"/>
                    </a:cxn>
                    <a:cxn ang="0">
                      <a:pos x="44" y="263"/>
                    </a:cxn>
                    <a:cxn ang="0">
                      <a:pos x="44" y="279"/>
                    </a:cxn>
                    <a:cxn ang="0">
                      <a:pos x="58" y="287"/>
                    </a:cxn>
                    <a:cxn ang="0">
                      <a:pos x="77" y="310"/>
                    </a:cxn>
                    <a:cxn ang="0">
                      <a:pos x="93" y="346"/>
                    </a:cxn>
                    <a:cxn ang="0">
                      <a:pos x="93" y="370"/>
                    </a:cxn>
                    <a:cxn ang="0">
                      <a:pos x="98" y="370"/>
                    </a:cxn>
                    <a:cxn ang="0">
                      <a:pos x="103" y="379"/>
                    </a:cxn>
                    <a:cxn ang="0">
                      <a:pos x="109" y="377"/>
                    </a:cxn>
                    <a:cxn ang="0">
                      <a:pos x="121" y="363"/>
                    </a:cxn>
                    <a:cxn ang="0">
                      <a:pos x="121" y="339"/>
                    </a:cxn>
                    <a:cxn ang="0">
                      <a:pos x="106" y="312"/>
                    </a:cxn>
                    <a:cxn ang="0">
                      <a:pos x="93" y="296"/>
                    </a:cxn>
                    <a:cxn ang="0">
                      <a:pos x="66" y="277"/>
                    </a:cxn>
                    <a:cxn ang="0">
                      <a:pos x="60" y="272"/>
                    </a:cxn>
                    <a:cxn ang="0">
                      <a:pos x="72" y="256"/>
                    </a:cxn>
                    <a:cxn ang="0">
                      <a:pos x="109" y="225"/>
                    </a:cxn>
                    <a:cxn ang="0">
                      <a:pos x="148" y="196"/>
                    </a:cxn>
                    <a:cxn ang="0">
                      <a:pos x="164" y="172"/>
                    </a:cxn>
                    <a:cxn ang="0">
                      <a:pos x="165" y="154"/>
                    </a:cxn>
                    <a:cxn ang="0">
                      <a:pos x="157" y="130"/>
                    </a:cxn>
                    <a:cxn ang="0">
                      <a:pos x="118" y="86"/>
                    </a:cxn>
                    <a:cxn ang="0">
                      <a:pos x="77" y="46"/>
                    </a:cxn>
                    <a:cxn ang="0">
                      <a:pos x="47" y="15"/>
                    </a:cxn>
                  </a:cxnLst>
                  <a:rect l="0" t="0" r="r" b="b"/>
                  <a:pathLst>
                    <a:path w="165" h="379">
                      <a:moveTo>
                        <a:pt x="25" y="0"/>
                      </a:moveTo>
                      <a:lnTo>
                        <a:pt x="4" y="1"/>
                      </a:lnTo>
                      <a:lnTo>
                        <a:pt x="0" y="16"/>
                      </a:lnTo>
                      <a:lnTo>
                        <a:pt x="0" y="39"/>
                      </a:lnTo>
                      <a:cubicBezTo>
                        <a:pt x="73" y="74"/>
                        <a:pt x="100" y="92"/>
                        <a:pt x="141" y="165"/>
                      </a:cubicBezTo>
                      <a:lnTo>
                        <a:pt x="137" y="170"/>
                      </a:lnTo>
                      <a:lnTo>
                        <a:pt x="124" y="186"/>
                      </a:lnTo>
                      <a:lnTo>
                        <a:pt x="97" y="212"/>
                      </a:lnTo>
                      <a:lnTo>
                        <a:pt x="77" y="227"/>
                      </a:lnTo>
                      <a:lnTo>
                        <a:pt x="62" y="243"/>
                      </a:lnTo>
                      <a:lnTo>
                        <a:pt x="44" y="263"/>
                      </a:lnTo>
                      <a:lnTo>
                        <a:pt x="44" y="279"/>
                      </a:lnTo>
                      <a:lnTo>
                        <a:pt x="58" y="287"/>
                      </a:lnTo>
                      <a:lnTo>
                        <a:pt x="77" y="310"/>
                      </a:lnTo>
                      <a:lnTo>
                        <a:pt x="93" y="346"/>
                      </a:lnTo>
                      <a:lnTo>
                        <a:pt x="93" y="370"/>
                      </a:lnTo>
                      <a:lnTo>
                        <a:pt x="98" y="370"/>
                      </a:lnTo>
                      <a:lnTo>
                        <a:pt x="103" y="379"/>
                      </a:lnTo>
                      <a:lnTo>
                        <a:pt x="109" y="377"/>
                      </a:lnTo>
                      <a:lnTo>
                        <a:pt x="121" y="363"/>
                      </a:lnTo>
                      <a:lnTo>
                        <a:pt x="121" y="339"/>
                      </a:lnTo>
                      <a:lnTo>
                        <a:pt x="106" y="312"/>
                      </a:lnTo>
                      <a:lnTo>
                        <a:pt x="93" y="296"/>
                      </a:lnTo>
                      <a:lnTo>
                        <a:pt x="66" y="277"/>
                      </a:lnTo>
                      <a:lnTo>
                        <a:pt x="60" y="272"/>
                      </a:lnTo>
                      <a:lnTo>
                        <a:pt x="72" y="256"/>
                      </a:lnTo>
                      <a:lnTo>
                        <a:pt x="109" y="225"/>
                      </a:lnTo>
                      <a:lnTo>
                        <a:pt x="148" y="196"/>
                      </a:lnTo>
                      <a:lnTo>
                        <a:pt x="164" y="172"/>
                      </a:lnTo>
                      <a:lnTo>
                        <a:pt x="165" y="154"/>
                      </a:lnTo>
                      <a:lnTo>
                        <a:pt x="157" y="130"/>
                      </a:lnTo>
                      <a:lnTo>
                        <a:pt x="118" y="86"/>
                      </a:lnTo>
                      <a:lnTo>
                        <a:pt x="77" y="46"/>
                      </a:lnTo>
                      <a:lnTo>
                        <a:pt x="47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3" name="Freeform 28">
                  <a:extLst>
                    <a:ext uri="{FF2B5EF4-FFF2-40B4-BE49-F238E27FC236}">
                      <a16:creationId xmlns:a16="http://schemas.microsoft.com/office/drawing/2014/main" id="{396ADD3C-A68D-4D62-84B4-DB15E685CA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5" y="3403"/>
                  <a:ext cx="74" cy="138"/>
                </a:xfrm>
                <a:custGeom>
                  <a:avLst/>
                  <a:gdLst/>
                  <a:ahLst/>
                  <a:cxnLst>
                    <a:cxn ang="0">
                      <a:pos x="107" y="26"/>
                    </a:cxn>
                    <a:cxn ang="0">
                      <a:pos x="135" y="6"/>
                    </a:cxn>
                    <a:cxn ang="0">
                      <a:pos x="152" y="2"/>
                    </a:cxn>
                    <a:cxn ang="0">
                      <a:pos x="171" y="0"/>
                    </a:cxn>
                    <a:cxn ang="0">
                      <a:pos x="181" y="6"/>
                    </a:cxn>
                    <a:cxn ang="0">
                      <a:pos x="183" y="21"/>
                    </a:cxn>
                    <a:cxn ang="0">
                      <a:pos x="176" y="33"/>
                    </a:cxn>
                    <a:cxn ang="0">
                      <a:pos x="163" y="41"/>
                    </a:cxn>
                    <a:cxn ang="0">
                      <a:pos x="135" y="45"/>
                    </a:cxn>
                    <a:cxn ang="0">
                      <a:pos x="110" y="57"/>
                    </a:cxn>
                    <a:cxn ang="0">
                      <a:pos x="77" y="76"/>
                    </a:cxn>
                    <a:cxn ang="0">
                      <a:pos x="51" y="101"/>
                    </a:cxn>
                    <a:cxn ang="0">
                      <a:pos x="30" y="121"/>
                    </a:cxn>
                    <a:cxn ang="0">
                      <a:pos x="22" y="135"/>
                    </a:cxn>
                    <a:cxn ang="0">
                      <a:pos x="24" y="143"/>
                    </a:cxn>
                    <a:cxn ang="0">
                      <a:pos x="169" y="246"/>
                    </a:cxn>
                    <a:cxn ang="0">
                      <a:pos x="169" y="259"/>
                    </a:cxn>
                    <a:cxn ang="0">
                      <a:pos x="155" y="266"/>
                    </a:cxn>
                    <a:cxn ang="0">
                      <a:pos x="135" y="290"/>
                    </a:cxn>
                    <a:cxn ang="0">
                      <a:pos x="128" y="320"/>
                    </a:cxn>
                    <a:cxn ang="0">
                      <a:pos x="129" y="344"/>
                    </a:cxn>
                    <a:cxn ang="0">
                      <a:pos x="117" y="344"/>
                    </a:cxn>
                    <a:cxn ang="0">
                      <a:pos x="105" y="330"/>
                    </a:cxn>
                    <a:cxn ang="0">
                      <a:pos x="107" y="306"/>
                    </a:cxn>
                    <a:cxn ang="0">
                      <a:pos x="124" y="281"/>
                    </a:cxn>
                    <a:cxn ang="0">
                      <a:pos x="140" y="265"/>
                    </a:cxn>
                    <a:cxn ang="0">
                      <a:pos x="148" y="249"/>
                    </a:cxn>
                    <a:cxn ang="0">
                      <a:pos x="132" y="241"/>
                    </a:cxn>
                    <a:cxn ang="0">
                      <a:pos x="90" y="225"/>
                    </a:cxn>
                    <a:cxn ang="0">
                      <a:pos x="58" y="207"/>
                    </a:cxn>
                    <a:cxn ang="0">
                      <a:pos x="27" y="180"/>
                    </a:cxn>
                    <a:cxn ang="0">
                      <a:pos x="8" y="159"/>
                    </a:cxn>
                    <a:cxn ang="0">
                      <a:pos x="0" y="143"/>
                    </a:cxn>
                    <a:cxn ang="0">
                      <a:pos x="0" y="116"/>
                    </a:cxn>
                    <a:cxn ang="0">
                      <a:pos x="15" y="100"/>
                    </a:cxn>
                    <a:cxn ang="0">
                      <a:pos x="51" y="73"/>
                    </a:cxn>
                    <a:cxn ang="0">
                      <a:pos x="82" y="49"/>
                    </a:cxn>
                  </a:cxnLst>
                  <a:rect l="0" t="0" r="r" b="b"/>
                  <a:pathLst>
                    <a:path w="183" h="344">
                      <a:moveTo>
                        <a:pt x="107" y="26"/>
                      </a:moveTo>
                      <a:lnTo>
                        <a:pt x="135" y="6"/>
                      </a:lnTo>
                      <a:lnTo>
                        <a:pt x="152" y="2"/>
                      </a:lnTo>
                      <a:lnTo>
                        <a:pt x="171" y="0"/>
                      </a:lnTo>
                      <a:lnTo>
                        <a:pt x="181" y="6"/>
                      </a:lnTo>
                      <a:lnTo>
                        <a:pt x="183" y="21"/>
                      </a:lnTo>
                      <a:lnTo>
                        <a:pt x="176" y="33"/>
                      </a:lnTo>
                      <a:lnTo>
                        <a:pt x="163" y="41"/>
                      </a:lnTo>
                      <a:lnTo>
                        <a:pt x="135" y="45"/>
                      </a:lnTo>
                      <a:lnTo>
                        <a:pt x="110" y="57"/>
                      </a:lnTo>
                      <a:lnTo>
                        <a:pt x="77" y="76"/>
                      </a:lnTo>
                      <a:lnTo>
                        <a:pt x="51" y="101"/>
                      </a:lnTo>
                      <a:lnTo>
                        <a:pt x="30" y="121"/>
                      </a:lnTo>
                      <a:lnTo>
                        <a:pt x="22" y="135"/>
                      </a:lnTo>
                      <a:lnTo>
                        <a:pt x="24" y="143"/>
                      </a:lnTo>
                      <a:cubicBezTo>
                        <a:pt x="64" y="203"/>
                        <a:pt x="106" y="218"/>
                        <a:pt x="169" y="246"/>
                      </a:cubicBezTo>
                      <a:lnTo>
                        <a:pt x="169" y="259"/>
                      </a:lnTo>
                      <a:lnTo>
                        <a:pt x="155" y="266"/>
                      </a:lnTo>
                      <a:lnTo>
                        <a:pt x="135" y="290"/>
                      </a:lnTo>
                      <a:lnTo>
                        <a:pt x="128" y="320"/>
                      </a:lnTo>
                      <a:lnTo>
                        <a:pt x="129" y="344"/>
                      </a:lnTo>
                      <a:lnTo>
                        <a:pt x="117" y="344"/>
                      </a:lnTo>
                      <a:lnTo>
                        <a:pt x="105" y="330"/>
                      </a:lnTo>
                      <a:lnTo>
                        <a:pt x="107" y="306"/>
                      </a:lnTo>
                      <a:lnTo>
                        <a:pt x="124" y="281"/>
                      </a:lnTo>
                      <a:lnTo>
                        <a:pt x="140" y="265"/>
                      </a:lnTo>
                      <a:lnTo>
                        <a:pt x="148" y="249"/>
                      </a:lnTo>
                      <a:lnTo>
                        <a:pt x="132" y="241"/>
                      </a:lnTo>
                      <a:lnTo>
                        <a:pt x="90" y="225"/>
                      </a:lnTo>
                      <a:lnTo>
                        <a:pt x="58" y="207"/>
                      </a:lnTo>
                      <a:lnTo>
                        <a:pt x="27" y="180"/>
                      </a:lnTo>
                      <a:lnTo>
                        <a:pt x="8" y="159"/>
                      </a:lnTo>
                      <a:lnTo>
                        <a:pt x="0" y="143"/>
                      </a:lnTo>
                      <a:lnTo>
                        <a:pt x="0" y="116"/>
                      </a:lnTo>
                      <a:lnTo>
                        <a:pt x="15" y="100"/>
                      </a:lnTo>
                      <a:lnTo>
                        <a:pt x="51" y="73"/>
                      </a:lnTo>
                      <a:lnTo>
                        <a:pt x="82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4" name="Freeform 29">
                  <a:extLst>
                    <a:ext uri="{FF2B5EF4-FFF2-40B4-BE49-F238E27FC236}">
                      <a16:creationId xmlns:a16="http://schemas.microsoft.com/office/drawing/2014/main" id="{DD5A6A35-61C3-49EE-9AF4-E7B749C622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8" y="3390"/>
                  <a:ext cx="72" cy="195"/>
                </a:xfrm>
                <a:custGeom>
                  <a:avLst/>
                  <a:gdLst/>
                  <a:ahLst/>
                  <a:cxnLst>
                    <a:cxn ang="0">
                      <a:pos x="93" y="35"/>
                    </a:cxn>
                    <a:cxn ang="0">
                      <a:pos x="84" y="16"/>
                    </a:cxn>
                    <a:cxn ang="0">
                      <a:pos x="6" y="89"/>
                    </a:cxn>
                    <a:cxn ang="0">
                      <a:pos x="0" y="121"/>
                    </a:cxn>
                    <a:cxn ang="0">
                      <a:pos x="0" y="176"/>
                    </a:cxn>
                    <a:cxn ang="0">
                      <a:pos x="1" y="229"/>
                    </a:cxn>
                    <a:cxn ang="0">
                      <a:pos x="8" y="284"/>
                    </a:cxn>
                    <a:cxn ang="0">
                      <a:pos x="12" y="314"/>
                    </a:cxn>
                    <a:cxn ang="0">
                      <a:pos x="16" y="345"/>
                    </a:cxn>
                    <a:cxn ang="0">
                      <a:pos x="27" y="376"/>
                    </a:cxn>
                    <a:cxn ang="0">
                      <a:pos x="110" y="67"/>
                    </a:cxn>
                  </a:cxnLst>
                  <a:rect l="0" t="0" r="r" b="b"/>
                  <a:pathLst>
                    <a:path w="179" h="485">
                      <a:moveTo>
                        <a:pt x="93" y="35"/>
                      </a:moveTo>
                      <a:lnTo>
                        <a:pt x="84" y="16"/>
                      </a:lnTo>
                      <a:cubicBezTo>
                        <a:pt x="17" y="0"/>
                        <a:pt x="20" y="32"/>
                        <a:pt x="6" y="89"/>
                      </a:cubicBezTo>
                      <a:lnTo>
                        <a:pt x="0" y="121"/>
                      </a:lnTo>
                      <a:lnTo>
                        <a:pt x="0" y="176"/>
                      </a:lnTo>
                      <a:lnTo>
                        <a:pt x="1" y="229"/>
                      </a:lnTo>
                      <a:lnTo>
                        <a:pt x="8" y="284"/>
                      </a:lnTo>
                      <a:lnTo>
                        <a:pt x="12" y="314"/>
                      </a:lnTo>
                      <a:lnTo>
                        <a:pt x="16" y="345"/>
                      </a:lnTo>
                      <a:lnTo>
                        <a:pt x="27" y="376"/>
                      </a:lnTo>
                      <a:cubicBezTo>
                        <a:pt x="179" y="485"/>
                        <a:pt x="130" y="116"/>
                        <a:pt x="110" y="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5" name="Freeform 30">
                  <a:extLst>
                    <a:ext uri="{FF2B5EF4-FFF2-40B4-BE49-F238E27FC236}">
                      <a16:creationId xmlns:a16="http://schemas.microsoft.com/office/drawing/2014/main" id="{41DB4A2B-D90A-4D07-989C-353B7E726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4" y="3526"/>
                  <a:ext cx="84" cy="182"/>
                </a:xfrm>
                <a:custGeom>
                  <a:avLst/>
                  <a:gdLst/>
                  <a:ahLst/>
                  <a:cxnLst>
                    <a:cxn ang="0">
                      <a:pos x="38" y="37"/>
                    </a:cxn>
                    <a:cxn ang="0">
                      <a:pos x="31" y="14"/>
                    </a:cxn>
                    <a:cxn ang="0">
                      <a:pos x="19" y="0"/>
                    </a:cxn>
                    <a:cxn ang="0">
                      <a:pos x="12" y="2"/>
                    </a:cxn>
                    <a:cxn ang="0">
                      <a:pos x="3" y="17"/>
                    </a:cxn>
                    <a:cxn ang="0">
                      <a:pos x="0" y="37"/>
                    </a:cxn>
                    <a:cxn ang="0">
                      <a:pos x="1" y="57"/>
                    </a:cxn>
                    <a:cxn ang="0">
                      <a:pos x="19" y="88"/>
                    </a:cxn>
                    <a:cxn ang="0">
                      <a:pos x="38" y="139"/>
                    </a:cxn>
                    <a:cxn ang="0">
                      <a:pos x="51" y="187"/>
                    </a:cxn>
                    <a:cxn ang="0">
                      <a:pos x="60" y="223"/>
                    </a:cxn>
                    <a:cxn ang="0">
                      <a:pos x="58" y="247"/>
                    </a:cxn>
                    <a:cxn ang="0">
                      <a:pos x="38" y="278"/>
                    </a:cxn>
                    <a:cxn ang="0">
                      <a:pos x="22" y="332"/>
                    </a:cxn>
                    <a:cxn ang="0">
                      <a:pos x="19" y="387"/>
                    </a:cxn>
                    <a:cxn ang="0">
                      <a:pos x="28" y="441"/>
                    </a:cxn>
                    <a:cxn ang="0">
                      <a:pos x="38" y="454"/>
                    </a:cxn>
                    <a:cxn ang="0">
                      <a:pos x="55" y="454"/>
                    </a:cxn>
                    <a:cxn ang="0">
                      <a:pos x="63" y="450"/>
                    </a:cxn>
                    <a:cxn ang="0">
                      <a:pos x="86" y="437"/>
                    </a:cxn>
                    <a:cxn ang="0">
                      <a:pos x="105" y="434"/>
                    </a:cxn>
                    <a:cxn ang="0">
                      <a:pos x="153" y="437"/>
                    </a:cxn>
                    <a:cxn ang="0">
                      <a:pos x="184" y="450"/>
                    </a:cxn>
                    <a:cxn ang="0">
                      <a:pos x="200" y="450"/>
                    </a:cxn>
                    <a:cxn ang="0">
                      <a:pos x="205" y="441"/>
                    </a:cxn>
                    <a:cxn ang="0">
                      <a:pos x="210" y="429"/>
                    </a:cxn>
                    <a:cxn ang="0">
                      <a:pos x="180" y="415"/>
                    </a:cxn>
                    <a:cxn ang="0">
                      <a:pos x="139" y="410"/>
                    </a:cxn>
                    <a:cxn ang="0">
                      <a:pos x="91" y="415"/>
                    </a:cxn>
                    <a:cxn ang="0">
                      <a:pos x="68" y="434"/>
                    </a:cxn>
                    <a:cxn ang="0">
                      <a:pos x="51" y="441"/>
                    </a:cxn>
                    <a:cxn ang="0">
                      <a:pos x="38" y="434"/>
                    </a:cxn>
                    <a:cxn ang="0">
                      <a:pos x="75" y="254"/>
                    </a:cxn>
                    <a:cxn ang="0">
                      <a:pos x="82" y="233"/>
                    </a:cxn>
                    <a:cxn ang="0">
                      <a:pos x="82" y="206"/>
                    </a:cxn>
                    <a:cxn ang="0">
                      <a:pos x="74" y="164"/>
                    </a:cxn>
                    <a:cxn ang="0">
                      <a:pos x="62" y="113"/>
                    </a:cxn>
                    <a:cxn ang="0">
                      <a:pos x="55" y="80"/>
                    </a:cxn>
                  </a:cxnLst>
                  <a:rect l="0" t="0" r="r" b="b"/>
                  <a:pathLst>
                    <a:path w="210" h="454">
                      <a:moveTo>
                        <a:pt x="38" y="37"/>
                      </a:moveTo>
                      <a:lnTo>
                        <a:pt x="31" y="14"/>
                      </a:lnTo>
                      <a:lnTo>
                        <a:pt x="19" y="0"/>
                      </a:lnTo>
                      <a:lnTo>
                        <a:pt x="12" y="2"/>
                      </a:lnTo>
                      <a:lnTo>
                        <a:pt x="3" y="17"/>
                      </a:lnTo>
                      <a:lnTo>
                        <a:pt x="0" y="37"/>
                      </a:lnTo>
                      <a:lnTo>
                        <a:pt x="1" y="57"/>
                      </a:lnTo>
                      <a:lnTo>
                        <a:pt x="19" y="88"/>
                      </a:lnTo>
                      <a:lnTo>
                        <a:pt x="38" y="139"/>
                      </a:lnTo>
                      <a:lnTo>
                        <a:pt x="51" y="187"/>
                      </a:lnTo>
                      <a:lnTo>
                        <a:pt x="60" y="223"/>
                      </a:lnTo>
                      <a:lnTo>
                        <a:pt x="58" y="247"/>
                      </a:lnTo>
                      <a:lnTo>
                        <a:pt x="38" y="278"/>
                      </a:lnTo>
                      <a:lnTo>
                        <a:pt x="22" y="332"/>
                      </a:lnTo>
                      <a:lnTo>
                        <a:pt x="19" y="387"/>
                      </a:lnTo>
                      <a:lnTo>
                        <a:pt x="28" y="441"/>
                      </a:lnTo>
                      <a:lnTo>
                        <a:pt x="38" y="454"/>
                      </a:lnTo>
                      <a:lnTo>
                        <a:pt x="55" y="454"/>
                      </a:lnTo>
                      <a:lnTo>
                        <a:pt x="63" y="450"/>
                      </a:lnTo>
                      <a:lnTo>
                        <a:pt x="86" y="437"/>
                      </a:lnTo>
                      <a:lnTo>
                        <a:pt x="105" y="434"/>
                      </a:lnTo>
                      <a:lnTo>
                        <a:pt x="153" y="437"/>
                      </a:lnTo>
                      <a:lnTo>
                        <a:pt x="184" y="450"/>
                      </a:lnTo>
                      <a:lnTo>
                        <a:pt x="200" y="450"/>
                      </a:lnTo>
                      <a:lnTo>
                        <a:pt x="205" y="441"/>
                      </a:lnTo>
                      <a:lnTo>
                        <a:pt x="210" y="429"/>
                      </a:lnTo>
                      <a:lnTo>
                        <a:pt x="180" y="415"/>
                      </a:lnTo>
                      <a:lnTo>
                        <a:pt x="139" y="410"/>
                      </a:lnTo>
                      <a:lnTo>
                        <a:pt x="91" y="415"/>
                      </a:lnTo>
                      <a:lnTo>
                        <a:pt x="68" y="434"/>
                      </a:lnTo>
                      <a:lnTo>
                        <a:pt x="51" y="441"/>
                      </a:lnTo>
                      <a:lnTo>
                        <a:pt x="38" y="434"/>
                      </a:lnTo>
                      <a:cubicBezTo>
                        <a:pt x="28" y="352"/>
                        <a:pt x="33" y="325"/>
                        <a:pt x="75" y="254"/>
                      </a:cubicBezTo>
                      <a:lnTo>
                        <a:pt x="82" y="233"/>
                      </a:lnTo>
                      <a:lnTo>
                        <a:pt x="82" y="206"/>
                      </a:lnTo>
                      <a:lnTo>
                        <a:pt x="74" y="164"/>
                      </a:lnTo>
                      <a:lnTo>
                        <a:pt x="62" y="113"/>
                      </a:lnTo>
                      <a:lnTo>
                        <a:pt x="55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6" name="Freeform 31">
                  <a:extLst>
                    <a:ext uri="{FF2B5EF4-FFF2-40B4-BE49-F238E27FC236}">
                      <a16:creationId xmlns:a16="http://schemas.microsoft.com/office/drawing/2014/main" id="{3957B853-FE03-4093-B37A-D3ADACB055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9" y="3530"/>
                  <a:ext cx="91" cy="181"/>
                </a:xfrm>
                <a:custGeom>
                  <a:avLst/>
                  <a:gdLst/>
                  <a:ahLst/>
                  <a:cxnLst>
                    <a:cxn ang="0">
                      <a:pos x="170" y="55"/>
                    </a:cxn>
                    <a:cxn ang="0">
                      <a:pos x="189" y="13"/>
                    </a:cxn>
                    <a:cxn ang="0">
                      <a:pos x="213" y="0"/>
                    </a:cxn>
                    <a:cxn ang="0">
                      <a:pos x="227" y="13"/>
                    </a:cxn>
                    <a:cxn ang="0">
                      <a:pos x="225" y="36"/>
                    </a:cxn>
                    <a:cxn ang="0">
                      <a:pos x="213" y="51"/>
                    </a:cxn>
                    <a:cxn ang="0">
                      <a:pos x="192" y="79"/>
                    </a:cxn>
                    <a:cxn ang="0">
                      <a:pos x="176" y="117"/>
                    </a:cxn>
                    <a:cxn ang="0">
                      <a:pos x="162" y="160"/>
                    </a:cxn>
                    <a:cxn ang="0">
                      <a:pos x="157" y="201"/>
                    </a:cxn>
                    <a:cxn ang="0">
                      <a:pos x="148" y="240"/>
                    </a:cxn>
                    <a:cxn ang="0">
                      <a:pos x="148" y="295"/>
                    </a:cxn>
                    <a:cxn ang="0">
                      <a:pos x="153" y="331"/>
                    </a:cxn>
                    <a:cxn ang="0">
                      <a:pos x="162" y="390"/>
                    </a:cxn>
                    <a:cxn ang="0">
                      <a:pos x="170" y="413"/>
                    </a:cxn>
                    <a:cxn ang="0">
                      <a:pos x="170" y="432"/>
                    </a:cxn>
                    <a:cxn ang="0">
                      <a:pos x="165" y="447"/>
                    </a:cxn>
                    <a:cxn ang="0">
                      <a:pos x="150" y="451"/>
                    </a:cxn>
                    <a:cxn ang="0">
                      <a:pos x="142" y="447"/>
                    </a:cxn>
                    <a:cxn ang="0">
                      <a:pos x="121" y="440"/>
                    </a:cxn>
                    <a:cxn ang="0">
                      <a:pos x="90" y="440"/>
                    </a:cxn>
                    <a:cxn ang="0">
                      <a:pos x="43" y="445"/>
                    </a:cxn>
                    <a:cxn ang="0">
                      <a:pos x="13" y="448"/>
                    </a:cxn>
                    <a:cxn ang="0">
                      <a:pos x="0" y="445"/>
                    </a:cxn>
                    <a:cxn ang="0">
                      <a:pos x="0" y="436"/>
                    </a:cxn>
                    <a:cxn ang="0">
                      <a:pos x="40" y="420"/>
                    </a:cxn>
                    <a:cxn ang="0">
                      <a:pos x="77" y="417"/>
                    </a:cxn>
                    <a:cxn ang="0">
                      <a:pos x="103" y="417"/>
                    </a:cxn>
                    <a:cxn ang="0">
                      <a:pos x="129" y="424"/>
                    </a:cxn>
                    <a:cxn ang="0">
                      <a:pos x="145" y="433"/>
                    </a:cxn>
                    <a:cxn ang="0">
                      <a:pos x="157" y="429"/>
                    </a:cxn>
                    <a:cxn ang="0">
                      <a:pos x="127" y="290"/>
                    </a:cxn>
                    <a:cxn ang="0">
                      <a:pos x="153" y="90"/>
                    </a:cxn>
                  </a:cxnLst>
                  <a:rect l="0" t="0" r="r" b="b"/>
                  <a:pathLst>
                    <a:path w="227" h="451">
                      <a:moveTo>
                        <a:pt x="170" y="55"/>
                      </a:moveTo>
                      <a:lnTo>
                        <a:pt x="189" y="13"/>
                      </a:lnTo>
                      <a:lnTo>
                        <a:pt x="213" y="0"/>
                      </a:lnTo>
                      <a:lnTo>
                        <a:pt x="227" y="13"/>
                      </a:lnTo>
                      <a:lnTo>
                        <a:pt x="225" y="36"/>
                      </a:lnTo>
                      <a:lnTo>
                        <a:pt x="213" y="51"/>
                      </a:lnTo>
                      <a:lnTo>
                        <a:pt x="192" y="79"/>
                      </a:lnTo>
                      <a:lnTo>
                        <a:pt x="176" y="117"/>
                      </a:lnTo>
                      <a:lnTo>
                        <a:pt x="162" y="160"/>
                      </a:lnTo>
                      <a:lnTo>
                        <a:pt x="157" y="201"/>
                      </a:lnTo>
                      <a:lnTo>
                        <a:pt x="148" y="240"/>
                      </a:lnTo>
                      <a:lnTo>
                        <a:pt x="148" y="295"/>
                      </a:lnTo>
                      <a:lnTo>
                        <a:pt x="153" y="331"/>
                      </a:lnTo>
                      <a:lnTo>
                        <a:pt x="162" y="390"/>
                      </a:lnTo>
                      <a:lnTo>
                        <a:pt x="170" y="413"/>
                      </a:lnTo>
                      <a:lnTo>
                        <a:pt x="170" y="432"/>
                      </a:lnTo>
                      <a:lnTo>
                        <a:pt x="165" y="447"/>
                      </a:lnTo>
                      <a:lnTo>
                        <a:pt x="150" y="451"/>
                      </a:lnTo>
                      <a:lnTo>
                        <a:pt x="142" y="447"/>
                      </a:lnTo>
                      <a:lnTo>
                        <a:pt x="121" y="440"/>
                      </a:lnTo>
                      <a:lnTo>
                        <a:pt x="90" y="440"/>
                      </a:lnTo>
                      <a:lnTo>
                        <a:pt x="43" y="445"/>
                      </a:lnTo>
                      <a:lnTo>
                        <a:pt x="13" y="448"/>
                      </a:lnTo>
                      <a:lnTo>
                        <a:pt x="0" y="445"/>
                      </a:lnTo>
                      <a:lnTo>
                        <a:pt x="0" y="436"/>
                      </a:lnTo>
                      <a:lnTo>
                        <a:pt x="40" y="420"/>
                      </a:lnTo>
                      <a:lnTo>
                        <a:pt x="77" y="417"/>
                      </a:lnTo>
                      <a:lnTo>
                        <a:pt x="103" y="417"/>
                      </a:lnTo>
                      <a:lnTo>
                        <a:pt x="129" y="424"/>
                      </a:lnTo>
                      <a:lnTo>
                        <a:pt x="145" y="433"/>
                      </a:lnTo>
                      <a:lnTo>
                        <a:pt x="157" y="429"/>
                      </a:lnTo>
                      <a:cubicBezTo>
                        <a:pt x="139" y="362"/>
                        <a:pt x="129" y="374"/>
                        <a:pt x="127" y="290"/>
                      </a:cubicBezTo>
                      <a:cubicBezTo>
                        <a:pt x="129" y="223"/>
                        <a:pt x="133" y="154"/>
                        <a:pt x="153" y="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7" name="Freeform 32">
                  <a:extLst>
                    <a:ext uri="{FF2B5EF4-FFF2-40B4-BE49-F238E27FC236}">
                      <a16:creationId xmlns:a16="http://schemas.microsoft.com/office/drawing/2014/main" id="{2BF74CC2-FBDC-461A-A78D-64C90DB68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7" y="3658"/>
                  <a:ext cx="39" cy="24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8" y="61"/>
                    </a:cxn>
                    <a:cxn ang="0">
                      <a:pos x="98" y="46"/>
                    </a:cxn>
                    <a:cxn ang="0">
                      <a:pos x="91" y="0"/>
                    </a:cxn>
                  </a:cxnLst>
                  <a:rect l="0" t="0" r="r" b="b"/>
                  <a:pathLst>
                    <a:path w="98" h="61">
                      <a:moveTo>
                        <a:pt x="0" y="14"/>
                      </a:moveTo>
                      <a:lnTo>
                        <a:pt x="8" y="61"/>
                      </a:lnTo>
                      <a:lnTo>
                        <a:pt x="98" y="4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8" name="Freeform 33">
                  <a:extLst>
                    <a:ext uri="{FF2B5EF4-FFF2-40B4-BE49-F238E27FC236}">
                      <a16:creationId xmlns:a16="http://schemas.microsoft.com/office/drawing/2014/main" id="{47BC18C3-8757-4A48-8437-2BE3EA331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0" y="3610"/>
                  <a:ext cx="95" cy="84"/>
                </a:xfrm>
                <a:custGeom>
                  <a:avLst/>
                  <a:gdLst/>
                  <a:ahLst/>
                  <a:cxnLst>
                    <a:cxn ang="0">
                      <a:pos x="222" y="135"/>
                    </a:cxn>
                    <a:cxn ang="0">
                      <a:pos x="229" y="135"/>
                    </a:cxn>
                    <a:cxn ang="0">
                      <a:pos x="237" y="123"/>
                    </a:cxn>
                    <a:cxn ang="0">
                      <a:pos x="231" y="110"/>
                    </a:cxn>
                    <a:cxn ang="0">
                      <a:pos x="220" y="106"/>
                    </a:cxn>
                    <a:cxn ang="0">
                      <a:pos x="212" y="99"/>
                    </a:cxn>
                    <a:cxn ang="0">
                      <a:pos x="206" y="76"/>
                    </a:cxn>
                    <a:cxn ang="0">
                      <a:pos x="189" y="44"/>
                    </a:cxn>
                    <a:cxn ang="0">
                      <a:pos x="182" y="32"/>
                    </a:cxn>
                    <a:cxn ang="0">
                      <a:pos x="169" y="23"/>
                    </a:cxn>
                    <a:cxn ang="0">
                      <a:pos x="154" y="11"/>
                    </a:cxn>
                    <a:cxn ang="0">
                      <a:pos x="129" y="4"/>
                    </a:cxn>
                    <a:cxn ang="0">
                      <a:pos x="111" y="0"/>
                    </a:cxn>
                    <a:cxn ang="0">
                      <a:pos x="68" y="5"/>
                    </a:cxn>
                    <a:cxn ang="0">
                      <a:pos x="0" y="95"/>
                    </a:cxn>
                    <a:cxn ang="0">
                      <a:pos x="4" y="131"/>
                    </a:cxn>
                    <a:cxn ang="0">
                      <a:pos x="17" y="157"/>
                    </a:cxn>
                    <a:cxn ang="0">
                      <a:pos x="36" y="181"/>
                    </a:cxn>
                    <a:cxn ang="0">
                      <a:pos x="72" y="202"/>
                    </a:cxn>
                    <a:cxn ang="0">
                      <a:pos x="111" y="210"/>
                    </a:cxn>
                    <a:cxn ang="0">
                      <a:pos x="157" y="201"/>
                    </a:cxn>
                    <a:cxn ang="0">
                      <a:pos x="188" y="178"/>
                    </a:cxn>
                    <a:cxn ang="0">
                      <a:pos x="204" y="151"/>
                    </a:cxn>
                    <a:cxn ang="0">
                      <a:pos x="212" y="135"/>
                    </a:cxn>
                  </a:cxnLst>
                  <a:rect l="0" t="0" r="r" b="b"/>
                  <a:pathLst>
                    <a:path w="237" h="210">
                      <a:moveTo>
                        <a:pt x="222" y="135"/>
                      </a:moveTo>
                      <a:lnTo>
                        <a:pt x="229" y="135"/>
                      </a:lnTo>
                      <a:lnTo>
                        <a:pt x="237" y="123"/>
                      </a:lnTo>
                      <a:lnTo>
                        <a:pt x="231" y="110"/>
                      </a:lnTo>
                      <a:lnTo>
                        <a:pt x="220" y="106"/>
                      </a:lnTo>
                      <a:lnTo>
                        <a:pt x="212" y="99"/>
                      </a:lnTo>
                      <a:lnTo>
                        <a:pt x="206" y="76"/>
                      </a:lnTo>
                      <a:lnTo>
                        <a:pt x="189" y="44"/>
                      </a:lnTo>
                      <a:lnTo>
                        <a:pt x="182" y="32"/>
                      </a:lnTo>
                      <a:lnTo>
                        <a:pt x="169" y="23"/>
                      </a:lnTo>
                      <a:lnTo>
                        <a:pt x="154" y="11"/>
                      </a:lnTo>
                      <a:lnTo>
                        <a:pt x="129" y="4"/>
                      </a:lnTo>
                      <a:lnTo>
                        <a:pt x="111" y="0"/>
                      </a:lnTo>
                      <a:lnTo>
                        <a:pt x="68" y="5"/>
                      </a:lnTo>
                      <a:cubicBezTo>
                        <a:pt x="2" y="35"/>
                        <a:pt x="23" y="53"/>
                        <a:pt x="0" y="95"/>
                      </a:cubicBezTo>
                      <a:lnTo>
                        <a:pt x="4" y="131"/>
                      </a:lnTo>
                      <a:lnTo>
                        <a:pt x="17" y="157"/>
                      </a:lnTo>
                      <a:lnTo>
                        <a:pt x="36" y="181"/>
                      </a:lnTo>
                      <a:lnTo>
                        <a:pt x="72" y="202"/>
                      </a:lnTo>
                      <a:lnTo>
                        <a:pt x="111" y="210"/>
                      </a:lnTo>
                      <a:lnTo>
                        <a:pt x="157" y="201"/>
                      </a:lnTo>
                      <a:lnTo>
                        <a:pt x="188" y="178"/>
                      </a:lnTo>
                      <a:lnTo>
                        <a:pt x="204" y="151"/>
                      </a:lnTo>
                      <a:lnTo>
                        <a:pt x="21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9" name="Freeform 34">
                  <a:extLst>
                    <a:ext uri="{FF2B5EF4-FFF2-40B4-BE49-F238E27FC236}">
                      <a16:creationId xmlns:a16="http://schemas.microsoft.com/office/drawing/2014/main" id="{33F38B3F-CE77-4510-8B25-1DDCB8C41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3656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24" y="4"/>
                    </a:cxn>
                    <a:cxn ang="0">
                      <a:pos x="13" y="0"/>
                    </a:cxn>
                    <a:cxn ang="0">
                      <a:pos x="1" y="7"/>
                    </a:cxn>
                    <a:cxn ang="0">
                      <a:pos x="0" y="20"/>
                    </a:cxn>
                    <a:cxn ang="0">
                      <a:pos x="13" y="26"/>
                    </a:cxn>
                    <a:cxn ang="0">
                      <a:pos x="31" y="22"/>
                    </a:cxn>
                    <a:cxn ang="0">
                      <a:pos x="36" y="19"/>
                    </a:cxn>
                    <a:cxn ang="0">
                      <a:pos x="36" y="4"/>
                    </a:cxn>
                  </a:cxnLst>
                  <a:rect l="0" t="0" r="r" b="b"/>
                  <a:pathLst>
                    <a:path w="36" h="26">
                      <a:moveTo>
                        <a:pt x="24" y="4"/>
                      </a:moveTo>
                      <a:lnTo>
                        <a:pt x="13" y="0"/>
                      </a:lnTo>
                      <a:lnTo>
                        <a:pt x="1" y="7"/>
                      </a:lnTo>
                      <a:lnTo>
                        <a:pt x="0" y="20"/>
                      </a:lnTo>
                      <a:lnTo>
                        <a:pt x="13" y="26"/>
                      </a:lnTo>
                      <a:lnTo>
                        <a:pt x="31" y="22"/>
                      </a:lnTo>
                      <a:lnTo>
                        <a:pt x="36" y="19"/>
                      </a:lnTo>
                      <a:lnTo>
                        <a:pt x="36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0" name="Freeform 35">
                  <a:extLst>
                    <a:ext uri="{FF2B5EF4-FFF2-40B4-BE49-F238E27FC236}">
                      <a16:creationId xmlns:a16="http://schemas.microsoft.com/office/drawing/2014/main" id="{C6DE312F-A86B-404A-B914-FADACD9860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3" y="3648"/>
                  <a:ext cx="16" cy="13"/>
                </a:xfrm>
                <a:custGeom>
                  <a:avLst/>
                  <a:gdLst/>
                  <a:ahLst/>
                  <a:cxnLst>
                    <a:cxn ang="0">
                      <a:pos x="33" y="2"/>
                    </a:cxn>
                    <a:cxn ang="0">
                      <a:pos x="21" y="0"/>
                    </a:cxn>
                    <a:cxn ang="0">
                      <a:pos x="12" y="7"/>
                    </a:cxn>
                    <a:cxn ang="0">
                      <a:pos x="0" y="22"/>
                    </a:cxn>
                    <a:cxn ang="0">
                      <a:pos x="5" y="31"/>
                    </a:cxn>
                    <a:cxn ang="0">
                      <a:pos x="27" y="31"/>
                    </a:cxn>
                    <a:cxn ang="0">
                      <a:pos x="39" y="20"/>
                    </a:cxn>
                  </a:cxnLst>
                  <a:rect l="0" t="0" r="r" b="b"/>
                  <a:pathLst>
                    <a:path w="39" h="31">
                      <a:moveTo>
                        <a:pt x="33" y="2"/>
                      </a:moveTo>
                      <a:lnTo>
                        <a:pt x="21" y="0"/>
                      </a:lnTo>
                      <a:lnTo>
                        <a:pt x="12" y="7"/>
                      </a:lnTo>
                      <a:lnTo>
                        <a:pt x="0" y="22"/>
                      </a:lnTo>
                      <a:lnTo>
                        <a:pt x="5" y="31"/>
                      </a:lnTo>
                      <a:lnTo>
                        <a:pt x="27" y="31"/>
                      </a:lnTo>
                      <a:lnTo>
                        <a:pt x="39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1" name="Freeform 36">
                  <a:extLst>
                    <a:ext uri="{FF2B5EF4-FFF2-40B4-BE49-F238E27FC236}">
                      <a16:creationId xmlns:a16="http://schemas.microsoft.com/office/drawing/2014/main" id="{01C9EEBB-EDAB-4D05-95DD-AD650B5B9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9" y="3643"/>
                  <a:ext cx="19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20"/>
                    </a:cxn>
                    <a:cxn ang="0">
                      <a:pos x="16" y="26"/>
                    </a:cxn>
                    <a:cxn ang="0">
                      <a:pos x="39" y="26"/>
                    </a:cxn>
                    <a:cxn ang="0">
                      <a:pos x="46" y="10"/>
                    </a:cxn>
                    <a:cxn ang="0">
                      <a:pos x="34" y="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6" h="26">
                      <a:moveTo>
                        <a:pt x="0" y="7"/>
                      </a:moveTo>
                      <a:lnTo>
                        <a:pt x="0" y="20"/>
                      </a:lnTo>
                      <a:lnTo>
                        <a:pt x="16" y="26"/>
                      </a:lnTo>
                      <a:lnTo>
                        <a:pt x="39" y="26"/>
                      </a:lnTo>
                      <a:lnTo>
                        <a:pt x="46" y="10"/>
                      </a:lnTo>
                      <a:lnTo>
                        <a:pt x="34" y="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2" name="Freeform 37">
                  <a:extLst>
                    <a:ext uri="{FF2B5EF4-FFF2-40B4-BE49-F238E27FC236}">
                      <a16:creationId xmlns:a16="http://schemas.microsoft.com/office/drawing/2014/main" id="{FB6A8C5A-F716-4290-BEEF-DEAF335252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3648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28" y="6"/>
                    </a:cxn>
                    <a:cxn ang="0">
                      <a:pos x="12" y="0"/>
                    </a:cxn>
                    <a:cxn ang="0">
                      <a:pos x="1" y="1"/>
                    </a:cxn>
                    <a:cxn ang="0">
                      <a:pos x="0" y="13"/>
                    </a:cxn>
                    <a:cxn ang="0">
                      <a:pos x="5" y="24"/>
                    </a:cxn>
                    <a:cxn ang="0">
                      <a:pos x="25" y="27"/>
                    </a:cxn>
                  </a:cxnLst>
                  <a:rect l="0" t="0" r="r" b="b"/>
                  <a:pathLst>
                    <a:path w="28" h="27">
                      <a:moveTo>
                        <a:pt x="28" y="6"/>
                      </a:moveTo>
                      <a:lnTo>
                        <a:pt x="12" y="0"/>
                      </a:lnTo>
                      <a:lnTo>
                        <a:pt x="1" y="1"/>
                      </a:lnTo>
                      <a:lnTo>
                        <a:pt x="0" y="13"/>
                      </a:lnTo>
                      <a:lnTo>
                        <a:pt x="5" y="24"/>
                      </a:lnTo>
                      <a:lnTo>
                        <a:pt x="25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3" name="Freeform 38">
                  <a:extLst>
                    <a:ext uri="{FF2B5EF4-FFF2-40B4-BE49-F238E27FC236}">
                      <a16:creationId xmlns:a16="http://schemas.microsoft.com/office/drawing/2014/main" id="{66996179-28AE-4EA1-A521-6574674D1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3" y="3653"/>
                  <a:ext cx="17" cy="12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21" y="0"/>
                    </a:cxn>
                    <a:cxn ang="0">
                      <a:pos x="1" y="0"/>
                    </a:cxn>
                    <a:cxn ang="0">
                      <a:pos x="0" y="10"/>
                    </a:cxn>
                    <a:cxn ang="0">
                      <a:pos x="4" y="22"/>
                    </a:cxn>
                    <a:cxn ang="0">
                      <a:pos x="20" y="31"/>
                    </a:cxn>
                    <a:cxn ang="0">
                      <a:pos x="33" y="31"/>
                    </a:cxn>
                    <a:cxn ang="0">
                      <a:pos x="44" y="20"/>
                    </a:cxn>
                  </a:cxnLst>
                  <a:rect l="0" t="0" r="r" b="b"/>
                  <a:pathLst>
                    <a:path w="44" h="31">
                      <a:moveTo>
                        <a:pt x="28" y="8"/>
                      </a:moveTo>
                      <a:lnTo>
                        <a:pt x="21" y="0"/>
                      </a:lnTo>
                      <a:lnTo>
                        <a:pt x="1" y="0"/>
                      </a:lnTo>
                      <a:lnTo>
                        <a:pt x="0" y="10"/>
                      </a:lnTo>
                      <a:lnTo>
                        <a:pt x="4" y="22"/>
                      </a:lnTo>
                      <a:lnTo>
                        <a:pt x="20" y="31"/>
                      </a:lnTo>
                      <a:lnTo>
                        <a:pt x="33" y="31"/>
                      </a:lnTo>
                      <a:lnTo>
                        <a:pt x="44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4" name="Freeform 39">
                  <a:extLst>
                    <a:ext uri="{FF2B5EF4-FFF2-40B4-BE49-F238E27FC236}">
                      <a16:creationId xmlns:a16="http://schemas.microsoft.com/office/drawing/2014/main" id="{0B89FFF6-14CF-4085-BC4B-D3321B006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9" y="2257"/>
                  <a:ext cx="965" cy="310"/>
                </a:xfrm>
                <a:custGeom>
                  <a:avLst/>
                  <a:gdLst/>
                  <a:ahLst/>
                  <a:cxnLst>
                    <a:cxn ang="0">
                      <a:pos x="2408" y="14"/>
                    </a:cxn>
                    <a:cxn ang="0">
                      <a:pos x="9" y="776"/>
                    </a:cxn>
                    <a:cxn ang="0">
                      <a:pos x="3" y="776"/>
                    </a:cxn>
                    <a:cxn ang="0">
                      <a:pos x="0" y="771"/>
                    </a:cxn>
                    <a:cxn ang="0">
                      <a:pos x="0" y="765"/>
                    </a:cxn>
                    <a:cxn ang="0">
                      <a:pos x="4" y="762"/>
                    </a:cxn>
                    <a:cxn ang="0">
                      <a:pos x="2404" y="0"/>
                    </a:cxn>
                    <a:cxn ang="0">
                      <a:pos x="2409" y="0"/>
                    </a:cxn>
                    <a:cxn ang="0">
                      <a:pos x="2413" y="4"/>
                    </a:cxn>
                    <a:cxn ang="0">
                      <a:pos x="2413" y="10"/>
                    </a:cxn>
                    <a:cxn ang="0">
                      <a:pos x="2408" y="14"/>
                    </a:cxn>
                  </a:cxnLst>
                  <a:rect l="0" t="0" r="r" b="b"/>
                  <a:pathLst>
                    <a:path w="2413" h="776">
                      <a:moveTo>
                        <a:pt x="2408" y="14"/>
                      </a:moveTo>
                      <a:lnTo>
                        <a:pt x="9" y="776"/>
                      </a:lnTo>
                      <a:lnTo>
                        <a:pt x="3" y="776"/>
                      </a:lnTo>
                      <a:lnTo>
                        <a:pt x="0" y="771"/>
                      </a:lnTo>
                      <a:lnTo>
                        <a:pt x="0" y="765"/>
                      </a:lnTo>
                      <a:lnTo>
                        <a:pt x="4" y="762"/>
                      </a:lnTo>
                      <a:lnTo>
                        <a:pt x="2404" y="0"/>
                      </a:lnTo>
                      <a:lnTo>
                        <a:pt x="2409" y="0"/>
                      </a:lnTo>
                      <a:lnTo>
                        <a:pt x="2413" y="4"/>
                      </a:lnTo>
                      <a:lnTo>
                        <a:pt x="2413" y="10"/>
                      </a:lnTo>
                      <a:lnTo>
                        <a:pt x="2408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5" name="Freeform 40">
                  <a:extLst>
                    <a:ext uri="{FF2B5EF4-FFF2-40B4-BE49-F238E27FC236}">
                      <a16:creationId xmlns:a16="http://schemas.microsoft.com/office/drawing/2014/main" id="{94A4205F-0E9F-4B53-A850-B59CC6EB0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3" y="2539"/>
                  <a:ext cx="54" cy="46"/>
                </a:xfrm>
                <a:custGeom>
                  <a:avLst/>
                  <a:gdLst/>
                  <a:ahLst/>
                  <a:cxnLst>
                    <a:cxn ang="0">
                      <a:pos x="133" y="115"/>
                    </a:cxn>
                    <a:cxn ang="0">
                      <a:pos x="0" y="93"/>
                    </a:cxn>
                    <a:cxn ang="0">
                      <a:pos x="95" y="0"/>
                    </a:cxn>
                  </a:cxnLst>
                  <a:rect l="0" t="0" r="r" b="b"/>
                  <a:pathLst>
                    <a:path w="133" h="115">
                      <a:moveTo>
                        <a:pt x="133" y="115"/>
                      </a:moveTo>
                      <a:lnTo>
                        <a:pt x="0" y="93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6" name="Freeform 41">
                  <a:extLst>
                    <a:ext uri="{FF2B5EF4-FFF2-40B4-BE49-F238E27FC236}">
                      <a16:creationId xmlns:a16="http://schemas.microsoft.com/office/drawing/2014/main" id="{2133577E-0061-426C-9BAA-9A581FAEB7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2" y="2739"/>
                  <a:ext cx="933" cy="1066"/>
                </a:xfrm>
                <a:custGeom>
                  <a:avLst/>
                  <a:gdLst/>
                  <a:ahLst/>
                  <a:cxnLst>
                    <a:cxn ang="0">
                      <a:pos x="2318" y="2660"/>
                    </a:cxn>
                    <a:cxn ang="0">
                      <a:pos x="1" y="12"/>
                    </a:cxn>
                    <a:cxn ang="0">
                      <a:pos x="0" y="7"/>
                    </a:cxn>
                    <a:cxn ang="0">
                      <a:pos x="2" y="2"/>
                    </a:cxn>
                    <a:cxn ang="0">
                      <a:pos x="7" y="0"/>
                    </a:cxn>
                    <a:cxn ang="0">
                      <a:pos x="13" y="2"/>
                    </a:cxn>
                    <a:cxn ang="0">
                      <a:pos x="2329" y="2649"/>
                    </a:cxn>
                    <a:cxn ang="0">
                      <a:pos x="2331" y="2655"/>
                    </a:cxn>
                    <a:cxn ang="0">
                      <a:pos x="2329" y="2660"/>
                    </a:cxn>
                    <a:cxn ang="0">
                      <a:pos x="2323" y="2662"/>
                    </a:cxn>
                    <a:cxn ang="0">
                      <a:pos x="2318" y="2660"/>
                    </a:cxn>
                  </a:cxnLst>
                  <a:rect l="0" t="0" r="r" b="b"/>
                  <a:pathLst>
                    <a:path w="2331" h="2662">
                      <a:moveTo>
                        <a:pt x="2318" y="2660"/>
                      </a:moveTo>
                      <a:lnTo>
                        <a:pt x="1" y="12"/>
                      </a:lnTo>
                      <a:lnTo>
                        <a:pt x="0" y="7"/>
                      </a:lnTo>
                      <a:lnTo>
                        <a:pt x="2" y="2"/>
                      </a:lnTo>
                      <a:lnTo>
                        <a:pt x="7" y="0"/>
                      </a:lnTo>
                      <a:lnTo>
                        <a:pt x="13" y="2"/>
                      </a:lnTo>
                      <a:lnTo>
                        <a:pt x="2329" y="2649"/>
                      </a:lnTo>
                      <a:lnTo>
                        <a:pt x="2331" y="2655"/>
                      </a:lnTo>
                      <a:lnTo>
                        <a:pt x="2329" y="2660"/>
                      </a:lnTo>
                      <a:lnTo>
                        <a:pt x="2323" y="2662"/>
                      </a:lnTo>
                      <a:lnTo>
                        <a:pt x="2318" y="26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7" name="Freeform 42">
                  <a:extLst>
                    <a:ext uri="{FF2B5EF4-FFF2-40B4-BE49-F238E27FC236}">
                      <a16:creationId xmlns:a16="http://schemas.microsoft.com/office/drawing/2014/main" id="{F4609653-6132-4A5C-9709-EDD56B7FAF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8" y="2713"/>
                  <a:ext cx="50" cy="51"/>
                </a:xfrm>
                <a:custGeom>
                  <a:avLst/>
                  <a:gdLst/>
                  <a:ahLst/>
                  <a:cxnLst>
                    <a:cxn ang="0">
                      <a:pos x="33" y="129"/>
                    </a:cxn>
                    <a:cxn ang="0">
                      <a:pos x="0" y="0"/>
                    </a:cxn>
                    <a:cxn ang="0">
                      <a:pos x="124" y="50"/>
                    </a:cxn>
                  </a:cxnLst>
                  <a:rect l="0" t="0" r="r" b="b"/>
                  <a:pathLst>
                    <a:path w="124" h="129">
                      <a:moveTo>
                        <a:pt x="33" y="129"/>
                      </a:moveTo>
                      <a:lnTo>
                        <a:pt x="0" y="0"/>
                      </a:lnTo>
                      <a:lnTo>
                        <a:pt x="124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8" name="Freeform 43">
                  <a:extLst>
                    <a:ext uri="{FF2B5EF4-FFF2-40B4-BE49-F238E27FC236}">
                      <a16:creationId xmlns:a16="http://schemas.microsoft.com/office/drawing/2014/main" id="{01E7CD17-90F2-4303-9F62-A7A1AEB3FD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6" y="2796"/>
                  <a:ext cx="5" cy="1144"/>
                </a:xfrm>
                <a:custGeom>
                  <a:avLst/>
                  <a:gdLst/>
                  <a:ahLst/>
                  <a:cxnLst>
                    <a:cxn ang="0">
                      <a:pos x="0" y="2854"/>
                    </a:cxn>
                    <a:cxn ang="0">
                      <a:pos x="0" y="7"/>
                    </a:cxn>
                    <a:cxn ang="0">
                      <a:pos x="2" y="1"/>
                    </a:cxn>
                    <a:cxn ang="0">
                      <a:pos x="7" y="0"/>
                    </a:cxn>
                    <a:cxn ang="0">
                      <a:pos x="13" y="1"/>
                    </a:cxn>
                    <a:cxn ang="0">
                      <a:pos x="14" y="7"/>
                    </a:cxn>
                    <a:cxn ang="0">
                      <a:pos x="14" y="2854"/>
                    </a:cxn>
                    <a:cxn ang="0">
                      <a:pos x="13" y="2859"/>
                    </a:cxn>
                    <a:cxn ang="0">
                      <a:pos x="7" y="2862"/>
                    </a:cxn>
                    <a:cxn ang="0">
                      <a:pos x="2" y="2859"/>
                    </a:cxn>
                    <a:cxn ang="0">
                      <a:pos x="0" y="2854"/>
                    </a:cxn>
                  </a:cxnLst>
                  <a:rect l="0" t="0" r="r" b="b"/>
                  <a:pathLst>
                    <a:path w="14" h="2862">
                      <a:moveTo>
                        <a:pt x="0" y="2854"/>
                      </a:moveTo>
                      <a:lnTo>
                        <a:pt x="0" y="7"/>
                      </a:lnTo>
                      <a:lnTo>
                        <a:pt x="2" y="1"/>
                      </a:lnTo>
                      <a:lnTo>
                        <a:pt x="7" y="0"/>
                      </a:lnTo>
                      <a:lnTo>
                        <a:pt x="13" y="1"/>
                      </a:lnTo>
                      <a:lnTo>
                        <a:pt x="14" y="7"/>
                      </a:lnTo>
                      <a:lnTo>
                        <a:pt x="14" y="2854"/>
                      </a:lnTo>
                      <a:lnTo>
                        <a:pt x="13" y="2859"/>
                      </a:lnTo>
                      <a:lnTo>
                        <a:pt x="7" y="2862"/>
                      </a:lnTo>
                      <a:lnTo>
                        <a:pt x="2" y="2859"/>
                      </a:lnTo>
                      <a:lnTo>
                        <a:pt x="0" y="28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9" name="Freeform 44">
                  <a:extLst>
                    <a:ext uri="{FF2B5EF4-FFF2-40B4-BE49-F238E27FC236}">
                      <a16:creationId xmlns:a16="http://schemas.microsoft.com/office/drawing/2014/main" id="{6664F23D-4FC0-4B5F-93DE-2D2967F98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4" y="2758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0" y="120"/>
                    </a:cxn>
                    <a:cxn ang="0">
                      <a:pos x="60" y="0"/>
                    </a:cxn>
                    <a:cxn ang="0">
                      <a:pos x="120" y="120"/>
                    </a:cxn>
                  </a:cxnLst>
                  <a:rect l="0" t="0" r="r" b="b"/>
                  <a:pathLst>
                    <a:path w="120" h="120">
                      <a:moveTo>
                        <a:pt x="0" y="120"/>
                      </a:moveTo>
                      <a:lnTo>
                        <a:pt x="60" y="0"/>
                      </a:lnTo>
                      <a:lnTo>
                        <a:pt x="120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0" name="Freeform 45">
                  <a:extLst>
                    <a:ext uri="{FF2B5EF4-FFF2-40B4-BE49-F238E27FC236}">
                      <a16:creationId xmlns:a16="http://schemas.microsoft.com/office/drawing/2014/main" id="{A02E0643-6F07-4E64-ACB6-82E875C78B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1" y="3668"/>
                  <a:ext cx="9" cy="8"/>
                </a:xfrm>
                <a:custGeom>
                  <a:avLst/>
                  <a:gdLst/>
                  <a:ahLst/>
                  <a:cxnLst>
                    <a:cxn ang="0">
                      <a:pos x="19" y="6"/>
                    </a:cxn>
                    <a:cxn ang="0">
                      <a:pos x="10" y="0"/>
                    </a:cxn>
                    <a:cxn ang="0">
                      <a:pos x="0" y="8"/>
                    </a:cxn>
                    <a:cxn ang="0">
                      <a:pos x="3" y="21"/>
                    </a:cxn>
                    <a:cxn ang="0">
                      <a:pos x="22" y="21"/>
                    </a:cxn>
                  </a:cxnLst>
                  <a:rect l="0" t="0" r="r" b="b"/>
                  <a:pathLst>
                    <a:path w="22" h="21">
                      <a:moveTo>
                        <a:pt x="19" y="6"/>
                      </a:moveTo>
                      <a:lnTo>
                        <a:pt x="10" y="0"/>
                      </a:lnTo>
                      <a:lnTo>
                        <a:pt x="0" y="8"/>
                      </a:lnTo>
                      <a:lnTo>
                        <a:pt x="3" y="21"/>
                      </a:lnTo>
                      <a:lnTo>
                        <a:pt x="2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pic>
              <p:nvPicPr>
                <p:cNvPr id="41" name="Picture 46">
                  <a:extLst>
                    <a:ext uri="{FF2B5EF4-FFF2-40B4-BE49-F238E27FC236}">
                      <a16:creationId xmlns:a16="http://schemas.microsoft.com/office/drawing/2014/main" id="{ED86A711-24AC-426D-8DC1-EBD0EEFDA4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343" y="1670"/>
                  <a:ext cx="472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47">
                  <a:extLst>
                    <a:ext uri="{FF2B5EF4-FFF2-40B4-BE49-F238E27FC236}">
                      <a16:creationId xmlns:a16="http://schemas.microsoft.com/office/drawing/2014/main" id="{80F00578-9905-4E42-92BC-A5E3E7AA59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6" y="2549"/>
                  <a:ext cx="449" cy="411"/>
                </a:xfrm>
                <a:custGeom>
                  <a:avLst/>
                  <a:gdLst/>
                  <a:ahLst/>
                  <a:cxnLst>
                    <a:cxn ang="0">
                      <a:pos x="94" y="298"/>
                    </a:cxn>
                    <a:cxn ang="0">
                      <a:pos x="84" y="298"/>
                    </a:cxn>
                    <a:cxn ang="0">
                      <a:pos x="75" y="299"/>
                    </a:cxn>
                    <a:cxn ang="0">
                      <a:pos x="65" y="302"/>
                    </a:cxn>
                    <a:cxn ang="0">
                      <a:pos x="57" y="305"/>
                    </a:cxn>
                    <a:cxn ang="0">
                      <a:pos x="42" y="313"/>
                    </a:cxn>
                    <a:cxn ang="0">
                      <a:pos x="27" y="325"/>
                    </a:cxn>
                    <a:cxn ang="0">
                      <a:pos x="15" y="339"/>
                    </a:cxn>
                    <a:cxn ang="0">
                      <a:pos x="8" y="355"/>
                    </a:cxn>
                    <a:cxn ang="0">
                      <a:pos x="4" y="363"/>
                    </a:cxn>
                    <a:cxn ang="0">
                      <a:pos x="2" y="373"/>
                    </a:cxn>
                    <a:cxn ang="0">
                      <a:pos x="0" y="381"/>
                    </a:cxn>
                    <a:cxn ang="0">
                      <a:pos x="0" y="940"/>
                    </a:cxn>
                    <a:cxn ang="0">
                      <a:pos x="2" y="951"/>
                    </a:cxn>
                    <a:cxn ang="0">
                      <a:pos x="4" y="961"/>
                    </a:cxn>
                    <a:cxn ang="0">
                      <a:pos x="8" y="969"/>
                    </a:cxn>
                    <a:cxn ang="0">
                      <a:pos x="15" y="985"/>
                    </a:cxn>
                    <a:cxn ang="0">
                      <a:pos x="27" y="999"/>
                    </a:cxn>
                    <a:cxn ang="0">
                      <a:pos x="42" y="1010"/>
                    </a:cxn>
                    <a:cxn ang="0">
                      <a:pos x="57" y="1018"/>
                    </a:cxn>
                    <a:cxn ang="0">
                      <a:pos x="65" y="1022"/>
                    </a:cxn>
                    <a:cxn ang="0">
                      <a:pos x="75" y="1024"/>
                    </a:cxn>
                    <a:cxn ang="0">
                      <a:pos x="84" y="1027"/>
                    </a:cxn>
                    <a:cxn ang="0">
                      <a:pos x="960" y="1027"/>
                    </a:cxn>
                    <a:cxn ang="0">
                      <a:pos x="94" y="298"/>
                    </a:cxn>
                  </a:cxnLst>
                  <a:rect l="0" t="0" r="r" b="b"/>
                  <a:pathLst>
                    <a:path w="1121" h="1027">
                      <a:moveTo>
                        <a:pt x="94" y="298"/>
                      </a:moveTo>
                      <a:lnTo>
                        <a:pt x="84" y="298"/>
                      </a:lnTo>
                      <a:lnTo>
                        <a:pt x="75" y="299"/>
                      </a:lnTo>
                      <a:lnTo>
                        <a:pt x="65" y="302"/>
                      </a:lnTo>
                      <a:lnTo>
                        <a:pt x="57" y="305"/>
                      </a:lnTo>
                      <a:lnTo>
                        <a:pt x="42" y="313"/>
                      </a:lnTo>
                      <a:lnTo>
                        <a:pt x="27" y="325"/>
                      </a:lnTo>
                      <a:lnTo>
                        <a:pt x="15" y="339"/>
                      </a:lnTo>
                      <a:lnTo>
                        <a:pt x="8" y="355"/>
                      </a:lnTo>
                      <a:lnTo>
                        <a:pt x="4" y="363"/>
                      </a:lnTo>
                      <a:lnTo>
                        <a:pt x="2" y="373"/>
                      </a:lnTo>
                      <a:lnTo>
                        <a:pt x="0" y="381"/>
                      </a:lnTo>
                      <a:lnTo>
                        <a:pt x="0" y="940"/>
                      </a:lnTo>
                      <a:lnTo>
                        <a:pt x="2" y="951"/>
                      </a:lnTo>
                      <a:lnTo>
                        <a:pt x="4" y="961"/>
                      </a:lnTo>
                      <a:lnTo>
                        <a:pt x="8" y="969"/>
                      </a:lnTo>
                      <a:lnTo>
                        <a:pt x="15" y="985"/>
                      </a:lnTo>
                      <a:lnTo>
                        <a:pt x="27" y="999"/>
                      </a:lnTo>
                      <a:lnTo>
                        <a:pt x="42" y="1010"/>
                      </a:lnTo>
                      <a:lnTo>
                        <a:pt x="57" y="1018"/>
                      </a:lnTo>
                      <a:lnTo>
                        <a:pt x="65" y="1022"/>
                      </a:lnTo>
                      <a:lnTo>
                        <a:pt x="75" y="1024"/>
                      </a:lnTo>
                      <a:lnTo>
                        <a:pt x="84" y="1027"/>
                      </a:lnTo>
                      <a:lnTo>
                        <a:pt x="960" y="1027"/>
                      </a:lnTo>
                      <a:cubicBezTo>
                        <a:pt x="957" y="0"/>
                        <a:pt x="1121" y="383"/>
                        <a:pt x="94" y="298"/>
                      </a:cubicBezTo>
                      <a:close/>
                    </a:path>
                  </a:pathLst>
                </a:custGeom>
                <a:solidFill>
                  <a:srgbClr val="A7AA55"/>
                </a:solidFill>
                <a:ln w="12700" cmpd="sng">
                  <a:solidFill>
                    <a:srgbClr val="A7AA55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3" name="Freeform 48">
                  <a:extLst>
                    <a:ext uri="{FF2B5EF4-FFF2-40B4-BE49-F238E27FC236}">
                      <a16:creationId xmlns:a16="http://schemas.microsoft.com/office/drawing/2014/main" id="{86BED88D-1263-4DF5-B324-541F8E7763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0" y="2679"/>
                  <a:ext cx="97" cy="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13"/>
                    </a:cxn>
                    <a:cxn ang="0">
                      <a:pos x="244" y="113"/>
                    </a:cxn>
                    <a:cxn ang="0">
                      <a:pos x="244" y="104"/>
                    </a:cxn>
                    <a:cxn ang="0">
                      <a:pos x="7" y="104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4" h="113">
                      <a:moveTo>
                        <a:pt x="0" y="0"/>
                      </a:moveTo>
                      <a:lnTo>
                        <a:pt x="0" y="113"/>
                      </a:lnTo>
                      <a:lnTo>
                        <a:pt x="244" y="113"/>
                      </a:lnTo>
                      <a:lnTo>
                        <a:pt x="244" y="104"/>
                      </a:lnTo>
                      <a:lnTo>
                        <a:pt x="7" y="104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4" name="Freeform 49">
                  <a:extLst>
                    <a:ext uri="{FF2B5EF4-FFF2-40B4-BE49-F238E27FC236}">
                      <a16:creationId xmlns:a16="http://schemas.microsoft.com/office/drawing/2014/main" id="{DBFBF2AB-5B48-409D-B622-87C21AA563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5" y="2766"/>
                  <a:ext cx="367" cy="15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32" y="0"/>
                    </a:cxn>
                    <a:cxn ang="0">
                      <a:pos x="32" y="28"/>
                    </a:cxn>
                    <a:cxn ang="0">
                      <a:pos x="47" y="28"/>
                    </a:cxn>
                    <a:cxn ang="0">
                      <a:pos x="47" y="55"/>
                    </a:cxn>
                    <a:cxn ang="0">
                      <a:pos x="123" y="55"/>
                    </a:cxn>
                    <a:cxn ang="0">
                      <a:pos x="123" y="21"/>
                    </a:cxn>
                    <a:cxn ang="0">
                      <a:pos x="142" y="21"/>
                    </a:cxn>
                    <a:cxn ang="0">
                      <a:pos x="142" y="58"/>
                    </a:cxn>
                    <a:cxn ang="0">
                      <a:pos x="177" y="58"/>
                    </a:cxn>
                    <a:cxn ang="0">
                      <a:pos x="177" y="103"/>
                    </a:cxn>
                    <a:cxn ang="0">
                      <a:pos x="202" y="103"/>
                    </a:cxn>
                    <a:cxn ang="0">
                      <a:pos x="202" y="85"/>
                    </a:cxn>
                    <a:cxn ang="0">
                      <a:pos x="257" y="85"/>
                    </a:cxn>
                    <a:cxn ang="0">
                      <a:pos x="257" y="167"/>
                    </a:cxn>
                    <a:cxn ang="0">
                      <a:pos x="313" y="167"/>
                    </a:cxn>
                    <a:cxn ang="0">
                      <a:pos x="313" y="137"/>
                    </a:cxn>
                    <a:cxn ang="0">
                      <a:pos x="337" y="137"/>
                    </a:cxn>
                    <a:cxn ang="0">
                      <a:pos x="337" y="164"/>
                    </a:cxn>
                    <a:cxn ang="0">
                      <a:pos x="367" y="164"/>
                    </a:cxn>
                    <a:cxn ang="0">
                      <a:pos x="367" y="199"/>
                    </a:cxn>
                    <a:cxn ang="0">
                      <a:pos x="403" y="199"/>
                    </a:cxn>
                    <a:cxn ang="0">
                      <a:pos x="403" y="180"/>
                    </a:cxn>
                    <a:cxn ang="0">
                      <a:pos x="453" y="180"/>
                    </a:cxn>
                    <a:cxn ang="0">
                      <a:pos x="453" y="206"/>
                    </a:cxn>
                    <a:cxn ang="0">
                      <a:pos x="488" y="206"/>
                    </a:cxn>
                    <a:cxn ang="0">
                      <a:pos x="488" y="180"/>
                    </a:cxn>
                    <a:cxn ang="0">
                      <a:pos x="544" y="180"/>
                    </a:cxn>
                    <a:cxn ang="0">
                      <a:pos x="544" y="112"/>
                    </a:cxn>
                    <a:cxn ang="0">
                      <a:pos x="574" y="112"/>
                    </a:cxn>
                    <a:cxn ang="0">
                      <a:pos x="574" y="41"/>
                    </a:cxn>
                    <a:cxn ang="0">
                      <a:pos x="616" y="41"/>
                    </a:cxn>
                    <a:cxn ang="0">
                      <a:pos x="616" y="69"/>
                    </a:cxn>
                    <a:cxn ang="0">
                      <a:pos x="635" y="69"/>
                    </a:cxn>
                    <a:cxn ang="0">
                      <a:pos x="635" y="101"/>
                    </a:cxn>
                    <a:cxn ang="0">
                      <a:pos x="663" y="101"/>
                    </a:cxn>
                    <a:cxn ang="0">
                      <a:pos x="663" y="131"/>
                    </a:cxn>
                    <a:cxn ang="0">
                      <a:pos x="695" y="131"/>
                    </a:cxn>
                    <a:cxn ang="0">
                      <a:pos x="695" y="83"/>
                    </a:cxn>
                    <a:cxn ang="0">
                      <a:pos x="709" y="83"/>
                    </a:cxn>
                    <a:cxn ang="0">
                      <a:pos x="709" y="21"/>
                    </a:cxn>
                    <a:cxn ang="0">
                      <a:pos x="728" y="21"/>
                    </a:cxn>
                    <a:cxn ang="0">
                      <a:pos x="728" y="47"/>
                    </a:cxn>
                    <a:cxn ang="0">
                      <a:pos x="746" y="47"/>
                    </a:cxn>
                    <a:cxn ang="0">
                      <a:pos x="746" y="96"/>
                    </a:cxn>
                    <a:cxn ang="0">
                      <a:pos x="763" y="96"/>
                    </a:cxn>
                    <a:cxn ang="0">
                      <a:pos x="763" y="135"/>
                    </a:cxn>
                    <a:cxn ang="0">
                      <a:pos x="785" y="135"/>
                    </a:cxn>
                    <a:cxn ang="0">
                      <a:pos x="785" y="157"/>
                    </a:cxn>
                    <a:cxn ang="0">
                      <a:pos x="819" y="157"/>
                    </a:cxn>
                    <a:cxn ang="0">
                      <a:pos x="819" y="126"/>
                    </a:cxn>
                    <a:cxn ang="0">
                      <a:pos x="850" y="126"/>
                    </a:cxn>
                    <a:cxn ang="0">
                      <a:pos x="850" y="88"/>
                    </a:cxn>
                    <a:cxn ang="0">
                      <a:pos x="884" y="88"/>
                    </a:cxn>
                    <a:cxn ang="0">
                      <a:pos x="884" y="153"/>
                    </a:cxn>
                    <a:cxn ang="0">
                      <a:pos x="916" y="153"/>
                    </a:cxn>
                    <a:cxn ang="0">
                      <a:pos x="916" y="380"/>
                    </a:cxn>
                    <a:cxn ang="0">
                      <a:pos x="0" y="38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916" h="380">
                      <a:moveTo>
                        <a:pt x="4" y="0"/>
                      </a:moveTo>
                      <a:lnTo>
                        <a:pt x="32" y="0"/>
                      </a:lnTo>
                      <a:lnTo>
                        <a:pt x="32" y="28"/>
                      </a:lnTo>
                      <a:lnTo>
                        <a:pt x="47" y="28"/>
                      </a:lnTo>
                      <a:lnTo>
                        <a:pt x="47" y="55"/>
                      </a:lnTo>
                      <a:lnTo>
                        <a:pt x="123" y="55"/>
                      </a:lnTo>
                      <a:lnTo>
                        <a:pt x="123" y="21"/>
                      </a:lnTo>
                      <a:lnTo>
                        <a:pt x="142" y="21"/>
                      </a:lnTo>
                      <a:lnTo>
                        <a:pt x="142" y="58"/>
                      </a:lnTo>
                      <a:lnTo>
                        <a:pt x="177" y="58"/>
                      </a:lnTo>
                      <a:lnTo>
                        <a:pt x="177" y="103"/>
                      </a:lnTo>
                      <a:lnTo>
                        <a:pt x="202" y="103"/>
                      </a:lnTo>
                      <a:lnTo>
                        <a:pt x="202" y="85"/>
                      </a:lnTo>
                      <a:lnTo>
                        <a:pt x="257" y="85"/>
                      </a:lnTo>
                      <a:lnTo>
                        <a:pt x="257" y="167"/>
                      </a:lnTo>
                      <a:lnTo>
                        <a:pt x="313" y="167"/>
                      </a:lnTo>
                      <a:lnTo>
                        <a:pt x="313" y="137"/>
                      </a:lnTo>
                      <a:lnTo>
                        <a:pt x="337" y="137"/>
                      </a:lnTo>
                      <a:lnTo>
                        <a:pt x="337" y="164"/>
                      </a:lnTo>
                      <a:lnTo>
                        <a:pt x="367" y="164"/>
                      </a:lnTo>
                      <a:lnTo>
                        <a:pt x="367" y="199"/>
                      </a:lnTo>
                      <a:lnTo>
                        <a:pt x="403" y="199"/>
                      </a:lnTo>
                      <a:lnTo>
                        <a:pt x="403" y="180"/>
                      </a:lnTo>
                      <a:lnTo>
                        <a:pt x="453" y="180"/>
                      </a:lnTo>
                      <a:lnTo>
                        <a:pt x="453" y="206"/>
                      </a:lnTo>
                      <a:lnTo>
                        <a:pt x="488" y="206"/>
                      </a:lnTo>
                      <a:lnTo>
                        <a:pt x="488" y="180"/>
                      </a:lnTo>
                      <a:lnTo>
                        <a:pt x="544" y="180"/>
                      </a:lnTo>
                      <a:lnTo>
                        <a:pt x="544" y="112"/>
                      </a:lnTo>
                      <a:lnTo>
                        <a:pt x="574" y="112"/>
                      </a:lnTo>
                      <a:lnTo>
                        <a:pt x="574" y="41"/>
                      </a:lnTo>
                      <a:lnTo>
                        <a:pt x="616" y="41"/>
                      </a:lnTo>
                      <a:lnTo>
                        <a:pt x="616" y="69"/>
                      </a:lnTo>
                      <a:lnTo>
                        <a:pt x="635" y="69"/>
                      </a:lnTo>
                      <a:lnTo>
                        <a:pt x="635" y="101"/>
                      </a:lnTo>
                      <a:lnTo>
                        <a:pt x="663" y="101"/>
                      </a:lnTo>
                      <a:lnTo>
                        <a:pt x="663" y="131"/>
                      </a:lnTo>
                      <a:lnTo>
                        <a:pt x="695" y="131"/>
                      </a:lnTo>
                      <a:lnTo>
                        <a:pt x="695" y="83"/>
                      </a:lnTo>
                      <a:lnTo>
                        <a:pt x="709" y="83"/>
                      </a:lnTo>
                      <a:lnTo>
                        <a:pt x="709" y="21"/>
                      </a:lnTo>
                      <a:lnTo>
                        <a:pt x="728" y="21"/>
                      </a:lnTo>
                      <a:lnTo>
                        <a:pt x="728" y="47"/>
                      </a:lnTo>
                      <a:lnTo>
                        <a:pt x="746" y="47"/>
                      </a:lnTo>
                      <a:lnTo>
                        <a:pt x="746" y="96"/>
                      </a:lnTo>
                      <a:lnTo>
                        <a:pt x="763" y="96"/>
                      </a:lnTo>
                      <a:lnTo>
                        <a:pt x="763" y="135"/>
                      </a:lnTo>
                      <a:lnTo>
                        <a:pt x="785" y="135"/>
                      </a:lnTo>
                      <a:lnTo>
                        <a:pt x="785" y="157"/>
                      </a:lnTo>
                      <a:lnTo>
                        <a:pt x="819" y="157"/>
                      </a:lnTo>
                      <a:lnTo>
                        <a:pt x="819" y="126"/>
                      </a:lnTo>
                      <a:lnTo>
                        <a:pt x="850" y="126"/>
                      </a:lnTo>
                      <a:lnTo>
                        <a:pt x="850" y="88"/>
                      </a:lnTo>
                      <a:lnTo>
                        <a:pt x="884" y="88"/>
                      </a:lnTo>
                      <a:lnTo>
                        <a:pt x="884" y="153"/>
                      </a:lnTo>
                      <a:lnTo>
                        <a:pt x="916" y="153"/>
                      </a:lnTo>
                      <a:lnTo>
                        <a:pt x="916" y="380"/>
                      </a:lnTo>
                      <a:lnTo>
                        <a:pt x="0" y="38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DCF9A"/>
                </a:solidFill>
                <a:ln w="12700" cmpd="sng">
                  <a:solidFill>
                    <a:srgbClr val="CDCF9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5" name="Line 50">
                  <a:extLst>
                    <a:ext uri="{FF2B5EF4-FFF2-40B4-BE49-F238E27FC236}">
                      <a16:creationId xmlns:a16="http://schemas.microsoft.com/office/drawing/2014/main" id="{5A88B6B4-CE19-4039-B53F-A45C709AF5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327" y="2931"/>
                  <a:ext cx="5" cy="0"/>
                </a:xfrm>
                <a:prstGeom prst="line">
                  <a:avLst/>
                </a:prstGeom>
                <a:noFill/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6" name="Freeform 51">
                  <a:extLst>
                    <a:ext uri="{FF2B5EF4-FFF2-40B4-BE49-F238E27FC236}">
                      <a16:creationId xmlns:a16="http://schemas.microsoft.com/office/drawing/2014/main" id="{BAE43510-972A-4AEF-A373-DD1403407D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3" y="2876"/>
                  <a:ext cx="26" cy="1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0" y="41"/>
                    </a:cxn>
                    <a:cxn ang="0">
                      <a:pos x="3" y="44"/>
                    </a:cxn>
                    <a:cxn ang="0">
                      <a:pos x="5" y="47"/>
                    </a:cxn>
                    <a:cxn ang="0">
                      <a:pos x="58" y="47"/>
                    </a:cxn>
                    <a:cxn ang="0">
                      <a:pos x="61" y="44"/>
                    </a:cxn>
                    <a:cxn ang="0">
                      <a:pos x="63" y="41"/>
                    </a:cxn>
                    <a:cxn ang="0">
                      <a:pos x="64" y="38"/>
                    </a:cxn>
                    <a:cxn ang="0">
                      <a:pos x="64" y="9"/>
                    </a:cxn>
                    <a:cxn ang="0">
                      <a:pos x="63" y="5"/>
                    </a:cxn>
                    <a:cxn ang="0">
                      <a:pos x="61" y="2"/>
                    </a:cxn>
                    <a:cxn ang="0">
                      <a:pos x="58" y="1"/>
                    </a:cxn>
                    <a:cxn ang="0">
                      <a:pos x="54" y="0"/>
                    </a:cxn>
                    <a:cxn ang="0">
                      <a:pos x="9" y="0"/>
                    </a:cxn>
                    <a:cxn ang="0">
                      <a:pos x="5" y="1"/>
                    </a:cxn>
                    <a:cxn ang="0">
                      <a:pos x="3" y="2"/>
                    </a:cxn>
                    <a:cxn ang="0">
                      <a:pos x="0" y="5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64" h="47">
                      <a:moveTo>
                        <a:pt x="0" y="38"/>
                      </a:moveTo>
                      <a:lnTo>
                        <a:pt x="0" y="41"/>
                      </a:lnTo>
                      <a:lnTo>
                        <a:pt x="3" y="44"/>
                      </a:lnTo>
                      <a:lnTo>
                        <a:pt x="5" y="47"/>
                      </a:lnTo>
                      <a:lnTo>
                        <a:pt x="58" y="47"/>
                      </a:lnTo>
                      <a:lnTo>
                        <a:pt x="61" y="44"/>
                      </a:lnTo>
                      <a:lnTo>
                        <a:pt x="63" y="41"/>
                      </a:lnTo>
                      <a:lnTo>
                        <a:pt x="64" y="38"/>
                      </a:lnTo>
                      <a:lnTo>
                        <a:pt x="64" y="9"/>
                      </a:lnTo>
                      <a:lnTo>
                        <a:pt x="63" y="5"/>
                      </a:lnTo>
                      <a:lnTo>
                        <a:pt x="61" y="2"/>
                      </a:lnTo>
                      <a:lnTo>
                        <a:pt x="58" y="1"/>
                      </a:lnTo>
                      <a:lnTo>
                        <a:pt x="54" y="0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5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7" name="Freeform 52">
                  <a:extLst>
                    <a:ext uri="{FF2B5EF4-FFF2-40B4-BE49-F238E27FC236}">
                      <a16:creationId xmlns:a16="http://schemas.microsoft.com/office/drawing/2014/main" id="{D4EFBF1C-2503-429B-9D01-5D9D80DD7F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" y="2871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26" y="0"/>
                    </a:cxn>
                    <a:cxn ang="0">
                      <a:pos x="26" y="17"/>
                    </a:cxn>
                    <a:cxn ang="0">
                      <a:pos x="24" y="17"/>
                    </a:cxn>
                    <a:cxn ang="0">
                      <a:pos x="24" y="2"/>
                    </a:cxn>
                    <a:cxn ang="0">
                      <a:pos x="2" y="2"/>
                    </a:cxn>
                    <a:cxn ang="0">
                      <a:pos x="2" y="19"/>
                    </a:cxn>
                    <a:cxn ang="0">
                      <a:pos x="0" y="19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6" h="19">
                      <a:moveTo>
                        <a:pt x="1" y="0"/>
                      </a:moveTo>
                      <a:lnTo>
                        <a:pt x="26" y="0"/>
                      </a:lnTo>
                      <a:lnTo>
                        <a:pt x="26" y="17"/>
                      </a:lnTo>
                      <a:lnTo>
                        <a:pt x="24" y="17"/>
                      </a:lnTo>
                      <a:lnTo>
                        <a:pt x="24" y="2"/>
                      </a:lnTo>
                      <a:lnTo>
                        <a:pt x="2" y="2"/>
                      </a:lnTo>
                      <a:lnTo>
                        <a:pt x="2" y="19"/>
                      </a:lnTo>
                      <a:lnTo>
                        <a:pt x="0" y="19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8" name="Freeform 53">
                  <a:extLst>
                    <a:ext uri="{FF2B5EF4-FFF2-40B4-BE49-F238E27FC236}">
                      <a16:creationId xmlns:a16="http://schemas.microsoft.com/office/drawing/2014/main" id="{7045C8FA-9276-469D-9204-15CCAF0510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6" y="2831"/>
                  <a:ext cx="15" cy="19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0" y="32"/>
                    </a:cxn>
                    <a:cxn ang="0">
                      <a:pos x="2" y="40"/>
                    </a:cxn>
                    <a:cxn ang="0">
                      <a:pos x="7" y="44"/>
                    </a:cxn>
                    <a:cxn ang="0">
                      <a:pos x="14" y="47"/>
                    </a:cxn>
                    <a:cxn ang="0">
                      <a:pos x="21" y="47"/>
                    </a:cxn>
                    <a:cxn ang="0">
                      <a:pos x="33" y="40"/>
                    </a:cxn>
                    <a:cxn ang="0">
                      <a:pos x="36" y="32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38" h="47">
                      <a:moveTo>
                        <a:pt x="0" y="25"/>
                      </a:moveTo>
                      <a:lnTo>
                        <a:pt x="0" y="32"/>
                      </a:lnTo>
                      <a:lnTo>
                        <a:pt x="2" y="40"/>
                      </a:lnTo>
                      <a:lnTo>
                        <a:pt x="7" y="44"/>
                      </a:lnTo>
                      <a:lnTo>
                        <a:pt x="14" y="47"/>
                      </a:lnTo>
                      <a:lnTo>
                        <a:pt x="21" y="47"/>
                      </a:lnTo>
                      <a:lnTo>
                        <a:pt x="33" y="40"/>
                      </a:lnTo>
                      <a:lnTo>
                        <a:pt x="36" y="32"/>
                      </a:lnTo>
                      <a:cubicBezTo>
                        <a:pt x="38" y="9"/>
                        <a:pt x="6" y="0"/>
                        <a:pt x="0" y="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9" name="Freeform 54">
                  <a:extLst>
                    <a:ext uri="{FF2B5EF4-FFF2-40B4-BE49-F238E27FC236}">
                      <a16:creationId xmlns:a16="http://schemas.microsoft.com/office/drawing/2014/main" id="{CFD5D9AE-66AE-4D5E-B23F-A0B022AE2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4" y="2841"/>
                  <a:ext cx="38" cy="30"/>
                </a:xfrm>
                <a:custGeom>
                  <a:avLst/>
                  <a:gdLst/>
                  <a:ahLst/>
                  <a:cxnLst>
                    <a:cxn ang="0">
                      <a:pos x="95" y="27"/>
                    </a:cxn>
                    <a:cxn ang="0">
                      <a:pos x="94" y="29"/>
                    </a:cxn>
                    <a:cxn ang="0">
                      <a:pos x="8" y="75"/>
                    </a:cxn>
                    <a:cxn ang="0">
                      <a:pos x="5" y="75"/>
                    </a:cxn>
                    <a:cxn ang="0">
                      <a:pos x="95" y="27"/>
                    </a:cxn>
                  </a:cxnLst>
                  <a:rect l="0" t="0" r="r" b="b"/>
                  <a:pathLst>
                    <a:path w="95" h="75">
                      <a:moveTo>
                        <a:pt x="95" y="27"/>
                      </a:moveTo>
                      <a:lnTo>
                        <a:pt x="94" y="29"/>
                      </a:lnTo>
                      <a:cubicBezTo>
                        <a:pt x="44" y="6"/>
                        <a:pt x="9" y="15"/>
                        <a:pt x="8" y="75"/>
                      </a:cubicBezTo>
                      <a:lnTo>
                        <a:pt x="5" y="75"/>
                      </a:lnTo>
                      <a:cubicBezTo>
                        <a:pt x="0" y="14"/>
                        <a:pt x="48" y="0"/>
                        <a:pt x="95" y="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50" name="Line 55">
                  <a:extLst>
                    <a:ext uri="{FF2B5EF4-FFF2-40B4-BE49-F238E27FC236}">
                      <a16:creationId xmlns:a16="http://schemas.microsoft.com/office/drawing/2014/main" id="{CE8C03F0-1552-4811-87F7-6E4B34B922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263" y="2870"/>
                  <a:ext cx="0" cy="0"/>
                </a:xfrm>
                <a:prstGeom prst="line">
                  <a:avLst/>
                </a:prstGeom>
                <a:noFill/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51" name="Freeform 56">
                  <a:extLst>
                    <a:ext uri="{FF2B5EF4-FFF2-40B4-BE49-F238E27FC236}">
                      <a16:creationId xmlns:a16="http://schemas.microsoft.com/office/drawing/2014/main" id="{4B93DDA1-6FF5-4A1D-B600-F251129746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3" y="2868"/>
                  <a:ext cx="7" cy="7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1"/>
                    </a:cxn>
                    <a:cxn ang="0">
                      <a:pos x="0" y="4"/>
                    </a:cxn>
                    <a:cxn ang="0">
                      <a:pos x="0" y="12"/>
                    </a:cxn>
                    <a:cxn ang="0">
                      <a:pos x="2" y="15"/>
                    </a:cxn>
                    <a:cxn ang="0">
                      <a:pos x="4" y="16"/>
                    </a:cxn>
                    <a:cxn ang="0">
                      <a:pos x="9" y="18"/>
                    </a:cxn>
                    <a:cxn ang="0">
                      <a:pos x="11" y="18"/>
                    </a:cxn>
                    <a:cxn ang="0">
                      <a:pos x="15" y="15"/>
                    </a:cxn>
                    <a:cxn ang="0">
                      <a:pos x="17" y="12"/>
                    </a:cxn>
                    <a:cxn ang="0">
                      <a:pos x="17" y="4"/>
                    </a:cxn>
                    <a:cxn ang="0">
                      <a:pos x="15" y="1"/>
                    </a:cxn>
                    <a:cxn ang="0">
                      <a:pos x="11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7" h="18">
                      <a:moveTo>
                        <a:pt x="5" y="0"/>
                      </a:moveTo>
                      <a:lnTo>
                        <a:pt x="2" y="1"/>
                      </a:lnTo>
                      <a:lnTo>
                        <a:pt x="0" y="4"/>
                      </a:lnTo>
                      <a:lnTo>
                        <a:pt x="0" y="12"/>
                      </a:lnTo>
                      <a:lnTo>
                        <a:pt x="2" y="15"/>
                      </a:lnTo>
                      <a:lnTo>
                        <a:pt x="4" y="16"/>
                      </a:lnTo>
                      <a:lnTo>
                        <a:pt x="9" y="18"/>
                      </a:lnTo>
                      <a:lnTo>
                        <a:pt x="11" y="18"/>
                      </a:lnTo>
                      <a:lnTo>
                        <a:pt x="15" y="15"/>
                      </a:lnTo>
                      <a:lnTo>
                        <a:pt x="17" y="12"/>
                      </a:lnTo>
                      <a:lnTo>
                        <a:pt x="17" y="4"/>
                      </a:lnTo>
                      <a:lnTo>
                        <a:pt x="15" y="1"/>
                      </a:lnTo>
                      <a:lnTo>
                        <a:pt x="11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52" name="Freeform 57">
                  <a:extLst>
                    <a:ext uri="{FF2B5EF4-FFF2-40B4-BE49-F238E27FC236}">
                      <a16:creationId xmlns:a16="http://schemas.microsoft.com/office/drawing/2014/main" id="{B257D12C-1F88-43CA-B036-EE7E9F2FC4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" y="2845"/>
                  <a:ext cx="89" cy="87"/>
                </a:xfrm>
                <a:custGeom>
                  <a:avLst/>
                  <a:gdLst/>
                  <a:ahLst/>
                  <a:cxnLst>
                    <a:cxn ang="0">
                      <a:pos x="92" y="110"/>
                    </a:cxn>
                    <a:cxn ang="0">
                      <a:pos x="171" y="0"/>
                    </a:cxn>
                    <a:cxn ang="0">
                      <a:pos x="135" y="74"/>
                    </a:cxn>
                    <a:cxn ang="0">
                      <a:pos x="220" y="216"/>
                    </a:cxn>
                    <a:cxn ang="0">
                      <a:pos x="163" y="216"/>
                    </a:cxn>
                    <a:cxn ang="0">
                      <a:pos x="120" y="122"/>
                    </a:cxn>
                    <a:cxn ang="0">
                      <a:pos x="0" y="217"/>
                    </a:cxn>
                    <a:cxn ang="0">
                      <a:pos x="0" y="162"/>
                    </a:cxn>
                    <a:cxn ang="0">
                      <a:pos x="92" y="110"/>
                    </a:cxn>
                  </a:cxnLst>
                  <a:rect l="0" t="0" r="r" b="b"/>
                  <a:pathLst>
                    <a:path w="220" h="217">
                      <a:moveTo>
                        <a:pt x="92" y="110"/>
                      </a:moveTo>
                      <a:cubicBezTo>
                        <a:pt x="90" y="50"/>
                        <a:pt x="101" y="1"/>
                        <a:pt x="171" y="0"/>
                      </a:cubicBezTo>
                      <a:cubicBezTo>
                        <a:pt x="137" y="12"/>
                        <a:pt x="131" y="41"/>
                        <a:pt x="135" y="74"/>
                      </a:cubicBezTo>
                      <a:cubicBezTo>
                        <a:pt x="139" y="138"/>
                        <a:pt x="203" y="76"/>
                        <a:pt x="220" y="216"/>
                      </a:cubicBezTo>
                      <a:lnTo>
                        <a:pt x="163" y="216"/>
                      </a:lnTo>
                      <a:cubicBezTo>
                        <a:pt x="167" y="184"/>
                        <a:pt x="155" y="133"/>
                        <a:pt x="120" y="122"/>
                      </a:cubicBezTo>
                      <a:cubicBezTo>
                        <a:pt x="120" y="188"/>
                        <a:pt x="57" y="216"/>
                        <a:pt x="0" y="217"/>
                      </a:cubicBezTo>
                      <a:lnTo>
                        <a:pt x="0" y="162"/>
                      </a:lnTo>
                      <a:cubicBezTo>
                        <a:pt x="38" y="161"/>
                        <a:pt x="82" y="153"/>
                        <a:pt x="92" y="1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53" name="Freeform 58">
                  <a:extLst>
                    <a:ext uri="{FF2B5EF4-FFF2-40B4-BE49-F238E27FC236}">
                      <a16:creationId xmlns:a16="http://schemas.microsoft.com/office/drawing/2014/main" id="{C0D9CE10-1F87-40A3-A0D4-087C7A0786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4" y="2869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0" y="9"/>
                    </a:cxn>
                    <a:cxn ang="0">
                      <a:pos x="12" y="7"/>
                    </a:cxn>
                    <a:cxn ang="0">
                      <a:pos x="12" y="2"/>
                    </a:cxn>
                    <a:cxn ang="0">
                      <a:pos x="10" y="1"/>
                    </a:cxn>
                    <a:cxn ang="0">
                      <a:pos x="7" y="0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0" y="2"/>
                    </a:cxn>
                    <a:cxn ang="0">
                      <a:pos x="0" y="7"/>
                    </a:cxn>
                    <a:cxn ang="0">
                      <a:pos x="1" y="9"/>
                    </a:cxn>
                    <a:cxn ang="0">
                      <a:pos x="2" y="9"/>
                    </a:cxn>
                    <a:cxn ang="0">
                      <a:pos x="5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12" h="12">
                      <a:moveTo>
                        <a:pt x="7" y="12"/>
                      </a:moveTo>
                      <a:lnTo>
                        <a:pt x="10" y="9"/>
                      </a:lnTo>
                      <a:lnTo>
                        <a:pt x="12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7"/>
                      </a:lnTo>
                      <a:lnTo>
                        <a:pt x="1" y="9"/>
                      </a:lnTo>
                      <a:lnTo>
                        <a:pt x="2" y="9"/>
                      </a:lnTo>
                      <a:lnTo>
                        <a:pt x="5" y="12"/>
                      </a:lnTo>
                      <a:lnTo>
                        <a:pt x="7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54" name="Line 59">
                  <a:extLst>
                    <a:ext uri="{FF2B5EF4-FFF2-40B4-BE49-F238E27FC236}">
                      <a16:creationId xmlns:a16="http://schemas.microsoft.com/office/drawing/2014/main" id="{7F59AAC7-74B9-45E8-96E4-5E5694B7B2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387" y="2931"/>
                  <a:ext cx="5" cy="0"/>
                </a:xfrm>
                <a:prstGeom prst="line">
                  <a:avLst/>
                </a:prstGeom>
                <a:noFill/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55" name="Freeform 60">
                  <a:extLst>
                    <a:ext uri="{FF2B5EF4-FFF2-40B4-BE49-F238E27FC236}">
                      <a16:creationId xmlns:a16="http://schemas.microsoft.com/office/drawing/2014/main" id="{B2A8CB4A-BAC9-4874-8343-E5461E21B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3" y="2876"/>
                  <a:ext cx="25" cy="1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1" y="41"/>
                    </a:cxn>
                    <a:cxn ang="0">
                      <a:pos x="2" y="44"/>
                    </a:cxn>
                    <a:cxn ang="0">
                      <a:pos x="5" y="47"/>
                    </a:cxn>
                    <a:cxn ang="0">
                      <a:pos x="57" y="47"/>
                    </a:cxn>
                    <a:cxn ang="0">
                      <a:pos x="61" y="44"/>
                    </a:cxn>
                    <a:cxn ang="0">
                      <a:pos x="63" y="41"/>
                    </a:cxn>
                    <a:cxn ang="0">
                      <a:pos x="63" y="5"/>
                    </a:cxn>
                    <a:cxn ang="0">
                      <a:pos x="61" y="2"/>
                    </a:cxn>
                    <a:cxn ang="0">
                      <a:pos x="57" y="1"/>
                    </a:cxn>
                    <a:cxn ang="0">
                      <a:pos x="55" y="0"/>
                    </a:cxn>
                    <a:cxn ang="0">
                      <a:pos x="9" y="0"/>
                    </a:cxn>
                    <a:cxn ang="0">
                      <a:pos x="5" y="1"/>
                    </a:cxn>
                    <a:cxn ang="0">
                      <a:pos x="2" y="2"/>
                    </a:cxn>
                    <a:cxn ang="0">
                      <a:pos x="1" y="5"/>
                    </a:cxn>
                    <a:cxn ang="0">
                      <a:pos x="0" y="9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63" h="47">
                      <a:moveTo>
                        <a:pt x="0" y="38"/>
                      </a:moveTo>
                      <a:lnTo>
                        <a:pt x="1" y="41"/>
                      </a:lnTo>
                      <a:lnTo>
                        <a:pt x="2" y="44"/>
                      </a:lnTo>
                      <a:lnTo>
                        <a:pt x="5" y="47"/>
                      </a:lnTo>
                      <a:lnTo>
                        <a:pt x="57" y="47"/>
                      </a:lnTo>
                      <a:lnTo>
                        <a:pt x="61" y="44"/>
                      </a:lnTo>
                      <a:lnTo>
                        <a:pt x="63" y="41"/>
                      </a:lnTo>
                      <a:lnTo>
                        <a:pt x="63" y="5"/>
                      </a:lnTo>
                      <a:lnTo>
                        <a:pt x="61" y="2"/>
                      </a:lnTo>
                      <a:lnTo>
                        <a:pt x="57" y="1"/>
                      </a:lnTo>
                      <a:lnTo>
                        <a:pt x="55" y="0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1" y="5"/>
                      </a:lnTo>
                      <a:lnTo>
                        <a:pt x="0" y="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56" name="Freeform 61">
                  <a:extLst>
                    <a:ext uri="{FF2B5EF4-FFF2-40B4-BE49-F238E27FC236}">
                      <a16:creationId xmlns:a16="http://schemas.microsoft.com/office/drawing/2014/main" id="{032B91DC-1E52-44E1-B411-55AA42CE78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1" y="2871"/>
                  <a:ext cx="11" cy="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27" y="0"/>
                    </a:cxn>
                    <a:cxn ang="0">
                      <a:pos x="27" y="17"/>
                    </a:cxn>
                    <a:cxn ang="0">
                      <a:pos x="25" y="17"/>
                    </a:cxn>
                    <a:cxn ang="0">
                      <a:pos x="25" y="2"/>
                    </a:cxn>
                    <a:cxn ang="0">
                      <a:pos x="2" y="2"/>
                    </a:cxn>
                    <a:cxn ang="0">
                      <a:pos x="2" y="19"/>
                    </a:cxn>
                    <a:cxn ang="0">
                      <a:pos x="0" y="19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7" h="19">
                      <a:moveTo>
                        <a:pt x="1" y="0"/>
                      </a:moveTo>
                      <a:lnTo>
                        <a:pt x="27" y="0"/>
                      </a:lnTo>
                      <a:lnTo>
                        <a:pt x="27" y="17"/>
                      </a:lnTo>
                      <a:lnTo>
                        <a:pt x="25" y="17"/>
                      </a:lnTo>
                      <a:lnTo>
                        <a:pt x="25" y="2"/>
                      </a:lnTo>
                      <a:lnTo>
                        <a:pt x="2" y="2"/>
                      </a:lnTo>
                      <a:lnTo>
                        <a:pt x="2" y="19"/>
                      </a:lnTo>
                      <a:lnTo>
                        <a:pt x="0" y="19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57" name="Freeform 62">
                  <a:extLst>
                    <a:ext uri="{FF2B5EF4-FFF2-40B4-BE49-F238E27FC236}">
                      <a16:creationId xmlns:a16="http://schemas.microsoft.com/office/drawing/2014/main" id="{FFE8E002-7FD6-4865-BF04-63F0B9E54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5" y="2832"/>
                  <a:ext cx="16" cy="18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0" y="29"/>
                    </a:cxn>
                    <a:cxn ang="0">
                      <a:pos x="2" y="37"/>
                    </a:cxn>
                    <a:cxn ang="0">
                      <a:pos x="14" y="44"/>
                    </a:cxn>
                    <a:cxn ang="0">
                      <a:pos x="22" y="44"/>
                    </a:cxn>
                    <a:cxn ang="0">
                      <a:pos x="30" y="41"/>
                    </a:cxn>
                    <a:cxn ang="0">
                      <a:pos x="34" y="37"/>
                    </a:cxn>
                    <a:cxn ang="0">
                      <a:pos x="37" y="2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0" h="44">
                      <a:moveTo>
                        <a:pt x="0" y="21"/>
                      </a:moveTo>
                      <a:lnTo>
                        <a:pt x="0" y="29"/>
                      </a:lnTo>
                      <a:lnTo>
                        <a:pt x="2" y="37"/>
                      </a:lnTo>
                      <a:lnTo>
                        <a:pt x="14" y="44"/>
                      </a:lnTo>
                      <a:lnTo>
                        <a:pt x="22" y="44"/>
                      </a:lnTo>
                      <a:lnTo>
                        <a:pt x="30" y="41"/>
                      </a:lnTo>
                      <a:lnTo>
                        <a:pt x="34" y="37"/>
                      </a:lnTo>
                      <a:lnTo>
                        <a:pt x="37" y="29"/>
                      </a:lnTo>
                      <a:cubicBezTo>
                        <a:pt x="40" y="2"/>
                        <a:pt x="4" y="0"/>
                        <a:pt x="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58" name="Freeform 63">
                  <a:extLst>
                    <a:ext uri="{FF2B5EF4-FFF2-40B4-BE49-F238E27FC236}">
                      <a16:creationId xmlns:a16="http://schemas.microsoft.com/office/drawing/2014/main" id="{4FB8ACFB-BBFD-40D7-A166-30BEA990C0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4" y="2841"/>
                  <a:ext cx="38" cy="30"/>
                </a:xfrm>
                <a:custGeom>
                  <a:avLst/>
                  <a:gdLst/>
                  <a:ahLst/>
                  <a:cxnLst>
                    <a:cxn ang="0">
                      <a:pos x="94" y="28"/>
                    </a:cxn>
                    <a:cxn ang="0">
                      <a:pos x="92" y="30"/>
                    </a:cxn>
                    <a:cxn ang="0">
                      <a:pos x="8" y="76"/>
                    </a:cxn>
                    <a:cxn ang="0">
                      <a:pos x="3" y="76"/>
                    </a:cxn>
                    <a:cxn ang="0">
                      <a:pos x="94" y="28"/>
                    </a:cxn>
                  </a:cxnLst>
                  <a:rect l="0" t="0" r="r" b="b"/>
                  <a:pathLst>
                    <a:path w="94" h="76">
                      <a:moveTo>
                        <a:pt x="94" y="28"/>
                      </a:moveTo>
                      <a:lnTo>
                        <a:pt x="92" y="30"/>
                      </a:lnTo>
                      <a:cubicBezTo>
                        <a:pt x="46" y="5"/>
                        <a:pt x="4" y="19"/>
                        <a:pt x="8" y="76"/>
                      </a:cubicBezTo>
                      <a:lnTo>
                        <a:pt x="3" y="76"/>
                      </a:lnTo>
                      <a:cubicBezTo>
                        <a:pt x="0" y="16"/>
                        <a:pt x="47" y="0"/>
                        <a:pt x="94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59" name="Freeform 64">
                  <a:extLst>
                    <a:ext uri="{FF2B5EF4-FFF2-40B4-BE49-F238E27FC236}">
                      <a16:creationId xmlns:a16="http://schemas.microsoft.com/office/drawing/2014/main" id="{D75C49BD-5AFA-4668-9E00-704FCE5B3A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3" y="2868"/>
                  <a:ext cx="7" cy="9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2" y="1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1" y="12"/>
                    </a:cxn>
                    <a:cxn ang="0">
                      <a:pos x="2" y="15"/>
                    </a:cxn>
                    <a:cxn ang="0">
                      <a:pos x="19" y="9"/>
                    </a:cxn>
                    <a:cxn ang="0">
                      <a:pos x="16" y="4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9" h="22">
                      <a:moveTo>
                        <a:pt x="6" y="0"/>
                      </a:moveTo>
                      <a:lnTo>
                        <a:pt x="2" y="1"/>
                      </a:lnTo>
                      <a:lnTo>
                        <a:pt x="1" y="4"/>
                      </a:lnTo>
                      <a:lnTo>
                        <a:pt x="0" y="9"/>
                      </a:lnTo>
                      <a:lnTo>
                        <a:pt x="1" y="12"/>
                      </a:lnTo>
                      <a:lnTo>
                        <a:pt x="2" y="15"/>
                      </a:lnTo>
                      <a:cubicBezTo>
                        <a:pt x="18" y="22"/>
                        <a:pt x="12" y="14"/>
                        <a:pt x="19" y="9"/>
                      </a:cubicBezTo>
                      <a:lnTo>
                        <a:pt x="16" y="4"/>
                      </a:lnTo>
                      <a:lnTo>
                        <a:pt x="15" y="1"/>
                      </a:lnTo>
                      <a:lnTo>
                        <a:pt x="13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60" name="Line 65">
                  <a:extLst>
                    <a:ext uri="{FF2B5EF4-FFF2-40B4-BE49-F238E27FC236}">
                      <a16:creationId xmlns:a16="http://schemas.microsoft.com/office/drawing/2014/main" id="{172F7412-C3AD-466E-90F2-74C50E3A0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323" y="2870"/>
                  <a:ext cx="0" cy="0"/>
                </a:xfrm>
                <a:prstGeom prst="line">
                  <a:avLst/>
                </a:prstGeom>
                <a:noFill/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61" name="Freeform 66">
                  <a:extLst>
                    <a:ext uri="{FF2B5EF4-FFF2-40B4-BE49-F238E27FC236}">
                      <a16:creationId xmlns:a16="http://schemas.microsoft.com/office/drawing/2014/main" id="{DFA843C7-FEEB-49D8-8C8D-12646FCF7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1" y="2845"/>
                  <a:ext cx="82" cy="86"/>
                </a:xfrm>
                <a:custGeom>
                  <a:avLst/>
                  <a:gdLst/>
                  <a:ahLst/>
                  <a:cxnLst>
                    <a:cxn ang="0">
                      <a:pos x="76" y="110"/>
                    </a:cxn>
                    <a:cxn ang="0">
                      <a:pos x="158" y="0"/>
                    </a:cxn>
                    <a:cxn ang="0">
                      <a:pos x="120" y="74"/>
                    </a:cxn>
                    <a:cxn ang="0">
                      <a:pos x="166" y="121"/>
                    </a:cxn>
                    <a:cxn ang="0">
                      <a:pos x="205" y="216"/>
                    </a:cxn>
                    <a:cxn ang="0">
                      <a:pos x="148" y="216"/>
                    </a:cxn>
                    <a:cxn ang="0">
                      <a:pos x="105" y="122"/>
                    </a:cxn>
                    <a:cxn ang="0">
                      <a:pos x="56" y="216"/>
                    </a:cxn>
                    <a:cxn ang="0">
                      <a:pos x="46" y="207"/>
                    </a:cxn>
                    <a:cxn ang="0">
                      <a:pos x="27" y="189"/>
                    </a:cxn>
                    <a:cxn ang="0">
                      <a:pos x="0" y="162"/>
                    </a:cxn>
                    <a:cxn ang="0">
                      <a:pos x="76" y="110"/>
                    </a:cxn>
                  </a:cxnLst>
                  <a:rect l="0" t="0" r="r" b="b"/>
                  <a:pathLst>
                    <a:path w="205" h="216">
                      <a:moveTo>
                        <a:pt x="76" y="110"/>
                      </a:moveTo>
                      <a:cubicBezTo>
                        <a:pt x="78" y="48"/>
                        <a:pt x="84" y="2"/>
                        <a:pt x="158" y="0"/>
                      </a:cubicBezTo>
                      <a:cubicBezTo>
                        <a:pt x="126" y="8"/>
                        <a:pt x="113" y="43"/>
                        <a:pt x="120" y="74"/>
                      </a:cubicBezTo>
                      <a:cubicBezTo>
                        <a:pt x="135" y="125"/>
                        <a:pt x="122" y="90"/>
                        <a:pt x="166" y="121"/>
                      </a:cubicBezTo>
                      <a:cubicBezTo>
                        <a:pt x="195" y="149"/>
                        <a:pt x="204" y="175"/>
                        <a:pt x="205" y="216"/>
                      </a:cubicBezTo>
                      <a:lnTo>
                        <a:pt x="148" y="216"/>
                      </a:lnTo>
                      <a:cubicBezTo>
                        <a:pt x="150" y="180"/>
                        <a:pt x="144" y="134"/>
                        <a:pt x="105" y="122"/>
                      </a:cubicBezTo>
                      <a:cubicBezTo>
                        <a:pt x="104" y="162"/>
                        <a:pt x="101" y="204"/>
                        <a:pt x="56" y="216"/>
                      </a:cubicBezTo>
                      <a:lnTo>
                        <a:pt x="46" y="207"/>
                      </a:lnTo>
                      <a:lnTo>
                        <a:pt x="27" y="189"/>
                      </a:lnTo>
                      <a:lnTo>
                        <a:pt x="0" y="162"/>
                      </a:lnTo>
                      <a:cubicBezTo>
                        <a:pt x="33" y="163"/>
                        <a:pt x="71" y="146"/>
                        <a:pt x="76" y="1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62" name="Freeform 67">
                  <a:extLst>
                    <a:ext uri="{FF2B5EF4-FFF2-40B4-BE49-F238E27FC236}">
                      <a16:creationId xmlns:a16="http://schemas.microsoft.com/office/drawing/2014/main" id="{29E0D116-809B-4312-934B-479B8EADE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4" y="2869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9" y="12"/>
                    </a:cxn>
                    <a:cxn ang="0">
                      <a:pos x="12" y="7"/>
                    </a:cxn>
                    <a:cxn ang="0">
                      <a:pos x="12" y="2"/>
                    </a:cxn>
                    <a:cxn ang="0">
                      <a:pos x="10" y="1"/>
                    </a:cxn>
                    <a:cxn ang="0">
                      <a:pos x="9" y="0"/>
                    </a:cxn>
                    <a:cxn ang="0">
                      <a:pos x="4" y="0"/>
                    </a:cxn>
                    <a:cxn ang="0">
                      <a:pos x="3" y="1"/>
                    </a:cxn>
                    <a:cxn ang="0">
                      <a:pos x="1" y="2"/>
                    </a:cxn>
                    <a:cxn ang="0">
                      <a:pos x="0" y="6"/>
                    </a:cxn>
                    <a:cxn ang="0">
                      <a:pos x="1" y="7"/>
                    </a:cxn>
                    <a:cxn ang="0">
                      <a:pos x="1" y="9"/>
                    </a:cxn>
                    <a:cxn ang="0">
                      <a:pos x="4" y="9"/>
                    </a:cxn>
                    <a:cxn ang="0">
                      <a:pos x="5" y="12"/>
                    </a:cxn>
                    <a:cxn ang="0">
                      <a:pos x="9" y="12"/>
                    </a:cxn>
                  </a:cxnLst>
                  <a:rect l="0" t="0" r="r" b="b"/>
                  <a:pathLst>
                    <a:path w="12" h="12">
                      <a:moveTo>
                        <a:pt x="9" y="12"/>
                      </a:moveTo>
                      <a:lnTo>
                        <a:pt x="12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9" y="0"/>
                      </a:lnTo>
                      <a:lnTo>
                        <a:pt x="4" y="0"/>
                      </a:lnTo>
                      <a:lnTo>
                        <a:pt x="3" y="1"/>
                      </a:lnTo>
                      <a:lnTo>
                        <a:pt x="1" y="2"/>
                      </a:lnTo>
                      <a:lnTo>
                        <a:pt x="0" y="6"/>
                      </a:lnTo>
                      <a:lnTo>
                        <a:pt x="1" y="7"/>
                      </a:lnTo>
                      <a:lnTo>
                        <a:pt x="1" y="9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9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63" name="Line 68">
                  <a:extLst>
                    <a:ext uri="{FF2B5EF4-FFF2-40B4-BE49-F238E27FC236}">
                      <a16:creationId xmlns:a16="http://schemas.microsoft.com/office/drawing/2014/main" id="{82F9E2C2-B936-4888-BBE4-D7543EA685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382" y="2870"/>
                  <a:ext cx="0" cy="0"/>
                </a:xfrm>
                <a:prstGeom prst="line">
                  <a:avLst/>
                </a:prstGeom>
                <a:noFill/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64" name="Freeform 69">
                  <a:extLst>
                    <a:ext uri="{FF2B5EF4-FFF2-40B4-BE49-F238E27FC236}">
                      <a16:creationId xmlns:a16="http://schemas.microsoft.com/office/drawing/2014/main" id="{C8D6A696-7A03-459D-ACDA-885A4F1E9E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3" y="2550"/>
                  <a:ext cx="440" cy="404"/>
                </a:xfrm>
                <a:custGeom>
                  <a:avLst/>
                  <a:gdLst/>
                  <a:ahLst/>
                  <a:cxnLst>
                    <a:cxn ang="0">
                      <a:pos x="79" y="312"/>
                    </a:cxn>
                    <a:cxn ang="0">
                      <a:pos x="62" y="316"/>
                    </a:cxn>
                    <a:cxn ang="0">
                      <a:pos x="49" y="320"/>
                    </a:cxn>
                    <a:cxn ang="0">
                      <a:pos x="36" y="326"/>
                    </a:cxn>
                    <a:cxn ang="0">
                      <a:pos x="24" y="336"/>
                    </a:cxn>
                    <a:cxn ang="0">
                      <a:pos x="13" y="348"/>
                    </a:cxn>
                    <a:cxn ang="0">
                      <a:pos x="7" y="362"/>
                    </a:cxn>
                    <a:cxn ang="0">
                      <a:pos x="2" y="375"/>
                    </a:cxn>
                    <a:cxn ang="0">
                      <a:pos x="0" y="392"/>
                    </a:cxn>
                    <a:cxn ang="0">
                      <a:pos x="0" y="932"/>
                    </a:cxn>
                    <a:cxn ang="0">
                      <a:pos x="2" y="948"/>
                    </a:cxn>
                    <a:cxn ang="0">
                      <a:pos x="7" y="962"/>
                    </a:cxn>
                    <a:cxn ang="0">
                      <a:pos x="13" y="975"/>
                    </a:cxn>
                    <a:cxn ang="0">
                      <a:pos x="24" y="987"/>
                    </a:cxn>
                    <a:cxn ang="0">
                      <a:pos x="36" y="996"/>
                    </a:cxn>
                    <a:cxn ang="0">
                      <a:pos x="49" y="1004"/>
                    </a:cxn>
                    <a:cxn ang="0">
                      <a:pos x="62" y="1008"/>
                    </a:cxn>
                    <a:cxn ang="0">
                      <a:pos x="79" y="1010"/>
                    </a:cxn>
                    <a:cxn ang="0">
                      <a:pos x="927" y="1010"/>
                    </a:cxn>
                    <a:cxn ang="0">
                      <a:pos x="79" y="312"/>
                    </a:cxn>
                  </a:cxnLst>
                  <a:rect l="0" t="0" r="r" b="b"/>
                  <a:pathLst>
                    <a:path w="1099" h="1010">
                      <a:moveTo>
                        <a:pt x="79" y="312"/>
                      </a:moveTo>
                      <a:lnTo>
                        <a:pt x="62" y="316"/>
                      </a:lnTo>
                      <a:lnTo>
                        <a:pt x="49" y="320"/>
                      </a:lnTo>
                      <a:lnTo>
                        <a:pt x="36" y="326"/>
                      </a:lnTo>
                      <a:lnTo>
                        <a:pt x="24" y="336"/>
                      </a:lnTo>
                      <a:lnTo>
                        <a:pt x="13" y="348"/>
                      </a:lnTo>
                      <a:lnTo>
                        <a:pt x="7" y="362"/>
                      </a:lnTo>
                      <a:lnTo>
                        <a:pt x="2" y="375"/>
                      </a:lnTo>
                      <a:lnTo>
                        <a:pt x="0" y="392"/>
                      </a:lnTo>
                      <a:lnTo>
                        <a:pt x="0" y="932"/>
                      </a:lnTo>
                      <a:lnTo>
                        <a:pt x="2" y="948"/>
                      </a:lnTo>
                      <a:lnTo>
                        <a:pt x="7" y="962"/>
                      </a:lnTo>
                      <a:lnTo>
                        <a:pt x="13" y="975"/>
                      </a:lnTo>
                      <a:lnTo>
                        <a:pt x="24" y="987"/>
                      </a:lnTo>
                      <a:lnTo>
                        <a:pt x="36" y="996"/>
                      </a:lnTo>
                      <a:lnTo>
                        <a:pt x="49" y="1004"/>
                      </a:lnTo>
                      <a:lnTo>
                        <a:pt x="62" y="1008"/>
                      </a:lnTo>
                      <a:lnTo>
                        <a:pt x="79" y="1010"/>
                      </a:lnTo>
                      <a:lnTo>
                        <a:pt x="927" y="1010"/>
                      </a:lnTo>
                      <a:cubicBezTo>
                        <a:pt x="919" y="0"/>
                        <a:pt x="1099" y="415"/>
                        <a:pt x="79" y="3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65" name="Freeform 70">
                  <a:extLst>
                    <a:ext uri="{FF2B5EF4-FFF2-40B4-BE49-F238E27FC236}">
                      <a16:creationId xmlns:a16="http://schemas.microsoft.com/office/drawing/2014/main" id="{C25ACCCB-2C71-4799-8863-3DD85E88FD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8" y="2680"/>
                  <a:ext cx="361" cy="269"/>
                </a:xfrm>
                <a:custGeom>
                  <a:avLst/>
                  <a:gdLst/>
                  <a:ahLst/>
                  <a:cxnLst>
                    <a:cxn ang="0">
                      <a:pos x="0" y="606"/>
                    </a:cxn>
                    <a:cxn ang="0">
                      <a:pos x="0" y="52"/>
                    </a:cxn>
                    <a:cxn ang="0">
                      <a:pos x="4" y="40"/>
                    </a:cxn>
                    <a:cxn ang="0">
                      <a:pos x="10" y="28"/>
                    </a:cxn>
                    <a:cxn ang="0">
                      <a:pos x="19" y="19"/>
                    </a:cxn>
                    <a:cxn ang="0">
                      <a:pos x="28" y="10"/>
                    </a:cxn>
                    <a:cxn ang="0">
                      <a:pos x="40" y="4"/>
                    </a:cxn>
                    <a:cxn ang="0">
                      <a:pos x="52" y="0"/>
                    </a:cxn>
                    <a:cxn ang="0">
                      <a:pos x="849" y="0"/>
                    </a:cxn>
                    <a:cxn ang="0">
                      <a:pos x="861" y="4"/>
                    </a:cxn>
                    <a:cxn ang="0">
                      <a:pos x="873" y="10"/>
                    </a:cxn>
                    <a:cxn ang="0">
                      <a:pos x="883" y="19"/>
                    </a:cxn>
                    <a:cxn ang="0">
                      <a:pos x="891" y="28"/>
                    </a:cxn>
                    <a:cxn ang="0">
                      <a:pos x="897" y="40"/>
                    </a:cxn>
                    <a:cxn ang="0">
                      <a:pos x="901" y="52"/>
                    </a:cxn>
                    <a:cxn ang="0">
                      <a:pos x="902" y="66"/>
                    </a:cxn>
                    <a:cxn ang="0">
                      <a:pos x="902" y="672"/>
                    </a:cxn>
                    <a:cxn ang="0">
                      <a:pos x="66" y="672"/>
                    </a:cxn>
                    <a:cxn ang="0">
                      <a:pos x="52" y="670"/>
                    </a:cxn>
                    <a:cxn ang="0">
                      <a:pos x="40" y="667"/>
                    </a:cxn>
                    <a:cxn ang="0">
                      <a:pos x="28" y="661"/>
                    </a:cxn>
                    <a:cxn ang="0">
                      <a:pos x="19" y="652"/>
                    </a:cxn>
                    <a:cxn ang="0">
                      <a:pos x="10" y="643"/>
                    </a:cxn>
                    <a:cxn ang="0">
                      <a:pos x="4" y="631"/>
                    </a:cxn>
                    <a:cxn ang="0">
                      <a:pos x="0" y="619"/>
                    </a:cxn>
                    <a:cxn ang="0">
                      <a:pos x="0" y="606"/>
                    </a:cxn>
                  </a:cxnLst>
                  <a:rect l="0" t="0" r="r" b="b"/>
                  <a:pathLst>
                    <a:path w="902" h="672">
                      <a:moveTo>
                        <a:pt x="0" y="606"/>
                      </a:moveTo>
                      <a:lnTo>
                        <a:pt x="0" y="52"/>
                      </a:lnTo>
                      <a:lnTo>
                        <a:pt x="4" y="40"/>
                      </a:lnTo>
                      <a:lnTo>
                        <a:pt x="10" y="28"/>
                      </a:lnTo>
                      <a:lnTo>
                        <a:pt x="19" y="19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2" y="0"/>
                      </a:lnTo>
                      <a:lnTo>
                        <a:pt x="849" y="0"/>
                      </a:lnTo>
                      <a:lnTo>
                        <a:pt x="861" y="4"/>
                      </a:lnTo>
                      <a:lnTo>
                        <a:pt x="873" y="10"/>
                      </a:lnTo>
                      <a:lnTo>
                        <a:pt x="883" y="19"/>
                      </a:lnTo>
                      <a:lnTo>
                        <a:pt x="891" y="28"/>
                      </a:lnTo>
                      <a:lnTo>
                        <a:pt x="897" y="40"/>
                      </a:lnTo>
                      <a:lnTo>
                        <a:pt x="901" y="52"/>
                      </a:lnTo>
                      <a:lnTo>
                        <a:pt x="902" y="66"/>
                      </a:lnTo>
                      <a:lnTo>
                        <a:pt x="902" y="672"/>
                      </a:lnTo>
                      <a:lnTo>
                        <a:pt x="66" y="672"/>
                      </a:lnTo>
                      <a:lnTo>
                        <a:pt x="52" y="670"/>
                      </a:lnTo>
                      <a:lnTo>
                        <a:pt x="40" y="667"/>
                      </a:lnTo>
                      <a:lnTo>
                        <a:pt x="28" y="661"/>
                      </a:lnTo>
                      <a:lnTo>
                        <a:pt x="19" y="652"/>
                      </a:lnTo>
                      <a:lnTo>
                        <a:pt x="10" y="643"/>
                      </a:lnTo>
                      <a:lnTo>
                        <a:pt x="4" y="631"/>
                      </a:lnTo>
                      <a:lnTo>
                        <a:pt x="0" y="619"/>
                      </a:lnTo>
                      <a:lnTo>
                        <a:pt x="0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66" name="Freeform 71">
                  <a:extLst>
                    <a:ext uri="{FF2B5EF4-FFF2-40B4-BE49-F238E27FC236}">
                      <a16:creationId xmlns:a16="http://schemas.microsoft.com/office/drawing/2014/main" id="{44F536B0-6121-4276-8601-CD6963AB4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6" y="2709"/>
                  <a:ext cx="16" cy="31"/>
                </a:xfrm>
                <a:custGeom>
                  <a:avLst/>
                  <a:gdLst/>
                  <a:ahLst/>
                  <a:cxnLst>
                    <a:cxn ang="0">
                      <a:pos x="0" y="77"/>
                    </a:cxn>
                    <a:cxn ang="0">
                      <a:pos x="0" y="0"/>
                    </a:cxn>
                    <a:cxn ang="0">
                      <a:pos x="39" y="39"/>
                    </a:cxn>
                    <a:cxn ang="0">
                      <a:pos x="0" y="77"/>
                    </a:cxn>
                  </a:cxnLst>
                  <a:rect l="0" t="0" r="r" b="b"/>
                  <a:pathLst>
                    <a:path w="39" h="77">
                      <a:moveTo>
                        <a:pt x="0" y="77"/>
                      </a:moveTo>
                      <a:lnTo>
                        <a:pt x="0" y="0"/>
                      </a:lnTo>
                      <a:lnTo>
                        <a:pt x="39" y="3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67" name="Freeform 72">
                  <a:extLst>
                    <a:ext uri="{FF2B5EF4-FFF2-40B4-BE49-F238E27FC236}">
                      <a16:creationId xmlns:a16="http://schemas.microsoft.com/office/drawing/2014/main" id="{72CB2699-6C16-4742-B296-DB14EAA5EC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4" y="2698"/>
                  <a:ext cx="64" cy="25"/>
                </a:xfrm>
                <a:custGeom>
                  <a:avLst/>
                  <a:gdLst/>
                  <a:ahLst/>
                  <a:cxnLst>
                    <a:cxn ang="0">
                      <a:pos x="131" y="33"/>
                    </a:cxn>
                    <a:cxn ang="0">
                      <a:pos x="124" y="34"/>
                    </a:cxn>
                    <a:cxn ang="0">
                      <a:pos x="118" y="37"/>
                    </a:cxn>
                    <a:cxn ang="0">
                      <a:pos x="47" y="38"/>
                    </a:cxn>
                    <a:cxn ang="0">
                      <a:pos x="13" y="38"/>
                    </a:cxn>
                    <a:cxn ang="0">
                      <a:pos x="1" y="63"/>
                    </a:cxn>
                    <a:cxn ang="0">
                      <a:pos x="161" y="63"/>
                    </a:cxn>
                    <a:cxn ang="0">
                      <a:pos x="161" y="57"/>
                    </a:cxn>
                    <a:cxn ang="0">
                      <a:pos x="160" y="51"/>
                    </a:cxn>
                    <a:cxn ang="0">
                      <a:pos x="156" y="46"/>
                    </a:cxn>
                    <a:cxn ang="0">
                      <a:pos x="148" y="38"/>
                    </a:cxn>
                    <a:cxn ang="0">
                      <a:pos x="143" y="37"/>
                    </a:cxn>
                    <a:cxn ang="0">
                      <a:pos x="137" y="33"/>
                    </a:cxn>
                    <a:cxn ang="0">
                      <a:pos x="131" y="33"/>
                    </a:cxn>
                  </a:cxnLst>
                  <a:rect l="0" t="0" r="r" b="b"/>
                  <a:pathLst>
                    <a:path w="161" h="63">
                      <a:moveTo>
                        <a:pt x="131" y="33"/>
                      </a:moveTo>
                      <a:lnTo>
                        <a:pt x="124" y="34"/>
                      </a:lnTo>
                      <a:lnTo>
                        <a:pt x="118" y="37"/>
                      </a:lnTo>
                      <a:cubicBezTo>
                        <a:pt x="100" y="0"/>
                        <a:pt x="63" y="3"/>
                        <a:pt x="47" y="38"/>
                      </a:cubicBezTo>
                      <a:cubicBezTo>
                        <a:pt x="26" y="27"/>
                        <a:pt x="25" y="36"/>
                        <a:pt x="13" y="38"/>
                      </a:cubicBezTo>
                      <a:cubicBezTo>
                        <a:pt x="6" y="45"/>
                        <a:pt x="0" y="52"/>
                        <a:pt x="1" y="63"/>
                      </a:cubicBezTo>
                      <a:lnTo>
                        <a:pt x="161" y="63"/>
                      </a:lnTo>
                      <a:lnTo>
                        <a:pt x="161" y="57"/>
                      </a:lnTo>
                      <a:lnTo>
                        <a:pt x="160" y="51"/>
                      </a:lnTo>
                      <a:lnTo>
                        <a:pt x="156" y="46"/>
                      </a:lnTo>
                      <a:lnTo>
                        <a:pt x="148" y="38"/>
                      </a:lnTo>
                      <a:lnTo>
                        <a:pt x="143" y="37"/>
                      </a:lnTo>
                      <a:lnTo>
                        <a:pt x="137" y="33"/>
                      </a:lnTo>
                      <a:lnTo>
                        <a:pt x="131" y="33"/>
                      </a:lnTo>
                      <a:close/>
                    </a:path>
                  </a:pathLst>
                </a:custGeom>
                <a:solidFill>
                  <a:srgbClr val="CDCF9A"/>
                </a:solidFill>
                <a:ln w="12700" cmpd="sng">
                  <a:solidFill>
                    <a:srgbClr val="CDCF9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68" name="Freeform 73">
                  <a:extLst>
                    <a:ext uri="{FF2B5EF4-FFF2-40B4-BE49-F238E27FC236}">
                      <a16:creationId xmlns:a16="http://schemas.microsoft.com/office/drawing/2014/main" id="{AE7F8884-0C73-4C01-B649-882E15FDFA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" y="2771"/>
                  <a:ext cx="20" cy="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30"/>
                    </a:cxn>
                    <a:cxn ang="0">
                      <a:pos x="50" y="62"/>
                    </a:cxn>
                    <a:cxn ang="0">
                      <a:pos x="0" y="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62">
                      <a:moveTo>
                        <a:pt x="0" y="0"/>
                      </a:moveTo>
                      <a:lnTo>
                        <a:pt x="50" y="30"/>
                      </a:lnTo>
                      <a:lnTo>
                        <a:pt x="50" y="62"/>
                      </a:lnTo>
                      <a:lnTo>
                        <a:pt x="0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69" name="Freeform 74">
                  <a:extLst>
                    <a:ext uri="{FF2B5EF4-FFF2-40B4-BE49-F238E27FC236}">
                      <a16:creationId xmlns:a16="http://schemas.microsoft.com/office/drawing/2014/main" id="{A3C7019D-B683-45AD-94B4-A78809C96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" y="2745"/>
                  <a:ext cx="20" cy="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30"/>
                    </a:cxn>
                    <a:cxn ang="0">
                      <a:pos x="50" y="63"/>
                    </a:cxn>
                    <a:cxn ang="0">
                      <a:pos x="0" y="3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63">
                      <a:moveTo>
                        <a:pt x="0" y="0"/>
                      </a:moveTo>
                      <a:lnTo>
                        <a:pt x="50" y="30"/>
                      </a:lnTo>
                      <a:lnTo>
                        <a:pt x="50" y="63"/>
                      </a:lnTo>
                      <a:lnTo>
                        <a:pt x="0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70" name="Freeform 75">
                  <a:extLst>
                    <a:ext uri="{FF2B5EF4-FFF2-40B4-BE49-F238E27FC236}">
                      <a16:creationId xmlns:a16="http://schemas.microsoft.com/office/drawing/2014/main" id="{12D16D19-D2D7-469C-9232-B268D0B3D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" y="2719"/>
                  <a:ext cx="20" cy="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30"/>
                    </a:cxn>
                    <a:cxn ang="0">
                      <a:pos x="50" y="63"/>
                    </a:cxn>
                    <a:cxn ang="0">
                      <a:pos x="0" y="3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63">
                      <a:moveTo>
                        <a:pt x="0" y="0"/>
                      </a:moveTo>
                      <a:lnTo>
                        <a:pt x="50" y="30"/>
                      </a:lnTo>
                      <a:lnTo>
                        <a:pt x="50" y="63"/>
                      </a:lnTo>
                      <a:lnTo>
                        <a:pt x="0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71" name="Freeform 76">
                  <a:extLst>
                    <a:ext uri="{FF2B5EF4-FFF2-40B4-BE49-F238E27FC236}">
                      <a16:creationId xmlns:a16="http://schemas.microsoft.com/office/drawing/2014/main" id="{DADE03F2-7A08-4C3E-97B5-E018E19FA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" y="2693"/>
                  <a:ext cx="20" cy="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30"/>
                    </a:cxn>
                    <a:cxn ang="0">
                      <a:pos x="50" y="62"/>
                    </a:cxn>
                    <a:cxn ang="0">
                      <a:pos x="0" y="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62">
                      <a:moveTo>
                        <a:pt x="0" y="0"/>
                      </a:moveTo>
                      <a:lnTo>
                        <a:pt x="50" y="30"/>
                      </a:lnTo>
                      <a:lnTo>
                        <a:pt x="50" y="62"/>
                      </a:lnTo>
                      <a:lnTo>
                        <a:pt x="0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72" name="Freeform 77">
                  <a:extLst>
                    <a:ext uri="{FF2B5EF4-FFF2-40B4-BE49-F238E27FC236}">
                      <a16:creationId xmlns:a16="http://schemas.microsoft.com/office/drawing/2014/main" id="{F195DBAA-CE86-48CA-BCE8-8ECFA4236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6" y="2699"/>
                  <a:ext cx="129" cy="97"/>
                </a:xfrm>
                <a:custGeom>
                  <a:avLst/>
                  <a:gdLst/>
                  <a:ahLst/>
                  <a:cxnLst>
                    <a:cxn ang="0">
                      <a:pos x="162" y="0"/>
                    </a:cxn>
                    <a:cxn ang="0">
                      <a:pos x="162" y="242"/>
                    </a:cxn>
                    <a:cxn ang="0">
                      <a:pos x="162" y="0"/>
                    </a:cxn>
                  </a:cxnLst>
                  <a:rect l="0" t="0" r="r" b="b"/>
                  <a:pathLst>
                    <a:path w="321" h="242">
                      <a:moveTo>
                        <a:pt x="162" y="0"/>
                      </a:moveTo>
                      <a:cubicBezTo>
                        <a:pt x="0" y="3"/>
                        <a:pt x="0" y="238"/>
                        <a:pt x="162" y="242"/>
                      </a:cubicBezTo>
                      <a:cubicBezTo>
                        <a:pt x="321" y="238"/>
                        <a:pt x="321" y="4"/>
                        <a:pt x="162" y="0"/>
                      </a:cubicBezTo>
                      <a:close/>
                    </a:path>
                  </a:pathLst>
                </a:custGeom>
                <a:solidFill>
                  <a:srgbClr val="A7AA55"/>
                </a:solidFill>
                <a:ln w="12700" cmpd="sng">
                  <a:solidFill>
                    <a:srgbClr val="A7AA55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73" name="Freeform 78">
                  <a:extLst>
                    <a:ext uri="{FF2B5EF4-FFF2-40B4-BE49-F238E27FC236}">
                      <a16:creationId xmlns:a16="http://schemas.microsoft.com/office/drawing/2014/main" id="{97A1286F-1FF6-4846-8229-F8C7CD5BB2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8" y="2701"/>
                  <a:ext cx="125" cy="93"/>
                </a:xfrm>
                <a:custGeom>
                  <a:avLst/>
                  <a:gdLst/>
                  <a:ahLst/>
                  <a:cxnLst>
                    <a:cxn ang="0">
                      <a:pos x="158" y="0"/>
                    </a:cxn>
                    <a:cxn ang="0">
                      <a:pos x="158" y="234"/>
                    </a:cxn>
                    <a:cxn ang="0">
                      <a:pos x="158" y="0"/>
                    </a:cxn>
                  </a:cxnLst>
                  <a:rect l="0" t="0" r="r" b="b"/>
                  <a:pathLst>
                    <a:path w="314" h="234">
                      <a:moveTo>
                        <a:pt x="158" y="0"/>
                      </a:moveTo>
                      <a:cubicBezTo>
                        <a:pt x="308" y="7"/>
                        <a:pt x="314" y="220"/>
                        <a:pt x="158" y="234"/>
                      </a:cubicBezTo>
                      <a:cubicBezTo>
                        <a:pt x="0" y="221"/>
                        <a:pt x="6" y="5"/>
                        <a:pt x="158" y="0"/>
                      </a:cubicBezTo>
                      <a:close/>
                    </a:path>
                  </a:pathLst>
                </a:custGeom>
                <a:solidFill>
                  <a:srgbClr val="ACAE5F"/>
                </a:solidFill>
                <a:ln w="12700" cmpd="sng">
                  <a:solidFill>
                    <a:srgbClr val="ACAE5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13E8E00A-43D9-4AA3-8744-8B7F9EECB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2" y="2703"/>
                  <a:ext cx="118" cy="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148" y="222"/>
                    </a:cxn>
                    <a:cxn ang="0">
                      <a:pos x="148" y="0"/>
                    </a:cxn>
                  </a:cxnLst>
                  <a:rect l="0" t="0" r="r" b="b"/>
                  <a:pathLst>
                    <a:path w="295" h="222">
                      <a:moveTo>
                        <a:pt x="148" y="0"/>
                      </a:moveTo>
                      <a:cubicBezTo>
                        <a:pt x="295" y="5"/>
                        <a:pt x="293" y="213"/>
                        <a:pt x="148" y="222"/>
                      </a:cubicBezTo>
                      <a:cubicBezTo>
                        <a:pt x="0" y="214"/>
                        <a:pt x="0" y="4"/>
                        <a:pt x="148" y="0"/>
                      </a:cubicBezTo>
                      <a:close/>
                    </a:path>
                  </a:pathLst>
                </a:custGeom>
                <a:solidFill>
                  <a:srgbClr val="B0B364"/>
                </a:solidFill>
                <a:ln w="12700" cmpd="sng">
                  <a:solidFill>
                    <a:srgbClr val="B0B364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75" name="Freeform 80">
                  <a:extLst>
                    <a:ext uri="{FF2B5EF4-FFF2-40B4-BE49-F238E27FC236}">
                      <a16:creationId xmlns:a16="http://schemas.microsoft.com/office/drawing/2014/main" id="{5083E4E4-B6DD-4059-B2DE-DA1825AC82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4" y="2704"/>
                  <a:ext cx="113" cy="85"/>
                </a:xfrm>
                <a:custGeom>
                  <a:avLst/>
                  <a:gdLst/>
                  <a:ahLst/>
                  <a:cxnLst>
                    <a:cxn ang="0">
                      <a:pos x="143" y="0"/>
                    </a:cxn>
                    <a:cxn ang="0">
                      <a:pos x="142" y="212"/>
                    </a:cxn>
                    <a:cxn ang="0">
                      <a:pos x="143" y="0"/>
                    </a:cxn>
                  </a:cxnLst>
                  <a:rect l="0" t="0" r="r" b="b"/>
                  <a:pathLst>
                    <a:path w="282" h="212">
                      <a:moveTo>
                        <a:pt x="143" y="0"/>
                      </a:moveTo>
                      <a:cubicBezTo>
                        <a:pt x="282" y="9"/>
                        <a:pt x="282" y="204"/>
                        <a:pt x="142" y="212"/>
                      </a:cubicBezTo>
                      <a:cubicBezTo>
                        <a:pt x="3" y="207"/>
                        <a:pt x="0" y="6"/>
                        <a:pt x="143" y="0"/>
                      </a:cubicBezTo>
                      <a:close/>
                    </a:path>
                  </a:pathLst>
                </a:custGeom>
                <a:solidFill>
                  <a:srgbClr val="B6B86E"/>
                </a:solidFill>
                <a:ln w="12700" cmpd="sng">
                  <a:solidFill>
                    <a:srgbClr val="B6B86E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76" name="Freeform 81">
                  <a:extLst>
                    <a:ext uri="{FF2B5EF4-FFF2-40B4-BE49-F238E27FC236}">
                      <a16:creationId xmlns:a16="http://schemas.microsoft.com/office/drawing/2014/main" id="{EF3FC80A-217A-4C27-ABB9-7AC802FAA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7" y="2706"/>
                  <a:ext cx="107" cy="81"/>
                </a:xfrm>
                <a:custGeom>
                  <a:avLst/>
                  <a:gdLst/>
                  <a:ahLst/>
                  <a:cxnLst>
                    <a:cxn ang="0">
                      <a:pos x="136" y="0"/>
                    </a:cxn>
                    <a:cxn ang="0">
                      <a:pos x="135" y="202"/>
                    </a:cxn>
                    <a:cxn ang="0">
                      <a:pos x="136" y="0"/>
                    </a:cxn>
                  </a:cxnLst>
                  <a:rect l="0" t="0" r="r" b="b"/>
                  <a:pathLst>
                    <a:path w="268" h="202">
                      <a:moveTo>
                        <a:pt x="136" y="0"/>
                      </a:moveTo>
                      <a:cubicBezTo>
                        <a:pt x="268" y="11"/>
                        <a:pt x="268" y="194"/>
                        <a:pt x="135" y="202"/>
                      </a:cubicBezTo>
                      <a:cubicBezTo>
                        <a:pt x="0" y="194"/>
                        <a:pt x="3" y="6"/>
                        <a:pt x="136" y="0"/>
                      </a:cubicBezTo>
                      <a:close/>
                    </a:path>
                  </a:pathLst>
                </a:custGeom>
                <a:solidFill>
                  <a:srgbClr val="BBBC78"/>
                </a:solidFill>
                <a:ln w="12700" cmpd="sng">
                  <a:solidFill>
                    <a:srgbClr val="BBBC7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77" name="Freeform 82">
                  <a:extLst>
                    <a:ext uri="{FF2B5EF4-FFF2-40B4-BE49-F238E27FC236}">
                      <a16:creationId xmlns:a16="http://schemas.microsoft.com/office/drawing/2014/main" id="{C97B7A77-BA36-454B-AA1C-525738C9E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0" y="2709"/>
                  <a:ext cx="101" cy="76"/>
                </a:xfrm>
                <a:custGeom>
                  <a:avLst/>
                  <a:gdLst/>
                  <a:ahLst/>
                  <a:cxnLst>
                    <a:cxn ang="0">
                      <a:pos x="128" y="0"/>
                    </a:cxn>
                    <a:cxn ang="0">
                      <a:pos x="127" y="190"/>
                    </a:cxn>
                    <a:cxn ang="0">
                      <a:pos x="128" y="0"/>
                    </a:cxn>
                  </a:cxnLst>
                  <a:rect l="0" t="0" r="r" b="b"/>
                  <a:pathLst>
                    <a:path w="253" h="190">
                      <a:moveTo>
                        <a:pt x="128" y="0"/>
                      </a:moveTo>
                      <a:cubicBezTo>
                        <a:pt x="253" y="4"/>
                        <a:pt x="253" y="186"/>
                        <a:pt x="127" y="190"/>
                      </a:cubicBezTo>
                      <a:cubicBezTo>
                        <a:pt x="0" y="185"/>
                        <a:pt x="1" y="3"/>
                        <a:pt x="128" y="0"/>
                      </a:cubicBezTo>
                      <a:close/>
                    </a:path>
                  </a:pathLst>
                </a:custGeom>
                <a:solidFill>
                  <a:srgbClr val="C0C282"/>
                </a:solidFill>
                <a:ln w="12700" cmpd="sng">
                  <a:solidFill>
                    <a:srgbClr val="C0C28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78" name="Freeform 83">
                  <a:extLst>
                    <a:ext uri="{FF2B5EF4-FFF2-40B4-BE49-F238E27FC236}">
                      <a16:creationId xmlns:a16="http://schemas.microsoft.com/office/drawing/2014/main" id="{C38638CB-05D7-4DD2-9F5F-DDACC8BC2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3" y="2711"/>
                  <a:ext cx="97" cy="72"/>
                </a:xfrm>
                <a:custGeom>
                  <a:avLst/>
                  <a:gdLst/>
                  <a:ahLst/>
                  <a:cxnLst>
                    <a:cxn ang="0">
                      <a:pos x="121" y="0"/>
                    </a:cxn>
                    <a:cxn ang="0">
                      <a:pos x="118" y="180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243" h="180">
                      <a:moveTo>
                        <a:pt x="121" y="0"/>
                      </a:moveTo>
                      <a:cubicBezTo>
                        <a:pt x="243" y="6"/>
                        <a:pt x="237" y="180"/>
                        <a:pt x="118" y="180"/>
                      </a:cubicBezTo>
                      <a:cubicBezTo>
                        <a:pt x="0" y="173"/>
                        <a:pt x="3" y="3"/>
                        <a:pt x="121" y="0"/>
                      </a:cubicBezTo>
                      <a:close/>
                    </a:path>
                  </a:pathLst>
                </a:custGeom>
                <a:solidFill>
                  <a:srgbClr val="C5C78A"/>
                </a:solidFill>
                <a:ln w="12700" cmpd="sng">
                  <a:solidFill>
                    <a:srgbClr val="C5C78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79" name="Freeform 84">
                  <a:extLst>
                    <a:ext uri="{FF2B5EF4-FFF2-40B4-BE49-F238E27FC236}">
                      <a16:creationId xmlns:a16="http://schemas.microsoft.com/office/drawing/2014/main" id="{5C1A8B33-ED9E-455C-829F-70837FE9A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6" y="2713"/>
                  <a:ext cx="91" cy="68"/>
                </a:xfrm>
                <a:custGeom>
                  <a:avLst/>
                  <a:gdLst/>
                  <a:ahLst/>
                  <a:cxnLst>
                    <a:cxn ang="0">
                      <a:pos x="115" y="0"/>
                    </a:cxn>
                    <a:cxn ang="0">
                      <a:pos x="110" y="169"/>
                    </a:cxn>
                    <a:cxn ang="0">
                      <a:pos x="115" y="0"/>
                    </a:cxn>
                  </a:cxnLst>
                  <a:rect l="0" t="0" r="r" b="b"/>
                  <a:pathLst>
                    <a:path w="227" h="169">
                      <a:moveTo>
                        <a:pt x="115" y="0"/>
                      </a:moveTo>
                      <a:cubicBezTo>
                        <a:pt x="227" y="4"/>
                        <a:pt x="223" y="168"/>
                        <a:pt x="110" y="169"/>
                      </a:cubicBezTo>
                      <a:cubicBezTo>
                        <a:pt x="0" y="161"/>
                        <a:pt x="2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CCCD94"/>
                </a:solidFill>
                <a:ln w="12700" cmpd="sng">
                  <a:solidFill>
                    <a:srgbClr val="CCCD94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80" name="Freeform 85">
                  <a:extLst>
                    <a:ext uri="{FF2B5EF4-FFF2-40B4-BE49-F238E27FC236}">
                      <a16:creationId xmlns:a16="http://schemas.microsoft.com/office/drawing/2014/main" id="{477047BE-498D-4FE8-A00C-73D072D756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8" y="2715"/>
                  <a:ext cx="86" cy="63"/>
                </a:xfrm>
                <a:custGeom>
                  <a:avLst/>
                  <a:gdLst/>
                  <a:ahLst/>
                  <a:cxnLst>
                    <a:cxn ang="0">
                      <a:pos x="108" y="0"/>
                    </a:cxn>
                    <a:cxn ang="0">
                      <a:pos x="104" y="158"/>
                    </a:cxn>
                    <a:cxn ang="0">
                      <a:pos x="108" y="0"/>
                    </a:cxn>
                  </a:cxnLst>
                  <a:rect l="0" t="0" r="r" b="b"/>
                  <a:pathLst>
                    <a:path w="214" h="158">
                      <a:moveTo>
                        <a:pt x="108" y="0"/>
                      </a:moveTo>
                      <a:cubicBezTo>
                        <a:pt x="214" y="6"/>
                        <a:pt x="210" y="158"/>
                        <a:pt x="104" y="158"/>
                      </a:cubicBezTo>
                      <a:cubicBezTo>
                        <a:pt x="0" y="151"/>
                        <a:pt x="3" y="0"/>
                        <a:pt x="108" y="0"/>
                      </a:cubicBezTo>
                      <a:close/>
                    </a:path>
                  </a:pathLst>
                </a:custGeom>
                <a:solidFill>
                  <a:srgbClr val="D0D29F"/>
                </a:solidFill>
                <a:ln w="12700" cmpd="sng">
                  <a:solidFill>
                    <a:srgbClr val="D0D29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81" name="Freeform 86">
                  <a:extLst>
                    <a:ext uri="{FF2B5EF4-FFF2-40B4-BE49-F238E27FC236}">
                      <a16:creationId xmlns:a16="http://schemas.microsoft.com/office/drawing/2014/main" id="{4442C61A-2D67-4B68-B343-54F3D0F56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1" y="2716"/>
                  <a:ext cx="81" cy="60"/>
                </a:xfrm>
                <a:custGeom>
                  <a:avLst/>
                  <a:gdLst/>
                  <a:ahLst/>
                  <a:cxnLst>
                    <a:cxn ang="0">
                      <a:pos x="102" y="0"/>
                    </a:cxn>
                    <a:cxn ang="0">
                      <a:pos x="97" y="150"/>
                    </a:cxn>
                    <a:cxn ang="0">
                      <a:pos x="102" y="0"/>
                    </a:cxn>
                  </a:cxnLst>
                  <a:rect l="0" t="0" r="r" b="b"/>
                  <a:pathLst>
                    <a:path w="202" h="150">
                      <a:moveTo>
                        <a:pt x="102" y="0"/>
                      </a:moveTo>
                      <a:cubicBezTo>
                        <a:pt x="202" y="11"/>
                        <a:pt x="197" y="146"/>
                        <a:pt x="97" y="150"/>
                      </a:cubicBezTo>
                      <a:cubicBezTo>
                        <a:pt x="0" y="137"/>
                        <a:pt x="4" y="6"/>
                        <a:pt x="102" y="0"/>
                      </a:cubicBezTo>
                      <a:close/>
                    </a:path>
                  </a:pathLst>
                </a:custGeom>
                <a:solidFill>
                  <a:srgbClr val="D5D6AA"/>
                </a:solidFill>
                <a:ln w="12700" cmpd="sng">
                  <a:solidFill>
                    <a:srgbClr val="D5D6A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82" name="Freeform 87">
                  <a:extLst>
                    <a:ext uri="{FF2B5EF4-FFF2-40B4-BE49-F238E27FC236}">
                      <a16:creationId xmlns:a16="http://schemas.microsoft.com/office/drawing/2014/main" id="{98049915-A931-46E3-AA4E-E63E45F187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4" y="2719"/>
                  <a:ext cx="75" cy="55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90" y="138"/>
                    </a:cxn>
                    <a:cxn ang="0">
                      <a:pos x="94" y="0"/>
                    </a:cxn>
                  </a:cxnLst>
                  <a:rect l="0" t="0" r="r" b="b"/>
                  <a:pathLst>
                    <a:path w="187" h="138">
                      <a:moveTo>
                        <a:pt x="94" y="0"/>
                      </a:moveTo>
                      <a:cubicBezTo>
                        <a:pt x="187" y="8"/>
                        <a:pt x="182" y="138"/>
                        <a:pt x="90" y="138"/>
                      </a:cubicBezTo>
                      <a:cubicBezTo>
                        <a:pt x="0" y="132"/>
                        <a:pt x="5" y="0"/>
                        <a:pt x="94" y="0"/>
                      </a:cubicBezTo>
                      <a:close/>
                    </a:path>
                  </a:pathLst>
                </a:custGeom>
                <a:solidFill>
                  <a:srgbClr val="DDDEB6"/>
                </a:solidFill>
                <a:ln w="12700" cmpd="sng">
                  <a:solidFill>
                    <a:srgbClr val="DDDEB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83" name="Freeform 88">
                  <a:extLst>
                    <a:ext uri="{FF2B5EF4-FFF2-40B4-BE49-F238E27FC236}">
                      <a16:creationId xmlns:a16="http://schemas.microsoft.com/office/drawing/2014/main" id="{85F117CE-9B93-4C20-B02E-F17F498409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7" y="2721"/>
                  <a:ext cx="71" cy="53"/>
                </a:xfrm>
                <a:custGeom>
                  <a:avLst/>
                  <a:gdLst/>
                  <a:ahLst/>
                  <a:cxnLst>
                    <a:cxn ang="0">
                      <a:pos x="88" y="0"/>
                    </a:cxn>
                    <a:cxn ang="0">
                      <a:pos x="82" y="127"/>
                    </a:cxn>
                    <a:cxn ang="0">
                      <a:pos x="88" y="0"/>
                    </a:cxn>
                  </a:cxnLst>
                  <a:rect l="0" t="0" r="r" b="b"/>
                  <a:pathLst>
                    <a:path w="177" h="133">
                      <a:moveTo>
                        <a:pt x="88" y="0"/>
                      </a:moveTo>
                      <a:cubicBezTo>
                        <a:pt x="177" y="9"/>
                        <a:pt x="160" y="133"/>
                        <a:pt x="82" y="127"/>
                      </a:cubicBezTo>
                      <a:cubicBezTo>
                        <a:pt x="0" y="119"/>
                        <a:pt x="1" y="2"/>
                        <a:pt x="88" y="0"/>
                      </a:cubicBezTo>
                      <a:close/>
                    </a:path>
                  </a:pathLst>
                </a:custGeom>
                <a:solidFill>
                  <a:srgbClr val="E1E2C1"/>
                </a:solidFill>
                <a:ln w="12700" cmpd="sng">
                  <a:solidFill>
                    <a:srgbClr val="E1E2C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84" name="Freeform 89">
                  <a:extLst>
                    <a:ext uri="{FF2B5EF4-FFF2-40B4-BE49-F238E27FC236}">
                      <a16:creationId xmlns:a16="http://schemas.microsoft.com/office/drawing/2014/main" id="{5CAFD724-6BA1-48B4-83EE-05AB0243B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9" y="2723"/>
                  <a:ext cx="64" cy="47"/>
                </a:xfrm>
                <a:custGeom>
                  <a:avLst/>
                  <a:gdLst/>
                  <a:ahLst/>
                  <a:cxnLst>
                    <a:cxn ang="0">
                      <a:pos x="83" y="0"/>
                    </a:cxn>
                    <a:cxn ang="0">
                      <a:pos x="77" y="117"/>
                    </a:cxn>
                    <a:cxn ang="0">
                      <a:pos x="83" y="0"/>
                    </a:cxn>
                  </a:cxnLst>
                  <a:rect l="0" t="0" r="r" b="b"/>
                  <a:pathLst>
                    <a:path w="159" h="117">
                      <a:moveTo>
                        <a:pt x="83" y="0"/>
                      </a:moveTo>
                      <a:cubicBezTo>
                        <a:pt x="157" y="4"/>
                        <a:pt x="159" y="112"/>
                        <a:pt x="77" y="117"/>
                      </a:cubicBezTo>
                      <a:cubicBezTo>
                        <a:pt x="0" y="106"/>
                        <a:pt x="5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E7E8CC"/>
                </a:solidFill>
                <a:ln w="12700" cmpd="sng">
                  <a:solidFill>
                    <a:srgbClr val="E7E8CC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85" name="Freeform 90">
                  <a:extLst>
                    <a:ext uri="{FF2B5EF4-FFF2-40B4-BE49-F238E27FC236}">
                      <a16:creationId xmlns:a16="http://schemas.microsoft.com/office/drawing/2014/main" id="{BE70A0C9-776A-4D71-B7C0-7B64D6205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1" y="2724"/>
                  <a:ext cx="60" cy="44"/>
                </a:xfrm>
                <a:custGeom>
                  <a:avLst/>
                  <a:gdLst/>
                  <a:ahLst/>
                  <a:cxnLst>
                    <a:cxn ang="0">
                      <a:pos x="78" y="2"/>
                    </a:cxn>
                    <a:cxn ang="0">
                      <a:pos x="72" y="109"/>
                    </a:cxn>
                    <a:cxn ang="0">
                      <a:pos x="78" y="2"/>
                    </a:cxn>
                  </a:cxnLst>
                  <a:rect l="0" t="0" r="r" b="b"/>
                  <a:pathLst>
                    <a:path w="148" h="109">
                      <a:moveTo>
                        <a:pt x="78" y="2"/>
                      </a:moveTo>
                      <a:cubicBezTo>
                        <a:pt x="148" y="9"/>
                        <a:pt x="144" y="108"/>
                        <a:pt x="72" y="109"/>
                      </a:cubicBezTo>
                      <a:cubicBezTo>
                        <a:pt x="0" y="99"/>
                        <a:pt x="11" y="0"/>
                        <a:pt x="78" y="2"/>
                      </a:cubicBezTo>
                      <a:close/>
                    </a:path>
                  </a:pathLst>
                </a:custGeom>
                <a:solidFill>
                  <a:srgbClr val="ECECD7"/>
                </a:solidFill>
                <a:ln w="12700" cmpd="sng">
                  <a:solidFill>
                    <a:srgbClr val="ECECD7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86" name="Freeform 91">
                  <a:extLst>
                    <a:ext uri="{FF2B5EF4-FFF2-40B4-BE49-F238E27FC236}">
                      <a16:creationId xmlns:a16="http://schemas.microsoft.com/office/drawing/2014/main" id="{D6C918BB-ECE8-4651-B34E-F0686BFA9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4" y="2727"/>
                  <a:ext cx="54" cy="40"/>
                </a:xfrm>
                <a:custGeom>
                  <a:avLst/>
                  <a:gdLst/>
                  <a:ahLst/>
                  <a:cxnLst>
                    <a:cxn ang="0">
                      <a:pos x="69" y="0"/>
                    </a:cxn>
                    <a:cxn ang="0">
                      <a:pos x="63" y="96"/>
                    </a:cxn>
                    <a:cxn ang="0">
                      <a:pos x="69" y="0"/>
                    </a:cxn>
                  </a:cxnLst>
                  <a:rect l="0" t="0" r="r" b="b"/>
                  <a:pathLst>
                    <a:path w="134" h="99">
                      <a:moveTo>
                        <a:pt x="69" y="0"/>
                      </a:moveTo>
                      <a:cubicBezTo>
                        <a:pt x="134" y="5"/>
                        <a:pt x="127" y="99"/>
                        <a:pt x="63" y="96"/>
                      </a:cubicBezTo>
                      <a:cubicBezTo>
                        <a:pt x="0" y="87"/>
                        <a:pt x="7" y="1"/>
                        <a:pt x="69" y="0"/>
                      </a:cubicBezTo>
                      <a:close/>
                    </a:path>
                  </a:pathLst>
                </a:custGeom>
                <a:solidFill>
                  <a:srgbClr val="F4F4E4"/>
                </a:solidFill>
                <a:ln w="12700" cmpd="sng">
                  <a:solidFill>
                    <a:srgbClr val="F4F4E4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87" name="Freeform 92">
                  <a:extLst>
                    <a:ext uri="{FF2B5EF4-FFF2-40B4-BE49-F238E27FC236}">
                      <a16:creationId xmlns:a16="http://schemas.microsoft.com/office/drawing/2014/main" id="{2EC94D8E-3D62-45B6-B489-C8F9E8729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8" y="2726"/>
                  <a:ext cx="48" cy="37"/>
                </a:xfrm>
                <a:custGeom>
                  <a:avLst/>
                  <a:gdLst/>
                  <a:ahLst/>
                  <a:cxnLst>
                    <a:cxn ang="0">
                      <a:pos x="64" y="7"/>
                    </a:cxn>
                    <a:cxn ang="0">
                      <a:pos x="56" y="92"/>
                    </a:cxn>
                    <a:cxn ang="0">
                      <a:pos x="64" y="7"/>
                    </a:cxn>
                  </a:cxnLst>
                  <a:rect l="0" t="0" r="r" b="b"/>
                  <a:pathLst>
                    <a:path w="120" h="92">
                      <a:moveTo>
                        <a:pt x="64" y="7"/>
                      </a:moveTo>
                      <a:cubicBezTo>
                        <a:pt x="120" y="16"/>
                        <a:pt x="112" y="92"/>
                        <a:pt x="56" y="92"/>
                      </a:cubicBezTo>
                      <a:cubicBezTo>
                        <a:pt x="0" y="87"/>
                        <a:pt x="6" y="0"/>
                        <a:pt x="64" y="7"/>
                      </a:cubicBezTo>
                      <a:close/>
                    </a:path>
                  </a:pathLst>
                </a:custGeom>
                <a:solidFill>
                  <a:srgbClr val="F8F8F0"/>
                </a:solidFill>
                <a:ln w="12700" cmpd="sng">
                  <a:solidFill>
                    <a:srgbClr val="F8F8F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88" name="Freeform 93">
                  <a:extLst>
                    <a:ext uri="{FF2B5EF4-FFF2-40B4-BE49-F238E27FC236}">
                      <a16:creationId xmlns:a16="http://schemas.microsoft.com/office/drawing/2014/main" id="{02648E6B-E97E-4EA2-B3BC-D26FD1B59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65" y="2725"/>
                  <a:ext cx="32" cy="43"/>
                </a:xfrm>
                <a:custGeom>
                  <a:avLst/>
                  <a:gdLst/>
                  <a:ahLst/>
                  <a:cxnLst>
                    <a:cxn ang="0">
                      <a:pos x="3" y="48"/>
                    </a:cxn>
                    <a:cxn ang="0">
                      <a:pos x="78" y="55"/>
                    </a:cxn>
                    <a:cxn ang="0">
                      <a:pos x="3" y="48"/>
                    </a:cxn>
                  </a:cxnLst>
                  <a:rect l="0" t="0" r="r" b="b"/>
                  <a:pathLst>
                    <a:path w="80" h="105">
                      <a:moveTo>
                        <a:pt x="3" y="48"/>
                      </a:moveTo>
                      <a:cubicBezTo>
                        <a:pt x="0" y="97"/>
                        <a:pt x="73" y="105"/>
                        <a:pt x="78" y="55"/>
                      </a:cubicBezTo>
                      <a:cubicBezTo>
                        <a:pt x="80" y="3"/>
                        <a:pt x="10" y="0"/>
                        <a:pt x="3" y="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89" name="Freeform 94">
                  <a:extLst>
                    <a:ext uri="{FF2B5EF4-FFF2-40B4-BE49-F238E27FC236}">
                      <a16:creationId xmlns:a16="http://schemas.microsoft.com/office/drawing/2014/main" id="{A38F8A87-7BEA-4A49-AB35-DC086B251C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65" y="2725"/>
                  <a:ext cx="32" cy="43"/>
                </a:xfrm>
                <a:custGeom>
                  <a:avLst/>
                  <a:gdLst/>
                  <a:ahLst/>
                  <a:cxnLst>
                    <a:cxn ang="0">
                      <a:pos x="3" y="48"/>
                    </a:cxn>
                    <a:cxn ang="0">
                      <a:pos x="78" y="55"/>
                    </a:cxn>
                    <a:cxn ang="0">
                      <a:pos x="3" y="48"/>
                    </a:cxn>
                  </a:cxnLst>
                  <a:rect l="0" t="0" r="r" b="b"/>
                  <a:pathLst>
                    <a:path w="80" h="105">
                      <a:moveTo>
                        <a:pt x="3" y="48"/>
                      </a:moveTo>
                      <a:cubicBezTo>
                        <a:pt x="0" y="97"/>
                        <a:pt x="73" y="105"/>
                        <a:pt x="78" y="55"/>
                      </a:cubicBezTo>
                      <a:cubicBezTo>
                        <a:pt x="80" y="3"/>
                        <a:pt x="10" y="0"/>
                        <a:pt x="3" y="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90" name="Freeform 95">
                  <a:extLst>
                    <a:ext uri="{FF2B5EF4-FFF2-40B4-BE49-F238E27FC236}">
                      <a16:creationId xmlns:a16="http://schemas.microsoft.com/office/drawing/2014/main" id="{EF9D9C45-9876-4177-A892-335341F46F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4" y="2747"/>
                  <a:ext cx="240" cy="206"/>
                </a:xfrm>
                <a:custGeom>
                  <a:avLst/>
                  <a:gdLst/>
                  <a:ahLst/>
                  <a:cxnLst>
                    <a:cxn ang="0">
                      <a:pos x="321" y="298"/>
                    </a:cxn>
                    <a:cxn ang="0">
                      <a:pos x="363" y="0"/>
                    </a:cxn>
                    <a:cxn ang="0">
                      <a:pos x="214" y="337"/>
                    </a:cxn>
                    <a:cxn ang="0">
                      <a:pos x="9" y="361"/>
                    </a:cxn>
                    <a:cxn ang="0">
                      <a:pos x="119" y="504"/>
                    </a:cxn>
                    <a:cxn ang="0">
                      <a:pos x="297" y="342"/>
                    </a:cxn>
                    <a:cxn ang="0">
                      <a:pos x="462" y="504"/>
                    </a:cxn>
                    <a:cxn ang="0">
                      <a:pos x="598" y="504"/>
                    </a:cxn>
                    <a:cxn ang="0">
                      <a:pos x="321" y="298"/>
                    </a:cxn>
                  </a:cxnLst>
                  <a:rect l="0" t="0" r="r" b="b"/>
                  <a:pathLst>
                    <a:path w="598" h="515">
                      <a:moveTo>
                        <a:pt x="321" y="298"/>
                      </a:moveTo>
                      <a:cubicBezTo>
                        <a:pt x="280" y="196"/>
                        <a:pt x="276" y="79"/>
                        <a:pt x="363" y="0"/>
                      </a:cubicBezTo>
                      <a:cubicBezTo>
                        <a:pt x="227" y="44"/>
                        <a:pt x="203" y="214"/>
                        <a:pt x="214" y="337"/>
                      </a:cubicBezTo>
                      <a:cubicBezTo>
                        <a:pt x="153" y="388"/>
                        <a:pt x="82" y="383"/>
                        <a:pt x="9" y="361"/>
                      </a:cubicBezTo>
                      <a:cubicBezTo>
                        <a:pt x="0" y="460"/>
                        <a:pt x="9" y="515"/>
                        <a:pt x="119" y="504"/>
                      </a:cubicBezTo>
                      <a:cubicBezTo>
                        <a:pt x="201" y="477"/>
                        <a:pt x="253" y="412"/>
                        <a:pt x="297" y="342"/>
                      </a:cubicBezTo>
                      <a:cubicBezTo>
                        <a:pt x="395" y="345"/>
                        <a:pt x="445" y="414"/>
                        <a:pt x="462" y="504"/>
                      </a:cubicBezTo>
                      <a:lnTo>
                        <a:pt x="598" y="504"/>
                      </a:lnTo>
                      <a:cubicBezTo>
                        <a:pt x="569" y="358"/>
                        <a:pt x="469" y="284"/>
                        <a:pt x="321" y="2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91" name="Freeform 96">
                  <a:extLst>
                    <a:ext uri="{FF2B5EF4-FFF2-40B4-BE49-F238E27FC236}">
                      <a16:creationId xmlns:a16="http://schemas.microsoft.com/office/drawing/2014/main" id="{EA482D47-441E-43E0-A134-04ADCC4AE9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4" y="2780"/>
                  <a:ext cx="84" cy="86"/>
                </a:xfrm>
                <a:custGeom>
                  <a:avLst/>
                  <a:gdLst/>
                  <a:ahLst/>
                  <a:cxnLst>
                    <a:cxn ang="0">
                      <a:pos x="159" y="117"/>
                    </a:cxn>
                    <a:cxn ang="0">
                      <a:pos x="201" y="38"/>
                    </a:cxn>
                    <a:cxn ang="0">
                      <a:pos x="208" y="39"/>
                    </a:cxn>
                    <a:cxn ang="0">
                      <a:pos x="0" y="6"/>
                    </a:cxn>
                    <a:cxn ang="0">
                      <a:pos x="5" y="0"/>
                    </a:cxn>
                    <a:cxn ang="0">
                      <a:pos x="159" y="117"/>
                    </a:cxn>
                  </a:cxnLst>
                  <a:rect l="0" t="0" r="r" b="b"/>
                  <a:pathLst>
                    <a:path w="208" h="216">
                      <a:moveTo>
                        <a:pt x="159" y="117"/>
                      </a:moveTo>
                      <a:cubicBezTo>
                        <a:pt x="188" y="111"/>
                        <a:pt x="198" y="62"/>
                        <a:pt x="201" y="38"/>
                      </a:cubicBezTo>
                      <a:lnTo>
                        <a:pt x="208" y="39"/>
                      </a:lnTo>
                      <a:cubicBezTo>
                        <a:pt x="185" y="216"/>
                        <a:pt x="57" y="84"/>
                        <a:pt x="0" y="6"/>
                      </a:cubicBezTo>
                      <a:lnTo>
                        <a:pt x="5" y="0"/>
                      </a:lnTo>
                      <a:cubicBezTo>
                        <a:pt x="24" y="28"/>
                        <a:pt x="113" y="135"/>
                        <a:pt x="159" y="1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92" name="Freeform 97">
                  <a:extLst>
                    <a:ext uri="{FF2B5EF4-FFF2-40B4-BE49-F238E27FC236}">
                      <a16:creationId xmlns:a16="http://schemas.microsoft.com/office/drawing/2014/main" id="{F732C84E-7FAE-4057-8DB6-447AFB2E67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5" y="2778"/>
                  <a:ext cx="20" cy="21"/>
                </a:xfrm>
                <a:custGeom>
                  <a:avLst/>
                  <a:gdLst/>
                  <a:ahLst/>
                  <a:cxnLst>
                    <a:cxn ang="0">
                      <a:pos x="42" y="8"/>
                    </a:cxn>
                    <a:cxn ang="0">
                      <a:pos x="44" y="11"/>
                    </a:cxn>
                    <a:cxn ang="0">
                      <a:pos x="48" y="14"/>
                    </a:cxn>
                    <a:cxn ang="0">
                      <a:pos x="50" y="23"/>
                    </a:cxn>
                    <a:cxn ang="0">
                      <a:pos x="50" y="28"/>
                    </a:cxn>
                    <a:cxn ang="0">
                      <a:pos x="49" y="32"/>
                    </a:cxn>
                    <a:cxn ang="0">
                      <a:pos x="48" y="37"/>
                    </a:cxn>
                    <a:cxn ang="0">
                      <a:pos x="8" y="41"/>
                    </a:cxn>
                    <a:cxn ang="0">
                      <a:pos x="8" y="11"/>
                    </a:cxn>
                    <a:cxn ang="0">
                      <a:pos x="42" y="8"/>
                    </a:cxn>
                  </a:cxnLst>
                  <a:rect l="0" t="0" r="r" b="b"/>
                  <a:pathLst>
                    <a:path w="50" h="53">
                      <a:moveTo>
                        <a:pt x="42" y="8"/>
                      </a:moveTo>
                      <a:lnTo>
                        <a:pt x="44" y="11"/>
                      </a:lnTo>
                      <a:lnTo>
                        <a:pt x="48" y="14"/>
                      </a:lnTo>
                      <a:lnTo>
                        <a:pt x="50" y="23"/>
                      </a:lnTo>
                      <a:lnTo>
                        <a:pt x="50" y="28"/>
                      </a:lnTo>
                      <a:lnTo>
                        <a:pt x="49" y="32"/>
                      </a:lnTo>
                      <a:lnTo>
                        <a:pt x="48" y="37"/>
                      </a:lnTo>
                      <a:cubicBezTo>
                        <a:pt x="39" y="52"/>
                        <a:pt x="21" y="53"/>
                        <a:pt x="8" y="41"/>
                      </a:cubicBezTo>
                      <a:cubicBezTo>
                        <a:pt x="2" y="33"/>
                        <a:pt x="0" y="19"/>
                        <a:pt x="8" y="11"/>
                      </a:cubicBezTo>
                      <a:cubicBezTo>
                        <a:pt x="18" y="1"/>
                        <a:pt x="29" y="0"/>
                        <a:pt x="42" y="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93" name="Freeform 98">
                  <a:extLst>
                    <a:ext uri="{FF2B5EF4-FFF2-40B4-BE49-F238E27FC236}">
                      <a16:creationId xmlns:a16="http://schemas.microsoft.com/office/drawing/2014/main" id="{33250097-2C1D-4D4D-A018-8C6438B9B6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9" y="2783"/>
                  <a:ext cx="13" cy="15"/>
                </a:xfrm>
                <a:custGeom>
                  <a:avLst/>
                  <a:gdLst/>
                  <a:ahLst/>
                  <a:cxnLst>
                    <a:cxn ang="0">
                      <a:pos x="32" y="14"/>
                    </a:cxn>
                    <a:cxn ang="0">
                      <a:pos x="32" y="13"/>
                    </a:cxn>
                    <a:cxn ang="0">
                      <a:pos x="30" y="7"/>
                    </a:cxn>
                    <a:cxn ang="0">
                      <a:pos x="28" y="2"/>
                    </a:cxn>
                    <a:cxn ang="0">
                      <a:pos x="22" y="0"/>
                    </a:cxn>
                    <a:cxn ang="0">
                      <a:pos x="16" y="0"/>
                    </a:cxn>
                    <a:cxn ang="0">
                      <a:pos x="10" y="1"/>
                    </a:cxn>
                    <a:cxn ang="0">
                      <a:pos x="5" y="4"/>
                    </a:cxn>
                    <a:cxn ang="0">
                      <a:pos x="2" y="10"/>
                    </a:cxn>
                    <a:cxn ang="0">
                      <a:pos x="32" y="14"/>
                    </a:cxn>
                  </a:cxnLst>
                  <a:rect l="0" t="0" r="r" b="b"/>
                  <a:pathLst>
                    <a:path w="32" h="37">
                      <a:moveTo>
                        <a:pt x="32" y="14"/>
                      </a:moveTo>
                      <a:lnTo>
                        <a:pt x="32" y="13"/>
                      </a:lnTo>
                      <a:lnTo>
                        <a:pt x="30" y="7"/>
                      </a:lnTo>
                      <a:lnTo>
                        <a:pt x="28" y="2"/>
                      </a:lnTo>
                      <a:lnTo>
                        <a:pt x="22" y="0"/>
                      </a:lnTo>
                      <a:lnTo>
                        <a:pt x="16" y="0"/>
                      </a:lnTo>
                      <a:lnTo>
                        <a:pt x="10" y="1"/>
                      </a:lnTo>
                      <a:lnTo>
                        <a:pt x="5" y="4"/>
                      </a:lnTo>
                      <a:lnTo>
                        <a:pt x="2" y="10"/>
                      </a:lnTo>
                      <a:cubicBezTo>
                        <a:pt x="0" y="33"/>
                        <a:pt x="32" y="37"/>
                        <a:pt x="32" y="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94" name="Freeform 99">
                  <a:extLst>
                    <a:ext uri="{FF2B5EF4-FFF2-40B4-BE49-F238E27FC236}">
                      <a16:creationId xmlns:a16="http://schemas.microsoft.com/office/drawing/2014/main" id="{3C8759F0-DD5E-4F04-BD74-24DC11B84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2741"/>
                  <a:ext cx="89" cy="70"/>
                </a:xfrm>
                <a:custGeom>
                  <a:avLst/>
                  <a:gdLst/>
                  <a:ahLst/>
                  <a:cxnLst>
                    <a:cxn ang="0">
                      <a:pos x="222" y="75"/>
                    </a:cxn>
                    <a:cxn ang="0">
                      <a:pos x="217" y="82"/>
                    </a:cxn>
                    <a:cxn ang="0">
                      <a:pos x="9" y="176"/>
                    </a:cxn>
                    <a:cxn ang="0">
                      <a:pos x="0" y="175"/>
                    </a:cxn>
                    <a:cxn ang="0">
                      <a:pos x="222" y="75"/>
                    </a:cxn>
                  </a:cxnLst>
                  <a:rect l="0" t="0" r="r" b="b"/>
                  <a:pathLst>
                    <a:path w="222" h="176">
                      <a:moveTo>
                        <a:pt x="222" y="75"/>
                      </a:moveTo>
                      <a:lnTo>
                        <a:pt x="217" y="82"/>
                      </a:lnTo>
                      <a:cubicBezTo>
                        <a:pt x="104" y="9"/>
                        <a:pt x="26" y="46"/>
                        <a:pt x="9" y="176"/>
                      </a:cubicBezTo>
                      <a:lnTo>
                        <a:pt x="0" y="175"/>
                      </a:lnTo>
                      <a:cubicBezTo>
                        <a:pt x="24" y="37"/>
                        <a:pt x="98" y="0"/>
                        <a:pt x="222" y="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95" name="Freeform 100">
                  <a:extLst>
                    <a:ext uri="{FF2B5EF4-FFF2-40B4-BE49-F238E27FC236}">
                      <a16:creationId xmlns:a16="http://schemas.microsoft.com/office/drawing/2014/main" id="{8C07F6FC-3517-4750-95AD-9EC30E58B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8" y="2811"/>
                  <a:ext cx="33" cy="1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82" y="0"/>
                    </a:cxn>
                    <a:cxn ang="0">
                      <a:pos x="82" y="45"/>
                    </a:cxn>
                    <a:cxn ang="0">
                      <a:pos x="73" y="45"/>
                    </a:cxn>
                    <a:cxn ang="0">
                      <a:pos x="73" y="8"/>
                    </a:cxn>
                    <a:cxn ang="0">
                      <a:pos x="8" y="8"/>
                    </a:cxn>
                    <a:cxn ang="0">
                      <a:pos x="8" y="46"/>
                    </a:cxn>
                    <a:cxn ang="0">
                      <a:pos x="0" y="46"/>
                    </a:cxn>
                    <a:cxn ang="0">
                      <a:pos x="0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82" h="46">
                      <a:moveTo>
                        <a:pt x="3" y="0"/>
                      </a:moveTo>
                      <a:lnTo>
                        <a:pt x="82" y="0"/>
                      </a:lnTo>
                      <a:lnTo>
                        <a:pt x="82" y="45"/>
                      </a:lnTo>
                      <a:lnTo>
                        <a:pt x="73" y="45"/>
                      </a:lnTo>
                      <a:lnTo>
                        <a:pt x="73" y="8"/>
                      </a:lnTo>
                      <a:lnTo>
                        <a:pt x="8" y="8"/>
                      </a:lnTo>
                      <a:lnTo>
                        <a:pt x="8" y="46"/>
                      </a:lnTo>
                      <a:lnTo>
                        <a:pt x="0" y="46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96" name="Freeform 101">
                  <a:extLst>
                    <a:ext uri="{FF2B5EF4-FFF2-40B4-BE49-F238E27FC236}">
                      <a16:creationId xmlns:a16="http://schemas.microsoft.com/office/drawing/2014/main" id="{83CF516E-330E-44D5-A9D3-E074B601E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5" y="2800"/>
                  <a:ext cx="19" cy="21"/>
                </a:xfrm>
                <a:custGeom>
                  <a:avLst/>
                  <a:gdLst/>
                  <a:ahLst/>
                  <a:cxnLst>
                    <a:cxn ang="0">
                      <a:pos x="32" y="6"/>
                    </a:cxn>
                    <a:cxn ang="0">
                      <a:pos x="37" y="7"/>
                    </a:cxn>
                    <a:cxn ang="0">
                      <a:pos x="40" y="11"/>
                    </a:cxn>
                    <a:cxn ang="0">
                      <a:pos x="43" y="15"/>
                    </a:cxn>
                    <a:cxn ang="0">
                      <a:pos x="46" y="18"/>
                    </a:cxn>
                    <a:cxn ang="0">
                      <a:pos x="46" y="23"/>
                    </a:cxn>
                    <a:cxn ang="0">
                      <a:pos x="47" y="27"/>
                    </a:cxn>
                    <a:cxn ang="0">
                      <a:pos x="46" y="31"/>
                    </a:cxn>
                    <a:cxn ang="0">
                      <a:pos x="44" y="36"/>
                    </a:cxn>
                    <a:cxn ang="0">
                      <a:pos x="43" y="41"/>
                    </a:cxn>
                    <a:cxn ang="0">
                      <a:pos x="24" y="51"/>
                    </a:cxn>
                    <a:cxn ang="0">
                      <a:pos x="19" y="49"/>
                    </a:cxn>
                    <a:cxn ang="0">
                      <a:pos x="14" y="48"/>
                    </a:cxn>
                    <a:cxn ang="0">
                      <a:pos x="10" y="47"/>
                    </a:cxn>
                    <a:cxn ang="0">
                      <a:pos x="7" y="43"/>
                    </a:cxn>
                    <a:cxn ang="0">
                      <a:pos x="2" y="36"/>
                    </a:cxn>
                    <a:cxn ang="0">
                      <a:pos x="0" y="27"/>
                    </a:cxn>
                    <a:cxn ang="0">
                      <a:pos x="1" y="23"/>
                    </a:cxn>
                    <a:cxn ang="0">
                      <a:pos x="32" y="6"/>
                    </a:cxn>
                  </a:cxnLst>
                  <a:rect l="0" t="0" r="r" b="b"/>
                  <a:pathLst>
                    <a:path w="47" h="53">
                      <a:moveTo>
                        <a:pt x="32" y="6"/>
                      </a:moveTo>
                      <a:lnTo>
                        <a:pt x="37" y="7"/>
                      </a:lnTo>
                      <a:lnTo>
                        <a:pt x="40" y="11"/>
                      </a:lnTo>
                      <a:lnTo>
                        <a:pt x="43" y="15"/>
                      </a:lnTo>
                      <a:lnTo>
                        <a:pt x="46" y="18"/>
                      </a:lnTo>
                      <a:lnTo>
                        <a:pt x="46" y="23"/>
                      </a:lnTo>
                      <a:lnTo>
                        <a:pt x="47" y="27"/>
                      </a:lnTo>
                      <a:lnTo>
                        <a:pt x="46" y="31"/>
                      </a:lnTo>
                      <a:lnTo>
                        <a:pt x="44" y="36"/>
                      </a:lnTo>
                      <a:lnTo>
                        <a:pt x="43" y="41"/>
                      </a:lnTo>
                      <a:cubicBezTo>
                        <a:pt x="32" y="53"/>
                        <a:pt x="37" y="44"/>
                        <a:pt x="24" y="51"/>
                      </a:cubicBezTo>
                      <a:lnTo>
                        <a:pt x="19" y="49"/>
                      </a:lnTo>
                      <a:lnTo>
                        <a:pt x="14" y="48"/>
                      </a:lnTo>
                      <a:lnTo>
                        <a:pt x="10" y="47"/>
                      </a:lnTo>
                      <a:lnTo>
                        <a:pt x="7" y="43"/>
                      </a:lnTo>
                      <a:lnTo>
                        <a:pt x="2" y="36"/>
                      </a:lnTo>
                      <a:lnTo>
                        <a:pt x="0" y="27"/>
                      </a:lnTo>
                      <a:lnTo>
                        <a:pt x="1" y="23"/>
                      </a:lnTo>
                      <a:cubicBezTo>
                        <a:pt x="3" y="8"/>
                        <a:pt x="18" y="0"/>
                        <a:pt x="32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97" name="Freeform 102">
                  <a:extLst>
                    <a:ext uri="{FF2B5EF4-FFF2-40B4-BE49-F238E27FC236}">
                      <a16:creationId xmlns:a16="http://schemas.microsoft.com/office/drawing/2014/main" id="{3EBBA780-3145-4721-A0E0-83ED45063F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8" y="2803"/>
                  <a:ext cx="15" cy="14"/>
                </a:xfrm>
                <a:custGeom>
                  <a:avLst/>
                  <a:gdLst/>
                  <a:ahLst/>
                  <a:cxnLst>
                    <a:cxn ang="0">
                      <a:pos x="21" y="34"/>
                    </a:cxn>
                    <a:cxn ang="0">
                      <a:pos x="9" y="6"/>
                    </a:cxn>
                    <a:cxn ang="0">
                      <a:pos x="4" y="10"/>
                    </a:cxn>
                    <a:cxn ang="0">
                      <a:pos x="2" y="15"/>
                    </a:cxn>
                    <a:cxn ang="0">
                      <a:pos x="0" y="21"/>
                    </a:cxn>
                    <a:cxn ang="0">
                      <a:pos x="2" y="27"/>
                    </a:cxn>
                    <a:cxn ang="0">
                      <a:pos x="4" y="30"/>
                    </a:cxn>
                    <a:cxn ang="0">
                      <a:pos x="9" y="34"/>
                    </a:cxn>
                    <a:cxn ang="0">
                      <a:pos x="15" y="35"/>
                    </a:cxn>
                    <a:cxn ang="0">
                      <a:pos x="21" y="34"/>
                    </a:cxn>
                  </a:cxnLst>
                  <a:rect l="0" t="0" r="r" b="b"/>
                  <a:pathLst>
                    <a:path w="38" h="35">
                      <a:moveTo>
                        <a:pt x="21" y="34"/>
                      </a:moveTo>
                      <a:cubicBezTo>
                        <a:pt x="38" y="24"/>
                        <a:pt x="29" y="0"/>
                        <a:pt x="9" y="6"/>
                      </a:cubicBezTo>
                      <a:lnTo>
                        <a:pt x="4" y="10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2" y="27"/>
                      </a:lnTo>
                      <a:lnTo>
                        <a:pt x="4" y="30"/>
                      </a:lnTo>
                      <a:lnTo>
                        <a:pt x="9" y="34"/>
                      </a:lnTo>
                      <a:lnTo>
                        <a:pt x="15" y="35"/>
                      </a:lnTo>
                      <a:lnTo>
                        <a:pt x="21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98" name="Line 103">
                  <a:extLst>
                    <a:ext uri="{FF2B5EF4-FFF2-40B4-BE49-F238E27FC236}">
                      <a16:creationId xmlns:a16="http://schemas.microsoft.com/office/drawing/2014/main" id="{412C6EF2-5FE5-4237-A1B1-7DD9C24D35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074" y="2818"/>
                  <a:ext cx="0" cy="0"/>
                </a:xfrm>
                <a:prstGeom prst="line">
                  <a:avLst/>
                </a:prstGeom>
                <a:noFill/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99" name="Freeform 104">
                  <a:extLst>
                    <a:ext uri="{FF2B5EF4-FFF2-40B4-BE49-F238E27FC236}">
                      <a16:creationId xmlns:a16="http://schemas.microsoft.com/office/drawing/2014/main" id="{28FFBA5C-15D7-4E85-9C37-C43D0D0E5E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8" y="2821"/>
                  <a:ext cx="61" cy="53"/>
                </a:xfrm>
                <a:custGeom>
                  <a:avLst/>
                  <a:gdLst/>
                  <a:ahLst/>
                  <a:cxnLst>
                    <a:cxn ang="0">
                      <a:pos x="126" y="132"/>
                    </a:cxn>
                    <a:cxn ang="0">
                      <a:pos x="132" y="132"/>
                    </a:cxn>
                    <a:cxn ang="0">
                      <a:pos x="135" y="129"/>
                    </a:cxn>
                    <a:cxn ang="0">
                      <a:pos x="140" y="127"/>
                    </a:cxn>
                    <a:cxn ang="0">
                      <a:pos x="145" y="123"/>
                    </a:cxn>
                    <a:cxn ang="0">
                      <a:pos x="147" y="120"/>
                    </a:cxn>
                    <a:cxn ang="0">
                      <a:pos x="150" y="115"/>
                    </a:cxn>
                    <a:cxn ang="0">
                      <a:pos x="151" y="110"/>
                    </a:cxn>
                    <a:cxn ang="0">
                      <a:pos x="152" y="104"/>
                    </a:cxn>
                    <a:cxn ang="0">
                      <a:pos x="152" y="26"/>
                    </a:cxn>
                    <a:cxn ang="0">
                      <a:pos x="151" y="20"/>
                    </a:cxn>
                    <a:cxn ang="0">
                      <a:pos x="150" y="16"/>
                    </a:cxn>
                    <a:cxn ang="0">
                      <a:pos x="145" y="7"/>
                    </a:cxn>
                    <a:cxn ang="0">
                      <a:pos x="140" y="4"/>
                    </a:cxn>
                    <a:cxn ang="0">
                      <a:pos x="135" y="1"/>
                    </a:cxn>
                    <a:cxn ang="0">
                      <a:pos x="132" y="0"/>
                    </a:cxn>
                    <a:cxn ang="0">
                      <a:pos x="0" y="0"/>
                    </a:cxn>
                    <a:cxn ang="0">
                      <a:pos x="0" y="132"/>
                    </a:cxn>
                    <a:cxn ang="0">
                      <a:pos x="126" y="132"/>
                    </a:cxn>
                  </a:cxnLst>
                  <a:rect l="0" t="0" r="r" b="b"/>
                  <a:pathLst>
                    <a:path w="152" h="132">
                      <a:moveTo>
                        <a:pt x="126" y="132"/>
                      </a:moveTo>
                      <a:lnTo>
                        <a:pt x="132" y="132"/>
                      </a:lnTo>
                      <a:lnTo>
                        <a:pt x="135" y="129"/>
                      </a:lnTo>
                      <a:lnTo>
                        <a:pt x="140" y="127"/>
                      </a:lnTo>
                      <a:lnTo>
                        <a:pt x="145" y="123"/>
                      </a:lnTo>
                      <a:lnTo>
                        <a:pt x="147" y="120"/>
                      </a:lnTo>
                      <a:lnTo>
                        <a:pt x="150" y="115"/>
                      </a:lnTo>
                      <a:lnTo>
                        <a:pt x="151" y="110"/>
                      </a:lnTo>
                      <a:lnTo>
                        <a:pt x="152" y="104"/>
                      </a:lnTo>
                      <a:lnTo>
                        <a:pt x="152" y="26"/>
                      </a:lnTo>
                      <a:lnTo>
                        <a:pt x="151" y="20"/>
                      </a:lnTo>
                      <a:lnTo>
                        <a:pt x="150" y="16"/>
                      </a:lnTo>
                      <a:lnTo>
                        <a:pt x="145" y="7"/>
                      </a:lnTo>
                      <a:lnTo>
                        <a:pt x="140" y="4"/>
                      </a:lnTo>
                      <a:lnTo>
                        <a:pt x="135" y="1"/>
                      </a:lnTo>
                      <a:lnTo>
                        <a:pt x="132" y="0"/>
                      </a:lnTo>
                      <a:lnTo>
                        <a:pt x="0" y="0"/>
                      </a:lnTo>
                      <a:lnTo>
                        <a:pt x="0" y="132"/>
                      </a:lnTo>
                      <a:lnTo>
                        <a:pt x="126" y="1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00" name="Freeform 105">
                  <a:extLst>
                    <a:ext uri="{FF2B5EF4-FFF2-40B4-BE49-F238E27FC236}">
                      <a16:creationId xmlns:a16="http://schemas.microsoft.com/office/drawing/2014/main" id="{194DEC42-1F2A-4746-ABA0-D4BCE98C3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8" y="2175"/>
                  <a:ext cx="171" cy="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140"/>
                    </a:cxn>
                    <a:cxn ang="0">
                      <a:pos x="1" y="140"/>
                    </a:cxn>
                    <a:cxn ang="0">
                      <a:pos x="3" y="141"/>
                    </a:cxn>
                    <a:cxn ang="0">
                      <a:pos x="4" y="143"/>
                    </a:cxn>
                    <a:cxn ang="0">
                      <a:pos x="7" y="143"/>
                    </a:cxn>
                    <a:cxn ang="0">
                      <a:pos x="9" y="146"/>
                    </a:cxn>
                    <a:cxn ang="0">
                      <a:pos x="13" y="148"/>
                    </a:cxn>
                    <a:cxn ang="0">
                      <a:pos x="14" y="150"/>
                    </a:cxn>
                    <a:cxn ang="0">
                      <a:pos x="16" y="150"/>
                    </a:cxn>
                    <a:cxn ang="0">
                      <a:pos x="17" y="151"/>
                    </a:cxn>
                    <a:cxn ang="0">
                      <a:pos x="32" y="158"/>
                    </a:cxn>
                    <a:cxn ang="0">
                      <a:pos x="73" y="171"/>
                    </a:cxn>
                    <a:cxn ang="0">
                      <a:pos x="202" y="184"/>
                    </a:cxn>
                    <a:cxn ang="0">
                      <a:pos x="280" y="177"/>
                    </a:cxn>
                    <a:cxn ang="0">
                      <a:pos x="340" y="163"/>
                    </a:cxn>
                    <a:cxn ang="0">
                      <a:pos x="363" y="156"/>
                    </a:cxn>
                    <a:cxn ang="0">
                      <a:pos x="367" y="156"/>
                    </a:cxn>
                    <a:cxn ang="0">
                      <a:pos x="370" y="153"/>
                    </a:cxn>
                    <a:cxn ang="0">
                      <a:pos x="373" y="152"/>
                    </a:cxn>
                    <a:cxn ang="0">
                      <a:pos x="376" y="152"/>
                    </a:cxn>
                    <a:cxn ang="0">
                      <a:pos x="380" y="150"/>
                    </a:cxn>
                    <a:cxn ang="0">
                      <a:pos x="382" y="150"/>
                    </a:cxn>
                    <a:cxn ang="0">
                      <a:pos x="385" y="147"/>
                    </a:cxn>
                    <a:cxn ang="0">
                      <a:pos x="387" y="147"/>
                    </a:cxn>
                    <a:cxn ang="0">
                      <a:pos x="390" y="146"/>
                    </a:cxn>
                    <a:cxn ang="0">
                      <a:pos x="392" y="143"/>
                    </a:cxn>
                    <a:cxn ang="0">
                      <a:pos x="394" y="143"/>
                    </a:cxn>
                    <a:cxn ang="0">
                      <a:pos x="397" y="141"/>
                    </a:cxn>
                    <a:cxn ang="0">
                      <a:pos x="399" y="141"/>
                    </a:cxn>
                    <a:cxn ang="0">
                      <a:pos x="406" y="136"/>
                    </a:cxn>
                    <a:cxn ang="0">
                      <a:pos x="409" y="134"/>
                    </a:cxn>
                    <a:cxn ang="0">
                      <a:pos x="412" y="133"/>
                    </a:cxn>
                    <a:cxn ang="0">
                      <a:pos x="413" y="130"/>
                    </a:cxn>
                    <a:cxn ang="0">
                      <a:pos x="416" y="130"/>
                    </a:cxn>
                    <a:cxn ang="0">
                      <a:pos x="418" y="128"/>
                    </a:cxn>
                    <a:cxn ang="0">
                      <a:pos x="420" y="128"/>
                    </a:cxn>
                    <a:cxn ang="0">
                      <a:pos x="422" y="127"/>
                    </a:cxn>
                    <a:cxn ang="0">
                      <a:pos x="422" y="126"/>
                    </a:cxn>
                    <a:cxn ang="0">
                      <a:pos x="427" y="4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27" h="185">
                      <a:moveTo>
                        <a:pt x="7" y="0"/>
                      </a:moveTo>
                      <a:lnTo>
                        <a:pt x="0" y="140"/>
                      </a:lnTo>
                      <a:lnTo>
                        <a:pt x="1" y="140"/>
                      </a:lnTo>
                      <a:lnTo>
                        <a:pt x="3" y="141"/>
                      </a:lnTo>
                      <a:lnTo>
                        <a:pt x="4" y="143"/>
                      </a:lnTo>
                      <a:lnTo>
                        <a:pt x="7" y="143"/>
                      </a:lnTo>
                      <a:lnTo>
                        <a:pt x="9" y="146"/>
                      </a:lnTo>
                      <a:lnTo>
                        <a:pt x="13" y="148"/>
                      </a:lnTo>
                      <a:lnTo>
                        <a:pt x="14" y="150"/>
                      </a:lnTo>
                      <a:lnTo>
                        <a:pt x="16" y="150"/>
                      </a:lnTo>
                      <a:lnTo>
                        <a:pt x="17" y="151"/>
                      </a:lnTo>
                      <a:cubicBezTo>
                        <a:pt x="22" y="153"/>
                        <a:pt x="27" y="156"/>
                        <a:pt x="32" y="158"/>
                      </a:cubicBezTo>
                      <a:cubicBezTo>
                        <a:pt x="46" y="162"/>
                        <a:pt x="58" y="169"/>
                        <a:pt x="73" y="171"/>
                      </a:cubicBezTo>
                      <a:cubicBezTo>
                        <a:pt x="116" y="184"/>
                        <a:pt x="157" y="185"/>
                        <a:pt x="202" y="184"/>
                      </a:cubicBezTo>
                      <a:cubicBezTo>
                        <a:pt x="225" y="185"/>
                        <a:pt x="257" y="180"/>
                        <a:pt x="280" y="177"/>
                      </a:cubicBezTo>
                      <a:cubicBezTo>
                        <a:pt x="298" y="172"/>
                        <a:pt x="326" y="171"/>
                        <a:pt x="340" y="163"/>
                      </a:cubicBezTo>
                      <a:cubicBezTo>
                        <a:pt x="346" y="162"/>
                        <a:pt x="358" y="158"/>
                        <a:pt x="363" y="156"/>
                      </a:cubicBezTo>
                      <a:lnTo>
                        <a:pt x="367" y="156"/>
                      </a:lnTo>
                      <a:lnTo>
                        <a:pt x="370" y="153"/>
                      </a:lnTo>
                      <a:lnTo>
                        <a:pt x="373" y="152"/>
                      </a:lnTo>
                      <a:lnTo>
                        <a:pt x="376" y="152"/>
                      </a:lnTo>
                      <a:lnTo>
                        <a:pt x="380" y="150"/>
                      </a:lnTo>
                      <a:lnTo>
                        <a:pt x="382" y="150"/>
                      </a:lnTo>
                      <a:lnTo>
                        <a:pt x="385" y="147"/>
                      </a:lnTo>
                      <a:lnTo>
                        <a:pt x="387" y="147"/>
                      </a:lnTo>
                      <a:lnTo>
                        <a:pt x="390" y="146"/>
                      </a:lnTo>
                      <a:lnTo>
                        <a:pt x="392" y="143"/>
                      </a:lnTo>
                      <a:lnTo>
                        <a:pt x="394" y="143"/>
                      </a:lnTo>
                      <a:lnTo>
                        <a:pt x="397" y="141"/>
                      </a:lnTo>
                      <a:lnTo>
                        <a:pt x="399" y="141"/>
                      </a:lnTo>
                      <a:lnTo>
                        <a:pt x="406" y="136"/>
                      </a:lnTo>
                      <a:lnTo>
                        <a:pt x="409" y="134"/>
                      </a:lnTo>
                      <a:lnTo>
                        <a:pt x="412" y="133"/>
                      </a:lnTo>
                      <a:lnTo>
                        <a:pt x="413" y="130"/>
                      </a:lnTo>
                      <a:lnTo>
                        <a:pt x="416" y="130"/>
                      </a:lnTo>
                      <a:lnTo>
                        <a:pt x="418" y="128"/>
                      </a:lnTo>
                      <a:lnTo>
                        <a:pt x="420" y="128"/>
                      </a:lnTo>
                      <a:lnTo>
                        <a:pt x="422" y="127"/>
                      </a:lnTo>
                      <a:lnTo>
                        <a:pt x="422" y="126"/>
                      </a:lnTo>
                      <a:lnTo>
                        <a:pt x="427" y="4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E8A86F"/>
                </a:solidFill>
                <a:ln w="12700" cmpd="sng">
                  <a:solidFill>
                    <a:srgbClr val="E8A86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01" name="Freeform 106">
                  <a:extLst>
                    <a:ext uri="{FF2B5EF4-FFF2-40B4-BE49-F238E27FC236}">
                      <a16:creationId xmlns:a16="http://schemas.microsoft.com/office/drawing/2014/main" id="{FE7B0E50-C2B9-4A24-8BB6-6120147A8E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3" y="2258"/>
                  <a:ext cx="444" cy="31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788"/>
                    </a:cxn>
                    <a:cxn ang="0">
                      <a:pos x="1039" y="606"/>
                    </a:cxn>
                    <a:cxn ang="0">
                      <a:pos x="111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10" h="788">
                      <a:moveTo>
                        <a:pt x="0" y="0"/>
                      </a:moveTo>
                      <a:lnTo>
                        <a:pt x="190" y="788"/>
                      </a:lnTo>
                      <a:lnTo>
                        <a:pt x="1039" y="606"/>
                      </a:lnTo>
                      <a:lnTo>
                        <a:pt x="111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0E3BE"/>
                </a:solidFill>
                <a:ln w="12700" cmpd="sng">
                  <a:solidFill>
                    <a:srgbClr val="F0E3BE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02" name="Freeform 107">
                  <a:extLst>
                    <a:ext uri="{FF2B5EF4-FFF2-40B4-BE49-F238E27FC236}">
                      <a16:creationId xmlns:a16="http://schemas.microsoft.com/office/drawing/2014/main" id="{DF97992E-1B10-4D23-8F50-94CB6E90F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3" y="2257"/>
                  <a:ext cx="109" cy="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42"/>
                    </a:cxn>
                    <a:cxn ang="0">
                      <a:pos x="256" y="153"/>
                    </a:cxn>
                    <a:cxn ang="0">
                      <a:pos x="27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72" h="153">
                      <a:moveTo>
                        <a:pt x="0" y="0"/>
                      </a:moveTo>
                      <a:lnTo>
                        <a:pt x="34" y="142"/>
                      </a:lnTo>
                      <a:lnTo>
                        <a:pt x="256" y="153"/>
                      </a:lnTo>
                      <a:lnTo>
                        <a:pt x="2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12700" cmpd="sng">
                  <a:solidFill>
                    <a:srgbClr val="B3B3B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03" name="Freeform 108">
                  <a:extLst>
                    <a:ext uri="{FF2B5EF4-FFF2-40B4-BE49-F238E27FC236}">
                      <a16:creationId xmlns:a16="http://schemas.microsoft.com/office/drawing/2014/main" id="{0EB63873-0E82-4C8C-9BFC-B8F922E43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4" y="2301"/>
                  <a:ext cx="196" cy="224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28" y="560"/>
                    </a:cxn>
                    <a:cxn ang="0">
                      <a:pos x="416" y="521"/>
                    </a:cxn>
                    <a:cxn ang="0">
                      <a:pos x="482" y="436"/>
                    </a:cxn>
                    <a:cxn ang="0">
                      <a:pos x="430" y="246"/>
                    </a:cxn>
                    <a:cxn ang="0">
                      <a:pos x="232" y="12"/>
                    </a:cxn>
                    <a:cxn ang="0">
                      <a:pos x="93" y="0"/>
                    </a:cxn>
                    <a:cxn ang="0">
                      <a:pos x="34" y="0"/>
                    </a:cxn>
                    <a:cxn ang="0">
                      <a:pos x="13" y="0"/>
                    </a:cxn>
                    <a:cxn ang="0">
                      <a:pos x="10" y="0"/>
                    </a:cxn>
                    <a:cxn ang="0">
                      <a:pos x="9" y="2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489" h="560">
                      <a:moveTo>
                        <a:pt x="0" y="2"/>
                      </a:moveTo>
                      <a:lnTo>
                        <a:pt x="128" y="560"/>
                      </a:lnTo>
                      <a:cubicBezTo>
                        <a:pt x="218" y="557"/>
                        <a:pt x="331" y="550"/>
                        <a:pt x="416" y="521"/>
                      </a:cubicBezTo>
                      <a:cubicBezTo>
                        <a:pt x="460" y="502"/>
                        <a:pt x="489" y="490"/>
                        <a:pt x="482" y="436"/>
                      </a:cubicBezTo>
                      <a:cubicBezTo>
                        <a:pt x="477" y="370"/>
                        <a:pt x="454" y="308"/>
                        <a:pt x="430" y="246"/>
                      </a:cubicBezTo>
                      <a:cubicBezTo>
                        <a:pt x="386" y="160"/>
                        <a:pt x="346" y="24"/>
                        <a:pt x="232" y="12"/>
                      </a:cubicBezTo>
                      <a:cubicBezTo>
                        <a:pt x="185" y="3"/>
                        <a:pt x="141" y="0"/>
                        <a:pt x="93" y="0"/>
                      </a:cubicBezTo>
                      <a:cubicBezTo>
                        <a:pt x="74" y="0"/>
                        <a:pt x="54" y="0"/>
                        <a:pt x="34" y="0"/>
                      </a:cubicBezTo>
                      <a:cubicBezTo>
                        <a:pt x="27" y="0"/>
                        <a:pt x="20" y="0"/>
                        <a:pt x="13" y="0"/>
                      </a:cubicBezTo>
                      <a:lnTo>
                        <a:pt x="10" y="0"/>
                      </a:lnTo>
                      <a:lnTo>
                        <a:pt x="9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B8C6CD"/>
                </a:solidFill>
                <a:ln w="12700" cmpd="sng">
                  <a:solidFill>
                    <a:srgbClr val="B8C6C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04" name="Freeform 109">
                  <a:extLst>
                    <a:ext uri="{FF2B5EF4-FFF2-40B4-BE49-F238E27FC236}">
                      <a16:creationId xmlns:a16="http://schemas.microsoft.com/office/drawing/2014/main" id="{23BB364B-5B36-489F-89A6-E28A6CCBFF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2" y="2258"/>
                  <a:ext cx="204" cy="292"/>
                </a:xfrm>
                <a:custGeom>
                  <a:avLst/>
                  <a:gdLst/>
                  <a:ahLst/>
                  <a:cxnLst>
                    <a:cxn ang="0">
                      <a:pos x="357" y="0"/>
                    </a:cxn>
                    <a:cxn ang="0">
                      <a:pos x="356" y="0"/>
                    </a:cxn>
                    <a:cxn ang="0">
                      <a:pos x="354" y="14"/>
                    </a:cxn>
                    <a:cxn ang="0">
                      <a:pos x="353" y="16"/>
                    </a:cxn>
                    <a:cxn ang="0">
                      <a:pos x="353" y="20"/>
                    </a:cxn>
                    <a:cxn ang="0">
                      <a:pos x="351" y="22"/>
                    </a:cxn>
                    <a:cxn ang="0">
                      <a:pos x="351" y="30"/>
                    </a:cxn>
                    <a:cxn ang="0">
                      <a:pos x="350" y="33"/>
                    </a:cxn>
                    <a:cxn ang="0">
                      <a:pos x="349" y="36"/>
                    </a:cxn>
                    <a:cxn ang="0">
                      <a:pos x="342" y="109"/>
                    </a:cxn>
                    <a:cxn ang="0">
                      <a:pos x="357" y="326"/>
                    </a:cxn>
                    <a:cxn ang="0">
                      <a:pos x="438" y="547"/>
                    </a:cxn>
                    <a:cxn ang="0">
                      <a:pos x="480" y="625"/>
                    </a:cxn>
                    <a:cxn ang="0">
                      <a:pos x="495" y="649"/>
                    </a:cxn>
                    <a:cxn ang="0">
                      <a:pos x="497" y="651"/>
                    </a:cxn>
                    <a:cxn ang="0">
                      <a:pos x="498" y="655"/>
                    </a:cxn>
                    <a:cxn ang="0">
                      <a:pos x="501" y="658"/>
                    </a:cxn>
                    <a:cxn ang="0">
                      <a:pos x="503" y="662"/>
                    </a:cxn>
                    <a:cxn ang="0">
                      <a:pos x="506" y="666"/>
                    </a:cxn>
                    <a:cxn ang="0">
                      <a:pos x="507" y="669"/>
                    </a:cxn>
                    <a:cxn ang="0">
                      <a:pos x="509" y="669"/>
                    </a:cxn>
                    <a:cxn ang="0">
                      <a:pos x="509" y="670"/>
                    </a:cxn>
                    <a:cxn ang="0">
                      <a:pos x="204" y="732"/>
                    </a:cxn>
                    <a:cxn ang="0">
                      <a:pos x="125" y="607"/>
                    </a:cxn>
                    <a:cxn ang="0">
                      <a:pos x="23" y="346"/>
                    </a:cxn>
                    <a:cxn ang="0">
                      <a:pos x="1" y="109"/>
                    </a:cxn>
                    <a:cxn ang="0">
                      <a:pos x="3" y="70"/>
                    </a:cxn>
                    <a:cxn ang="0">
                      <a:pos x="6" y="38"/>
                    </a:cxn>
                    <a:cxn ang="0">
                      <a:pos x="9" y="16"/>
                    </a:cxn>
                    <a:cxn ang="0">
                      <a:pos x="9" y="14"/>
                    </a:cxn>
                    <a:cxn ang="0">
                      <a:pos x="11" y="12"/>
                    </a:cxn>
                    <a:cxn ang="0">
                      <a:pos x="12" y="8"/>
                    </a:cxn>
                    <a:cxn ang="0">
                      <a:pos x="12" y="6"/>
                    </a:cxn>
                    <a:cxn ang="0">
                      <a:pos x="13" y="3"/>
                    </a:cxn>
                    <a:cxn ang="0">
                      <a:pos x="13" y="1"/>
                    </a:cxn>
                    <a:cxn ang="0">
                      <a:pos x="14" y="0"/>
                    </a:cxn>
                    <a:cxn ang="0">
                      <a:pos x="357" y="0"/>
                    </a:cxn>
                  </a:cxnLst>
                  <a:rect l="0" t="0" r="r" b="b"/>
                  <a:pathLst>
                    <a:path w="509" h="732">
                      <a:moveTo>
                        <a:pt x="357" y="0"/>
                      </a:moveTo>
                      <a:lnTo>
                        <a:pt x="356" y="0"/>
                      </a:lnTo>
                      <a:cubicBezTo>
                        <a:pt x="357" y="6"/>
                        <a:pt x="353" y="8"/>
                        <a:pt x="354" y="14"/>
                      </a:cubicBezTo>
                      <a:lnTo>
                        <a:pt x="353" y="16"/>
                      </a:lnTo>
                      <a:lnTo>
                        <a:pt x="353" y="20"/>
                      </a:lnTo>
                      <a:lnTo>
                        <a:pt x="351" y="22"/>
                      </a:lnTo>
                      <a:lnTo>
                        <a:pt x="351" y="30"/>
                      </a:lnTo>
                      <a:lnTo>
                        <a:pt x="350" y="33"/>
                      </a:lnTo>
                      <a:lnTo>
                        <a:pt x="349" y="36"/>
                      </a:lnTo>
                      <a:cubicBezTo>
                        <a:pt x="346" y="61"/>
                        <a:pt x="343" y="82"/>
                        <a:pt x="342" y="109"/>
                      </a:cubicBezTo>
                      <a:cubicBezTo>
                        <a:pt x="337" y="187"/>
                        <a:pt x="341" y="249"/>
                        <a:pt x="357" y="326"/>
                      </a:cubicBezTo>
                      <a:cubicBezTo>
                        <a:pt x="375" y="403"/>
                        <a:pt x="401" y="477"/>
                        <a:pt x="438" y="547"/>
                      </a:cubicBezTo>
                      <a:cubicBezTo>
                        <a:pt x="449" y="573"/>
                        <a:pt x="465" y="600"/>
                        <a:pt x="480" y="625"/>
                      </a:cubicBezTo>
                      <a:cubicBezTo>
                        <a:pt x="484" y="631"/>
                        <a:pt x="490" y="643"/>
                        <a:pt x="495" y="649"/>
                      </a:cubicBezTo>
                      <a:lnTo>
                        <a:pt x="497" y="651"/>
                      </a:lnTo>
                      <a:lnTo>
                        <a:pt x="498" y="655"/>
                      </a:lnTo>
                      <a:lnTo>
                        <a:pt x="501" y="658"/>
                      </a:lnTo>
                      <a:lnTo>
                        <a:pt x="503" y="662"/>
                      </a:lnTo>
                      <a:lnTo>
                        <a:pt x="506" y="666"/>
                      </a:lnTo>
                      <a:lnTo>
                        <a:pt x="507" y="669"/>
                      </a:lnTo>
                      <a:lnTo>
                        <a:pt x="509" y="669"/>
                      </a:lnTo>
                      <a:lnTo>
                        <a:pt x="509" y="670"/>
                      </a:lnTo>
                      <a:lnTo>
                        <a:pt x="204" y="732"/>
                      </a:lnTo>
                      <a:cubicBezTo>
                        <a:pt x="176" y="693"/>
                        <a:pt x="148" y="649"/>
                        <a:pt x="125" y="607"/>
                      </a:cubicBezTo>
                      <a:cubicBezTo>
                        <a:pt x="82" y="527"/>
                        <a:pt x="40" y="435"/>
                        <a:pt x="23" y="346"/>
                      </a:cubicBezTo>
                      <a:cubicBezTo>
                        <a:pt x="5" y="268"/>
                        <a:pt x="0" y="188"/>
                        <a:pt x="1" y="109"/>
                      </a:cubicBezTo>
                      <a:cubicBezTo>
                        <a:pt x="0" y="95"/>
                        <a:pt x="3" y="84"/>
                        <a:pt x="3" y="70"/>
                      </a:cubicBezTo>
                      <a:cubicBezTo>
                        <a:pt x="2" y="52"/>
                        <a:pt x="7" y="54"/>
                        <a:pt x="6" y="38"/>
                      </a:cubicBezTo>
                      <a:cubicBezTo>
                        <a:pt x="7" y="32"/>
                        <a:pt x="10" y="21"/>
                        <a:pt x="9" y="16"/>
                      </a:cubicBezTo>
                      <a:lnTo>
                        <a:pt x="9" y="14"/>
                      </a:lnTo>
                      <a:lnTo>
                        <a:pt x="11" y="12"/>
                      </a:lnTo>
                      <a:lnTo>
                        <a:pt x="12" y="8"/>
                      </a:lnTo>
                      <a:lnTo>
                        <a:pt x="12" y="6"/>
                      </a:lnTo>
                      <a:lnTo>
                        <a:pt x="13" y="3"/>
                      </a:lnTo>
                      <a:lnTo>
                        <a:pt x="13" y="1"/>
                      </a:lnTo>
                      <a:lnTo>
                        <a:pt x="14" y="0"/>
                      </a:lnTo>
                      <a:lnTo>
                        <a:pt x="357" y="0"/>
                      </a:lnTo>
                      <a:close/>
                    </a:path>
                  </a:pathLst>
                </a:custGeom>
                <a:solidFill>
                  <a:srgbClr val="94ABB4"/>
                </a:solidFill>
                <a:ln w="12700" cmpd="sng">
                  <a:solidFill>
                    <a:srgbClr val="94ABB4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05" name="Freeform 110">
                  <a:extLst>
                    <a:ext uri="{FF2B5EF4-FFF2-40B4-BE49-F238E27FC236}">
                      <a16:creationId xmlns:a16="http://schemas.microsoft.com/office/drawing/2014/main" id="{9600B9E2-EB59-4A44-9641-93B0C39D5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3" y="2260"/>
                  <a:ext cx="354" cy="313"/>
                </a:xfrm>
                <a:custGeom>
                  <a:avLst/>
                  <a:gdLst/>
                  <a:ahLst/>
                  <a:cxnLst>
                    <a:cxn ang="0">
                      <a:pos x="570" y="0"/>
                    </a:cxn>
                    <a:cxn ang="0">
                      <a:pos x="383" y="469"/>
                    </a:cxn>
                    <a:cxn ang="0">
                      <a:pos x="128" y="595"/>
                    </a:cxn>
                    <a:cxn ang="0">
                      <a:pos x="44" y="620"/>
                    </a:cxn>
                    <a:cxn ang="0">
                      <a:pos x="19" y="626"/>
                    </a:cxn>
                    <a:cxn ang="0">
                      <a:pos x="16" y="626"/>
                    </a:cxn>
                    <a:cxn ang="0">
                      <a:pos x="13" y="627"/>
                    </a:cxn>
                    <a:cxn ang="0">
                      <a:pos x="10" y="627"/>
                    </a:cxn>
                    <a:cxn ang="0">
                      <a:pos x="9" y="628"/>
                    </a:cxn>
                    <a:cxn ang="0">
                      <a:pos x="3" y="628"/>
                    </a:cxn>
                    <a:cxn ang="0">
                      <a:pos x="1" y="630"/>
                    </a:cxn>
                    <a:cxn ang="0">
                      <a:pos x="0" y="630"/>
                    </a:cxn>
                    <a:cxn ang="0">
                      <a:pos x="0" y="631"/>
                    </a:cxn>
                    <a:cxn ang="0">
                      <a:pos x="35" y="783"/>
                    </a:cxn>
                    <a:cxn ang="0">
                      <a:pos x="465" y="693"/>
                    </a:cxn>
                    <a:cxn ang="0">
                      <a:pos x="465" y="692"/>
                    </a:cxn>
                    <a:cxn ang="0">
                      <a:pos x="466" y="691"/>
                    </a:cxn>
                    <a:cxn ang="0">
                      <a:pos x="467" y="690"/>
                    </a:cxn>
                    <a:cxn ang="0">
                      <a:pos x="470" y="688"/>
                    </a:cxn>
                    <a:cxn ang="0">
                      <a:pos x="472" y="688"/>
                    </a:cxn>
                    <a:cxn ang="0">
                      <a:pos x="476" y="685"/>
                    </a:cxn>
                    <a:cxn ang="0">
                      <a:pos x="502" y="669"/>
                    </a:cxn>
                    <a:cxn ang="0">
                      <a:pos x="587" y="604"/>
                    </a:cxn>
                    <a:cxn ang="0">
                      <a:pos x="783" y="367"/>
                    </a:cxn>
                    <a:cxn ang="0">
                      <a:pos x="871" y="109"/>
                    </a:cxn>
                    <a:cxn ang="0">
                      <a:pos x="878" y="70"/>
                    </a:cxn>
                    <a:cxn ang="0">
                      <a:pos x="878" y="67"/>
                    </a:cxn>
                    <a:cxn ang="0">
                      <a:pos x="879" y="62"/>
                    </a:cxn>
                    <a:cxn ang="0">
                      <a:pos x="879" y="57"/>
                    </a:cxn>
                    <a:cxn ang="0">
                      <a:pos x="880" y="52"/>
                    </a:cxn>
                    <a:cxn ang="0">
                      <a:pos x="880" y="40"/>
                    </a:cxn>
                    <a:cxn ang="0">
                      <a:pos x="882" y="38"/>
                    </a:cxn>
                    <a:cxn ang="0">
                      <a:pos x="882" y="22"/>
                    </a:cxn>
                    <a:cxn ang="0">
                      <a:pos x="883" y="20"/>
                    </a:cxn>
                    <a:cxn ang="0">
                      <a:pos x="882" y="16"/>
                    </a:cxn>
                    <a:cxn ang="0">
                      <a:pos x="882" y="0"/>
                    </a:cxn>
                    <a:cxn ang="0">
                      <a:pos x="570" y="0"/>
                    </a:cxn>
                  </a:cxnLst>
                  <a:rect l="0" t="0" r="r" b="b"/>
                  <a:pathLst>
                    <a:path w="883" h="783">
                      <a:moveTo>
                        <a:pt x="570" y="0"/>
                      </a:moveTo>
                      <a:cubicBezTo>
                        <a:pt x="568" y="163"/>
                        <a:pt x="527" y="369"/>
                        <a:pt x="383" y="469"/>
                      </a:cubicBezTo>
                      <a:cubicBezTo>
                        <a:pt x="303" y="520"/>
                        <a:pt x="217" y="561"/>
                        <a:pt x="128" y="595"/>
                      </a:cubicBezTo>
                      <a:cubicBezTo>
                        <a:pt x="99" y="604"/>
                        <a:pt x="74" y="612"/>
                        <a:pt x="44" y="620"/>
                      </a:cubicBezTo>
                      <a:cubicBezTo>
                        <a:pt x="35" y="622"/>
                        <a:pt x="27" y="624"/>
                        <a:pt x="19" y="626"/>
                      </a:cubicBezTo>
                      <a:lnTo>
                        <a:pt x="16" y="626"/>
                      </a:lnTo>
                      <a:lnTo>
                        <a:pt x="13" y="627"/>
                      </a:lnTo>
                      <a:lnTo>
                        <a:pt x="10" y="627"/>
                      </a:lnTo>
                      <a:lnTo>
                        <a:pt x="9" y="628"/>
                      </a:lnTo>
                      <a:lnTo>
                        <a:pt x="3" y="628"/>
                      </a:lnTo>
                      <a:lnTo>
                        <a:pt x="1" y="630"/>
                      </a:lnTo>
                      <a:lnTo>
                        <a:pt x="0" y="630"/>
                      </a:lnTo>
                      <a:lnTo>
                        <a:pt x="0" y="631"/>
                      </a:lnTo>
                      <a:lnTo>
                        <a:pt x="35" y="783"/>
                      </a:lnTo>
                      <a:lnTo>
                        <a:pt x="465" y="693"/>
                      </a:lnTo>
                      <a:lnTo>
                        <a:pt x="465" y="692"/>
                      </a:lnTo>
                      <a:lnTo>
                        <a:pt x="466" y="691"/>
                      </a:lnTo>
                      <a:lnTo>
                        <a:pt x="467" y="690"/>
                      </a:lnTo>
                      <a:lnTo>
                        <a:pt x="470" y="688"/>
                      </a:lnTo>
                      <a:lnTo>
                        <a:pt x="472" y="688"/>
                      </a:lnTo>
                      <a:lnTo>
                        <a:pt x="476" y="685"/>
                      </a:lnTo>
                      <a:cubicBezTo>
                        <a:pt x="485" y="679"/>
                        <a:pt x="494" y="675"/>
                        <a:pt x="502" y="669"/>
                      </a:cubicBezTo>
                      <a:cubicBezTo>
                        <a:pt x="531" y="648"/>
                        <a:pt x="560" y="628"/>
                        <a:pt x="587" y="604"/>
                      </a:cubicBezTo>
                      <a:cubicBezTo>
                        <a:pt x="667" y="538"/>
                        <a:pt x="736" y="459"/>
                        <a:pt x="783" y="367"/>
                      </a:cubicBezTo>
                      <a:cubicBezTo>
                        <a:pt x="823" y="285"/>
                        <a:pt x="852" y="198"/>
                        <a:pt x="871" y="109"/>
                      </a:cubicBezTo>
                      <a:cubicBezTo>
                        <a:pt x="874" y="94"/>
                        <a:pt x="876" y="85"/>
                        <a:pt x="878" y="70"/>
                      </a:cubicBezTo>
                      <a:lnTo>
                        <a:pt x="878" y="67"/>
                      </a:lnTo>
                      <a:lnTo>
                        <a:pt x="879" y="62"/>
                      </a:lnTo>
                      <a:lnTo>
                        <a:pt x="879" y="57"/>
                      </a:lnTo>
                      <a:lnTo>
                        <a:pt x="880" y="52"/>
                      </a:lnTo>
                      <a:lnTo>
                        <a:pt x="880" y="40"/>
                      </a:lnTo>
                      <a:lnTo>
                        <a:pt x="882" y="38"/>
                      </a:lnTo>
                      <a:lnTo>
                        <a:pt x="882" y="22"/>
                      </a:lnTo>
                      <a:lnTo>
                        <a:pt x="883" y="20"/>
                      </a:lnTo>
                      <a:lnTo>
                        <a:pt x="882" y="16"/>
                      </a:lnTo>
                      <a:cubicBezTo>
                        <a:pt x="882" y="11"/>
                        <a:pt x="882" y="5"/>
                        <a:pt x="882" y="0"/>
                      </a:cubicBezTo>
                      <a:lnTo>
                        <a:pt x="570" y="0"/>
                      </a:lnTo>
                      <a:close/>
                    </a:path>
                  </a:pathLst>
                </a:custGeom>
                <a:solidFill>
                  <a:srgbClr val="EBC29A"/>
                </a:solidFill>
                <a:ln w="12700" cmpd="sng">
                  <a:solidFill>
                    <a:srgbClr val="EBC29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06" name="Freeform 111">
                  <a:extLst>
                    <a:ext uri="{FF2B5EF4-FFF2-40B4-BE49-F238E27FC236}">
                      <a16:creationId xmlns:a16="http://schemas.microsoft.com/office/drawing/2014/main" id="{CBB268FD-A0D3-4E29-9C78-7F809F38DC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421"/>
                  <a:ext cx="224" cy="153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0" y="225"/>
                    </a:cxn>
                    <a:cxn ang="0">
                      <a:pos x="2" y="225"/>
                    </a:cxn>
                    <a:cxn ang="0">
                      <a:pos x="3" y="224"/>
                    </a:cxn>
                    <a:cxn ang="0">
                      <a:pos x="5" y="224"/>
                    </a:cxn>
                    <a:cxn ang="0">
                      <a:pos x="7" y="223"/>
                    </a:cxn>
                    <a:cxn ang="0">
                      <a:pos x="9" y="223"/>
                    </a:cxn>
                    <a:cxn ang="0">
                      <a:pos x="14" y="220"/>
                    </a:cxn>
                    <a:cxn ang="0">
                      <a:pos x="46" y="210"/>
                    </a:cxn>
                    <a:cxn ang="0">
                      <a:pos x="87" y="193"/>
                    </a:cxn>
                    <a:cxn ang="0">
                      <a:pos x="146" y="167"/>
                    </a:cxn>
                    <a:cxn ang="0">
                      <a:pos x="454" y="0"/>
                    </a:cxn>
                    <a:cxn ang="0">
                      <a:pos x="455" y="2"/>
                    </a:cxn>
                    <a:cxn ang="0">
                      <a:pos x="457" y="5"/>
                    </a:cxn>
                    <a:cxn ang="0">
                      <a:pos x="459" y="8"/>
                    </a:cxn>
                    <a:cxn ang="0">
                      <a:pos x="462" y="11"/>
                    </a:cxn>
                    <a:cxn ang="0">
                      <a:pos x="462" y="14"/>
                    </a:cxn>
                    <a:cxn ang="0">
                      <a:pos x="463" y="16"/>
                    </a:cxn>
                    <a:cxn ang="0">
                      <a:pos x="464" y="17"/>
                    </a:cxn>
                    <a:cxn ang="0">
                      <a:pos x="472" y="38"/>
                    </a:cxn>
                    <a:cxn ang="0">
                      <a:pos x="492" y="90"/>
                    </a:cxn>
                    <a:cxn ang="0">
                      <a:pos x="557" y="229"/>
                    </a:cxn>
                    <a:cxn ang="0">
                      <a:pos x="522" y="255"/>
                    </a:cxn>
                    <a:cxn ang="0">
                      <a:pos x="503" y="265"/>
                    </a:cxn>
                    <a:cxn ang="0">
                      <a:pos x="483" y="274"/>
                    </a:cxn>
                    <a:cxn ang="0">
                      <a:pos x="482" y="277"/>
                    </a:cxn>
                    <a:cxn ang="0">
                      <a:pos x="480" y="277"/>
                    </a:cxn>
                    <a:cxn ang="0">
                      <a:pos x="477" y="279"/>
                    </a:cxn>
                    <a:cxn ang="0">
                      <a:pos x="475" y="279"/>
                    </a:cxn>
                    <a:cxn ang="0">
                      <a:pos x="472" y="281"/>
                    </a:cxn>
                    <a:cxn ang="0">
                      <a:pos x="462" y="286"/>
                    </a:cxn>
                    <a:cxn ang="0">
                      <a:pos x="451" y="291"/>
                    </a:cxn>
                    <a:cxn ang="0">
                      <a:pos x="448" y="293"/>
                    </a:cxn>
                    <a:cxn ang="0">
                      <a:pos x="446" y="293"/>
                    </a:cxn>
                    <a:cxn ang="0">
                      <a:pos x="442" y="296"/>
                    </a:cxn>
                    <a:cxn ang="0">
                      <a:pos x="441" y="296"/>
                    </a:cxn>
                    <a:cxn ang="0">
                      <a:pos x="34" y="382"/>
                    </a:cxn>
                    <a:cxn ang="0">
                      <a:pos x="0" y="226"/>
                    </a:cxn>
                  </a:cxnLst>
                  <a:rect l="0" t="0" r="r" b="b"/>
                  <a:pathLst>
                    <a:path w="557" h="382">
                      <a:moveTo>
                        <a:pt x="0" y="226"/>
                      </a:moveTo>
                      <a:lnTo>
                        <a:pt x="0" y="225"/>
                      </a:lnTo>
                      <a:lnTo>
                        <a:pt x="2" y="225"/>
                      </a:lnTo>
                      <a:lnTo>
                        <a:pt x="3" y="224"/>
                      </a:lnTo>
                      <a:lnTo>
                        <a:pt x="5" y="224"/>
                      </a:lnTo>
                      <a:lnTo>
                        <a:pt x="7" y="223"/>
                      </a:lnTo>
                      <a:lnTo>
                        <a:pt x="9" y="223"/>
                      </a:lnTo>
                      <a:lnTo>
                        <a:pt x="14" y="220"/>
                      </a:lnTo>
                      <a:cubicBezTo>
                        <a:pt x="20" y="220"/>
                        <a:pt x="39" y="211"/>
                        <a:pt x="46" y="210"/>
                      </a:cubicBezTo>
                      <a:cubicBezTo>
                        <a:pt x="53" y="205"/>
                        <a:pt x="78" y="197"/>
                        <a:pt x="87" y="193"/>
                      </a:cubicBezTo>
                      <a:cubicBezTo>
                        <a:pt x="107" y="184"/>
                        <a:pt x="127" y="177"/>
                        <a:pt x="146" y="167"/>
                      </a:cubicBezTo>
                      <a:cubicBezTo>
                        <a:pt x="256" y="119"/>
                        <a:pt x="353" y="63"/>
                        <a:pt x="454" y="0"/>
                      </a:cubicBezTo>
                      <a:lnTo>
                        <a:pt x="455" y="2"/>
                      </a:lnTo>
                      <a:lnTo>
                        <a:pt x="457" y="5"/>
                      </a:lnTo>
                      <a:lnTo>
                        <a:pt x="459" y="8"/>
                      </a:lnTo>
                      <a:lnTo>
                        <a:pt x="462" y="11"/>
                      </a:lnTo>
                      <a:lnTo>
                        <a:pt x="462" y="14"/>
                      </a:lnTo>
                      <a:lnTo>
                        <a:pt x="463" y="16"/>
                      </a:lnTo>
                      <a:lnTo>
                        <a:pt x="464" y="17"/>
                      </a:lnTo>
                      <a:cubicBezTo>
                        <a:pt x="470" y="28"/>
                        <a:pt x="468" y="29"/>
                        <a:pt x="472" y="38"/>
                      </a:cubicBezTo>
                      <a:cubicBezTo>
                        <a:pt x="478" y="54"/>
                        <a:pt x="487" y="74"/>
                        <a:pt x="492" y="90"/>
                      </a:cubicBezTo>
                      <a:cubicBezTo>
                        <a:pt x="510" y="135"/>
                        <a:pt x="532" y="186"/>
                        <a:pt x="557" y="229"/>
                      </a:cubicBezTo>
                      <a:cubicBezTo>
                        <a:pt x="541" y="243"/>
                        <a:pt x="537" y="244"/>
                        <a:pt x="522" y="255"/>
                      </a:cubicBezTo>
                      <a:cubicBezTo>
                        <a:pt x="515" y="258"/>
                        <a:pt x="510" y="261"/>
                        <a:pt x="503" y="265"/>
                      </a:cubicBezTo>
                      <a:cubicBezTo>
                        <a:pt x="496" y="267"/>
                        <a:pt x="491" y="275"/>
                        <a:pt x="483" y="274"/>
                      </a:cubicBezTo>
                      <a:lnTo>
                        <a:pt x="482" y="277"/>
                      </a:lnTo>
                      <a:lnTo>
                        <a:pt x="480" y="277"/>
                      </a:lnTo>
                      <a:lnTo>
                        <a:pt x="477" y="279"/>
                      </a:lnTo>
                      <a:lnTo>
                        <a:pt x="475" y="279"/>
                      </a:lnTo>
                      <a:lnTo>
                        <a:pt x="472" y="281"/>
                      </a:lnTo>
                      <a:cubicBezTo>
                        <a:pt x="468" y="283"/>
                        <a:pt x="465" y="284"/>
                        <a:pt x="462" y="286"/>
                      </a:cubicBezTo>
                      <a:cubicBezTo>
                        <a:pt x="458" y="288"/>
                        <a:pt x="454" y="289"/>
                        <a:pt x="451" y="291"/>
                      </a:cubicBezTo>
                      <a:lnTo>
                        <a:pt x="448" y="293"/>
                      </a:lnTo>
                      <a:lnTo>
                        <a:pt x="446" y="293"/>
                      </a:lnTo>
                      <a:lnTo>
                        <a:pt x="442" y="296"/>
                      </a:lnTo>
                      <a:lnTo>
                        <a:pt x="441" y="296"/>
                      </a:lnTo>
                      <a:lnTo>
                        <a:pt x="34" y="382"/>
                      </a:lnTo>
                      <a:lnTo>
                        <a:pt x="0" y="226"/>
                      </a:lnTo>
                      <a:close/>
                    </a:path>
                  </a:pathLst>
                </a:custGeom>
                <a:solidFill>
                  <a:srgbClr val="979A9C"/>
                </a:solidFill>
                <a:ln w="12700" cmpd="sng">
                  <a:solidFill>
                    <a:srgbClr val="979A9C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07" name="Freeform 112">
                  <a:extLst>
                    <a:ext uri="{FF2B5EF4-FFF2-40B4-BE49-F238E27FC236}">
                      <a16:creationId xmlns:a16="http://schemas.microsoft.com/office/drawing/2014/main" id="{BE6A70CE-88B0-4547-81C9-456788FA8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3" y="2495"/>
                  <a:ext cx="150" cy="106"/>
                </a:xfrm>
                <a:custGeom>
                  <a:avLst/>
                  <a:gdLst/>
                  <a:ahLst/>
                  <a:cxnLst>
                    <a:cxn ang="0">
                      <a:pos x="375" y="0"/>
                    </a:cxn>
                    <a:cxn ang="0">
                      <a:pos x="373" y="234"/>
                    </a:cxn>
                    <a:cxn ang="0">
                      <a:pos x="19" y="264"/>
                    </a:cxn>
                    <a:cxn ang="0">
                      <a:pos x="0" y="207"/>
                    </a:cxn>
                    <a:cxn ang="0">
                      <a:pos x="0" y="205"/>
                    </a:cxn>
                    <a:cxn ang="0">
                      <a:pos x="1" y="204"/>
                    </a:cxn>
                    <a:cxn ang="0">
                      <a:pos x="1" y="202"/>
                    </a:cxn>
                    <a:cxn ang="0">
                      <a:pos x="3" y="201"/>
                    </a:cxn>
                    <a:cxn ang="0">
                      <a:pos x="3" y="198"/>
                    </a:cxn>
                    <a:cxn ang="0">
                      <a:pos x="10" y="187"/>
                    </a:cxn>
                    <a:cxn ang="0">
                      <a:pos x="12" y="185"/>
                    </a:cxn>
                    <a:cxn ang="0">
                      <a:pos x="14" y="184"/>
                    </a:cxn>
                    <a:cxn ang="0">
                      <a:pos x="39" y="151"/>
                    </a:cxn>
                    <a:cxn ang="0">
                      <a:pos x="80" y="111"/>
                    </a:cxn>
                    <a:cxn ang="0">
                      <a:pos x="133" y="75"/>
                    </a:cxn>
                    <a:cxn ang="0">
                      <a:pos x="202" y="45"/>
                    </a:cxn>
                    <a:cxn ang="0">
                      <a:pos x="262" y="25"/>
                    </a:cxn>
                    <a:cxn ang="0">
                      <a:pos x="267" y="25"/>
                    </a:cxn>
                    <a:cxn ang="0">
                      <a:pos x="271" y="23"/>
                    </a:cxn>
                    <a:cxn ang="0">
                      <a:pos x="276" y="22"/>
                    </a:cxn>
                    <a:cxn ang="0">
                      <a:pos x="279" y="21"/>
                    </a:cxn>
                    <a:cxn ang="0">
                      <a:pos x="283" y="19"/>
                    </a:cxn>
                    <a:cxn ang="0">
                      <a:pos x="287" y="19"/>
                    </a:cxn>
                    <a:cxn ang="0">
                      <a:pos x="291" y="17"/>
                    </a:cxn>
                    <a:cxn ang="0">
                      <a:pos x="296" y="17"/>
                    </a:cxn>
                    <a:cxn ang="0">
                      <a:pos x="300" y="16"/>
                    </a:cxn>
                    <a:cxn ang="0">
                      <a:pos x="302" y="15"/>
                    </a:cxn>
                    <a:cxn ang="0">
                      <a:pos x="307" y="15"/>
                    </a:cxn>
                    <a:cxn ang="0">
                      <a:pos x="310" y="13"/>
                    </a:cxn>
                    <a:cxn ang="0">
                      <a:pos x="313" y="12"/>
                    </a:cxn>
                    <a:cxn ang="0">
                      <a:pos x="332" y="7"/>
                    </a:cxn>
                    <a:cxn ang="0">
                      <a:pos x="334" y="7"/>
                    </a:cxn>
                    <a:cxn ang="0">
                      <a:pos x="338" y="6"/>
                    </a:cxn>
                    <a:cxn ang="0">
                      <a:pos x="343" y="6"/>
                    </a:cxn>
                    <a:cxn ang="0">
                      <a:pos x="345" y="5"/>
                    </a:cxn>
                    <a:cxn ang="0">
                      <a:pos x="347" y="4"/>
                    </a:cxn>
                    <a:cxn ang="0">
                      <a:pos x="350" y="4"/>
                    </a:cxn>
                    <a:cxn ang="0">
                      <a:pos x="351" y="3"/>
                    </a:cxn>
                    <a:cxn ang="0">
                      <a:pos x="360" y="3"/>
                    </a:cxn>
                    <a:cxn ang="0">
                      <a:pos x="375" y="0"/>
                    </a:cxn>
                  </a:cxnLst>
                  <a:rect l="0" t="0" r="r" b="b"/>
                  <a:pathLst>
                    <a:path w="375" h="264">
                      <a:moveTo>
                        <a:pt x="375" y="0"/>
                      </a:moveTo>
                      <a:lnTo>
                        <a:pt x="373" y="234"/>
                      </a:lnTo>
                      <a:lnTo>
                        <a:pt x="19" y="264"/>
                      </a:lnTo>
                      <a:lnTo>
                        <a:pt x="0" y="207"/>
                      </a:lnTo>
                      <a:lnTo>
                        <a:pt x="0" y="205"/>
                      </a:lnTo>
                      <a:lnTo>
                        <a:pt x="1" y="204"/>
                      </a:lnTo>
                      <a:lnTo>
                        <a:pt x="1" y="202"/>
                      </a:lnTo>
                      <a:lnTo>
                        <a:pt x="3" y="201"/>
                      </a:lnTo>
                      <a:lnTo>
                        <a:pt x="3" y="198"/>
                      </a:lnTo>
                      <a:lnTo>
                        <a:pt x="10" y="187"/>
                      </a:lnTo>
                      <a:lnTo>
                        <a:pt x="12" y="185"/>
                      </a:lnTo>
                      <a:lnTo>
                        <a:pt x="14" y="184"/>
                      </a:lnTo>
                      <a:cubicBezTo>
                        <a:pt x="13" y="180"/>
                        <a:pt x="36" y="155"/>
                        <a:pt x="39" y="151"/>
                      </a:cubicBezTo>
                      <a:cubicBezTo>
                        <a:pt x="52" y="137"/>
                        <a:pt x="66" y="124"/>
                        <a:pt x="80" y="111"/>
                      </a:cubicBezTo>
                      <a:cubicBezTo>
                        <a:pt x="97" y="98"/>
                        <a:pt x="114" y="85"/>
                        <a:pt x="133" y="75"/>
                      </a:cubicBezTo>
                      <a:cubicBezTo>
                        <a:pt x="154" y="60"/>
                        <a:pt x="179" y="54"/>
                        <a:pt x="202" y="45"/>
                      </a:cubicBezTo>
                      <a:cubicBezTo>
                        <a:pt x="222" y="38"/>
                        <a:pt x="243" y="32"/>
                        <a:pt x="262" y="25"/>
                      </a:cubicBezTo>
                      <a:lnTo>
                        <a:pt x="267" y="25"/>
                      </a:lnTo>
                      <a:lnTo>
                        <a:pt x="271" y="23"/>
                      </a:lnTo>
                      <a:lnTo>
                        <a:pt x="276" y="22"/>
                      </a:lnTo>
                      <a:lnTo>
                        <a:pt x="279" y="21"/>
                      </a:lnTo>
                      <a:lnTo>
                        <a:pt x="283" y="19"/>
                      </a:lnTo>
                      <a:lnTo>
                        <a:pt x="287" y="19"/>
                      </a:lnTo>
                      <a:lnTo>
                        <a:pt x="291" y="17"/>
                      </a:lnTo>
                      <a:lnTo>
                        <a:pt x="296" y="17"/>
                      </a:lnTo>
                      <a:lnTo>
                        <a:pt x="300" y="16"/>
                      </a:lnTo>
                      <a:lnTo>
                        <a:pt x="302" y="15"/>
                      </a:lnTo>
                      <a:lnTo>
                        <a:pt x="307" y="15"/>
                      </a:lnTo>
                      <a:lnTo>
                        <a:pt x="310" y="13"/>
                      </a:lnTo>
                      <a:lnTo>
                        <a:pt x="313" y="12"/>
                      </a:lnTo>
                      <a:cubicBezTo>
                        <a:pt x="319" y="11"/>
                        <a:pt x="326" y="10"/>
                        <a:pt x="332" y="7"/>
                      </a:cubicBezTo>
                      <a:lnTo>
                        <a:pt x="334" y="7"/>
                      </a:lnTo>
                      <a:lnTo>
                        <a:pt x="338" y="6"/>
                      </a:lnTo>
                      <a:lnTo>
                        <a:pt x="343" y="6"/>
                      </a:lnTo>
                      <a:lnTo>
                        <a:pt x="345" y="5"/>
                      </a:lnTo>
                      <a:lnTo>
                        <a:pt x="347" y="4"/>
                      </a:lnTo>
                      <a:lnTo>
                        <a:pt x="350" y="4"/>
                      </a:lnTo>
                      <a:lnTo>
                        <a:pt x="351" y="3"/>
                      </a:lnTo>
                      <a:lnTo>
                        <a:pt x="360" y="3"/>
                      </a:lnTo>
                      <a:cubicBezTo>
                        <a:pt x="365" y="2"/>
                        <a:pt x="370" y="0"/>
                        <a:pt x="375" y="0"/>
                      </a:cubicBezTo>
                      <a:close/>
                    </a:path>
                  </a:pathLst>
                </a:custGeom>
                <a:solidFill>
                  <a:srgbClr val="D5B989"/>
                </a:solidFill>
                <a:ln w="12700" cmpd="sng">
                  <a:solidFill>
                    <a:srgbClr val="D5B98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08" name="Freeform 113">
                  <a:extLst>
                    <a:ext uri="{FF2B5EF4-FFF2-40B4-BE49-F238E27FC236}">
                      <a16:creationId xmlns:a16="http://schemas.microsoft.com/office/drawing/2014/main" id="{7EE1289A-D414-4C44-B23D-A20EC03F2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2" y="2311"/>
                  <a:ext cx="407" cy="171"/>
                </a:xfrm>
                <a:custGeom>
                  <a:avLst/>
                  <a:gdLst/>
                  <a:ahLst/>
                  <a:cxnLst>
                    <a:cxn ang="0">
                      <a:pos x="2" y="169"/>
                    </a:cxn>
                    <a:cxn ang="0">
                      <a:pos x="10" y="163"/>
                    </a:cxn>
                    <a:cxn ang="0">
                      <a:pos x="25" y="152"/>
                    </a:cxn>
                    <a:cxn ang="0">
                      <a:pos x="358" y="11"/>
                    </a:cxn>
                    <a:cxn ang="0">
                      <a:pos x="405" y="0"/>
                    </a:cxn>
                    <a:cxn ang="0">
                      <a:pos x="422" y="16"/>
                    </a:cxn>
                    <a:cxn ang="0">
                      <a:pos x="426" y="33"/>
                    </a:cxn>
                    <a:cxn ang="0">
                      <a:pos x="428" y="51"/>
                    </a:cxn>
                    <a:cxn ang="0">
                      <a:pos x="432" y="62"/>
                    </a:cxn>
                    <a:cxn ang="0">
                      <a:pos x="434" y="70"/>
                    </a:cxn>
                    <a:cxn ang="0">
                      <a:pos x="448" y="61"/>
                    </a:cxn>
                    <a:cxn ang="0">
                      <a:pos x="482" y="60"/>
                    </a:cxn>
                    <a:cxn ang="0">
                      <a:pos x="494" y="70"/>
                    </a:cxn>
                    <a:cxn ang="0">
                      <a:pos x="504" y="85"/>
                    </a:cxn>
                    <a:cxn ang="0">
                      <a:pos x="506" y="92"/>
                    </a:cxn>
                    <a:cxn ang="0">
                      <a:pos x="549" y="26"/>
                    </a:cxn>
                    <a:cxn ang="0">
                      <a:pos x="961" y="69"/>
                    </a:cxn>
                    <a:cxn ang="0">
                      <a:pos x="980" y="73"/>
                    </a:cxn>
                    <a:cxn ang="0">
                      <a:pos x="991" y="77"/>
                    </a:cxn>
                    <a:cxn ang="0">
                      <a:pos x="999" y="80"/>
                    </a:cxn>
                    <a:cxn ang="0">
                      <a:pos x="987" y="279"/>
                    </a:cxn>
                    <a:cxn ang="0">
                      <a:pos x="973" y="276"/>
                    </a:cxn>
                    <a:cxn ang="0">
                      <a:pos x="957" y="272"/>
                    </a:cxn>
                    <a:cxn ang="0">
                      <a:pos x="612" y="242"/>
                    </a:cxn>
                    <a:cxn ang="0">
                      <a:pos x="527" y="247"/>
                    </a:cxn>
                    <a:cxn ang="0">
                      <a:pos x="524" y="221"/>
                    </a:cxn>
                    <a:cxn ang="0">
                      <a:pos x="522" y="199"/>
                    </a:cxn>
                    <a:cxn ang="0">
                      <a:pos x="519" y="146"/>
                    </a:cxn>
                    <a:cxn ang="0">
                      <a:pos x="523" y="133"/>
                    </a:cxn>
                    <a:cxn ang="0">
                      <a:pos x="529" y="126"/>
                    </a:cxn>
                    <a:cxn ang="0">
                      <a:pos x="577" y="115"/>
                    </a:cxn>
                    <a:cxn ang="0">
                      <a:pos x="574" y="105"/>
                    </a:cxn>
                    <a:cxn ang="0">
                      <a:pos x="553" y="100"/>
                    </a:cxn>
                    <a:cxn ang="0">
                      <a:pos x="527" y="107"/>
                    </a:cxn>
                    <a:cxn ang="0">
                      <a:pos x="519" y="111"/>
                    </a:cxn>
                    <a:cxn ang="0">
                      <a:pos x="506" y="106"/>
                    </a:cxn>
                    <a:cxn ang="0">
                      <a:pos x="497" y="122"/>
                    </a:cxn>
                    <a:cxn ang="0">
                      <a:pos x="490" y="133"/>
                    </a:cxn>
                    <a:cxn ang="0">
                      <a:pos x="463" y="139"/>
                    </a:cxn>
                    <a:cxn ang="0">
                      <a:pos x="478" y="208"/>
                    </a:cxn>
                    <a:cxn ang="0">
                      <a:pos x="465" y="211"/>
                    </a:cxn>
                    <a:cxn ang="0">
                      <a:pos x="457" y="214"/>
                    </a:cxn>
                    <a:cxn ang="0">
                      <a:pos x="256" y="292"/>
                    </a:cxn>
                    <a:cxn ang="0">
                      <a:pos x="152" y="358"/>
                    </a:cxn>
                    <a:cxn ang="0">
                      <a:pos x="136" y="369"/>
                    </a:cxn>
                    <a:cxn ang="0">
                      <a:pos x="123" y="379"/>
                    </a:cxn>
                    <a:cxn ang="0">
                      <a:pos x="92" y="404"/>
                    </a:cxn>
                    <a:cxn ang="0">
                      <a:pos x="80" y="411"/>
                    </a:cxn>
                  </a:cxnLst>
                  <a:rect l="0" t="0" r="r" b="b"/>
                  <a:pathLst>
                    <a:path w="1018" h="428">
                      <a:moveTo>
                        <a:pt x="0" y="172"/>
                      </a:moveTo>
                      <a:lnTo>
                        <a:pt x="0" y="171"/>
                      </a:lnTo>
                      <a:lnTo>
                        <a:pt x="1" y="170"/>
                      </a:lnTo>
                      <a:lnTo>
                        <a:pt x="2" y="169"/>
                      </a:lnTo>
                      <a:lnTo>
                        <a:pt x="3" y="167"/>
                      </a:lnTo>
                      <a:lnTo>
                        <a:pt x="6" y="165"/>
                      </a:lnTo>
                      <a:lnTo>
                        <a:pt x="9" y="165"/>
                      </a:lnTo>
                      <a:lnTo>
                        <a:pt x="10" y="163"/>
                      </a:lnTo>
                      <a:lnTo>
                        <a:pt x="14" y="159"/>
                      </a:lnTo>
                      <a:lnTo>
                        <a:pt x="17" y="158"/>
                      </a:lnTo>
                      <a:lnTo>
                        <a:pt x="21" y="156"/>
                      </a:lnTo>
                      <a:lnTo>
                        <a:pt x="25" y="152"/>
                      </a:lnTo>
                      <a:cubicBezTo>
                        <a:pt x="30" y="149"/>
                        <a:pt x="36" y="147"/>
                        <a:pt x="42" y="143"/>
                      </a:cubicBezTo>
                      <a:cubicBezTo>
                        <a:pt x="51" y="136"/>
                        <a:pt x="73" y="125"/>
                        <a:pt x="85" y="120"/>
                      </a:cubicBezTo>
                      <a:cubicBezTo>
                        <a:pt x="135" y="94"/>
                        <a:pt x="180" y="76"/>
                        <a:pt x="232" y="55"/>
                      </a:cubicBezTo>
                      <a:cubicBezTo>
                        <a:pt x="273" y="39"/>
                        <a:pt x="317" y="23"/>
                        <a:pt x="358" y="11"/>
                      </a:cubicBezTo>
                      <a:cubicBezTo>
                        <a:pt x="368" y="9"/>
                        <a:pt x="386" y="6"/>
                        <a:pt x="394" y="2"/>
                      </a:cubicBezTo>
                      <a:lnTo>
                        <a:pt x="400" y="2"/>
                      </a:lnTo>
                      <a:lnTo>
                        <a:pt x="403" y="1"/>
                      </a:lnTo>
                      <a:lnTo>
                        <a:pt x="405" y="0"/>
                      </a:lnTo>
                      <a:lnTo>
                        <a:pt x="409" y="0"/>
                      </a:lnTo>
                      <a:cubicBezTo>
                        <a:pt x="413" y="0"/>
                        <a:pt x="417" y="0"/>
                        <a:pt x="421" y="0"/>
                      </a:cubicBezTo>
                      <a:lnTo>
                        <a:pt x="422" y="3"/>
                      </a:lnTo>
                      <a:lnTo>
                        <a:pt x="422" y="16"/>
                      </a:lnTo>
                      <a:lnTo>
                        <a:pt x="423" y="20"/>
                      </a:lnTo>
                      <a:lnTo>
                        <a:pt x="424" y="23"/>
                      </a:lnTo>
                      <a:lnTo>
                        <a:pt x="424" y="30"/>
                      </a:lnTo>
                      <a:lnTo>
                        <a:pt x="426" y="33"/>
                      </a:lnTo>
                      <a:lnTo>
                        <a:pt x="427" y="37"/>
                      </a:lnTo>
                      <a:lnTo>
                        <a:pt x="427" y="43"/>
                      </a:lnTo>
                      <a:lnTo>
                        <a:pt x="428" y="45"/>
                      </a:lnTo>
                      <a:lnTo>
                        <a:pt x="428" y="51"/>
                      </a:lnTo>
                      <a:lnTo>
                        <a:pt x="430" y="56"/>
                      </a:lnTo>
                      <a:lnTo>
                        <a:pt x="430" y="58"/>
                      </a:lnTo>
                      <a:lnTo>
                        <a:pt x="432" y="61"/>
                      </a:lnTo>
                      <a:lnTo>
                        <a:pt x="432" y="62"/>
                      </a:lnTo>
                      <a:lnTo>
                        <a:pt x="433" y="64"/>
                      </a:lnTo>
                      <a:lnTo>
                        <a:pt x="433" y="66"/>
                      </a:lnTo>
                      <a:lnTo>
                        <a:pt x="434" y="68"/>
                      </a:lnTo>
                      <a:lnTo>
                        <a:pt x="434" y="70"/>
                      </a:lnTo>
                      <a:lnTo>
                        <a:pt x="435" y="70"/>
                      </a:lnTo>
                      <a:lnTo>
                        <a:pt x="437" y="68"/>
                      </a:lnTo>
                      <a:lnTo>
                        <a:pt x="439" y="66"/>
                      </a:lnTo>
                      <a:lnTo>
                        <a:pt x="448" y="61"/>
                      </a:lnTo>
                      <a:cubicBezTo>
                        <a:pt x="455" y="58"/>
                        <a:pt x="465" y="57"/>
                        <a:pt x="472" y="57"/>
                      </a:cubicBezTo>
                      <a:lnTo>
                        <a:pt x="474" y="58"/>
                      </a:lnTo>
                      <a:lnTo>
                        <a:pt x="478" y="58"/>
                      </a:lnTo>
                      <a:lnTo>
                        <a:pt x="482" y="60"/>
                      </a:lnTo>
                      <a:lnTo>
                        <a:pt x="486" y="62"/>
                      </a:lnTo>
                      <a:lnTo>
                        <a:pt x="489" y="64"/>
                      </a:lnTo>
                      <a:lnTo>
                        <a:pt x="492" y="67"/>
                      </a:lnTo>
                      <a:lnTo>
                        <a:pt x="494" y="70"/>
                      </a:lnTo>
                      <a:lnTo>
                        <a:pt x="496" y="73"/>
                      </a:lnTo>
                      <a:lnTo>
                        <a:pt x="499" y="76"/>
                      </a:lnTo>
                      <a:lnTo>
                        <a:pt x="501" y="81"/>
                      </a:lnTo>
                      <a:lnTo>
                        <a:pt x="504" y="85"/>
                      </a:lnTo>
                      <a:lnTo>
                        <a:pt x="504" y="87"/>
                      </a:lnTo>
                      <a:lnTo>
                        <a:pt x="505" y="90"/>
                      </a:lnTo>
                      <a:lnTo>
                        <a:pt x="506" y="91"/>
                      </a:lnTo>
                      <a:lnTo>
                        <a:pt x="506" y="92"/>
                      </a:lnTo>
                      <a:lnTo>
                        <a:pt x="517" y="28"/>
                      </a:lnTo>
                      <a:cubicBezTo>
                        <a:pt x="527" y="29"/>
                        <a:pt x="521" y="26"/>
                        <a:pt x="531" y="27"/>
                      </a:cubicBezTo>
                      <a:lnTo>
                        <a:pt x="547" y="27"/>
                      </a:lnTo>
                      <a:lnTo>
                        <a:pt x="549" y="26"/>
                      </a:lnTo>
                      <a:cubicBezTo>
                        <a:pt x="569" y="26"/>
                        <a:pt x="588" y="24"/>
                        <a:pt x="608" y="25"/>
                      </a:cubicBezTo>
                      <a:cubicBezTo>
                        <a:pt x="666" y="23"/>
                        <a:pt x="720" y="28"/>
                        <a:pt x="777" y="33"/>
                      </a:cubicBezTo>
                      <a:cubicBezTo>
                        <a:pt x="831" y="41"/>
                        <a:pt x="882" y="49"/>
                        <a:pt x="934" y="62"/>
                      </a:cubicBezTo>
                      <a:cubicBezTo>
                        <a:pt x="940" y="61"/>
                        <a:pt x="954" y="67"/>
                        <a:pt x="961" y="69"/>
                      </a:cubicBezTo>
                      <a:lnTo>
                        <a:pt x="964" y="70"/>
                      </a:lnTo>
                      <a:lnTo>
                        <a:pt x="970" y="70"/>
                      </a:lnTo>
                      <a:lnTo>
                        <a:pt x="974" y="73"/>
                      </a:lnTo>
                      <a:lnTo>
                        <a:pt x="980" y="73"/>
                      </a:lnTo>
                      <a:lnTo>
                        <a:pt x="982" y="74"/>
                      </a:lnTo>
                      <a:lnTo>
                        <a:pt x="986" y="75"/>
                      </a:lnTo>
                      <a:lnTo>
                        <a:pt x="987" y="75"/>
                      </a:lnTo>
                      <a:lnTo>
                        <a:pt x="991" y="77"/>
                      </a:lnTo>
                      <a:lnTo>
                        <a:pt x="992" y="77"/>
                      </a:lnTo>
                      <a:lnTo>
                        <a:pt x="996" y="79"/>
                      </a:lnTo>
                      <a:lnTo>
                        <a:pt x="998" y="79"/>
                      </a:lnTo>
                      <a:lnTo>
                        <a:pt x="999" y="80"/>
                      </a:lnTo>
                      <a:cubicBezTo>
                        <a:pt x="1002" y="80"/>
                        <a:pt x="1014" y="86"/>
                        <a:pt x="1018" y="86"/>
                      </a:cubicBezTo>
                      <a:lnTo>
                        <a:pt x="992" y="280"/>
                      </a:lnTo>
                      <a:lnTo>
                        <a:pt x="991" y="279"/>
                      </a:lnTo>
                      <a:lnTo>
                        <a:pt x="987" y="279"/>
                      </a:lnTo>
                      <a:lnTo>
                        <a:pt x="984" y="278"/>
                      </a:lnTo>
                      <a:lnTo>
                        <a:pt x="979" y="277"/>
                      </a:lnTo>
                      <a:lnTo>
                        <a:pt x="975" y="277"/>
                      </a:lnTo>
                      <a:lnTo>
                        <a:pt x="973" y="276"/>
                      </a:lnTo>
                      <a:lnTo>
                        <a:pt x="970" y="276"/>
                      </a:lnTo>
                      <a:lnTo>
                        <a:pt x="967" y="273"/>
                      </a:lnTo>
                      <a:lnTo>
                        <a:pt x="961" y="273"/>
                      </a:lnTo>
                      <a:lnTo>
                        <a:pt x="957" y="272"/>
                      </a:lnTo>
                      <a:lnTo>
                        <a:pt x="955" y="271"/>
                      </a:lnTo>
                      <a:cubicBezTo>
                        <a:pt x="936" y="269"/>
                        <a:pt x="917" y="263"/>
                        <a:pt x="898" y="260"/>
                      </a:cubicBezTo>
                      <a:cubicBezTo>
                        <a:pt x="848" y="253"/>
                        <a:pt x="799" y="243"/>
                        <a:pt x="748" y="242"/>
                      </a:cubicBezTo>
                      <a:cubicBezTo>
                        <a:pt x="704" y="239"/>
                        <a:pt x="656" y="240"/>
                        <a:pt x="612" y="242"/>
                      </a:cubicBezTo>
                      <a:cubicBezTo>
                        <a:pt x="591" y="244"/>
                        <a:pt x="582" y="242"/>
                        <a:pt x="561" y="246"/>
                      </a:cubicBezTo>
                      <a:cubicBezTo>
                        <a:pt x="553" y="246"/>
                        <a:pt x="553" y="247"/>
                        <a:pt x="544" y="247"/>
                      </a:cubicBezTo>
                      <a:cubicBezTo>
                        <a:pt x="539" y="246"/>
                        <a:pt x="533" y="250"/>
                        <a:pt x="527" y="249"/>
                      </a:cubicBezTo>
                      <a:lnTo>
                        <a:pt x="527" y="247"/>
                      </a:lnTo>
                      <a:lnTo>
                        <a:pt x="526" y="243"/>
                      </a:lnTo>
                      <a:lnTo>
                        <a:pt x="525" y="241"/>
                      </a:lnTo>
                      <a:lnTo>
                        <a:pt x="525" y="238"/>
                      </a:lnTo>
                      <a:cubicBezTo>
                        <a:pt x="526" y="225"/>
                        <a:pt x="523" y="230"/>
                        <a:pt x="524" y="221"/>
                      </a:cubicBezTo>
                      <a:lnTo>
                        <a:pt x="523" y="219"/>
                      </a:lnTo>
                      <a:lnTo>
                        <a:pt x="523" y="206"/>
                      </a:lnTo>
                      <a:lnTo>
                        <a:pt x="522" y="203"/>
                      </a:lnTo>
                      <a:lnTo>
                        <a:pt x="522" y="199"/>
                      </a:lnTo>
                      <a:lnTo>
                        <a:pt x="520" y="196"/>
                      </a:lnTo>
                      <a:lnTo>
                        <a:pt x="520" y="191"/>
                      </a:lnTo>
                      <a:cubicBezTo>
                        <a:pt x="518" y="180"/>
                        <a:pt x="519" y="172"/>
                        <a:pt x="519" y="160"/>
                      </a:cubicBezTo>
                      <a:cubicBezTo>
                        <a:pt x="519" y="156"/>
                        <a:pt x="519" y="151"/>
                        <a:pt x="519" y="146"/>
                      </a:cubicBezTo>
                      <a:lnTo>
                        <a:pt x="519" y="143"/>
                      </a:lnTo>
                      <a:lnTo>
                        <a:pt x="520" y="142"/>
                      </a:lnTo>
                      <a:lnTo>
                        <a:pt x="520" y="140"/>
                      </a:lnTo>
                      <a:lnTo>
                        <a:pt x="523" y="133"/>
                      </a:lnTo>
                      <a:lnTo>
                        <a:pt x="523" y="130"/>
                      </a:lnTo>
                      <a:lnTo>
                        <a:pt x="525" y="129"/>
                      </a:lnTo>
                      <a:lnTo>
                        <a:pt x="526" y="127"/>
                      </a:lnTo>
                      <a:lnTo>
                        <a:pt x="529" y="126"/>
                      </a:lnTo>
                      <a:lnTo>
                        <a:pt x="532" y="124"/>
                      </a:lnTo>
                      <a:lnTo>
                        <a:pt x="544" y="124"/>
                      </a:lnTo>
                      <a:cubicBezTo>
                        <a:pt x="553" y="127"/>
                        <a:pt x="561" y="131"/>
                        <a:pt x="568" y="130"/>
                      </a:cubicBezTo>
                      <a:cubicBezTo>
                        <a:pt x="578" y="123"/>
                        <a:pt x="571" y="123"/>
                        <a:pt x="577" y="115"/>
                      </a:cubicBezTo>
                      <a:lnTo>
                        <a:pt x="576" y="111"/>
                      </a:lnTo>
                      <a:lnTo>
                        <a:pt x="576" y="109"/>
                      </a:lnTo>
                      <a:lnTo>
                        <a:pt x="574" y="106"/>
                      </a:lnTo>
                      <a:lnTo>
                        <a:pt x="574" y="105"/>
                      </a:lnTo>
                      <a:lnTo>
                        <a:pt x="571" y="101"/>
                      </a:lnTo>
                      <a:lnTo>
                        <a:pt x="566" y="99"/>
                      </a:lnTo>
                      <a:lnTo>
                        <a:pt x="555" y="99"/>
                      </a:lnTo>
                      <a:lnTo>
                        <a:pt x="553" y="100"/>
                      </a:lnTo>
                      <a:lnTo>
                        <a:pt x="550" y="100"/>
                      </a:lnTo>
                      <a:cubicBezTo>
                        <a:pt x="537" y="106"/>
                        <a:pt x="545" y="99"/>
                        <a:pt x="532" y="106"/>
                      </a:cubicBezTo>
                      <a:lnTo>
                        <a:pt x="531" y="107"/>
                      </a:lnTo>
                      <a:lnTo>
                        <a:pt x="527" y="107"/>
                      </a:lnTo>
                      <a:lnTo>
                        <a:pt x="525" y="109"/>
                      </a:lnTo>
                      <a:lnTo>
                        <a:pt x="524" y="109"/>
                      </a:lnTo>
                      <a:lnTo>
                        <a:pt x="523" y="110"/>
                      </a:lnTo>
                      <a:lnTo>
                        <a:pt x="519" y="111"/>
                      </a:lnTo>
                      <a:lnTo>
                        <a:pt x="518" y="111"/>
                      </a:lnTo>
                      <a:lnTo>
                        <a:pt x="516" y="110"/>
                      </a:lnTo>
                      <a:lnTo>
                        <a:pt x="513" y="110"/>
                      </a:lnTo>
                      <a:lnTo>
                        <a:pt x="506" y="106"/>
                      </a:lnTo>
                      <a:lnTo>
                        <a:pt x="505" y="105"/>
                      </a:lnTo>
                      <a:lnTo>
                        <a:pt x="504" y="105"/>
                      </a:lnTo>
                      <a:cubicBezTo>
                        <a:pt x="503" y="110"/>
                        <a:pt x="501" y="115"/>
                        <a:pt x="499" y="120"/>
                      </a:cubicBezTo>
                      <a:lnTo>
                        <a:pt x="497" y="122"/>
                      </a:lnTo>
                      <a:lnTo>
                        <a:pt x="495" y="124"/>
                      </a:lnTo>
                      <a:lnTo>
                        <a:pt x="494" y="127"/>
                      </a:lnTo>
                      <a:lnTo>
                        <a:pt x="493" y="130"/>
                      </a:lnTo>
                      <a:lnTo>
                        <a:pt x="490" y="133"/>
                      </a:lnTo>
                      <a:lnTo>
                        <a:pt x="487" y="134"/>
                      </a:lnTo>
                      <a:cubicBezTo>
                        <a:pt x="481" y="137"/>
                        <a:pt x="475" y="139"/>
                        <a:pt x="469" y="139"/>
                      </a:cubicBezTo>
                      <a:lnTo>
                        <a:pt x="466" y="140"/>
                      </a:lnTo>
                      <a:lnTo>
                        <a:pt x="463" y="139"/>
                      </a:lnTo>
                      <a:lnTo>
                        <a:pt x="460" y="139"/>
                      </a:lnTo>
                      <a:lnTo>
                        <a:pt x="458" y="137"/>
                      </a:lnTo>
                      <a:lnTo>
                        <a:pt x="452" y="137"/>
                      </a:lnTo>
                      <a:lnTo>
                        <a:pt x="478" y="208"/>
                      </a:lnTo>
                      <a:lnTo>
                        <a:pt x="475" y="208"/>
                      </a:lnTo>
                      <a:lnTo>
                        <a:pt x="472" y="210"/>
                      </a:lnTo>
                      <a:lnTo>
                        <a:pt x="469" y="210"/>
                      </a:lnTo>
                      <a:lnTo>
                        <a:pt x="465" y="211"/>
                      </a:lnTo>
                      <a:lnTo>
                        <a:pt x="463" y="211"/>
                      </a:lnTo>
                      <a:lnTo>
                        <a:pt x="462" y="212"/>
                      </a:lnTo>
                      <a:lnTo>
                        <a:pt x="459" y="212"/>
                      </a:lnTo>
                      <a:lnTo>
                        <a:pt x="457" y="214"/>
                      </a:lnTo>
                      <a:lnTo>
                        <a:pt x="448" y="214"/>
                      </a:lnTo>
                      <a:lnTo>
                        <a:pt x="446" y="217"/>
                      </a:lnTo>
                      <a:cubicBezTo>
                        <a:pt x="433" y="216"/>
                        <a:pt x="408" y="228"/>
                        <a:pt x="393" y="231"/>
                      </a:cubicBezTo>
                      <a:cubicBezTo>
                        <a:pt x="345" y="247"/>
                        <a:pt x="301" y="267"/>
                        <a:pt x="256" y="292"/>
                      </a:cubicBezTo>
                      <a:cubicBezTo>
                        <a:pt x="235" y="304"/>
                        <a:pt x="211" y="320"/>
                        <a:pt x="190" y="333"/>
                      </a:cubicBezTo>
                      <a:cubicBezTo>
                        <a:pt x="181" y="338"/>
                        <a:pt x="169" y="348"/>
                        <a:pt x="160" y="353"/>
                      </a:cubicBezTo>
                      <a:lnTo>
                        <a:pt x="156" y="356"/>
                      </a:lnTo>
                      <a:lnTo>
                        <a:pt x="152" y="358"/>
                      </a:lnTo>
                      <a:lnTo>
                        <a:pt x="147" y="362"/>
                      </a:lnTo>
                      <a:lnTo>
                        <a:pt x="145" y="364"/>
                      </a:lnTo>
                      <a:lnTo>
                        <a:pt x="140" y="367"/>
                      </a:lnTo>
                      <a:lnTo>
                        <a:pt x="136" y="369"/>
                      </a:lnTo>
                      <a:lnTo>
                        <a:pt x="134" y="373"/>
                      </a:lnTo>
                      <a:lnTo>
                        <a:pt x="129" y="374"/>
                      </a:lnTo>
                      <a:lnTo>
                        <a:pt x="126" y="376"/>
                      </a:lnTo>
                      <a:lnTo>
                        <a:pt x="123" y="379"/>
                      </a:lnTo>
                      <a:lnTo>
                        <a:pt x="121" y="382"/>
                      </a:lnTo>
                      <a:lnTo>
                        <a:pt x="114" y="387"/>
                      </a:lnTo>
                      <a:cubicBezTo>
                        <a:pt x="107" y="392"/>
                        <a:pt x="100" y="396"/>
                        <a:pt x="93" y="401"/>
                      </a:cubicBezTo>
                      <a:lnTo>
                        <a:pt x="92" y="404"/>
                      </a:lnTo>
                      <a:lnTo>
                        <a:pt x="90" y="405"/>
                      </a:lnTo>
                      <a:lnTo>
                        <a:pt x="87" y="406"/>
                      </a:lnTo>
                      <a:lnTo>
                        <a:pt x="85" y="409"/>
                      </a:lnTo>
                      <a:lnTo>
                        <a:pt x="80" y="411"/>
                      </a:lnTo>
                      <a:lnTo>
                        <a:pt x="79" y="413"/>
                      </a:lnTo>
                      <a:cubicBezTo>
                        <a:pt x="73" y="418"/>
                        <a:pt x="65" y="423"/>
                        <a:pt x="61" y="428"/>
                      </a:cubicBezTo>
                      <a:lnTo>
                        <a:pt x="0" y="1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09" name="Freeform 114">
                  <a:extLst>
                    <a:ext uri="{FF2B5EF4-FFF2-40B4-BE49-F238E27FC236}">
                      <a16:creationId xmlns:a16="http://schemas.microsoft.com/office/drawing/2014/main" id="{5D0811FC-B3B1-4BE9-BCE7-E5F49272B3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3" y="2222"/>
                  <a:ext cx="177" cy="29"/>
                </a:xfrm>
                <a:custGeom>
                  <a:avLst/>
                  <a:gdLst/>
                  <a:ahLst/>
                  <a:cxnLst>
                    <a:cxn ang="0">
                      <a:pos x="15" y="19"/>
                    </a:cxn>
                    <a:cxn ang="0">
                      <a:pos x="19" y="21"/>
                    </a:cxn>
                    <a:cxn ang="0">
                      <a:pos x="25" y="23"/>
                    </a:cxn>
                    <a:cxn ang="0">
                      <a:pos x="31" y="26"/>
                    </a:cxn>
                    <a:cxn ang="0">
                      <a:pos x="37" y="28"/>
                    </a:cxn>
                    <a:cxn ang="0">
                      <a:pos x="43" y="31"/>
                    </a:cxn>
                    <a:cxn ang="0">
                      <a:pos x="47" y="32"/>
                    </a:cxn>
                    <a:cxn ang="0">
                      <a:pos x="55" y="34"/>
                    </a:cxn>
                    <a:cxn ang="0">
                      <a:pos x="61" y="38"/>
                    </a:cxn>
                    <a:cxn ang="0">
                      <a:pos x="91" y="46"/>
                    </a:cxn>
                    <a:cxn ang="0">
                      <a:pos x="301" y="56"/>
                    </a:cxn>
                    <a:cxn ang="0">
                      <a:pos x="310" y="53"/>
                    </a:cxn>
                    <a:cxn ang="0">
                      <a:pos x="320" y="52"/>
                    </a:cxn>
                    <a:cxn ang="0">
                      <a:pos x="330" y="51"/>
                    </a:cxn>
                    <a:cxn ang="0">
                      <a:pos x="362" y="40"/>
                    </a:cxn>
                    <a:cxn ang="0">
                      <a:pos x="376" y="34"/>
                    </a:cxn>
                    <a:cxn ang="0">
                      <a:pos x="382" y="32"/>
                    </a:cxn>
                    <a:cxn ang="0">
                      <a:pos x="390" y="30"/>
                    </a:cxn>
                    <a:cxn ang="0">
                      <a:pos x="394" y="26"/>
                    </a:cxn>
                    <a:cxn ang="0">
                      <a:pos x="400" y="23"/>
                    </a:cxn>
                    <a:cxn ang="0">
                      <a:pos x="405" y="21"/>
                    </a:cxn>
                    <a:cxn ang="0">
                      <a:pos x="410" y="18"/>
                    </a:cxn>
                    <a:cxn ang="0">
                      <a:pos x="415" y="15"/>
                    </a:cxn>
                    <a:cxn ang="0">
                      <a:pos x="418" y="13"/>
                    </a:cxn>
                    <a:cxn ang="0">
                      <a:pos x="426" y="9"/>
                    </a:cxn>
                    <a:cxn ang="0">
                      <a:pos x="435" y="2"/>
                    </a:cxn>
                    <a:cxn ang="0">
                      <a:pos x="439" y="0"/>
                    </a:cxn>
                    <a:cxn ang="0">
                      <a:pos x="227" y="73"/>
                    </a:cxn>
                    <a:cxn ang="0">
                      <a:pos x="51" y="43"/>
                    </a:cxn>
                    <a:cxn ang="0">
                      <a:pos x="13" y="26"/>
                    </a:cxn>
                    <a:cxn ang="0">
                      <a:pos x="9" y="23"/>
                    </a:cxn>
                    <a:cxn ang="0">
                      <a:pos x="4" y="21"/>
                    </a:cxn>
                    <a:cxn ang="0">
                      <a:pos x="1" y="20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442" h="73">
                      <a:moveTo>
                        <a:pt x="14" y="19"/>
                      </a:moveTo>
                      <a:lnTo>
                        <a:pt x="15" y="19"/>
                      </a:lnTo>
                      <a:lnTo>
                        <a:pt x="16" y="20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5" y="23"/>
                      </a:lnTo>
                      <a:lnTo>
                        <a:pt x="28" y="23"/>
                      </a:lnTo>
                      <a:lnTo>
                        <a:pt x="31" y="26"/>
                      </a:lnTo>
                      <a:lnTo>
                        <a:pt x="32" y="26"/>
                      </a:lnTo>
                      <a:lnTo>
                        <a:pt x="37" y="28"/>
                      </a:lnTo>
                      <a:lnTo>
                        <a:pt x="39" y="30"/>
                      </a:lnTo>
                      <a:lnTo>
                        <a:pt x="43" y="31"/>
                      </a:lnTo>
                      <a:lnTo>
                        <a:pt x="45" y="32"/>
                      </a:lnTo>
                      <a:lnTo>
                        <a:pt x="47" y="32"/>
                      </a:lnTo>
                      <a:lnTo>
                        <a:pt x="51" y="34"/>
                      </a:lnTo>
                      <a:lnTo>
                        <a:pt x="55" y="34"/>
                      </a:lnTo>
                      <a:lnTo>
                        <a:pt x="57" y="36"/>
                      </a:lnTo>
                      <a:lnTo>
                        <a:pt x="61" y="38"/>
                      </a:lnTo>
                      <a:lnTo>
                        <a:pt x="64" y="38"/>
                      </a:lnTo>
                      <a:cubicBezTo>
                        <a:pt x="73" y="41"/>
                        <a:pt x="83" y="43"/>
                        <a:pt x="91" y="46"/>
                      </a:cubicBezTo>
                      <a:cubicBezTo>
                        <a:pt x="136" y="58"/>
                        <a:pt x="181" y="65"/>
                        <a:pt x="229" y="64"/>
                      </a:cubicBezTo>
                      <a:cubicBezTo>
                        <a:pt x="250" y="65"/>
                        <a:pt x="280" y="61"/>
                        <a:pt x="301" y="56"/>
                      </a:cubicBezTo>
                      <a:lnTo>
                        <a:pt x="306" y="55"/>
                      </a:lnTo>
                      <a:lnTo>
                        <a:pt x="310" y="53"/>
                      </a:lnTo>
                      <a:lnTo>
                        <a:pt x="314" y="53"/>
                      </a:lnTo>
                      <a:lnTo>
                        <a:pt x="320" y="52"/>
                      </a:lnTo>
                      <a:lnTo>
                        <a:pt x="325" y="51"/>
                      </a:lnTo>
                      <a:lnTo>
                        <a:pt x="330" y="51"/>
                      </a:lnTo>
                      <a:lnTo>
                        <a:pt x="333" y="49"/>
                      </a:lnTo>
                      <a:cubicBezTo>
                        <a:pt x="342" y="47"/>
                        <a:pt x="353" y="40"/>
                        <a:pt x="362" y="40"/>
                      </a:cubicBezTo>
                      <a:lnTo>
                        <a:pt x="366" y="38"/>
                      </a:lnTo>
                      <a:lnTo>
                        <a:pt x="376" y="34"/>
                      </a:lnTo>
                      <a:lnTo>
                        <a:pt x="379" y="32"/>
                      </a:lnTo>
                      <a:lnTo>
                        <a:pt x="382" y="32"/>
                      </a:lnTo>
                      <a:lnTo>
                        <a:pt x="386" y="30"/>
                      </a:lnTo>
                      <a:lnTo>
                        <a:pt x="390" y="30"/>
                      </a:lnTo>
                      <a:lnTo>
                        <a:pt x="392" y="27"/>
                      </a:lnTo>
                      <a:lnTo>
                        <a:pt x="394" y="26"/>
                      </a:lnTo>
                      <a:lnTo>
                        <a:pt x="397" y="23"/>
                      </a:lnTo>
                      <a:lnTo>
                        <a:pt x="400" y="23"/>
                      </a:lnTo>
                      <a:lnTo>
                        <a:pt x="403" y="21"/>
                      </a:lnTo>
                      <a:lnTo>
                        <a:pt x="405" y="21"/>
                      </a:lnTo>
                      <a:lnTo>
                        <a:pt x="407" y="19"/>
                      </a:lnTo>
                      <a:lnTo>
                        <a:pt x="410" y="18"/>
                      </a:lnTo>
                      <a:lnTo>
                        <a:pt x="411" y="16"/>
                      </a:lnTo>
                      <a:lnTo>
                        <a:pt x="415" y="15"/>
                      </a:lnTo>
                      <a:lnTo>
                        <a:pt x="416" y="14"/>
                      </a:lnTo>
                      <a:lnTo>
                        <a:pt x="418" y="13"/>
                      </a:lnTo>
                      <a:lnTo>
                        <a:pt x="422" y="10"/>
                      </a:lnTo>
                      <a:lnTo>
                        <a:pt x="426" y="9"/>
                      </a:lnTo>
                      <a:lnTo>
                        <a:pt x="430" y="4"/>
                      </a:lnTo>
                      <a:lnTo>
                        <a:pt x="435" y="2"/>
                      </a:lnTo>
                      <a:lnTo>
                        <a:pt x="436" y="0"/>
                      </a:lnTo>
                      <a:lnTo>
                        <a:pt x="439" y="0"/>
                      </a:lnTo>
                      <a:lnTo>
                        <a:pt x="442" y="8"/>
                      </a:lnTo>
                      <a:cubicBezTo>
                        <a:pt x="381" y="55"/>
                        <a:pt x="304" y="70"/>
                        <a:pt x="227" y="73"/>
                      </a:cubicBezTo>
                      <a:cubicBezTo>
                        <a:pt x="177" y="72"/>
                        <a:pt x="128" y="65"/>
                        <a:pt x="80" y="51"/>
                      </a:cubicBezTo>
                      <a:cubicBezTo>
                        <a:pt x="72" y="50"/>
                        <a:pt x="57" y="44"/>
                        <a:pt x="51" y="43"/>
                      </a:cubicBezTo>
                      <a:cubicBezTo>
                        <a:pt x="45" y="38"/>
                        <a:pt x="36" y="37"/>
                        <a:pt x="30" y="33"/>
                      </a:cubicBezTo>
                      <a:cubicBezTo>
                        <a:pt x="23" y="32"/>
                        <a:pt x="19" y="29"/>
                        <a:pt x="13" y="26"/>
                      </a:cubicBezTo>
                      <a:lnTo>
                        <a:pt x="10" y="25"/>
                      </a:lnTo>
                      <a:lnTo>
                        <a:pt x="9" y="23"/>
                      </a:lnTo>
                      <a:lnTo>
                        <a:pt x="7" y="23"/>
                      </a:lnTo>
                      <a:lnTo>
                        <a:pt x="4" y="21"/>
                      </a:lnTo>
                      <a:lnTo>
                        <a:pt x="2" y="21"/>
                      </a:lnTo>
                      <a:lnTo>
                        <a:pt x="1" y="20"/>
                      </a:lnTo>
                      <a:lnTo>
                        <a:pt x="0" y="20"/>
                      </a:lnTo>
                      <a:lnTo>
                        <a:pt x="14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10" name="Freeform 115">
                  <a:extLst>
                    <a:ext uri="{FF2B5EF4-FFF2-40B4-BE49-F238E27FC236}">
                      <a16:creationId xmlns:a16="http://schemas.microsoft.com/office/drawing/2014/main" id="{5C9A24E9-7798-4426-B4B5-B805E6FE8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2" y="2495"/>
                  <a:ext cx="153" cy="85"/>
                </a:xfrm>
                <a:custGeom>
                  <a:avLst/>
                  <a:gdLst/>
                  <a:ahLst/>
                  <a:cxnLst>
                    <a:cxn ang="0">
                      <a:pos x="3" y="213"/>
                    </a:cxn>
                    <a:cxn ang="0">
                      <a:pos x="3" y="212"/>
                    </a:cxn>
                    <a:cxn ang="0">
                      <a:pos x="6" y="210"/>
                    </a:cxn>
                    <a:cxn ang="0">
                      <a:pos x="6" y="207"/>
                    </a:cxn>
                    <a:cxn ang="0">
                      <a:pos x="8" y="205"/>
                    </a:cxn>
                    <a:cxn ang="0">
                      <a:pos x="9" y="201"/>
                    </a:cxn>
                    <a:cxn ang="0">
                      <a:pos x="12" y="199"/>
                    </a:cxn>
                    <a:cxn ang="0">
                      <a:pos x="25" y="180"/>
                    </a:cxn>
                    <a:cxn ang="0">
                      <a:pos x="26" y="177"/>
                    </a:cxn>
                    <a:cxn ang="0">
                      <a:pos x="33" y="170"/>
                    </a:cxn>
                    <a:cxn ang="0">
                      <a:pos x="34" y="168"/>
                    </a:cxn>
                    <a:cxn ang="0">
                      <a:pos x="38" y="165"/>
                    </a:cxn>
                    <a:cxn ang="0">
                      <a:pos x="40" y="163"/>
                    </a:cxn>
                    <a:cxn ang="0">
                      <a:pos x="42" y="159"/>
                    </a:cxn>
                    <a:cxn ang="0">
                      <a:pos x="44" y="157"/>
                    </a:cxn>
                    <a:cxn ang="0">
                      <a:pos x="46" y="153"/>
                    </a:cxn>
                    <a:cxn ang="0">
                      <a:pos x="50" y="151"/>
                    </a:cxn>
                    <a:cxn ang="0">
                      <a:pos x="52" y="147"/>
                    </a:cxn>
                    <a:cxn ang="0">
                      <a:pos x="56" y="145"/>
                    </a:cxn>
                    <a:cxn ang="0">
                      <a:pos x="104" y="105"/>
                    </a:cxn>
                    <a:cxn ang="0">
                      <a:pos x="176" y="62"/>
                    </a:cxn>
                    <a:cxn ang="0">
                      <a:pos x="381" y="10"/>
                    </a:cxn>
                    <a:cxn ang="0">
                      <a:pos x="382" y="1"/>
                    </a:cxn>
                    <a:cxn ang="0">
                      <a:pos x="352" y="2"/>
                    </a:cxn>
                    <a:cxn ang="0">
                      <a:pos x="330" y="3"/>
                    </a:cxn>
                    <a:cxn ang="0">
                      <a:pos x="302" y="9"/>
                    </a:cxn>
                    <a:cxn ang="0">
                      <a:pos x="163" y="57"/>
                    </a:cxn>
                    <a:cxn ang="0">
                      <a:pos x="96" y="99"/>
                    </a:cxn>
                    <a:cxn ang="0">
                      <a:pos x="68" y="121"/>
                    </a:cxn>
                    <a:cxn ang="0">
                      <a:pos x="63" y="123"/>
                    </a:cxn>
                    <a:cxn ang="0">
                      <a:pos x="60" y="126"/>
                    </a:cxn>
                    <a:cxn ang="0">
                      <a:pos x="57" y="129"/>
                    </a:cxn>
                    <a:cxn ang="0">
                      <a:pos x="51" y="135"/>
                    </a:cxn>
                    <a:cxn ang="0">
                      <a:pos x="47" y="138"/>
                    </a:cxn>
                    <a:cxn ang="0">
                      <a:pos x="45" y="141"/>
                    </a:cxn>
                    <a:cxn ang="0">
                      <a:pos x="16" y="172"/>
                    </a:cxn>
                    <a:cxn ang="0">
                      <a:pos x="13" y="180"/>
                    </a:cxn>
                    <a:cxn ang="0">
                      <a:pos x="10" y="183"/>
                    </a:cxn>
                    <a:cxn ang="0">
                      <a:pos x="8" y="186"/>
                    </a:cxn>
                    <a:cxn ang="0">
                      <a:pos x="6" y="189"/>
                    </a:cxn>
                    <a:cxn ang="0">
                      <a:pos x="6" y="193"/>
                    </a:cxn>
                    <a:cxn ang="0">
                      <a:pos x="3" y="195"/>
                    </a:cxn>
                    <a:cxn ang="0">
                      <a:pos x="2" y="198"/>
                    </a:cxn>
                    <a:cxn ang="0">
                      <a:pos x="1" y="199"/>
                    </a:cxn>
                    <a:cxn ang="0">
                      <a:pos x="1" y="201"/>
                    </a:cxn>
                    <a:cxn ang="0">
                      <a:pos x="0" y="204"/>
                    </a:cxn>
                    <a:cxn ang="0">
                      <a:pos x="0" y="205"/>
                    </a:cxn>
                    <a:cxn ang="0">
                      <a:pos x="3" y="213"/>
                    </a:cxn>
                  </a:cxnLst>
                  <a:rect l="0" t="0" r="r" b="b"/>
                  <a:pathLst>
                    <a:path w="382" h="213">
                      <a:moveTo>
                        <a:pt x="3" y="213"/>
                      </a:moveTo>
                      <a:lnTo>
                        <a:pt x="3" y="212"/>
                      </a:lnTo>
                      <a:lnTo>
                        <a:pt x="6" y="210"/>
                      </a:lnTo>
                      <a:lnTo>
                        <a:pt x="6" y="207"/>
                      </a:lnTo>
                      <a:lnTo>
                        <a:pt x="8" y="205"/>
                      </a:lnTo>
                      <a:lnTo>
                        <a:pt x="9" y="201"/>
                      </a:lnTo>
                      <a:lnTo>
                        <a:pt x="12" y="199"/>
                      </a:lnTo>
                      <a:cubicBezTo>
                        <a:pt x="17" y="190"/>
                        <a:pt x="18" y="188"/>
                        <a:pt x="25" y="180"/>
                      </a:cubicBezTo>
                      <a:lnTo>
                        <a:pt x="26" y="177"/>
                      </a:lnTo>
                      <a:lnTo>
                        <a:pt x="33" y="170"/>
                      </a:lnTo>
                      <a:lnTo>
                        <a:pt x="34" y="168"/>
                      </a:lnTo>
                      <a:lnTo>
                        <a:pt x="38" y="165"/>
                      </a:lnTo>
                      <a:lnTo>
                        <a:pt x="40" y="163"/>
                      </a:lnTo>
                      <a:lnTo>
                        <a:pt x="42" y="159"/>
                      </a:lnTo>
                      <a:lnTo>
                        <a:pt x="44" y="157"/>
                      </a:lnTo>
                      <a:lnTo>
                        <a:pt x="46" y="153"/>
                      </a:lnTo>
                      <a:lnTo>
                        <a:pt x="50" y="151"/>
                      </a:lnTo>
                      <a:lnTo>
                        <a:pt x="52" y="147"/>
                      </a:lnTo>
                      <a:lnTo>
                        <a:pt x="56" y="145"/>
                      </a:lnTo>
                      <a:cubicBezTo>
                        <a:pt x="72" y="130"/>
                        <a:pt x="85" y="118"/>
                        <a:pt x="104" y="105"/>
                      </a:cubicBezTo>
                      <a:cubicBezTo>
                        <a:pt x="130" y="86"/>
                        <a:pt x="147" y="77"/>
                        <a:pt x="176" y="62"/>
                      </a:cubicBezTo>
                      <a:cubicBezTo>
                        <a:pt x="238" y="32"/>
                        <a:pt x="312" y="8"/>
                        <a:pt x="381" y="10"/>
                      </a:cubicBezTo>
                      <a:lnTo>
                        <a:pt x="382" y="1"/>
                      </a:lnTo>
                      <a:cubicBezTo>
                        <a:pt x="376" y="1"/>
                        <a:pt x="356" y="0"/>
                        <a:pt x="352" y="2"/>
                      </a:cubicBezTo>
                      <a:cubicBezTo>
                        <a:pt x="342" y="2"/>
                        <a:pt x="343" y="4"/>
                        <a:pt x="330" y="3"/>
                      </a:cubicBezTo>
                      <a:cubicBezTo>
                        <a:pt x="315" y="9"/>
                        <a:pt x="314" y="5"/>
                        <a:pt x="302" y="9"/>
                      </a:cubicBezTo>
                      <a:cubicBezTo>
                        <a:pt x="254" y="17"/>
                        <a:pt x="208" y="36"/>
                        <a:pt x="163" y="57"/>
                      </a:cubicBezTo>
                      <a:cubicBezTo>
                        <a:pt x="139" y="71"/>
                        <a:pt x="118" y="82"/>
                        <a:pt x="96" y="99"/>
                      </a:cubicBezTo>
                      <a:cubicBezTo>
                        <a:pt x="90" y="102"/>
                        <a:pt x="71" y="116"/>
                        <a:pt x="68" y="121"/>
                      </a:cubicBezTo>
                      <a:lnTo>
                        <a:pt x="63" y="123"/>
                      </a:lnTo>
                      <a:lnTo>
                        <a:pt x="60" y="126"/>
                      </a:lnTo>
                      <a:lnTo>
                        <a:pt x="57" y="129"/>
                      </a:lnTo>
                      <a:lnTo>
                        <a:pt x="51" y="135"/>
                      </a:lnTo>
                      <a:lnTo>
                        <a:pt x="47" y="138"/>
                      </a:lnTo>
                      <a:lnTo>
                        <a:pt x="45" y="141"/>
                      </a:lnTo>
                      <a:cubicBezTo>
                        <a:pt x="36" y="146"/>
                        <a:pt x="26" y="165"/>
                        <a:pt x="16" y="172"/>
                      </a:cubicBezTo>
                      <a:lnTo>
                        <a:pt x="13" y="180"/>
                      </a:lnTo>
                      <a:lnTo>
                        <a:pt x="10" y="183"/>
                      </a:lnTo>
                      <a:lnTo>
                        <a:pt x="8" y="186"/>
                      </a:lnTo>
                      <a:lnTo>
                        <a:pt x="6" y="189"/>
                      </a:lnTo>
                      <a:lnTo>
                        <a:pt x="6" y="193"/>
                      </a:lnTo>
                      <a:lnTo>
                        <a:pt x="3" y="195"/>
                      </a:lnTo>
                      <a:lnTo>
                        <a:pt x="2" y="198"/>
                      </a:lnTo>
                      <a:lnTo>
                        <a:pt x="1" y="199"/>
                      </a:lnTo>
                      <a:lnTo>
                        <a:pt x="1" y="201"/>
                      </a:lnTo>
                      <a:lnTo>
                        <a:pt x="0" y="204"/>
                      </a:lnTo>
                      <a:lnTo>
                        <a:pt x="0" y="205"/>
                      </a:lnTo>
                      <a:lnTo>
                        <a:pt x="3" y="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11" name="Freeform 116">
                  <a:extLst>
                    <a:ext uri="{FF2B5EF4-FFF2-40B4-BE49-F238E27FC236}">
                      <a16:creationId xmlns:a16="http://schemas.microsoft.com/office/drawing/2014/main" id="{B2A41475-334B-4A4A-BF34-A5242A8EB5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3" y="2316"/>
                  <a:ext cx="196" cy="162"/>
                </a:xfrm>
                <a:custGeom>
                  <a:avLst/>
                  <a:gdLst/>
                  <a:ahLst/>
                  <a:cxnLst>
                    <a:cxn ang="0">
                      <a:pos x="82" y="379"/>
                    </a:cxn>
                    <a:cxn ang="0">
                      <a:pos x="93" y="372"/>
                    </a:cxn>
                    <a:cxn ang="0">
                      <a:pos x="125" y="348"/>
                    </a:cxn>
                    <a:cxn ang="0">
                      <a:pos x="345" y="224"/>
                    </a:cxn>
                    <a:cxn ang="0">
                      <a:pos x="383" y="210"/>
                    </a:cxn>
                    <a:cxn ang="0">
                      <a:pos x="395" y="206"/>
                    </a:cxn>
                    <a:cxn ang="0">
                      <a:pos x="405" y="202"/>
                    </a:cxn>
                    <a:cxn ang="0">
                      <a:pos x="416" y="199"/>
                    </a:cxn>
                    <a:cxn ang="0">
                      <a:pos x="425" y="196"/>
                    </a:cxn>
                    <a:cxn ang="0">
                      <a:pos x="434" y="194"/>
                    </a:cxn>
                    <a:cxn ang="0">
                      <a:pos x="443" y="192"/>
                    </a:cxn>
                    <a:cxn ang="0">
                      <a:pos x="460" y="184"/>
                    </a:cxn>
                    <a:cxn ang="0">
                      <a:pos x="458" y="180"/>
                    </a:cxn>
                    <a:cxn ang="0">
                      <a:pos x="455" y="171"/>
                    </a:cxn>
                    <a:cxn ang="0">
                      <a:pos x="452" y="163"/>
                    </a:cxn>
                    <a:cxn ang="0">
                      <a:pos x="448" y="154"/>
                    </a:cxn>
                    <a:cxn ang="0">
                      <a:pos x="442" y="138"/>
                    </a:cxn>
                    <a:cxn ang="0">
                      <a:pos x="442" y="111"/>
                    </a:cxn>
                    <a:cxn ang="0">
                      <a:pos x="473" y="114"/>
                    </a:cxn>
                    <a:cxn ang="0">
                      <a:pos x="483" y="109"/>
                    </a:cxn>
                    <a:cxn ang="0">
                      <a:pos x="481" y="67"/>
                    </a:cxn>
                    <a:cxn ang="0">
                      <a:pos x="453" y="57"/>
                    </a:cxn>
                    <a:cxn ang="0">
                      <a:pos x="446" y="62"/>
                    </a:cxn>
                    <a:cxn ang="0">
                      <a:pos x="434" y="73"/>
                    </a:cxn>
                    <a:cxn ang="0">
                      <a:pos x="424" y="73"/>
                    </a:cxn>
                    <a:cxn ang="0">
                      <a:pos x="421" y="66"/>
                    </a:cxn>
                    <a:cxn ang="0">
                      <a:pos x="418" y="57"/>
                    </a:cxn>
                    <a:cxn ang="0">
                      <a:pos x="416" y="49"/>
                    </a:cxn>
                    <a:cxn ang="0">
                      <a:pos x="410" y="21"/>
                    </a:cxn>
                    <a:cxn ang="0">
                      <a:pos x="407" y="12"/>
                    </a:cxn>
                    <a:cxn ang="0">
                      <a:pos x="397" y="0"/>
                    </a:cxn>
                    <a:cxn ang="0">
                      <a:pos x="382" y="3"/>
                    </a:cxn>
                    <a:cxn ang="0">
                      <a:pos x="375" y="6"/>
                    </a:cxn>
                    <a:cxn ang="0">
                      <a:pos x="361" y="8"/>
                    </a:cxn>
                    <a:cxn ang="0">
                      <a:pos x="307" y="25"/>
                    </a:cxn>
                    <a:cxn ang="0">
                      <a:pos x="293" y="30"/>
                    </a:cxn>
                    <a:cxn ang="0">
                      <a:pos x="219" y="57"/>
                    </a:cxn>
                    <a:cxn ang="0">
                      <a:pos x="79" y="124"/>
                    </a:cxn>
                    <a:cxn ang="0">
                      <a:pos x="34" y="152"/>
                    </a:cxn>
                    <a:cxn ang="0">
                      <a:pos x="27" y="156"/>
                    </a:cxn>
                    <a:cxn ang="0">
                      <a:pos x="20" y="160"/>
                    </a:cxn>
                    <a:cxn ang="0">
                      <a:pos x="13" y="164"/>
                    </a:cxn>
                    <a:cxn ang="0">
                      <a:pos x="4" y="170"/>
                    </a:cxn>
                    <a:cxn ang="0">
                      <a:pos x="55" y="404"/>
                    </a:cxn>
                  </a:cxnLst>
                  <a:rect l="0" t="0" r="r" b="b"/>
                  <a:pathLst>
                    <a:path w="490" h="404">
                      <a:moveTo>
                        <a:pt x="55" y="404"/>
                      </a:moveTo>
                      <a:cubicBezTo>
                        <a:pt x="54" y="401"/>
                        <a:pt x="66" y="393"/>
                        <a:pt x="68" y="391"/>
                      </a:cubicBezTo>
                      <a:cubicBezTo>
                        <a:pt x="71" y="389"/>
                        <a:pt x="79" y="382"/>
                        <a:pt x="82" y="379"/>
                      </a:cubicBezTo>
                      <a:lnTo>
                        <a:pt x="86" y="376"/>
                      </a:lnTo>
                      <a:lnTo>
                        <a:pt x="90" y="373"/>
                      </a:lnTo>
                      <a:lnTo>
                        <a:pt x="93" y="372"/>
                      </a:lnTo>
                      <a:lnTo>
                        <a:pt x="97" y="369"/>
                      </a:lnTo>
                      <a:lnTo>
                        <a:pt x="101" y="364"/>
                      </a:lnTo>
                      <a:cubicBezTo>
                        <a:pt x="110" y="360"/>
                        <a:pt x="116" y="352"/>
                        <a:pt x="125" y="348"/>
                      </a:cubicBezTo>
                      <a:cubicBezTo>
                        <a:pt x="162" y="320"/>
                        <a:pt x="206" y="291"/>
                        <a:pt x="247" y="271"/>
                      </a:cubicBezTo>
                      <a:cubicBezTo>
                        <a:pt x="266" y="259"/>
                        <a:pt x="290" y="247"/>
                        <a:pt x="311" y="238"/>
                      </a:cubicBezTo>
                      <a:cubicBezTo>
                        <a:pt x="322" y="233"/>
                        <a:pt x="334" y="229"/>
                        <a:pt x="345" y="224"/>
                      </a:cubicBezTo>
                      <a:cubicBezTo>
                        <a:pt x="353" y="220"/>
                        <a:pt x="368" y="216"/>
                        <a:pt x="375" y="212"/>
                      </a:cubicBezTo>
                      <a:lnTo>
                        <a:pt x="380" y="212"/>
                      </a:lnTo>
                      <a:lnTo>
                        <a:pt x="383" y="210"/>
                      </a:lnTo>
                      <a:lnTo>
                        <a:pt x="387" y="208"/>
                      </a:lnTo>
                      <a:lnTo>
                        <a:pt x="391" y="207"/>
                      </a:lnTo>
                      <a:lnTo>
                        <a:pt x="395" y="206"/>
                      </a:lnTo>
                      <a:lnTo>
                        <a:pt x="399" y="205"/>
                      </a:lnTo>
                      <a:lnTo>
                        <a:pt x="401" y="204"/>
                      </a:lnTo>
                      <a:lnTo>
                        <a:pt x="405" y="202"/>
                      </a:lnTo>
                      <a:lnTo>
                        <a:pt x="410" y="201"/>
                      </a:lnTo>
                      <a:lnTo>
                        <a:pt x="412" y="201"/>
                      </a:lnTo>
                      <a:lnTo>
                        <a:pt x="416" y="199"/>
                      </a:lnTo>
                      <a:lnTo>
                        <a:pt x="418" y="198"/>
                      </a:lnTo>
                      <a:lnTo>
                        <a:pt x="423" y="198"/>
                      </a:lnTo>
                      <a:lnTo>
                        <a:pt x="425" y="196"/>
                      </a:lnTo>
                      <a:lnTo>
                        <a:pt x="428" y="195"/>
                      </a:lnTo>
                      <a:lnTo>
                        <a:pt x="430" y="195"/>
                      </a:lnTo>
                      <a:lnTo>
                        <a:pt x="434" y="194"/>
                      </a:lnTo>
                      <a:lnTo>
                        <a:pt x="436" y="193"/>
                      </a:lnTo>
                      <a:lnTo>
                        <a:pt x="441" y="193"/>
                      </a:lnTo>
                      <a:lnTo>
                        <a:pt x="443" y="192"/>
                      </a:lnTo>
                      <a:cubicBezTo>
                        <a:pt x="448" y="191"/>
                        <a:pt x="457" y="187"/>
                        <a:pt x="461" y="187"/>
                      </a:cubicBezTo>
                      <a:lnTo>
                        <a:pt x="461" y="186"/>
                      </a:lnTo>
                      <a:lnTo>
                        <a:pt x="460" y="184"/>
                      </a:lnTo>
                      <a:lnTo>
                        <a:pt x="459" y="182"/>
                      </a:lnTo>
                      <a:lnTo>
                        <a:pt x="459" y="181"/>
                      </a:lnTo>
                      <a:lnTo>
                        <a:pt x="458" y="180"/>
                      </a:lnTo>
                      <a:lnTo>
                        <a:pt x="457" y="176"/>
                      </a:lnTo>
                      <a:lnTo>
                        <a:pt x="457" y="174"/>
                      </a:lnTo>
                      <a:lnTo>
                        <a:pt x="455" y="171"/>
                      </a:lnTo>
                      <a:lnTo>
                        <a:pt x="453" y="169"/>
                      </a:lnTo>
                      <a:lnTo>
                        <a:pt x="453" y="166"/>
                      </a:lnTo>
                      <a:lnTo>
                        <a:pt x="452" y="163"/>
                      </a:lnTo>
                      <a:lnTo>
                        <a:pt x="451" y="160"/>
                      </a:lnTo>
                      <a:lnTo>
                        <a:pt x="450" y="157"/>
                      </a:lnTo>
                      <a:lnTo>
                        <a:pt x="448" y="154"/>
                      </a:lnTo>
                      <a:lnTo>
                        <a:pt x="445" y="144"/>
                      </a:lnTo>
                      <a:lnTo>
                        <a:pt x="443" y="141"/>
                      </a:lnTo>
                      <a:lnTo>
                        <a:pt x="442" y="138"/>
                      </a:lnTo>
                      <a:lnTo>
                        <a:pt x="440" y="133"/>
                      </a:lnTo>
                      <a:lnTo>
                        <a:pt x="440" y="130"/>
                      </a:lnTo>
                      <a:cubicBezTo>
                        <a:pt x="439" y="121"/>
                        <a:pt x="436" y="120"/>
                        <a:pt x="442" y="111"/>
                      </a:cubicBezTo>
                      <a:cubicBezTo>
                        <a:pt x="452" y="110"/>
                        <a:pt x="455" y="116"/>
                        <a:pt x="467" y="115"/>
                      </a:cubicBezTo>
                      <a:lnTo>
                        <a:pt x="470" y="115"/>
                      </a:lnTo>
                      <a:lnTo>
                        <a:pt x="473" y="114"/>
                      </a:lnTo>
                      <a:lnTo>
                        <a:pt x="476" y="112"/>
                      </a:lnTo>
                      <a:lnTo>
                        <a:pt x="480" y="110"/>
                      </a:lnTo>
                      <a:lnTo>
                        <a:pt x="483" y="109"/>
                      </a:lnTo>
                      <a:lnTo>
                        <a:pt x="485" y="104"/>
                      </a:lnTo>
                      <a:lnTo>
                        <a:pt x="489" y="93"/>
                      </a:lnTo>
                      <a:cubicBezTo>
                        <a:pt x="490" y="84"/>
                        <a:pt x="487" y="74"/>
                        <a:pt x="481" y="67"/>
                      </a:cubicBezTo>
                      <a:lnTo>
                        <a:pt x="475" y="61"/>
                      </a:lnTo>
                      <a:lnTo>
                        <a:pt x="467" y="57"/>
                      </a:lnTo>
                      <a:lnTo>
                        <a:pt x="453" y="57"/>
                      </a:lnTo>
                      <a:lnTo>
                        <a:pt x="451" y="60"/>
                      </a:lnTo>
                      <a:lnTo>
                        <a:pt x="448" y="60"/>
                      </a:lnTo>
                      <a:lnTo>
                        <a:pt x="446" y="62"/>
                      </a:lnTo>
                      <a:lnTo>
                        <a:pt x="440" y="68"/>
                      </a:lnTo>
                      <a:lnTo>
                        <a:pt x="435" y="70"/>
                      </a:lnTo>
                      <a:lnTo>
                        <a:pt x="434" y="73"/>
                      </a:lnTo>
                      <a:lnTo>
                        <a:pt x="430" y="74"/>
                      </a:lnTo>
                      <a:lnTo>
                        <a:pt x="427" y="74"/>
                      </a:lnTo>
                      <a:lnTo>
                        <a:pt x="424" y="73"/>
                      </a:lnTo>
                      <a:lnTo>
                        <a:pt x="423" y="69"/>
                      </a:lnTo>
                      <a:lnTo>
                        <a:pt x="422" y="67"/>
                      </a:lnTo>
                      <a:lnTo>
                        <a:pt x="421" y="66"/>
                      </a:lnTo>
                      <a:lnTo>
                        <a:pt x="421" y="62"/>
                      </a:lnTo>
                      <a:lnTo>
                        <a:pt x="420" y="60"/>
                      </a:lnTo>
                      <a:lnTo>
                        <a:pt x="418" y="57"/>
                      </a:lnTo>
                      <a:lnTo>
                        <a:pt x="417" y="55"/>
                      </a:lnTo>
                      <a:lnTo>
                        <a:pt x="416" y="51"/>
                      </a:lnTo>
                      <a:lnTo>
                        <a:pt x="416" y="49"/>
                      </a:lnTo>
                      <a:lnTo>
                        <a:pt x="413" y="42"/>
                      </a:lnTo>
                      <a:cubicBezTo>
                        <a:pt x="410" y="35"/>
                        <a:pt x="415" y="34"/>
                        <a:pt x="410" y="25"/>
                      </a:cubicBezTo>
                      <a:lnTo>
                        <a:pt x="410" y="21"/>
                      </a:lnTo>
                      <a:lnTo>
                        <a:pt x="409" y="18"/>
                      </a:lnTo>
                      <a:lnTo>
                        <a:pt x="409" y="15"/>
                      </a:lnTo>
                      <a:lnTo>
                        <a:pt x="407" y="12"/>
                      </a:lnTo>
                      <a:lnTo>
                        <a:pt x="407" y="10"/>
                      </a:lnTo>
                      <a:cubicBezTo>
                        <a:pt x="408" y="5"/>
                        <a:pt x="406" y="9"/>
                        <a:pt x="406" y="0"/>
                      </a:cubicBezTo>
                      <a:lnTo>
                        <a:pt x="397" y="0"/>
                      </a:lnTo>
                      <a:lnTo>
                        <a:pt x="393" y="1"/>
                      </a:lnTo>
                      <a:lnTo>
                        <a:pt x="390" y="3"/>
                      </a:lnTo>
                      <a:lnTo>
                        <a:pt x="382" y="3"/>
                      </a:lnTo>
                      <a:lnTo>
                        <a:pt x="380" y="4"/>
                      </a:lnTo>
                      <a:lnTo>
                        <a:pt x="377" y="4"/>
                      </a:lnTo>
                      <a:lnTo>
                        <a:pt x="375" y="6"/>
                      </a:lnTo>
                      <a:lnTo>
                        <a:pt x="371" y="6"/>
                      </a:lnTo>
                      <a:lnTo>
                        <a:pt x="367" y="8"/>
                      </a:lnTo>
                      <a:lnTo>
                        <a:pt x="361" y="8"/>
                      </a:lnTo>
                      <a:cubicBezTo>
                        <a:pt x="358" y="10"/>
                        <a:pt x="340" y="14"/>
                        <a:pt x="335" y="16"/>
                      </a:cubicBezTo>
                      <a:cubicBezTo>
                        <a:pt x="327" y="17"/>
                        <a:pt x="320" y="21"/>
                        <a:pt x="311" y="24"/>
                      </a:cubicBezTo>
                      <a:lnTo>
                        <a:pt x="307" y="25"/>
                      </a:lnTo>
                      <a:lnTo>
                        <a:pt x="302" y="26"/>
                      </a:lnTo>
                      <a:lnTo>
                        <a:pt x="298" y="27"/>
                      </a:lnTo>
                      <a:lnTo>
                        <a:pt x="293" y="30"/>
                      </a:lnTo>
                      <a:lnTo>
                        <a:pt x="289" y="30"/>
                      </a:lnTo>
                      <a:lnTo>
                        <a:pt x="285" y="33"/>
                      </a:lnTo>
                      <a:cubicBezTo>
                        <a:pt x="264" y="39"/>
                        <a:pt x="239" y="48"/>
                        <a:pt x="219" y="57"/>
                      </a:cubicBezTo>
                      <a:cubicBezTo>
                        <a:pt x="199" y="66"/>
                        <a:pt x="179" y="74"/>
                        <a:pt x="159" y="84"/>
                      </a:cubicBezTo>
                      <a:cubicBezTo>
                        <a:pt x="141" y="93"/>
                        <a:pt x="121" y="103"/>
                        <a:pt x="103" y="112"/>
                      </a:cubicBezTo>
                      <a:cubicBezTo>
                        <a:pt x="94" y="117"/>
                        <a:pt x="89" y="122"/>
                        <a:pt x="79" y="124"/>
                      </a:cubicBezTo>
                      <a:cubicBezTo>
                        <a:pt x="72" y="128"/>
                        <a:pt x="60" y="137"/>
                        <a:pt x="55" y="139"/>
                      </a:cubicBezTo>
                      <a:cubicBezTo>
                        <a:pt x="49" y="143"/>
                        <a:pt x="42" y="145"/>
                        <a:pt x="37" y="150"/>
                      </a:cubicBezTo>
                      <a:lnTo>
                        <a:pt x="34" y="152"/>
                      </a:lnTo>
                      <a:lnTo>
                        <a:pt x="31" y="152"/>
                      </a:lnTo>
                      <a:lnTo>
                        <a:pt x="28" y="154"/>
                      </a:lnTo>
                      <a:lnTo>
                        <a:pt x="27" y="156"/>
                      </a:lnTo>
                      <a:lnTo>
                        <a:pt x="25" y="157"/>
                      </a:lnTo>
                      <a:lnTo>
                        <a:pt x="21" y="158"/>
                      </a:lnTo>
                      <a:lnTo>
                        <a:pt x="20" y="160"/>
                      </a:lnTo>
                      <a:lnTo>
                        <a:pt x="17" y="160"/>
                      </a:lnTo>
                      <a:lnTo>
                        <a:pt x="16" y="163"/>
                      </a:lnTo>
                      <a:lnTo>
                        <a:pt x="13" y="164"/>
                      </a:lnTo>
                      <a:lnTo>
                        <a:pt x="8" y="166"/>
                      </a:lnTo>
                      <a:lnTo>
                        <a:pt x="5" y="169"/>
                      </a:lnTo>
                      <a:lnTo>
                        <a:pt x="4" y="170"/>
                      </a:lnTo>
                      <a:lnTo>
                        <a:pt x="1" y="171"/>
                      </a:lnTo>
                      <a:lnTo>
                        <a:pt x="0" y="172"/>
                      </a:lnTo>
                      <a:lnTo>
                        <a:pt x="55" y="404"/>
                      </a:lnTo>
                      <a:close/>
                    </a:path>
                  </a:pathLst>
                </a:custGeom>
                <a:solidFill>
                  <a:srgbClr val="9CB8FF"/>
                </a:solidFill>
                <a:ln w="12700" cmpd="sng">
                  <a:solidFill>
                    <a:srgbClr val="9CB8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12" name="Freeform 117">
                  <a:extLst>
                    <a:ext uri="{FF2B5EF4-FFF2-40B4-BE49-F238E27FC236}">
                      <a16:creationId xmlns:a16="http://schemas.microsoft.com/office/drawing/2014/main" id="{B998BA0A-7DBE-47ED-8A83-0301755AD0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3" y="2412"/>
                  <a:ext cx="24" cy="25"/>
                </a:xfrm>
                <a:custGeom>
                  <a:avLst/>
                  <a:gdLst/>
                  <a:ahLst/>
                  <a:cxnLst>
                    <a:cxn ang="0">
                      <a:pos x="0" y="37"/>
                    </a:cxn>
                    <a:cxn ang="0">
                      <a:pos x="4" y="61"/>
                    </a:cxn>
                    <a:cxn ang="0">
                      <a:pos x="5" y="61"/>
                    </a:cxn>
                    <a:cxn ang="0">
                      <a:pos x="8" y="58"/>
                    </a:cxn>
                    <a:cxn ang="0">
                      <a:pos x="10" y="57"/>
                    </a:cxn>
                    <a:cxn ang="0">
                      <a:pos x="11" y="56"/>
                    </a:cxn>
                    <a:cxn ang="0">
                      <a:pos x="14" y="52"/>
                    </a:cxn>
                    <a:cxn ang="0">
                      <a:pos x="16" y="52"/>
                    </a:cxn>
                    <a:cxn ang="0">
                      <a:pos x="23" y="45"/>
                    </a:cxn>
                    <a:cxn ang="0">
                      <a:pos x="26" y="44"/>
                    </a:cxn>
                    <a:cxn ang="0">
                      <a:pos x="28" y="42"/>
                    </a:cxn>
                    <a:cxn ang="0">
                      <a:pos x="32" y="39"/>
                    </a:cxn>
                    <a:cxn ang="0">
                      <a:pos x="33" y="38"/>
                    </a:cxn>
                    <a:cxn ang="0">
                      <a:pos x="40" y="34"/>
                    </a:cxn>
                    <a:cxn ang="0">
                      <a:pos x="44" y="31"/>
                    </a:cxn>
                    <a:cxn ang="0">
                      <a:pos x="51" y="26"/>
                    </a:cxn>
                    <a:cxn ang="0">
                      <a:pos x="53" y="24"/>
                    </a:cxn>
                    <a:cxn ang="0">
                      <a:pos x="56" y="22"/>
                    </a:cxn>
                    <a:cxn ang="0">
                      <a:pos x="57" y="21"/>
                    </a:cxn>
                    <a:cxn ang="0">
                      <a:pos x="58" y="21"/>
                    </a:cxn>
                    <a:cxn ang="0">
                      <a:pos x="47" y="0"/>
                    </a:cxn>
                    <a:cxn ang="0">
                      <a:pos x="46" y="0"/>
                    </a:cxn>
                    <a:cxn ang="0">
                      <a:pos x="45" y="2"/>
                    </a:cxn>
                    <a:cxn ang="0">
                      <a:pos x="41" y="2"/>
                    </a:cxn>
                    <a:cxn ang="0">
                      <a:pos x="39" y="6"/>
                    </a:cxn>
                    <a:cxn ang="0">
                      <a:pos x="37" y="7"/>
                    </a:cxn>
                    <a:cxn ang="0">
                      <a:pos x="34" y="7"/>
                    </a:cxn>
                    <a:cxn ang="0">
                      <a:pos x="32" y="9"/>
                    </a:cxn>
                    <a:cxn ang="0">
                      <a:pos x="21" y="18"/>
                    </a:cxn>
                    <a:cxn ang="0">
                      <a:pos x="9" y="27"/>
                    </a:cxn>
                    <a:cxn ang="0">
                      <a:pos x="5" y="31"/>
                    </a:cxn>
                    <a:cxn ang="0">
                      <a:pos x="2" y="32"/>
                    </a:cxn>
                    <a:cxn ang="0">
                      <a:pos x="1" y="34"/>
                    </a:cxn>
                    <a:cxn ang="0">
                      <a:pos x="0" y="36"/>
                    </a:cxn>
                    <a:cxn ang="0">
                      <a:pos x="0" y="37"/>
                    </a:cxn>
                  </a:cxnLst>
                  <a:rect l="0" t="0" r="r" b="b"/>
                  <a:pathLst>
                    <a:path w="58" h="61">
                      <a:moveTo>
                        <a:pt x="0" y="37"/>
                      </a:moveTo>
                      <a:lnTo>
                        <a:pt x="4" y="61"/>
                      </a:lnTo>
                      <a:lnTo>
                        <a:pt x="5" y="61"/>
                      </a:lnTo>
                      <a:lnTo>
                        <a:pt x="8" y="58"/>
                      </a:lnTo>
                      <a:lnTo>
                        <a:pt x="10" y="57"/>
                      </a:lnTo>
                      <a:lnTo>
                        <a:pt x="11" y="56"/>
                      </a:lnTo>
                      <a:lnTo>
                        <a:pt x="14" y="52"/>
                      </a:lnTo>
                      <a:lnTo>
                        <a:pt x="16" y="52"/>
                      </a:lnTo>
                      <a:lnTo>
                        <a:pt x="23" y="45"/>
                      </a:lnTo>
                      <a:lnTo>
                        <a:pt x="26" y="44"/>
                      </a:lnTo>
                      <a:lnTo>
                        <a:pt x="28" y="42"/>
                      </a:lnTo>
                      <a:lnTo>
                        <a:pt x="32" y="39"/>
                      </a:lnTo>
                      <a:lnTo>
                        <a:pt x="33" y="38"/>
                      </a:lnTo>
                      <a:lnTo>
                        <a:pt x="40" y="34"/>
                      </a:lnTo>
                      <a:lnTo>
                        <a:pt x="44" y="31"/>
                      </a:lnTo>
                      <a:lnTo>
                        <a:pt x="51" y="26"/>
                      </a:lnTo>
                      <a:lnTo>
                        <a:pt x="53" y="24"/>
                      </a:lnTo>
                      <a:lnTo>
                        <a:pt x="56" y="22"/>
                      </a:lnTo>
                      <a:lnTo>
                        <a:pt x="57" y="21"/>
                      </a:lnTo>
                      <a:lnTo>
                        <a:pt x="58" y="21"/>
                      </a:lnTo>
                      <a:lnTo>
                        <a:pt x="47" y="0"/>
                      </a:lnTo>
                      <a:lnTo>
                        <a:pt x="46" y="0"/>
                      </a:lnTo>
                      <a:lnTo>
                        <a:pt x="45" y="2"/>
                      </a:lnTo>
                      <a:lnTo>
                        <a:pt x="41" y="2"/>
                      </a:lnTo>
                      <a:lnTo>
                        <a:pt x="39" y="6"/>
                      </a:lnTo>
                      <a:lnTo>
                        <a:pt x="37" y="7"/>
                      </a:lnTo>
                      <a:lnTo>
                        <a:pt x="34" y="7"/>
                      </a:lnTo>
                      <a:lnTo>
                        <a:pt x="32" y="9"/>
                      </a:lnTo>
                      <a:cubicBezTo>
                        <a:pt x="28" y="11"/>
                        <a:pt x="25" y="15"/>
                        <a:pt x="21" y="18"/>
                      </a:cubicBezTo>
                      <a:cubicBezTo>
                        <a:pt x="16" y="19"/>
                        <a:pt x="14" y="24"/>
                        <a:pt x="9" y="27"/>
                      </a:cubicBezTo>
                      <a:lnTo>
                        <a:pt x="5" y="31"/>
                      </a:lnTo>
                      <a:lnTo>
                        <a:pt x="2" y="32"/>
                      </a:lnTo>
                      <a:lnTo>
                        <a:pt x="1" y="34"/>
                      </a:lnTo>
                      <a:lnTo>
                        <a:pt x="0" y="36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13" name="Freeform 118">
                  <a:extLst>
                    <a:ext uri="{FF2B5EF4-FFF2-40B4-BE49-F238E27FC236}">
                      <a16:creationId xmlns:a16="http://schemas.microsoft.com/office/drawing/2014/main" id="{E6F7ADC5-7100-4014-B0FD-FEA7D72E0B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" y="2379"/>
                  <a:ext cx="33" cy="25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0" y="61"/>
                    </a:cxn>
                    <a:cxn ang="0">
                      <a:pos x="10" y="60"/>
                    </a:cxn>
                    <a:cxn ang="0">
                      <a:pos x="28" y="47"/>
                    </a:cxn>
                    <a:cxn ang="0">
                      <a:pos x="32" y="45"/>
                    </a:cxn>
                    <a:cxn ang="0">
                      <a:pos x="34" y="44"/>
                    </a:cxn>
                    <a:cxn ang="0">
                      <a:pos x="39" y="43"/>
                    </a:cxn>
                    <a:cxn ang="0">
                      <a:pos x="42" y="39"/>
                    </a:cxn>
                    <a:cxn ang="0">
                      <a:pos x="45" y="38"/>
                    </a:cxn>
                    <a:cxn ang="0">
                      <a:pos x="49" y="36"/>
                    </a:cxn>
                    <a:cxn ang="0">
                      <a:pos x="54" y="33"/>
                    </a:cxn>
                    <a:cxn ang="0">
                      <a:pos x="56" y="32"/>
                    </a:cxn>
                    <a:cxn ang="0">
                      <a:pos x="58" y="30"/>
                    </a:cxn>
                    <a:cxn ang="0">
                      <a:pos x="62" y="28"/>
                    </a:cxn>
                    <a:cxn ang="0">
                      <a:pos x="63" y="26"/>
                    </a:cxn>
                    <a:cxn ang="0">
                      <a:pos x="65" y="25"/>
                    </a:cxn>
                    <a:cxn ang="0">
                      <a:pos x="69" y="23"/>
                    </a:cxn>
                    <a:cxn ang="0">
                      <a:pos x="82" y="16"/>
                    </a:cxn>
                    <a:cxn ang="0">
                      <a:pos x="74" y="0"/>
                    </a:cxn>
                    <a:cxn ang="0">
                      <a:pos x="73" y="0"/>
                    </a:cxn>
                    <a:cxn ang="0">
                      <a:pos x="69" y="2"/>
                    </a:cxn>
                    <a:cxn ang="0">
                      <a:pos x="67" y="2"/>
                    </a:cxn>
                    <a:cxn ang="0">
                      <a:pos x="64" y="4"/>
                    </a:cxn>
                    <a:cxn ang="0">
                      <a:pos x="62" y="6"/>
                    </a:cxn>
                    <a:cxn ang="0">
                      <a:pos x="58" y="7"/>
                    </a:cxn>
                    <a:cxn ang="0">
                      <a:pos x="51" y="10"/>
                    </a:cxn>
                    <a:cxn ang="0">
                      <a:pos x="47" y="13"/>
                    </a:cxn>
                    <a:cxn ang="0">
                      <a:pos x="44" y="15"/>
                    </a:cxn>
                    <a:cxn ang="0">
                      <a:pos x="37" y="17"/>
                    </a:cxn>
                    <a:cxn ang="0">
                      <a:pos x="33" y="21"/>
                    </a:cxn>
                    <a:cxn ang="0">
                      <a:pos x="31" y="22"/>
                    </a:cxn>
                    <a:cxn ang="0">
                      <a:pos x="10" y="33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82" h="61">
                      <a:moveTo>
                        <a:pt x="0" y="40"/>
                      </a:moveTo>
                      <a:lnTo>
                        <a:pt x="10" y="61"/>
                      </a:lnTo>
                      <a:lnTo>
                        <a:pt x="10" y="60"/>
                      </a:lnTo>
                      <a:cubicBezTo>
                        <a:pt x="17" y="56"/>
                        <a:pt x="22" y="52"/>
                        <a:pt x="28" y="47"/>
                      </a:cubicBezTo>
                      <a:lnTo>
                        <a:pt x="32" y="45"/>
                      </a:lnTo>
                      <a:lnTo>
                        <a:pt x="34" y="44"/>
                      </a:lnTo>
                      <a:lnTo>
                        <a:pt x="39" y="43"/>
                      </a:lnTo>
                      <a:lnTo>
                        <a:pt x="42" y="39"/>
                      </a:lnTo>
                      <a:lnTo>
                        <a:pt x="45" y="38"/>
                      </a:lnTo>
                      <a:lnTo>
                        <a:pt x="49" y="36"/>
                      </a:lnTo>
                      <a:lnTo>
                        <a:pt x="54" y="33"/>
                      </a:lnTo>
                      <a:lnTo>
                        <a:pt x="56" y="32"/>
                      </a:lnTo>
                      <a:lnTo>
                        <a:pt x="58" y="30"/>
                      </a:lnTo>
                      <a:lnTo>
                        <a:pt x="62" y="28"/>
                      </a:lnTo>
                      <a:lnTo>
                        <a:pt x="63" y="26"/>
                      </a:lnTo>
                      <a:lnTo>
                        <a:pt x="65" y="25"/>
                      </a:lnTo>
                      <a:lnTo>
                        <a:pt x="69" y="23"/>
                      </a:lnTo>
                      <a:cubicBezTo>
                        <a:pt x="74" y="22"/>
                        <a:pt x="77" y="17"/>
                        <a:pt x="82" y="16"/>
                      </a:cubicBezTo>
                      <a:lnTo>
                        <a:pt x="74" y="0"/>
                      </a:lnTo>
                      <a:lnTo>
                        <a:pt x="73" y="0"/>
                      </a:lnTo>
                      <a:lnTo>
                        <a:pt x="69" y="2"/>
                      </a:lnTo>
                      <a:lnTo>
                        <a:pt x="67" y="2"/>
                      </a:lnTo>
                      <a:lnTo>
                        <a:pt x="64" y="4"/>
                      </a:lnTo>
                      <a:lnTo>
                        <a:pt x="62" y="6"/>
                      </a:lnTo>
                      <a:lnTo>
                        <a:pt x="58" y="7"/>
                      </a:lnTo>
                      <a:lnTo>
                        <a:pt x="51" y="10"/>
                      </a:lnTo>
                      <a:lnTo>
                        <a:pt x="47" y="13"/>
                      </a:lnTo>
                      <a:lnTo>
                        <a:pt x="44" y="15"/>
                      </a:lnTo>
                      <a:lnTo>
                        <a:pt x="37" y="17"/>
                      </a:lnTo>
                      <a:lnTo>
                        <a:pt x="33" y="21"/>
                      </a:lnTo>
                      <a:lnTo>
                        <a:pt x="31" y="22"/>
                      </a:lnTo>
                      <a:cubicBezTo>
                        <a:pt x="25" y="24"/>
                        <a:pt x="16" y="31"/>
                        <a:pt x="10" y="33"/>
                      </a:cubicBezTo>
                      <a:cubicBezTo>
                        <a:pt x="7" y="36"/>
                        <a:pt x="3" y="38"/>
                        <a:pt x="0" y="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14" name="Freeform 119">
                  <a:extLst>
                    <a:ext uri="{FF2B5EF4-FFF2-40B4-BE49-F238E27FC236}">
                      <a16:creationId xmlns:a16="http://schemas.microsoft.com/office/drawing/2014/main" id="{A358FC96-D5D0-46CF-AB42-B1AAA4E651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9" y="2359"/>
                  <a:ext cx="30" cy="16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8" y="39"/>
                    </a:cxn>
                    <a:cxn ang="0">
                      <a:pos x="21" y="33"/>
                    </a:cxn>
                    <a:cxn ang="0">
                      <a:pos x="44" y="25"/>
                    </a:cxn>
                    <a:cxn ang="0">
                      <a:pos x="61" y="18"/>
                    </a:cxn>
                    <a:cxn ang="0">
                      <a:pos x="67" y="18"/>
                    </a:cxn>
                    <a:cxn ang="0">
                      <a:pos x="68" y="17"/>
                    </a:cxn>
                    <a:cxn ang="0">
                      <a:pos x="70" y="17"/>
                    </a:cxn>
                    <a:cxn ang="0">
                      <a:pos x="72" y="15"/>
                    </a:cxn>
                    <a:cxn ang="0">
                      <a:pos x="75" y="15"/>
                    </a:cxn>
                    <a:cxn ang="0">
                      <a:pos x="72" y="0"/>
                    </a:cxn>
                    <a:cxn ang="0">
                      <a:pos x="34" y="11"/>
                    </a:cxn>
                    <a:cxn ang="0">
                      <a:pos x="33" y="11"/>
                    </a:cxn>
                    <a:cxn ang="0">
                      <a:pos x="31" y="12"/>
                    </a:cxn>
                    <a:cxn ang="0">
                      <a:pos x="30" y="13"/>
                    </a:cxn>
                    <a:cxn ang="0">
                      <a:pos x="27" y="13"/>
                    </a:cxn>
                    <a:cxn ang="0">
                      <a:pos x="20" y="15"/>
                    </a:cxn>
                    <a:cxn ang="0">
                      <a:pos x="16" y="17"/>
                    </a:cxn>
                    <a:cxn ang="0">
                      <a:pos x="12" y="19"/>
                    </a:cxn>
                    <a:cxn ang="0">
                      <a:pos x="9" y="21"/>
                    </a:cxn>
                    <a:cxn ang="0">
                      <a:pos x="7" y="21"/>
                    </a:cxn>
                    <a:cxn ang="0">
                      <a:pos x="4" y="23"/>
                    </a:cxn>
                    <a:cxn ang="0">
                      <a:pos x="3" y="24"/>
                    </a:cxn>
                    <a:cxn ang="0">
                      <a:pos x="2" y="24"/>
                    </a:cxn>
                    <a:cxn ang="0">
                      <a:pos x="0" y="25"/>
                    </a:cxn>
                    <a:cxn ang="0">
                      <a:pos x="0" y="26"/>
                    </a:cxn>
                  </a:cxnLst>
                  <a:rect l="0" t="0" r="r" b="b"/>
                  <a:pathLst>
                    <a:path w="75" h="39">
                      <a:moveTo>
                        <a:pt x="0" y="26"/>
                      </a:moveTo>
                      <a:lnTo>
                        <a:pt x="8" y="39"/>
                      </a:lnTo>
                      <a:cubicBezTo>
                        <a:pt x="12" y="37"/>
                        <a:pt x="17" y="36"/>
                        <a:pt x="21" y="33"/>
                      </a:cubicBezTo>
                      <a:cubicBezTo>
                        <a:pt x="28" y="30"/>
                        <a:pt x="36" y="28"/>
                        <a:pt x="44" y="25"/>
                      </a:cubicBezTo>
                      <a:cubicBezTo>
                        <a:pt x="54" y="19"/>
                        <a:pt x="56" y="24"/>
                        <a:pt x="61" y="18"/>
                      </a:cubicBezTo>
                      <a:lnTo>
                        <a:pt x="67" y="18"/>
                      </a:lnTo>
                      <a:lnTo>
                        <a:pt x="68" y="17"/>
                      </a:lnTo>
                      <a:lnTo>
                        <a:pt x="70" y="17"/>
                      </a:lnTo>
                      <a:lnTo>
                        <a:pt x="72" y="15"/>
                      </a:lnTo>
                      <a:lnTo>
                        <a:pt x="75" y="15"/>
                      </a:lnTo>
                      <a:lnTo>
                        <a:pt x="72" y="0"/>
                      </a:lnTo>
                      <a:cubicBezTo>
                        <a:pt x="63" y="0"/>
                        <a:pt x="42" y="8"/>
                        <a:pt x="34" y="11"/>
                      </a:cubicBezTo>
                      <a:lnTo>
                        <a:pt x="33" y="11"/>
                      </a:lnTo>
                      <a:lnTo>
                        <a:pt x="31" y="12"/>
                      </a:lnTo>
                      <a:lnTo>
                        <a:pt x="30" y="13"/>
                      </a:lnTo>
                      <a:lnTo>
                        <a:pt x="27" y="13"/>
                      </a:lnTo>
                      <a:lnTo>
                        <a:pt x="20" y="15"/>
                      </a:lnTo>
                      <a:lnTo>
                        <a:pt x="16" y="17"/>
                      </a:lnTo>
                      <a:lnTo>
                        <a:pt x="12" y="19"/>
                      </a:lnTo>
                      <a:lnTo>
                        <a:pt x="9" y="21"/>
                      </a:lnTo>
                      <a:lnTo>
                        <a:pt x="7" y="21"/>
                      </a:lnTo>
                      <a:lnTo>
                        <a:pt x="4" y="23"/>
                      </a:lnTo>
                      <a:lnTo>
                        <a:pt x="3" y="24"/>
                      </a:lnTo>
                      <a:lnTo>
                        <a:pt x="2" y="24"/>
                      </a:lnTo>
                      <a:lnTo>
                        <a:pt x="0" y="2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15" name="Freeform 120">
                  <a:extLst>
                    <a:ext uri="{FF2B5EF4-FFF2-40B4-BE49-F238E27FC236}">
                      <a16:creationId xmlns:a16="http://schemas.microsoft.com/office/drawing/2014/main" id="{6357843A-F7A8-4006-8D1B-C36CB8911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7" y="2349"/>
                  <a:ext cx="21" cy="10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4" y="26"/>
                    </a:cxn>
                    <a:cxn ang="0">
                      <a:pos x="4" y="25"/>
                    </a:cxn>
                    <a:cxn ang="0">
                      <a:pos x="9" y="25"/>
                    </a:cxn>
                    <a:cxn ang="0">
                      <a:pos x="13" y="23"/>
                    </a:cxn>
                    <a:cxn ang="0">
                      <a:pos x="15" y="22"/>
                    </a:cxn>
                    <a:cxn ang="0">
                      <a:pos x="27" y="20"/>
                    </a:cxn>
                    <a:cxn ang="0">
                      <a:pos x="28" y="19"/>
                    </a:cxn>
                    <a:cxn ang="0">
                      <a:pos x="34" y="19"/>
                    </a:cxn>
                    <a:cxn ang="0">
                      <a:pos x="39" y="16"/>
                    </a:cxn>
                    <a:cxn ang="0">
                      <a:pos x="43" y="16"/>
                    </a:cxn>
                    <a:cxn ang="0">
                      <a:pos x="45" y="15"/>
                    </a:cxn>
                    <a:cxn ang="0">
                      <a:pos x="49" y="15"/>
                    </a:cxn>
                    <a:cxn ang="0">
                      <a:pos x="51" y="14"/>
                    </a:cxn>
                    <a:cxn ang="0">
                      <a:pos x="54" y="14"/>
                    </a:cxn>
                    <a:cxn ang="0">
                      <a:pos x="49" y="0"/>
                    </a:cxn>
                    <a:cxn ang="0">
                      <a:pos x="38" y="2"/>
                    </a:cxn>
                    <a:cxn ang="0">
                      <a:pos x="36" y="3"/>
                    </a:cxn>
                    <a:cxn ang="0">
                      <a:pos x="34" y="4"/>
                    </a:cxn>
                    <a:cxn ang="0">
                      <a:pos x="32" y="4"/>
                    </a:cxn>
                    <a:cxn ang="0">
                      <a:pos x="25" y="7"/>
                    </a:cxn>
                    <a:cxn ang="0">
                      <a:pos x="15" y="8"/>
                    </a:cxn>
                    <a:cxn ang="0">
                      <a:pos x="13" y="8"/>
                    </a:cxn>
                    <a:cxn ang="0">
                      <a:pos x="10" y="9"/>
                    </a:cxn>
                    <a:cxn ang="0">
                      <a:pos x="9" y="10"/>
                    </a:cxn>
                    <a:cxn ang="0">
                      <a:pos x="4" y="10"/>
                    </a:cxn>
                    <a:cxn ang="0">
                      <a:pos x="2" y="11"/>
                    </a:cxn>
                    <a:cxn ang="0">
                      <a:pos x="0" y="11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54" h="26">
                      <a:moveTo>
                        <a:pt x="0" y="13"/>
                      </a:moveTo>
                      <a:lnTo>
                        <a:pt x="4" y="26"/>
                      </a:lnTo>
                      <a:lnTo>
                        <a:pt x="4" y="25"/>
                      </a:lnTo>
                      <a:lnTo>
                        <a:pt x="9" y="25"/>
                      </a:lnTo>
                      <a:lnTo>
                        <a:pt x="13" y="23"/>
                      </a:lnTo>
                      <a:lnTo>
                        <a:pt x="15" y="22"/>
                      </a:lnTo>
                      <a:cubicBezTo>
                        <a:pt x="19" y="23"/>
                        <a:pt x="23" y="20"/>
                        <a:pt x="27" y="20"/>
                      </a:cubicBezTo>
                      <a:lnTo>
                        <a:pt x="28" y="19"/>
                      </a:lnTo>
                      <a:lnTo>
                        <a:pt x="34" y="19"/>
                      </a:lnTo>
                      <a:lnTo>
                        <a:pt x="39" y="16"/>
                      </a:lnTo>
                      <a:lnTo>
                        <a:pt x="43" y="16"/>
                      </a:lnTo>
                      <a:lnTo>
                        <a:pt x="45" y="15"/>
                      </a:lnTo>
                      <a:lnTo>
                        <a:pt x="49" y="15"/>
                      </a:lnTo>
                      <a:lnTo>
                        <a:pt x="51" y="14"/>
                      </a:lnTo>
                      <a:lnTo>
                        <a:pt x="54" y="14"/>
                      </a:lnTo>
                      <a:lnTo>
                        <a:pt x="49" y="0"/>
                      </a:lnTo>
                      <a:cubicBezTo>
                        <a:pt x="45" y="0"/>
                        <a:pt x="47" y="3"/>
                        <a:pt x="38" y="2"/>
                      </a:cubicBezTo>
                      <a:lnTo>
                        <a:pt x="36" y="3"/>
                      </a:lnTo>
                      <a:lnTo>
                        <a:pt x="34" y="4"/>
                      </a:lnTo>
                      <a:lnTo>
                        <a:pt x="32" y="4"/>
                      </a:lnTo>
                      <a:lnTo>
                        <a:pt x="25" y="7"/>
                      </a:lnTo>
                      <a:cubicBezTo>
                        <a:pt x="17" y="6"/>
                        <a:pt x="23" y="8"/>
                        <a:pt x="15" y="8"/>
                      </a:cubicBezTo>
                      <a:lnTo>
                        <a:pt x="13" y="8"/>
                      </a:lnTo>
                      <a:lnTo>
                        <a:pt x="10" y="9"/>
                      </a:lnTo>
                      <a:lnTo>
                        <a:pt x="9" y="10"/>
                      </a:lnTo>
                      <a:lnTo>
                        <a:pt x="4" y="10"/>
                      </a:lnTo>
                      <a:lnTo>
                        <a:pt x="2" y="11"/>
                      </a:lnTo>
                      <a:lnTo>
                        <a:pt x="0" y="11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16" name="Freeform 121">
                  <a:extLst>
                    <a:ext uri="{FF2B5EF4-FFF2-40B4-BE49-F238E27FC236}">
                      <a16:creationId xmlns:a16="http://schemas.microsoft.com/office/drawing/2014/main" id="{FCAA5E0D-EC81-4194-91EA-F0DD226574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4" y="2315"/>
                  <a:ext cx="162" cy="72"/>
                </a:xfrm>
                <a:custGeom>
                  <a:avLst/>
                  <a:gdLst/>
                  <a:ahLst/>
                  <a:cxnLst>
                    <a:cxn ang="0">
                      <a:pos x="2" y="181"/>
                    </a:cxn>
                    <a:cxn ang="0">
                      <a:pos x="33" y="161"/>
                    </a:cxn>
                    <a:cxn ang="0">
                      <a:pos x="50" y="150"/>
                    </a:cxn>
                    <a:cxn ang="0">
                      <a:pos x="54" y="147"/>
                    </a:cxn>
                    <a:cxn ang="0">
                      <a:pos x="57" y="145"/>
                    </a:cxn>
                    <a:cxn ang="0">
                      <a:pos x="61" y="145"/>
                    </a:cxn>
                    <a:cxn ang="0">
                      <a:pos x="64" y="143"/>
                    </a:cxn>
                    <a:cxn ang="0">
                      <a:pos x="68" y="139"/>
                    </a:cxn>
                    <a:cxn ang="0">
                      <a:pos x="72" y="138"/>
                    </a:cxn>
                    <a:cxn ang="0">
                      <a:pos x="75" y="135"/>
                    </a:cxn>
                    <a:cxn ang="0">
                      <a:pos x="99" y="122"/>
                    </a:cxn>
                    <a:cxn ang="0">
                      <a:pos x="133" y="105"/>
                    </a:cxn>
                    <a:cxn ang="0">
                      <a:pos x="204" y="74"/>
                    </a:cxn>
                    <a:cxn ang="0">
                      <a:pos x="275" y="48"/>
                    </a:cxn>
                    <a:cxn ang="0">
                      <a:pos x="333" y="29"/>
                    </a:cxn>
                    <a:cxn ang="0">
                      <a:pos x="335" y="26"/>
                    </a:cxn>
                    <a:cxn ang="0">
                      <a:pos x="339" y="26"/>
                    </a:cxn>
                    <a:cxn ang="0">
                      <a:pos x="343" y="25"/>
                    </a:cxn>
                    <a:cxn ang="0">
                      <a:pos x="346" y="23"/>
                    </a:cxn>
                    <a:cxn ang="0">
                      <a:pos x="349" y="23"/>
                    </a:cxn>
                    <a:cxn ang="0">
                      <a:pos x="352" y="21"/>
                    </a:cxn>
                    <a:cxn ang="0">
                      <a:pos x="373" y="15"/>
                    </a:cxn>
                    <a:cxn ang="0">
                      <a:pos x="375" y="15"/>
                    </a:cxn>
                    <a:cxn ang="0">
                      <a:pos x="377" y="14"/>
                    </a:cxn>
                    <a:cxn ang="0">
                      <a:pos x="380" y="14"/>
                    </a:cxn>
                    <a:cxn ang="0">
                      <a:pos x="382" y="13"/>
                    </a:cxn>
                    <a:cxn ang="0">
                      <a:pos x="385" y="13"/>
                    </a:cxn>
                    <a:cxn ang="0">
                      <a:pos x="386" y="12"/>
                    </a:cxn>
                    <a:cxn ang="0">
                      <a:pos x="387" y="12"/>
                    </a:cxn>
                    <a:cxn ang="0">
                      <a:pos x="406" y="8"/>
                    </a:cxn>
                    <a:cxn ang="0">
                      <a:pos x="405" y="0"/>
                    </a:cxn>
                    <a:cxn ang="0">
                      <a:pos x="390" y="2"/>
                    </a:cxn>
                    <a:cxn ang="0">
                      <a:pos x="387" y="2"/>
                    </a:cxn>
                    <a:cxn ang="0">
                      <a:pos x="385" y="3"/>
                    </a:cxn>
                    <a:cxn ang="0">
                      <a:pos x="381" y="3"/>
                    </a:cxn>
                    <a:cxn ang="0">
                      <a:pos x="376" y="6"/>
                    </a:cxn>
                    <a:cxn ang="0">
                      <a:pos x="360" y="11"/>
                    </a:cxn>
                    <a:cxn ang="0">
                      <a:pos x="335" y="18"/>
                    </a:cxn>
                    <a:cxn ang="0">
                      <a:pos x="207" y="63"/>
                    </a:cxn>
                    <a:cxn ang="0">
                      <a:pos x="133" y="96"/>
                    </a:cxn>
                    <a:cxn ang="0">
                      <a:pos x="102" y="110"/>
                    </a:cxn>
                    <a:cxn ang="0">
                      <a:pos x="94" y="115"/>
                    </a:cxn>
                    <a:cxn ang="0">
                      <a:pos x="88" y="116"/>
                    </a:cxn>
                    <a:cxn ang="0">
                      <a:pos x="85" y="117"/>
                    </a:cxn>
                    <a:cxn ang="0">
                      <a:pos x="80" y="120"/>
                    </a:cxn>
                    <a:cxn ang="0">
                      <a:pos x="76" y="122"/>
                    </a:cxn>
                    <a:cxn ang="0">
                      <a:pos x="72" y="123"/>
                    </a:cxn>
                    <a:cxn ang="0">
                      <a:pos x="32" y="146"/>
                    </a:cxn>
                    <a:cxn ang="0">
                      <a:pos x="20" y="153"/>
                    </a:cxn>
                    <a:cxn ang="0">
                      <a:pos x="15" y="156"/>
                    </a:cxn>
                    <a:cxn ang="0">
                      <a:pos x="13" y="158"/>
                    </a:cxn>
                    <a:cxn ang="0">
                      <a:pos x="8" y="161"/>
                    </a:cxn>
                    <a:cxn ang="0">
                      <a:pos x="4" y="164"/>
                    </a:cxn>
                    <a:cxn ang="0">
                      <a:pos x="2" y="164"/>
                    </a:cxn>
                    <a:cxn ang="0">
                      <a:pos x="2" y="167"/>
                    </a:cxn>
                    <a:cxn ang="0">
                      <a:pos x="0" y="167"/>
                    </a:cxn>
                    <a:cxn ang="0">
                      <a:pos x="0" y="168"/>
                    </a:cxn>
                    <a:cxn ang="0">
                      <a:pos x="2" y="181"/>
                    </a:cxn>
                  </a:cxnLst>
                  <a:rect l="0" t="0" r="r" b="b"/>
                  <a:pathLst>
                    <a:path w="406" h="181">
                      <a:moveTo>
                        <a:pt x="2" y="181"/>
                      </a:moveTo>
                      <a:cubicBezTo>
                        <a:pt x="12" y="173"/>
                        <a:pt x="23" y="167"/>
                        <a:pt x="33" y="161"/>
                      </a:cubicBezTo>
                      <a:cubicBezTo>
                        <a:pt x="38" y="156"/>
                        <a:pt x="45" y="154"/>
                        <a:pt x="50" y="150"/>
                      </a:cubicBezTo>
                      <a:lnTo>
                        <a:pt x="54" y="147"/>
                      </a:lnTo>
                      <a:lnTo>
                        <a:pt x="57" y="145"/>
                      </a:lnTo>
                      <a:lnTo>
                        <a:pt x="61" y="145"/>
                      </a:lnTo>
                      <a:lnTo>
                        <a:pt x="64" y="143"/>
                      </a:lnTo>
                      <a:lnTo>
                        <a:pt x="68" y="139"/>
                      </a:lnTo>
                      <a:lnTo>
                        <a:pt x="72" y="138"/>
                      </a:lnTo>
                      <a:lnTo>
                        <a:pt x="75" y="135"/>
                      </a:lnTo>
                      <a:cubicBezTo>
                        <a:pt x="84" y="133"/>
                        <a:pt x="90" y="125"/>
                        <a:pt x="99" y="122"/>
                      </a:cubicBezTo>
                      <a:cubicBezTo>
                        <a:pt x="110" y="118"/>
                        <a:pt x="122" y="111"/>
                        <a:pt x="133" y="105"/>
                      </a:cubicBezTo>
                      <a:cubicBezTo>
                        <a:pt x="156" y="95"/>
                        <a:pt x="179" y="84"/>
                        <a:pt x="204" y="74"/>
                      </a:cubicBezTo>
                      <a:cubicBezTo>
                        <a:pt x="228" y="67"/>
                        <a:pt x="251" y="54"/>
                        <a:pt x="275" y="48"/>
                      </a:cubicBezTo>
                      <a:cubicBezTo>
                        <a:pt x="293" y="42"/>
                        <a:pt x="317" y="31"/>
                        <a:pt x="333" y="29"/>
                      </a:cubicBezTo>
                      <a:lnTo>
                        <a:pt x="335" y="26"/>
                      </a:lnTo>
                      <a:lnTo>
                        <a:pt x="339" y="26"/>
                      </a:lnTo>
                      <a:lnTo>
                        <a:pt x="343" y="25"/>
                      </a:lnTo>
                      <a:lnTo>
                        <a:pt x="346" y="23"/>
                      </a:lnTo>
                      <a:lnTo>
                        <a:pt x="349" y="23"/>
                      </a:lnTo>
                      <a:lnTo>
                        <a:pt x="352" y="21"/>
                      </a:lnTo>
                      <a:cubicBezTo>
                        <a:pt x="358" y="20"/>
                        <a:pt x="367" y="19"/>
                        <a:pt x="373" y="15"/>
                      </a:cubicBezTo>
                      <a:lnTo>
                        <a:pt x="375" y="15"/>
                      </a:lnTo>
                      <a:lnTo>
                        <a:pt x="377" y="14"/>
                      </a:lnTo>
                      <a:lnTo>
                        <a:pt x="380" y="14"/>
                      </a:lnTo>
                      <a:lnTo>
                        <a:pt x="382" y="13"/>
                      </a:lnTo>
                      <a:lnTo>
                        <a:pt x="385" y="13"/>
                      </a:lnTo>
                      <a:lnTo>
                        <a:pt x="386" y="12"/>
                      </a:lnTo>
                      <a:lnTo>
                        <a:pt x="387" y="12"/>
                      </a:lnTo>
                      <a:cubicBezTo>
                        <a:pt x="394" y="13"/>
                        <a:pt x="399" y="7"/>
                        <a:pt x="406" y="8"/>
                      </a:cubicBezTo>
                      <a:lnTo>
                        <a:pt x="405" y="0"/>
                      </a:lnTo>
                      <a:cubicBezTo>
                        <a:pt x="403" y="0"/>
                        <a:pt x="391" y="1"/>
                        <a:pt x="390" y="2"/>
                      </a:cubicBezTo>
                      <a:lnTo>
                        <a:pt x="387" y="2"/>
                      </a:lnTo>
                      <a:lnTo>
                        <a:pt x="385" y="3"/>
                      </a:lnTo>
                      <a:lnTo>
                        <a:pt x="381" y="3"/>
                      </a:lnTo>
                      <a:lnTo>
                        <a:pt x="376" y="6"/>
                      </a:lnTo>
                      <a:cubicBezTo>
                        <a:pt x="371" y="8"/>
                        <a:pt x="365" y="8"/>
                        <a:pt x="360" y="11"/>
                      </a:cubicBezTo>
                      <a:cubicBezTo>
                        <a:pt x="350" y="12"/>
                        <a:pt x="345" y="14"/>
                        <a:pt x="335" y="18"/>
                      </a:cubicBezTo>
                      <a:cubicBezTo>
                        <a:pt x="292" y="30"/>
                        <a:pt x="250" y="47"/>
                        <a:pt x="207" y="63"/>
                      </a:cubicBezTo>
                      <a:cubicBezTo>
                        <a:pt x="182" y="74"/>
                        <a:pt x="158" y="84"/>
                        <a:pt x="133" y="96"/>
                      </a:cubicBezTo>
                      <a:cubicBezTo>
                        <a:pt x="121" y="102"/>
                        <a:pt x="114" y="102"/>
                        <a:pt x="102" y="110"/>
                      </a:cubicBezTo>
                      <a:lnTo>
                        <a:pt x="94" y="115"/>
                      </a:lnTo>
                      <a:lnTo>
                        <a:pt x="88" y="116"/>
                      </a:lnTo>
                      <a:lnTo>
                        <a:pt x="85" y="117"/>
                      </a:lnTo>
                      <a:lnTo>
                        <a:pt x="80" y="120"/>
                      </a:lnTo>
                      <a:lnTo>
                        <a:pt x="76" y="122"/>
                      </a:lnTo>
                      <a:lnTo>
                        <a:pt x="72" y="123"/>
                      </a:lnTo>
                      <a:cubicBezTo>
                        <a:pt x="58" y="134"/>
                        <a:pt x="48" y="135"/>
                        <a:pt x="32" y="146"/>
                      </a:cubicBezTo>
                      <a:cubicBezTo>
                        <a:pt x="30" y="147"/>
                        <a:pt x="21" y="152"/>
                        <a:pt x="20" y="153"/>
                      </a:cubicBezTo>
                      <a:lnTo>
                        <a:pt x="15" y="156"/>
                      </a:lnTo>
                      <a:lnTo>
                        <a:pt x="13" y="158"/>
                      </a:lnTo>
                      <a:lnTo>
                        <a:pt x="8" y="161"/>
                      </a:lnTo>
                      <a:lnTo>
                        <a:pt x="4" y="164"/>
                      </a:lnTo>
                      <a:lnTo>
                        <a:pt x="2" y="164"/>
                      </a:lnTo>
                      <a:lnTo>
                        <a:pt x="2" y="167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2" y="1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17" name="Freeform 122">
                  <a:extLst>
                    <a:ext uri="{FF2B5EF4-FFF2-40B4-BE49-F238E27FC236}">
                      <a16:creationId xmlns:a16="http://schemas.microsoft.com/office/drawing/2014/main" id="{17E6B857-8664-453D-9372-DC2E410A14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0" y="2326"/>
                  <a:ext cx="200" cy="90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1" y="33"/>
                    </a:cxn>
                    <a:cxn ang="0">
                      <a:pos x="0" y="46"/>
                    </a:cxn>
                    <a:cxn ang="0">
                      <a:pos x="1" y="53"/>
                    </a:cxn>
                    <a:cxn ang="0">
                      <a:pos x="4" y="58"/>
                    </a:cxn>
                    <a:cxn ang="0">
                      <a:pos x="9" y="60"/>
                    </a:cxn>
                    <a:cxn ang="0">
                      <a:pos x="16" y="57"/>
                    </a:cxn>
                    <a:cxn ang="0">
                      <a:pos x="38" y="47"/>
                    </a:cxn>
                    <a:cxn ang="0">
                      <a:pos x="61" y="61"/>
                    </a:cxn>
                    <a:cxn ang="0">
                      <a:pos x="64" y="69"/>
                    </a:cxn>
                    <a:cxn ang="0">
                      <a:pos x="65" y="76"/>
                    </a:cxn>
                    <a:cxn ang="0">
                      <a:pos x="56" y="100"/>
                    </a:cxn>
                    <a:cxn ang="0">
                      <a:pos x="50" y="105"/>
                    </a:cxn>
                    <a:cxn ang="0">
                      <a:pos x="34" y="106"/>
                    </a:cxn>
                    <a:cxn ang="0">
                      <a:pos x="20" y="98"/>
                    </a:cxn>
                    <a:cxn ang="0">
                      <a:pos x="14" y="97"/>
                    </a:cxn>
                    <a:cxn ang="0">
                      <a:pos x="12" y="98"/>
                    </a:cxn>
                    <a:cxn ang="0">
                      <a:pos x="8" y="146"/>
                    </a:cxn>
                    <a:cxn ang="0">
                      <a:pos x="9" y="155"/>
                    </a:cxn>
                    <a:cxn ang="0">
                      <a:pos x="10" y="167"/>
                    </a:cxn>
                    <a:cxn ang="0">
                      <a:pos x="12" y="177"/>
                    </a:cxn>
                    <a:cxn ang="0">
                      <a:pos x="13" y="184"/>
                    </a:cxn>
                    <a:cxn ang="0">
                      <a:pos x="15" y="194"/>
                    </a:cxn>
                    <a:cxn ang="0">
                      <a:pos x="30" y="193"/>
                    </a:cxn>
                    <a:cxn ang="0">
                      <a:pos x="46" y="191"/>
                    </a:cxn>
                    <a:cxn ang="0">
                      <a:pos x="61" y="190"/>
                    </a:cxn>
                    <a:cxn ang="0">
                      <a:pos x="248" y="194"/>
                    </a:cxn>
                    <a:cxn ang="0">
                      <a:pos x="410" y="210"/>
                    </a:cxn>
                    <a:cxn ang="0">
                      <a:pos x="418" y="212"/>
                    </a:cxn>
                    <a:cxn ang="0">
                      <a:pos x="424" y="213"/>
                    </a:cxn>
                    <a:cxn ang="0">
                      <a:pos x="463" y="220"/>
                    </a:cxn>
                    <a:cxn ang="0">
                      <a:pos x="469" y="221"/>
                    </a:cxn>
                    <a:cxn ang="0">
                      <a:pos x="476" y="223"/>
                    </a:cxn>
                    <a:cxn ang="0">
                      <a:pos x="497" y="62"/>
                    </a:cxn>
                    <a:cxn ang="0">
                      <a:pos x="492" y="60"/>
                    </a:cxn>
                    <a:cxn ang="0">
                      <a:pos x="487" y="58"/>
                    </a:cxn>
                    <a:cxn ang="0">
                      <a:pos x="483" y="57"/>
                    </a:cxn>
                    <a:cxn ang="0">
                      <a:pos x="404" y="35"/>
                    </a:cxn>
                    <a:cxn ang="0">
                      <a:pos x="394" y="33"/>
                    </a:cxn>
                    <a:cxn ang="0">
                      <a:pos x="384" y="31"/>
                    </a:cxn>
                    <a:cxn ang="0">
                      <a:pos x="373" y="27"/>
                    </a:cxn>
                    <a:cxn ang="0">
                      <a:pos x="326" y="17"/>
                    </a:cxn>
                    <a:cxn ang="0">
                      <a:pos x="87" y="0"/>
                    </a:cxn>
                    <a:cxn ang="0">
                      <a:pos x="22" y="2"/>
                    </a:cxn>
                    <a:cxn ang="0">
                      <a:pos x="5" y="3"/>
                    </a:cxn>
                  </a:cxnLst>
                  <a:rect l="0" t="0" r="r" b="b"/>
                  <a:pathLst>
                    <a:path w="497" h="225">
                      <a:moveTo>
                        <a:pt x="4" y="4"/>
                      </a:moveTo>
                      <a:lnTo>
                        <a:pt x="3" y="4"/>
                      </a:lnTo>
                      <a:cubicBezTo>
                        <a:pt x="4" y="13"/>
                        <a:pt x="1" y="14"/>
                        <a:pt x="1" y="21"/>
                      </a:cubicBezTo>
                      <a:lnTo>
                        <a:pt x="1" y="33"/>
                      </a:lnTo>
                      <a:lnTo>
                        <a:pt x="0" y="35"/>
                      </a:lnTo>
                      <a:lnTo>
                        <a:pt x="0" y="46"/>
                      </a:lnTo>
                      <a:lnTo>
                        <a:pt x="1" y="47"/>
                      </a:lnTo>
                      <a:lnTo>
                        <a:pt x="1" y="53"/>
                      </a:lnTo>
                      <a:lnTo>
                        <a:pt x="3" y="57"/>
                      </a:lnTo>
                      <a:lnTo>
                        <a:pt x="4" y="58"/>
                      </a:lnTo>
                      <a:lnTo>
                        <a:pt x="8" y="60"/>
                      </a:lnTo>
                      <a:lnTo>
                        <a:pt x="9" y="60"/>
                      </a:lnTo>
                      <a:lnTo>
                        <a:pt x="14" y="57"/>
                      </a:lnTo>
                      <a:lnTo>
                        <a:pt x="16" y="57"/>
                      </a:lnTo>
                      <a:lnTo>
                        <a:pt x="20" y="55"/>
                      </a:lnTo>
                      <a:cubicBezTo>
                        <a:pt x="29" y="51"/>
                        <a:pt x="28" y="47"/>
                        <a:pt x="38" y="47"/>
                      </a:cubicBezTo>
                      <a:cubicBezTo>
                        <a:pt x="49" y="50"/>
                        <a:pt x="48" y="50"/>
                        <a:pt x="57" y="57"/>
                      </a:cubicBezTo>
                      <a:lnTo>
                        <a:pt x="61" y="61"/>
                      </a:lnTo>
                      <a:lnTo>
                        <a:pt x="62" y="65"/>
                      </a:lnTo>
                      <a:lnTo>
                        <a:pt x="64" y="69"/>
                      </a:lnTo>
                      <a:lnTo>
                        <a:pt x="65" y="71"/>
                      </a:lnTo>
                      <a:lnTo>
                        <a:pt x="65" y="76"/>
                      </a:lnTo>
                      <a:cubicBezTo>
                        <a:pt x="66" y="88"/>
                        <a:pt x="64" y="89"/>
                        <a:pt x="60" y="99"/>
                      </a:cubicBezTo>
                      <a:lnTo>
                        <a:pt x="56" y="100"/>
                      </a:lnTo>
                      <a:lnTo>
                        <a:pt x="54" y="104"/>
                      </a:lnTo>
                      <a:lnTo>
                        <a:pt x="50" y="105"/>
                      </a:lnTo>
                      <a:lnTo>
                        <a:pt x="46" y="106"/>
                      </a:lnTo>
                      <a:lnTo>
                        <a:pt x="34" y="106"/>
                      </a:lnTo>
                      <a:lnTo>
                        <a:pt x="32" y="104"/>
                      </a:lnTo>
                      <a:cubicBezTo>
                        <a:pt x="28" y="102"/>
                        <a:pt x="24" y="100"/>
                        <a:pt x="20" y="98"/>
                      </a:cubicBezTo>
                      <a:lnTo>
                        <a:pt x="17" y="97"/>
                      </a:lnTo>
                      <a:lnTo>
                        <a:pt x="14" y="97"/>
                      </a:lnTo>
                      <a:lnTo>
                        <a:pt x="13" y="98"/>
                      </a:lnTo>
                      <a:lnTo>
                        <a:pt x="12" y="98"/>
                      </a:lnTo>
                      <a:cubicBezTo>
                        <a:pt x="7" y="105"/>
                        <a:pt x="8" y="108"/>
                        <a:pt x="8" y="117"/>
                      </a:cubicBezTo>
                      <a:cubicBezTo>
                        <a:pt x="8" y="127"/>
                        <a:pt x="8" y="136"/>
                        <a:pt x="8" y="146"/>
                      </a:cubicBezTo>
                      <a:lnTo>
                        <a:pt x="9" y="147"/>
                      </a:lnTo>
                      <a:lnTo>
                        <a:pt x="9" y="155"/>
                      </a:lnTo>
                      <a:lnTo>
                        <a:pt x="10" y="160"/>
                      </a:lnTo>
                      <a:lnTo>
                        <a:pt x="10" y="167"/>
                      </a:lnTo>
                      <a:lnTo>
                        <a:pt x="12" y="171"/>
                      </a:lnTo>
                      <a:lnTo>
                        <a:pt x="12" y="177"/>
                      </a:lnTo>
                      <a:lnTo>
                        <a:pt x="13" y="181"/>
                      </a:lnTo>
                      <a:lnTo>
                        <a:pt x="13" y="184"/>
                      </a:lnTo>
                      <a:cubicBezTo>
                        <a:pt x="12" y="191"/>
                        <a:pt x="14" y="182"/>
                        <a:pt x="14" y="194"/>
                      </a:cubicBezTo>
                      <a:lnTo>
                        <a:pt x="15" y="194"/>
                      </a:lnTo>
                      <a:lnTo>
                        <a:pt x="17" y="193"/>
                      </a:lnTo>
                      <a:lnTo>
                        <a:pt x="30" y="193"/>
                      </a:lnTo>
                      <a:lnTo>
                        <a:pt x="32" y="191"/>
                      </a:lnTo>
                      <a:lnTo>
                        <a:pt x="46" y="191"/>
                      </a:lnTo>
                      <a:lnTo>
                        <a:pt x="49" y="190"/>
                      </a:lnTo>
                      <a:lnTo>
                        <a:pt x="61" y="190"/>
                      </a:lnTo>
                      <a:cubicBezTo>
                        <a:pt x="72" y="190"/>
                        <a:pt x="76" y="191"/>
                        <a:pt x="87" y="189"/>
                      </a:cubicBezTo>
                      <a:cubicBezTo>
                        <a:pt x="140" y="189"/>
                        <a:pt x="195" y="190"/>
                        <a:pt x="248" y="194"/>
                      </a:cubicBezTo>
                      <a:cubicBezTo>
                        <a:pt x="300" y="198"/>
                        <a:pt x="352" y="201"/>
                        <a:pt x="403" y="210"/>
                      </a:cubicBezTo>
                      <a:lnTo>
                        <a:pt x="410" y="210"/>
                      </a:lnTo>
                      <a:lnTo>
                        <a:pt x="414" y="211"/>
                      </a:lnTo>
                      <a:lnTo>
                        <a:pt x="418" y="212"/>
                      </a:lnTo>
                      <a:lnTo>
                        <a:pt x="422" y="212"/>
                      </a:lnTo>
                      <a:lnTo>
                        <a:pt x="424" y="213"/>
                      </a:lnTo>
                      <a:cubicBezTo>
                        <a:pt x="430" y="215"/>
                        <a:pt x="439" y="213"/>
                        <a:pt x="446" y="217"/>
                      </a:cubicBezTo>
                      <a:cubicBezTo>
                        <a:pt x="452" y="220"/>
                        <a:pt x="453" y="215"/>
                        <a:pt x="463" y="220"/>
                      </a:cubicBezTo>
                      <a:lnTo>
                        <a:pt x="466" y="221"/>
                      </a:lnTo>
                      <a:lnTo>
                        <a:pt x="469" y="221"/>
                      </a:lnTo>
                      <a:lnTo>
                        <a:pt x="471" y="223"/>
                      </a:lnTo>
                      <a:lnTo>
                        <a:pt x="476" y="223"/>
                      </a:lnTo>
                      <a:lnTo>
                        <a:pt x="478" y="225"/>
                      </a:lnTo>
                      <a:lnTo>
                        <a:pt x="497" y="62"/>
                      </a:lnTo>
                      <a:lnTo>
                        <a:pt x="496" y="62"/>
                      </a:lnTo>
                      <a:lnTo>
                        <a:pt x="492" y="60"/>
                      </a:lnTo>
                      <a:lnTo>
                        <a:pt x="489" y="60"/>
                      </a:lnTo>
                      <a:lnTo>
                        <a:pt x="487" y="58"/>
                      </a:lnTo>
                      <a:lnTo>
                        <a:pt x="485" y="57"/>
                      </a:lnTo>
                      <a:lnTo>
                        <a:pt x="483" y="57"/>
                      </a:lnTo>
                      <a:cubicBezTo>
                        <a:pt x="477" y="55"/>
                        <a:pt x="470" y="54"/>
                        <a:pt x="463" y="51"/>
                      </a:cubicBezTo>
                      <a:cubicBezTo>
                        <a:pt x="446" y="45"/>
                        <a:pt x="422" y="41"/>
                        <a:pt x="404" y="35"/>
                      </a:cubicBezTo>
                      <a:lnTo>
                        <a:pt x="399" y="33"/>
                      </a:lnTo>
                      <a:lnTo>
                        <a:pt x="394" y="33"/>
                      </a:lnTo>
                      <a:lnTo>
                        <a:pt x="388" y="32"/>
                      </a:lnTo>
                      <a:lnTo>
                        <a:pt x="384" y="31"/>
                      </a:lnTo>
                      <a:lnTo>
                        <a:pt x="377" y="28"/>
                      </a:lnTo>
                      <a:lnTo>
                        <a:pt x="373" y="27"/>
                      </a:lnTo>
                      <a:lnTo>
                        <a:pt x="367" y="26"/>
                      </a:lnTo>
                      <a:cubicBezTo>
                        <a:pt x="355" y="22"/>
                        <a:pt x="336" y="21"/>
                        <a:pt x="326" y="17"/>
                      </a:cubicBezTo>
                      <a:cubicBezTo>
                        <a:pt x="300" y="14"/>
                        <a:pt x="264" y="6"/>
                        <a:pt x="238" y="5"/>
                      </a:cubicBezTo>
                      <a:cubicBezTo>
                        <a:pt x="188" y="1"/>
                        <a:pt x="138" y="0"/>
                        <a:pt x="87" y="0"/>
                      </a:cubicBezTo>
                      <a:cubicBezTo>
                        <a:pt x="70" y="0"/>
                        <a:pt x="57" y="1"/>
                        <a:pt x="39" y="1"/>
                      </a:cubicBezTo>
                      <a:cubicBezTo>
                        <a:pt x="24" y="0"/>
                        <a:pt x="36" y="3"/>
                        <a:pt x="22" y="2"/>
                      </a:cubicBezTo>
                      <a:lnTo>
                        <a:pt x="20" y="3"/>
                      </a:lnTo>
                      <a:lnTo>
                        <a:pt x="5" y="3"/>
                      </a:lnTo>
                      <a:lnTo>
                        <a:pt x="4" y="4"/>
                      </a:lnTo>
                      <a:close/>
                    </a:path>
                  </a:pathLst>
                </a:custGeom>
                <a:solidFill>
                  <a:srgbClr val="FF6400"/>
                </a:solidFill>
                <a:ln w="12700" cmpd="sng">
                  <a:solidFill>
                    <a:srgbClr val="FF64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18" name="Freeform 123">
                  <a:extLst>
                    <a:ext uri="{FF2B5EF4-FFF2-40B4-BE49-F238E27FC236}">
                      <a16:creationId xmlns:a16="http://schemas.microsoft.com/office/drawing/2014/main" id="{4335F1A4-63EA-471E-8449-C5CAA8D01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8" y="2394"/>
                  <a:ext cx="160" cy="189"/>
                </a:xfrm>
                <a:custGeom>
                  <a:avLst/>
                  <a:gdLst/>
                  <a:ahLst/>
                  <a:cxnLst>
                    <a:cxn ang="0">
                      <a:pos x="190" y="98"/>
                    </a:cxn>
                    <a:cxn ang="0">
                      <a:pos x="184" y="96"/>
                    </a:cxn>
                    <a:cxn ang="0">
                      <a:pos x="166" y="97"/>
                    </a:cxn>
                    <a:cxn ang="0">
                      <a:pos x="156" y="105"/>
                    </a:cxn>
                    <a:cxn ang="0">
                      <a:pos x="151" y="116"/>
                    </a:cxn>
                    <a:cxn ang="0">
                      <a:pos x="153" y="133"/>
                    </a:cxn>
                    <a:cxn ang="0">
                      <a:pos x="157" y="137"/>
                    </a:cxn>
                    <a:cxn ang="0">
                      <a:pos x="150" y="147"/>
                    </a:cxn>
                    <a:cxn ang="0">
                      <a:pos x="54" y="141"/>
                    </a:cxn>
                    <a:cxn ang="0">
                      <a:pos x="44" y="133"/>
                    </a:cxn>
                    <a:cxn ang="0">
                      <a:pos x="34" y="130"/>
                    </a:cxn>
                    <a:cxn ang="0">
                      <a:pos x="26" y="133"/>
                    </a:cxn>
                    <a:cxn ang="0">
                      <a:pos x="3" y="159"/>
                    </a:cxn>
                    <a:cxn ang="0">
                      <a:pos x="9" y="163"/>
                    </a:cxn>
                    <a:cxn ang="0">
                      <a:pos x="25" y="164"/>
                    </a:cxn>
                    <a:cxn ang="0">
                      <a:pos x="33" y="221"/>
                    </a:cxn>
                    <a:cxn ang="0">
                      <a:pos x="148" y="383"/>
                    </a:cxn>
                    <a:cxn ang="0">
                      <a:pos x="158" y="445"/>
                    </a:cxn>
                    <a:cxn ang="0">
                      <a:pos x="164" y="472"/>
                    </a:cxn>
                    <a:cxn ang="0">
                      <a:pos x="186" y="450"/>
                    </a:cxn>
                    <a:cxn ang="0">
                      <a:pos x="188" y="445"/>
                    </a:cxn>
                    <a:cxn ang="0">
                      <a:pos x="194" y="428"/>
                    </a:cxn>
                    <a:cxn ang="0">
                      <a:pos x="200" y="410"/>
                    </a:cxn>
                    <a:cxn ang="0">
                      <a:pos x="202" y="401"/>
                    </a:cxn>
                    <a:cxn ang="0">
                      <a:pos x="219" y="371"/>
                    </a:cxn>
                    <a:cxn ang="0">
                      <a:pos x="224" y="363"/>
                    </a:cxn>
                    <a:cxn ang="0">
                      <a:pos x="361" y="422"/>
                    </a:cxn>
                    <a:cxn ang="0">
                      <a:pos x="385" y="439"/>
                    </a:cxn>
                    <a:cxn ang="0">
                      <a:pos x="392" y="436"/>
                    </a:cxn>
                    <a:cxn ang="0">
                      <a:pos x="400" y="429"/>
                    </a:cxn>
                    <a:cxn ang="0">
                      <a:pos x="390" y="410"/>
                    </a:cxn>
                    <a:cxn ang="0">
                      <a:pos x="321" y="190"/>
                    </a:cxn>
                    <a:cxn ang="0">
                      <a:pos x="324" y="187"/>
                    </a:cxn>
                    <a:cxn ang="0">
                      <a:pos x="330" y="180"/>
                    </a:cxn>
                    <a:cxn ang="0">
                      <a:pos x="332" y="172"/>
                    </a:cxn>
                    <a:cxn ang="0">
                      <a:pos x="338" y="164"/>
                    </a:cxn>
                    <a:cxn ang="0">
                      <a:pos x="340" y="153"/>
                    </a:cxn>
                    <a:cxn ang="0">
                      <a:pos x="344" y="142"/>
                    </a:cxn>
                    <a:cxn ang="0">
                      <a:pos x="347" y="123"/>
                    </a:cxn>
                    <a:cxn ang="0">
                      <a:pos x="347" y="94"/>
                    </a:cxn>
                    <a:cxn ang="0">
                      <a:pos x="344" y="73"/>
                    </a:cxn>
                    <a:cxn ang="0">
                      <a:pos x="334" y="46"/>
                    </a:cxn>
                    <a:cxn ang="0">
                      <a:pos x="332" y="40"/>
                    </a:cxn>
                    <a:cxn ang="0">
                      <a:pos x="327" y="34"/>
                    </a:cxn>
                    <a:cxn ang="0">
                      <a:pos x="322" y="27"/>
                    </a:cxn>
                    <a:cxn ang="0">
                      <a:pos x="278" y="16"/>
                    </a:cxn>
                    <a:cxn ang="0">
                      <a:pos x="294" y="46"/>
                    </a:cxn>
                    <a:cxn ang="0">
                      <a:pos x="296" y="56"/>
                    </a:cxn>
                    <a:cxn ang="0">
                      <a:pos x="297" y="80"/>
                    </a:cxn>
                    <a:cxn ang="0">
                      <a:pos x="294" y="92"/>
                    </a:cxn>
                    <a:cxn ang="0">
                      <a:pos x="286" y="105"/>
                    </a:cxn>
                    <a:cxn ang="0">
                      <a:pos x="278" y="113"/>
                    </a:cxn>
                    <a:cxn ang="0">
                      <a:pos x="273" y="118"/>
                    </a:cxn>
                    <a:cxn ang="0">
                      <a:pos x="225" y="143"/>
                    </a:cxn>
                    <a:cxn ang="0">
                      <a:pos x="226" y="137"/>
                    </a:cxn>
                    <a:cxn ang="0">
                      <a:pos x="225" y="109"/>
                    </a:cxn>
                  </a:cxnLst>
                  <a:rect l="0" t="0" r="r" b="b"/>
                  <a:pathLst>
                    <a:path w="402" h="472">
                      <a:moveTo>
                        <a:pt x="194" y="99"/>
                      </a:moveTo>
                      <a:lnTo>
                        <a:pt x="193" y="99"/>
                      </a:lnTo>
                      <a:lnTo>
                        <a:pt x="190" y="98"/>
                      </a:lnTo>
                      <a:lnTo>
                        <a:pt x="189" y="97"/>
                      </a:lnTo>
                      <a:lnTo>
                        <a:pt x="187" y="97"/>
                      </a:lnTo>
                      <a:lnTo>
                        <a:pt x="184" y="96"/>
                      </a:lnTo>
                      <a:lnTo>
                        <a:pt x="175" y="96"/>
                      </a:lnTo>
                      <a:lnTo>
                        <a:pt x="171" y="97"/>
                      </a:lnTo>
                      <a:lnTo>
                        <a:pt x="166" y="97"/>
                      </a:lnTo>
                      <a:lnTo>
                        <a:pt x="164" y="99"/>
                      </a:lnTo>
                      <a:lnTo>
                        <a:pt x="160" y="100"/>
                      </a:lnTo>
                      <a:lnTo>
                        <a:pt x="156" y="105"/>
                      </a:lnTo>
                      <a:lnTo>
                        <a:pt x="154" y="107"/>
                      </a:lnTo>
                      <a:lnTo>
                        <a:pt x="153" y="112"/>
                      </a:lnTo>
                      <a:lnTo>
                        <a:pt x="151" y="116"/>
                      </a:lnTo>
                      <a:lnTo>
                        <a:pt x="151" y="127"/>
                      </a:lnTo>
                      <a:lnTo>
                        <a:pt x="152" y="130"/>
                      </a:lnTo>
                      <a:lnTo>
                        <a:pt x="153" y="133"/>
                      </a:lnTo>
                      <a:lnTo>
                        <a:pt x="154" y="135"/>
                      </a:lnTo>
                      <a:lnTo>
                        <a:pt x="156" y="136"/>
                      </a:lnTo>
                      <a:lnTo>
                        <a:pt x="157" y="137"/>
                      </a:lnTo>
                      <a:lnTo>
                        <a:pt x="157" y="139"/>
                      </a:lnTo>
                      <a:lnTo>
                        <a:pt x="158" y="140"/>
                      </a:lnTo>
                      <a:lnTo>
                        <a:pt x="150" y="147"/>
                      </a:lnTo>
                      <a:lnTo>
                        <a:pt x="156" y="159"/>
                      </a:lnTo>
                      <a:lnTo>
                        <a:pt x="86" y="180"/>
                      </a:lnTo>
                      <a:lnTo>
                        <a:pt x="54" y="141"/>
                      </a:lnTo>
                      <a:lnTo>
                        <a:pt x="47" y="135"/>
                      </a:lnTo>
                      <a:lnTo>
                        <a:pt x="46" y="135"/>
                      </a:lnTo>
                      <a:lnTo>
                        <a:pt x="44" y="133"/>
                      </a:lnTo>
                      <a:lnTo>
                        <a:pt x="42" y="133"/>
                      </a:lnTo>
                      <a:lnTo>
                        <a:pt x="39" y="130"/>
                      </a:lnTo>
                      <a:lnTo>
                        <a:pt x="34" y="130"/>
                      </a:lnTo>
                      <a:lnTo>
                        <a:pt x="32" y="131"/>
                      </a:lnTo>
                      <a:lnTo>
                        <a:pt x="26" y="131"/>
                      </a:lnTo>
                      <a:lnTo>
                        <a:pt x="26" y="133"/>
                      </a:lnTo>
                      <a:lnTo>
                        <a:pt x="0" y="157"/>
                      </a:lnTo>
                      <a:lnTo>
                        <a:pt x="1" y="157"/>
                      </a:lnTo>
                      <a:lnTo>
                        <a:pt x="3" y="159"/>
                      </a:lnTo>
                      <a:lnTo>
                        <a:pt x="4" y="159"/>
                      </a:lnTo>
                      <a:lnTo>
                        <a:pt x="7" y="160"/>
                      </a:lnTo>
                      <a:lnTo>
                        <a:pt x="9" y="163"/>
                      </a:lnTo>
                      <a:lnTo>
                        <a:pt x="13" y="163"/>
                      </a:lnTo>
                      <a:lnTo>
                        <a:pt x="16" y="164"/>
                      </a:lnTo>
                      <a:lnTo>
                        <a:pt x="25" y="164"/>
                      </a:lnTo>
                      <a:lnTo>
                        <a:pt x="27" y="163"/>
                      </a:lnTo>
                      <a:lnTo>
                        <a:pt x="28" y="163"/>
                      </a:lnTo>
                      <a:lnTo>
                        <a:pt x="33" y="221"/>
                      </a:lnTo>
                      <a:lnTo>
                        <a:pt x="56" y="249"/>
                      </a:lnTo>
                      <a:lnTo>
                        <a:pt x="117" y="265"/>
                      </a:lnTo>
                      <a:lnTo>
                        <a:pt x="148" y="383"/>
                      </a:lnTo>
                      <a:lnTo>
                        <a:pt x="158" y="382"/>
                      </a:lnTo>
                      <a:lnTo>
                        <a:pt x="159" y="445"/>
                      </a:lnTo>
                      <a:lnTo>
                        <a:pt x="158" y="445"/>
                      </a:lnTo>
                      <a:cubicBezTo>
                        <a:pt x="157" y="455"/>
                        <a:pt x="153" y="457"/>
                        <a:pt x="158" y="469"/>
                      </a:cubicBezTo>
                      <a:lnTo>
                        <a:pt x="160" y="471"/>
                      </a:lnTo>
                      <a:lnTo>
                        <a:pt x="164" y="472"/>
                      </a:lnTo>
                      <a:lnTo>
                        <a:pt x="170" y="472"/>
                      </a:lnTo>
                      <a:cubicBezTo>
                        <a:pt x="178" y="471"/>
                        <a:pt x="176" y="469"/>
                        <a:pt x="182" y="466"/>
                      </a:cubicBezTo>
                      <a:cubicBezTo>
                        <a:pt x="182" y="457"/>
                        <a:pt x="187" y="465"/>
                        <a:pt x="186" y="450"/>
                      </a:cubicBezTo>
                      <a:lnTo>
                        <a:pt x="187" y="450"/>
                      </a:lnTo>
                      <a:lnTo>
                        <a:pt x="187" y="447"/>
                      </a:lnTo>
                      <a:lnTo>
                        <a:pt x="188" y="445"/>
                      </a:lnTo>
                      <a:lnTo>
                        <a:pt x="188" y="441"/>
                      </a:lnTo>
                      <a:cubicBezTo>
                        <a:pt x="190" y="438"/>
                        <a:pt x="189" y="434"/>
                        <a:pt x="192" y="430"/>
                      </a:cubicBezTo>
                      <a:lnTo>
                        <a:pt x="194" y="428"/>
                      </a:lnTo>
                      <a:lnTo>
                        <a:pt x="194" y="423"/>
                      </a:lnTo>
                      <a:lnTo>
                        <a:pt x="195" y="422"/>
                      </a:lnTo>
                      <a:cubicBezTo>
                        <a:pt x="197" y="417"/>
                        <a:pt x="196" y="417"/>
                        <a:pt x="200" y="410"/>
                      </a:cubicBezTo>
                      <a:lnTo>
                        <a:pt x="201" y="407"/>
                      </a:lnTo>
                      <a:lnTo>
                        <a:pt x="201" y="404"/>
                      </a:lnTo>
                      <a:lnTo>
                        <a:pt x="202" y="401"/>
                      </a:lnTo>
                      <a:cubicBezTo>
                        <a:pt x="207" y="396"/>
                        <a:pt x="207" y="391"/>
                        <a:pt x="210" y="386"/>
                      </a:cubicBezTo>
                      <a:cubicBezTo>
                        <a:pt x="213" y="382"/>
                        <a:pt x="215" y="377"/>
                        <a:pt x="218" y="373"/>
                      </a:cubicBezTo>
                      <a:lnTo>
                        <a:pt x="219" y="371"/>
                      </a:lnTo>
                      <a:lnTo>
                        <a:pt x="220" y="368"/>
                      </a:lnTo>
                      <a:lnTo>
                        <a:pt x="223" y="366"/>
                      </a:lnTo>
                      <a:lnTo>
                        <a:pt x="224" y="363"/>
                      </a:lnTo>
                      <a:lnTo>
                        <a:pt x="225" y="363"/>
                      </a:lnTo>
                      <a:lnTo>
                        <a:pt x="300" y="346"/>
                      </a:lnTo>
                      <a:lnTo>
                        <a:pt x="361" y="422"/>
                      </a:lnTo>
                      <a:lnTo>
                        <a:pt x="381" y="440"/>
                      </a:lnTo>
                      <a:lnTo>
                        <a:pt x="381" y="439"/>
                      </a:lnTo>
                      <a:lnTo>
                        <a:pt x="385" y="439"/>
                      </a:lnTo>
                      <a:lnTo>
                        <a:pt x="386" y="437"/>
                      </a:lnTo>
                      <a:lnTo>
                        <a:pt x="390" y="436"/>
                      </a:lnTo>
                      <a:lnTo>
                        <a:pt x="392" y="436"/>
                      </a:lnTo>
                      <a:lnTo>
                        <a:pt x="394" y="434"/>
                      </a:lnTo>
                      <a:lnTo>
                        <a:pt x="398" y="431"/>
                      </a:lnTo>
                      <a:lnTo>
                        <a:pt x="400" y="429"/>
                      </a:lnTo>
                      <a:lnTo>
                        <a:pt x="402" y="426"/>
                      </a:lnTo>
                      <a:cubicBezTo>
                        <a:pt x="400" y="418"/>
                        <a:pt x="397" y="416"/>
                        <a:pt x="392" y="411"/>
                      </a:cubicBezTo>
                      <a:lnTo>
                        <a:pt x="390" y="410"/>
                      </a:lnTo>
                      <a:lnTo>
                        <a:pt x="387" y="409"/>
                      </a:lnTo>
                      <a:lnTo>
                        <a:pt x="362" y="321"/>
                      </a:lnTo>
                      <a:lnTo>
                        <a:pt x="321" y="190"/>
                      </a:lnTo>
                      <a:lnTo>
                        <a:pt x="321" y="189"/>
                      </a:lnTo>
                      <a:lnTo>
                        <a:pt x="322" y="189"/>
                      </a:lnTo>
                      <a:lnTo>
                        <a:pt x="324" y="187"/>
                      </a:lnTo>
                      <a:lnTo>
                        <a:pt x="326" y="183"/>
                      </a:lnTo>
                      <a:lnTo>
                        <a:pt x="327" y="181"/>
                      </a:lnTo>
                      <a:lnTo>
                        <a:pt x="330" y="180"/>
                      </a:lnTo>
                      <a:lnTo>
                        <a:pt x="330" y="177"/>
                      </a:lnTo>
                      <a:lnTo>
                        <a:pt x="332" y="175"/>
                      </a:lnTo>
                      <a:lnTo>
                        <a:pt x="332" y="172"/>
                      </a:lnTo>
                      <a:lnTo>
                        <a:pt x="334" y="170"/>
                      </a:lnTo>
                      <a:lnTo>
                        <a:pt x="336" y="166"/>
                      </a:lnTo>
                      <a:lnTo>
                        <a:pt x="338" y="164"/>
                      </a:lnTo>
                      <a:lnTo>
                        <a:pt x="338" y="160"/>
                      </a:lnTo>
                      <a:lnTo>
                        <a:pt x="340" y="157"/>
                      </a:lnTo>
                      <a:lnTo>
                        <a:pt x="340" y="153"/>
                      </a:lnTo>
                      <a:lnTo>
                        <a:pt x="343" y="150"/>
                      </a:lnTo>
                      <a:lnTo>
                        <a:pt x="343" y="146"/>
                      </a:lnTo>
                      <a:lnTo>
                        <a:pt x="344" y="142"/>
                      </a:lnTo>
                      <a:lnTo>
                        <a:pt x="345" y="140"/>
                      </a:lnTo>
                      <a:lnTo>
                        <a:pt x="345" y="137"/>
                      </a:lnTo>
                      <a:cubicBezTo>
                        <a:pt x="346" y="131"/>
                        <a:pt x="348" y="131"/>
                        <a:pt x="347" y="123"/>
                      </a:cubicBezTo>
                      <a:lnTo>
                        <a:pt x="349" y="121"/>
                      </a:lnTo>
                      <a:lnTo>
                        <a:pt x="349" y="97"/>
                      </a:lnTo>
                      <a:lnTo>
                        <a:pt x="347" y="94"/>
                      </a:lnTo>
                      <a:lnTo>
                        <a:pt x="347" y="91"/>
                      </a:lnTo>
                      <a:lnTo>
                        <a:pt x="346" y="90"/>
                      </a:lnTo>
                      <a:cubicBezTo>
                        <a:pt x="346" y="84"/>
                        <a:pt x="345" y="78"/>
                        <a:pt x="344" y="73"/>
                      </a:cubicBezTo>
                      <a:cubicBezTo>
                        <a:pt x="342" y="70"/>
                        <a:pt x="339" y="56"/>
                        <a:pt x="337" y="52"/>
                      </a:cubicBezTo>
                      <a:lnTo>
                        <a:pt x="336" y="50"/>
                      </a:lnTo>
                      <a:lnTo>
                        <a:pt x="334" y="46"/>
                      </a:lnTo>
                      <a:lnTo>
                        <a:pt x="333" y="44"/>
                      </a:lnTo>
                      <a:lnTo>
                        <a:pt x="332" y="41"/>
                      </a:lnTo>
                      <a:lnTo>
                        <a:pt x="332" y="40"/>
                      </a:lnTo>
                      <a:lnTo>
                        <a:pt x="330" y="38"/>
                      </a:lnTo>
                      <a:lnTo>
                        <a:pt x="330" y="36"/>
                      </a:lnTo>
                      <a:lnTo>
                        <a:pt x="327" y="34"/>
                      </a:lnTo>
                      <a:lnTo>
                        <a:pt x="326" y="32"/>
                      </a:lnTo>
                      <a:lnTo>
                        <a:pt x="324" y="30"/>
                      </a:lnTo>
                      <a:lnTo>
                        <a:pt x="322" y="27"/>
                      </a:lnTo>
                      <a:lnTo>
                        <a:pt x="319" y="23"/>
                      </a:lnTo>
                      <a:lnTo>
                        <a:pt x="314" y="0"/>
                      </a:lnTo>
                      <a:lnTo>
                        <a:pt x="278" y="16"/>
                      </a:lnTo>
                      <a:lnTo>
                        <a:pt x="292" y="40"/>
                      </a:lnTo>
                      <a:lnTo>
                        <a:pt x="294" y="44"/>
                      </a:lnTo>
                      <a:lnTo>
                        <a:pt x="294" y="46"/>
                      </a:lnTo>
                      <a:lnTo>
                        <a:pt x="295" y="49"/>
                      </a:lnTo>
                      <a:lnTo>
                        <a:pt x="295" y="51"/>
                      </a:lnTo>
                      <a:lnTo>
                        <a:pt x="296" y="56"/>
                      </a:lnTo>
                      <a:lnTo>
                        <a:pt x="296" y="60"/>
                      </a:lnTo>
                      <a:lnTo>
                        <a:pt x="297" y="62"/>
                      </a:lnTo>
                      <a:lnTo>
                        <a:pt x="297" y="80"/>
                      </a:lnTo>
                      <a:lnTo>
                        <a:pt x="296" y="81"/>
                      </a:lnTo>
                      <a:lnTo>
                        <a:pt x="296" y="88"/>
                      </a:lnTo>
                      <a:lnTo>
                        <a:pt x="294" y="92"/>
                      </a:lnTo>
                      <a:lnTo>
                        <a:pt x="292" y="96"/>
                      </a:lnTo>
                      <a:lnTo>
                        <a:pt x="291" y="98"/>
                      </a:lnTo>
                      <a:lnTo>
                        <a:pt x="286" y="105"/>
                      </a:lnTo>
                      <a:lnTo>
                        <a:pt x="285" y="107"/>
                      </a:lnTo>
                      <a:lnTo>
                        <a:pt x="280" y="112"/>
                      </a:lnTo>
                      <a:lnTo>
                        <a:pt x="278" y="113"/>
                      </a:lnTo>
                      <a:lnTo>
                        <a:pt x="277" y="116"/>
                      </a:lnTo>
                      <a:lnTo>
                        <a:pt x="274" y="116"/>
                      </a:lnTo>
                      <a:lnTo>
                        <a:pt x="273" y="118"/>
                      </a:lnTo>
                      <a:lnTo>
                        <a:pt x="271" y="120"/>
                      </a:lnTo>
                      <a:lnTo>
                        <a:pt x="270" y="120"/>
                      </a:lnTo>
                      <a:lnTo>
                        <a:pt x="225" y="143"/>
                      </a:lnTo>
                      <a:lnTo>
                        <a:pt x="223" y="143"/>
                      </a:lnTo>
                      <a:lnTo>
                        <a:pt x="223" y="140"/>
                      </a:lnTo>
                      <a:lnTo>
                        <a:pt x="226" y="137"/>
                      </a:lnTo>
                      <a:lnTo>
                        <a:pt x="229" y="135"/>
                      </a:lnTo>
                      <a:lnTo>
                        <a:pt x="212" y="118"/>
                      </a:lnTo>
                      <a:lnTo>
                        <a:pt x="225" y="109"/>
                      </a:lnTo>
                      <a:lnTo>
                        <a:pt x="206" y="90"/>
                      </a:lnTo>
                      <a:lnTo>
                        <a:pt x="194" y="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19" name="Freeform 124">
                  <a:extLst>
                    <a:ext uri="{FF2B5EF4-FFF2-40B4-BE49-F238E27FC236}">
                      <a16:creationId xmlns:a16="http://schemas.microsoft.com/office/drawing/2014/main" id="{9C98606B-097C-448E-A0E9-20F98EBBE3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0" y="2186"/>
                  <a:ext cx="138" cy="166"/>
                </a:xfrm>
                <a:custGeom>
                  <a:avLst/>
                  <a:gdLst/>
                  <a:ahLst/>
                  <a:cxnLst>
                    <a:cxn ang="0">
                      <a:pos x="19" y="274"/>
                    </a:cxn>
                    <a:cxn ang="0">
                      <a:pos x="0" y="350"/>
                    </a:cxn>
                    <a:cxn ang="0">
                      <a:pos x="63" y="340"/>
                    </a:cxn>
                    <a:cxn ang="0">
                      <a:pos x="105" y="292"/>
                    </a:cxn>
                    <a:cxn ang="0">
                      <a:pos x="150" y="320"/>
                    </a:cxn>
                    <a:cxn ang="0">
                      <a:pos x="144" y="322"/>
                    </a:cxn>
                    <a:cxn ang="0">
                      <a:pos x="146" y="352"/>
                    </a:cxn>
                    <a:cxn ang="0">
                      <a:pos x="182" y="354"/>
                    </a:cxn>
                    <a:cxn ang="0">
                      <a:pos x="189" y="353"/>
                    </a:cxn>
                    <a:cxn ang="0">
                      <a:pos x="195" y="351"/>
                    </a:cxn>
                    <a:cxn ang="0">
                      <a:pos x="201" y="347"/>
                    </a:cxn>
                    <a:cxn ang="0">
                      <a:pos x="204" y="339"/>
                    </a:cxn>
                    <a:cxn ang="0">
                      <a:pos x="206" y="329"/>
                    </a:cxn>
                    <a:cxn ang="0">
                      <a:pos x="220" y="318"/>
                    </a:cxn>
                    <a:cxn ang="0">
                      <a:pos x="262" y="311"/>
                    </a:cxn>
                    <a:cxn ang="0">
                      <a:pos x="314" y="386"/>
                    </a:cxn>
                    <a:cxn ang="0">
                      <a:pos x="344" y="414"/>
                    </a:cxn>
                    <a:cxn ang="0">
                      <a:pos x="342" y="374"/>
                    </a:cxn>
                    <a:cxn ang="0">
                      <a:pos x="343" y="369"/>
                    </a:cxn>
                    <a:cxn ang="0">
                      <a:pos x="344" y="347"/>
                    </a:cxn>
                    <a:cxn ang="0">
                      <a:pos x="343" y="340"/>
                    </a:cxn>
                    <a:cxn ang="0">
                      <a:pos x="342" y="326"/>
                    </a:cxn>
                    <a:cxn ang="0">
                      <a:pos x="340" y="318"/>
                    </a:cxn>
                    <a:cxn ang="0">
                      <a:pos x="339" y="310"/>
                    </a:cxn>
                    <a:cxn ang="0">
                      <a:pos x="337" y="303"/>
                    </a:cxn>
                    <a:cxn ang="0">
                      <a:pos x="331" y="290"/>
                    </a:cxn>
                    <a:cxn ang="0">
                      <a:pos x="309" y="258"/>
                    </a:cxn>
                    <a:cxn ang="0">
                      <a:pos x="298" y="250"/>
                    </a:cxn>
                    <a:cxn ang="0">
                      <a:pos x="294" y="246"/>
                    </a:cxn>
                    <a:cxn ang="0">
                      <a:pos x="289" y="244"/>
                    </a:cxn>
                    <a:cxn ang="0">
                      <a:pos x="297" y="146"/>
                    </a:cxn>
                    <a:cxn ang="0">
                      <a:pos x="334" y="71"/>
                    </a:cxn>
                    <a:cxn ang="0">
                      <a:pos x="313" y="41"/>
                    </a:cxn>
                    <a:cxn ang="0">
                      <a:pos x="238" y="129"/>
                    </a:cxn>
                    <a:cxn ang="0">
                      <a:pos x="190" y="119"/>
                    </a:cxn>
                    <a:cxn ang="0">
                      <a:pos x="188" y="116"/>
                    </a:cxn>
                    <a:cxn ang="0">
                      <a:pos x="187" y="112"/>
                    </a:cxn>
                    <a:cxn ang="0">
                      <a:pos x="184" y="106"/>
                    </a:cxn>
                    <a:cxn ang="0">
                      <a:pos x="175" y="80"/>
                    </a:cxn>
                    <a:cxn ang="0">
                      <a:pos x="174" y="71"/>
                    </a:cxn>
                    <a:cxn ang="0">
                      <a:pos x="172" y="53"/>
                    </a:cxn>
                    <a:cxn ang="0">
                      <a:pos x="170" y="14"/>
                    </a:cxn>
                    <a:cxn ang="0">
                      <a:pos x="147" y="5"/>
                    </a:cxn>
                    <a:cxn ang="0">
                      <a:pos x="144" y="10"/>
                    </a:cxn>
                    <a:cxn ang="0">
                      <a:pos x="141" y="21"/>
                    </a:cxn>
                    <a:cxn ang="0">
                      <a:pos x="144" y="29"/>
                    </a:cxn>
                    <a:cxn ang="0">
                      <a:pos x="146" y="36"/>
                    </a:cxn>
                    <a:cxn ang="0">
                      <a:pos x="124" y="126"/>
                    </a:cxn>
                    <a:cxn ang="0">
                      <a:pos x="38" y="257"/>
                    </a:cxn>
                  </a:cxnLst>
                  <a:rect l="0" t="0" r="r" b="b"/>
                  <a:pathLst>
                    <a:path w="344" h="414">
                      <a:moveTo>
                        <a:pt x="38" y="257"/>
                      </a:moveTo>
                      <a:lnTo>
                        <a:pt x="19" y="274"/>
                      </a:lnTo>
                      <a:lnTo>
                        <a:pt x="19" y="333"/>
                      </a:lnTo>
                      <a:lnTo>
                        <a:pt x="0" y="350"/>
                      </a:lnTo>
                      <a:lnTo>
                        <a:pt x="62" y="350"/>
                      </a:lnTo>
                      <a:lnTo>
                        <a:pt x="63" y="340"/>
                      </a:lnTo>
                      <a:lnTo>
                        <a:pt x="81" y="303"/>
                      </a:lnTo>
                      <a:lnTo>
                        <a:pt x="105" y="292"/>
                      </a:lnTo>
                      <a:lnTo>
                        <a:pt x="138" y="296"/>
                      </a:lnTo>
                      <a:lnTo>
                        <a:pt x="150" y="320"/>
                      </a:lnTo>
                      <a:lnTo>
                        <a:pt x="146" y="320"/>
                      </a:lnTo>
                      <a:lnTo>
                        <a:pt x="144" y="322"/>
                      </a:lnTo>
                      <a:lnTo>
                        <a:pt x="141" y="322"/>
                      </a:lnTo>
                      <a:cubicBezTo>
                        <a:pt x="133" y="333"/>
                        <a:pt x="141" y="342"/>
                        <a:pt x="146" y="352"/>
                      </a:cubicBezTo>
                      <a:cubicBezTo>
                        <a:pt x="155" y="352"/>
                        <a:pt x="163" y="356"/>
                        <a:pt x="174" y="354"/>
                      </a:cubicBezTo>
                      <a:lnTo>
                        <a:pt x="182" y="354"/>
                      </a:lnTo>
                      <a:lnTo>
                        <a:pt x="184" y="353"/>
                      </a:lnTo>
                      <a:lnTo>
                        <a:pt x="189" y="353"/>
                      </a:lnTo>
                      <a:lnTo>
                        <a:pt x="193" y="352"/>
                      </a:lnTo>
                      <a:lnTo>
                        <a:pt x="195" y="351"/>
                      </a:lnTo>
                      <a:lnTo>
                        <a:pt x="198" y="348"/>
                      </a:lnTo>
                      <a:lnTo>
                        <a:pt x="201" y="347"/>
                      </a:lnTo>
                      <a:lnTo>
                        <a:pt x="201" y="344"/>
                      </a:lnTo>
                      <a:lnTo>
                        <a:pt x="204" y="339"/>
                      </a:lnTo>
                      <a:lnTo>
                        <a:pt x="204" y="336"/>
                      </a:lnTo>
                      <a:lnTo>
                        <a:pt x="206" y="329"/>
                      </a:lnTo>
                      <a:lnTo>
                        <a:pt x="206" y="324"/>
                      </a:lnTo>
                      <a:lnTo>
                        <a:pt x="220" y="318"/>
                      </a:lnTo>
                      <a:lnTo>
                        <a:pt x="217" y="306"/>
                      </a:lnTo>
                      <a:lnTo>
                        <a:pt x="262" y="311"/>
                      </a:lnTo>
                      <a:lnTo>
                        <a:pt x="290" y="330"/>
                      </a:lnTo>
                      <a:lnTo>
                        <a:pt x="314" y="386"/>
                      </a:lnTo>
                      <a:lnTo>
                        <a:pt x="307" y="414"/>
                      </a:lnTo>
                      <a:lnTo>
                        <a:pt x="344" y="414"/>
                      </a:lnTo>
                      <a:lnTo>
                        <a:pt x="342" y="380"/>
                      </a:lnTo>
                      <a:lnTo>
                        <a:pt x="342" y="374"/>
                      </a:lnTo>
                      <a:lnTo>
                        <a:pt x="343" y="371"/>
                      </a:lnTo>
                      <a:lnTo>
                        <a:pt x="343" y="369"/>
                      </a:lnTo>
                      <a:cubicBezTo>
                        <a:pt x="343" y="363"/>
                        <a:pt x="343" y="357"/>
                        <a:pt x="343" y="351"/>
                      </a:cubicBezTo>
                      <a:lnTo>
                        <a:pt x="344" y="347"/>
                      </a:lnTo>
                      <a:lnTo>
                        <a:pt x="343" y="344"/>
                      </a:lnTo>
                      <a:lnTo>
                        <a:pt x="343" y="340"/>
                      </a:lnTo>
                      <a:lnTo>
                        <a:pt x="342" y="336"/>
                      </a:lnTo>
                      <a:lnTo>
                        <a:pt x="342" y="326"/>
                      </a:lnTo>
                      <a:lnTo>
                        <a:pt x="340" y="322"/>
                      </a:lnTo>
                      <a:lnTo>
                        <a:pt x="340" y="318"/>
                      </a:lnTo>
                      <a:lnTo>
                        <a:pt x="339" y="314"/>
                      </a:lnTo>
                      <a:lnTo>
                        <a:pt x="339" y="310"/>
                      </a:lnTo>
                      <a:lnTo>
                        <a:pt x="337" y="306"/>
                      </a:lnTo>
                      <a:lnTo>
                        <a:pt x="337" y="303"/>
                      </a:lnTo>
                      <a:lnTo>
                        <a:pt x="333" y="292"/>
                      </a:lnTo>
                      <a:lnTo>
                        <a:pt x="331" y="290"/>
                      </a:lnTo>
                      <a:cubicBezTo>
                        <a:pt x="328" y="283"/>
                        <a:pt x="324" y="278"/>
                        <a:pt x="320" y="272"/>
                      </a:cubicBezTo>
                      <a:cubicBezTo>
                        <a:pt x="316" y="268"/>
                        <a:pt x="314" y="262"/>
                        <a:pt x="309" y="258"/>
                      </a:cubicBezTo>
                      <a:lnTo>
                        <a:pt x="306" y="255"/>
                      </a:lnTo>
                      <a:lnTo>
                        <a:pt x="298" y="250"/>
                      </a:lnTo>
                      <a:lnTo>
                        <a:pt x="296" y="248"/>
                      </a:lnTo>
                      <a:lnTo>
                        <a:pt x="294" y="246"/>
                      </a:lnTo>
                      <a:lnTo>
                        <a:pt x="292" y="244"/>
                      </a:lnTo>
                      <a:lnTo>
                        <a:pt x="289" y="244"/>
                      </a:lnTo>
                      <a:lnTo>
                        <a:pt x="288" y="243"/>
                      </a:lnTo>
                      <a:lnTo>
                        <a:pt x="297" y="146"/>
                      </a:lnTo>
                      <a:lnTo>
                        <a:pt x="303" y="143"/>
                      </a:lnTo>
                      <a:lnTo>
                        <a:pt x="334" y="71"/>
                      </a:lnTo>
                      <a:lnTo>
                        <a:pt x="340" y="47"/>
                      </a:lnTo>
                      <a:lnTo>
                        <a:pt x="313" y="41"/>
                      </a:lnTo>
                      <a:lnTo>
                        <a:pt x="312" y="60"/>
                      </a:lnTo>
                      <a:lnTo>
                        <a:pt x="238" y="129"/>
                      </a:lnTo>
                      <a:lnTo>
                        <a:pt x="210" y="128"/>
                      </a:lnTo>
                      <a:lnTo>
                        <a:pt x="190" y="119"/>
                      </a:lnTo>
                      <a:lnTo>
                        <a:pt x="189" y="118"/>
                      </a:lnTo>
                      <a:lnTo>
                        <a:pt x="188" y="116"/>
                      </a:lnTo>
                      <a:lnTo>
                        <a:pt x="187" y="114"/>
                      </a:lnTo>
                      <a:lnTo>
                        <a:pt x="187" y="112"/>
                      </a:lnTo>
                      <a:lnTo>
                        <a:pt x="184" y="110"/>
                      </a:lnTo>
                      <a:lnTo>
                        <a:pt x="184" y="106"/>
                      </a:lnTo>
                      <a:cubicBezTo>
                        <a:pt x="181" y="98"/>
                        <a:pt x="176" y="90"/>
                        <a:pt x="176" y="81"/>
                      </a:cubicBezTo>
                      <a:lnTo>
                        <a:pt x="175" y="80"/>
                      </a:lnTo>
                      <a:lnTo>
                        <a:pt x="174" y="76"/>
                      </a:lnTo>
                      <a:lnTo>
                        <a:pt x="174" y="71"/>
                      </a:lnTo>
                      <a:lnTo>
                        <a:pt x="172" y="68"/>
                      </a:lnTo>
                      <a:lnTo>
                        <a:pt x="172" y="53"/>
                      </a:lnTo>
                      <a:cubicBezTo>
                        <a:pt x="173" y="42"/>
                        <a:pt x="170" y="38"/>
                        <a:pt x="177" y="29"/>
                      </a:cubicBezTo>
                      <a:cubicBezTo>
                        <a:pt x="175" y="27"/>
                        <a:pt x="176" y="19"/>
                        <a:pt x="170" y="14"/>
                      </a:cubicBezTo>
                      <a:cubicBezTo>
                        <a:pt x="168" y="6"/>
                        <a:pt x="159" y="0"/>
                        <a:pt x="151" y="4"/>
                      </a:cubicBezTo>
                      <a:lnTo>
                        <a:pt x="147" y="5"/>
                      </a:lnTo>
                      <a:lnTo>
                        <a:pt x="145" y="8"/>
                      </a:lnTo>
                      <a:lnTo>
                        <a:pt x="144" y="10"/>
                      </a:lnTo>
                      <a:lnTo>
                        <a:pt x="141" y="17"/>
                      </a:lnTo>
                      <a:lnTo>
                        <a:pt x="141" y="21"/>
                      </a:lnTo>
                      <a:lnTo>
                        <a:pt x="142" y="24"/>
                      </a:lnTo>
                      <a:lnTo>
                        <a:pt x="144" y="29"/>
                      </a:lnTo>
                      <a:lnTo>
                        <a:pt x="146" y="34"/>
                      </a:lnTo>
                      <a:lnTo>
                        <a:pt x="146" y="36"/>
                      </a:lnTo>
                      <a:lnTo>
                        <a:pt x="124" y="117"/>
                      </a:lnTo>
                      <a:lnTo>
                        <a:pt x="124" y="126"/>
                      </a:lnTo>
                      <a:lnTo>
                        <a:pt x="90" y="218"/>
                      </a:lnTo>
                      <a:lnTo>
                        <a:pt x="38" y="2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20" name="Freeform 125">
                  <a:extLst>
                    <a:ext uri="{FF2B5EF4-FFF2-40B4-BE49-F238E27FC236}">
                      <a16:creationId xmlns:a16="http://schemas.microsoft.com/office/drawing/2014/main" id="{D1CBCDB5-9A32-405B-BCF9-600A2C39E5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4" y="2241"/>
                  <a:ext cx="36" cy="67"/>
                </a:xfrm>
                <a:custGeom>
                  <a:avLst/>
                  <a:gdLst/>
                  <a:ahLst/>
                  <a:cxnLst>
                    <a:cxn ang="0">
                      <a:pos x="90" y="169"/>
                    </a:cxn>
                    <a:cxn ang="0">
                      <a:pos x="6" y="158"/>
                    </a:cxn>
                    <a:cxn ang="0">
                      <a:pos x="0" y="142"/>
                    </a:cxn>
                    <a:cxn ang="0">
                      <a:pos x="22" y="0"/>
                    </a:cxn>
                    <a:cxn ang="0">
                      <a:pos x="87" y="7"/>
                    </a:cxn>
                    <a:cxn ang="0">
                      <a:pos x="90" y="169"/>
                    </a:cxn>
                  </a:cxnLst>
                  <a:rect l="0" t="0" r="r" b="b"/>
                  <a:pathLst>
                    <a:path w="90" h="169">
                      <a:moveTo>
                        <a:pt x="90" y="169"/>
                      </a:moveTo>
                      <a:lnTo>
                        <a:pt x="6" y="158"/>
                      </a:lnTo>
                      <a:lnTo>
                        <a:pt x="0" y="142"/>
                      </a:lnTo>
                      <a:lnTo>
                        <a:pt x="22" y="0"/>
                      </a:lnTo>
                      <a:lnTo>
                        <a:pt x="87" y="7"/>
                      </a:lnTo>
                      <a:lnTo>
                        <a:pt x="90" y="169"/>
                      </a:lnTo>
                      <a:close/>
                    </a:path>
                  </a:pathLst>
                </a:custGeom>
                <a:solidFill>
                  <a:srgbClr val="C80000"/>
                </a:solidFill>
                <a:ln w="12700" cmpd="sng">
                  <a:solidFill>
                    <a:srgbClr val="C8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21" name="Freeform 126">
                  <a:extLst>
                    <a:ext uri="{FF2B5EF4-FFF2-40B4-BE49-F238E27FC236}">
                      <a16:creationId xmlns:a16="http://schemas.microsoft.com/office/drawing/2014/main" id="{C7654FCB-3585-4135-A8D3-B4FD8A2C0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7" y="2244"/>
                  <a:ext cx="9" cy="64"/>
                </a:xfrm>
                <a:custGeom>
                  <a:avLst/>
                  <a:gdLst/>
                  <a:ahLst/>
                  <a:cxnLst>
                    <a:cxn ang="0">
                      <a:pos x="6" y="147"/>
                    </a:cxn>
                    <a:cxn ang="0">
                      <a:pos x="22" y="1"/>
                    </a:cxn>
                    <a:cxn ang="0">
                      <a:pos x="2" y="0"/>
                    </a:cxn>
                    <a:cxn ang="0">
                      <a:pos x="0" y="162"/>
                    </a:cxn>
                    <a:cxn ang="0">
                      <a:pos x="6" y="147"/>
                    </a:cxn>
                  </a:cxnLst>
                  <a:rect l="0" t="0" r="r" b="b"/>
                  <a:pathLst>
                    <a:path w="22" h="162">
                      <a:moveTo>
                        <a:pt x="6" y="147"/>
                      </a:moveTo>
                      <a:lnTo>
                        <a:pt x="22" y="1"/>
                      </a:lnTo>
                      <a:lnTo>
                        <a:pt x="2" y="0"/>
                      </a:lnTo>
                      <a:lnTo>
                        <a:pt x="0" y="162"/>
                      </a:lnTo>
                      <a:lnTo>
                        <a:pt x="6" y="1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22" name="Freeform 127">
                  <a:extLst>
                    <a:ext uri="{FF2B5EF4-FFF2-40B4-BE49-F238E27FC236}">
                      <a16:creationId xmlns:a16="http://schemas.microsoft.com/office/drawing/2014/main" id="{AB88C96F-5A5F-443F-9B33-356696BC4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2237"/>
                  <a:ext cx="46" cy="66"/>
                </a:xfrm>
                <a:custGeom>
                  <a:avLst/>
                  <a:gdLst/>
                  <a:ahLst/>
                  <a:cxnLst>
                    <a:cxn ang="0">
                      <a:pos x="91" y="163"/>
                    </a:cxn>
                    <a:cxn ang="0">
                      <a:pos x="93" y="145"/>
                    </a:cxn>
                    <a:cxn ang="0">
                      <a:pos x="86" y="132"/>
                    </a:cxn>
                    <a:cxn ang="0">
                      <a:pos x="97" y="124"/>
                    </a:cxn>
                    <a:cxn ang="0">
                      <a:pos x="90" y="113"/>
                    </a:cxn>
                    <a:cxn ang="0">
                      <a:pos x="99" y="106"/>
                    </a:cxn>
                    <a:cxn ang="0">
                      <a:pos x="92" y="96"/>
                    </a:cxn>
                    <a:cxn ang="0">
                      <a:pos x="102" y="87"/>
                    </a:cxn>
                    <a:cxn ang="0">
                      <a:pos x="116" y="7"/>
                    </a:cxn>
                    <a:cxn ang="0">
                      <a:pos x="54" y="0"/>
                    </a:cxn>
                    <a:cxn ang="0">
                      <a:pos x="0" y="148"/>
                    </a:cxn>
                    <a:cxn ang="0">
                      <a:pos x="91" y="163"/>
                    </a:cxn>
                  </a:cxnLst>
                  <a:rect l="0" t="0" r="r" b="b"/>
                  <a:pathLst>
                    <a:path w="116" h="163">
                      <a:moveTo>
                        <a:pt x="91" y="163"/>
                      </a:moveTo>
                      <a:lnTo>
                        <a:pt x="93" y="145"/>
                      </a:lnTo>
                      <a:lnTo>
                        <a:pt x="86" y="132"/>
                      </a:lnTo>
                      <a:lnTo>
                        <a:pt x="97" y="124"/>
                      </a:lnTo>
                      <a:lnTo>
                        <a:pt x="90" y="113"/>
                      </a:lnTo>
                      <a:lnTo>
                        <a:pt x="99" y="106"/>
                      </a:lnTo>
                      <a:lnTo>
                        <a:pt x="92" y="96"/>
                      </a:lnTo>
                      <a:lnTo>
                        <a:pt x="102" y="87"/>
                      </a:lnTo>
                      <a:lnTo>
                        <a:pt x="116" y="7"/>
                      </a:lnTo>
                      <a:lnTo>
                        <a:pt x="54" y="0"/>
                      </a:lnTo>
                      <a:lnTo>
                        <a:pt x="0" y="148"/>
                      </a:lnTo>
                      <a:lnTo>
                        <a:pt x="91" y="163"/>
                      </a:lnTo>
                      <a:close/>
                    </a:path>
                  </a:pathLst>
                </a:custGeom>
                <a:solidFill>
                  <a:srgbClr val="FF5300"/>
                </a:solidFill>
                <a:ln w="12700" cmpd="sng">
                  <a:solidFill>
                    <a:srgbClr val="FF5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23" name="Freeform 128">
                  <a:extLst>
                    <a:ext uri="{FF2B5EF4-FFF2-40B4-BE49-F238E27FC236}">
                      <a16:creationId xmlns:a16="http://schemas.microsoft.com/office/drawing/2014/main" id="{F6CD85C7-1DF6-403F-9344-383024652B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4" y="2444"/>
                  <a:ext cx="52" cy="86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75" y="0"/>
                    </a:cxn>
                    <a:cxn ang="0">
                      <a:pos x="129" y="193"/>
                    </a:cxn>
                    <a:cxn ang="0">
                      <a:pos x="52" y="216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9" h="216">
                      <a:moveTo>
                        <a:pt x="0" y="33"/>
                      </a:moveTo>
                      <a:lnTo>
                        <a:pt x="75" y="0"/>
                      </a:lnTo>
                      <a:lnTo>
                        <a:pt x="129" y="193"/>
                      </a:lnTo>
                      <a:lnTo>
                        <a:pt x="52" y="216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9CC8"/>
                </a:solidFill>
                <a:ln w="12700" cmpd="sng">
                  <a:solidFill>
                    <a:srgbClr val="009CC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24" name="Freeform 129">
                  <a:extLst>
                    <a:ext uri="{FF2B5EF4-FFF2-40B4-BE49-F238E27FC236}">
                      <a16:creationId xmlns:a16="http://schemas.microsoft.com/office/drawing/2014/main" id="{933054E9-5F00-46F1-943E-BE6B6C66C3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3" y="2457"/>
                  <a:ext cx="60" cy="86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93" y="0"/>
                    </a:cxn>
                    <a:cxn ang="0">
                      <a:pos x="151" y="188"/>
                    </a:cxn>
                    <a:cxn ang="0">
                      <a:pos x="54" y="214"/>
                    </a:cxn>
                    <a:cxn ang="0">
                      <a:pos x="14" y="91"/>
                    </a:cxn>
                    <a:cxn ang="0">
                      <a:pos x="0" y="26"/>
                    </a:cxn>
                  </a:cxnLst>
                  <a:rect l="0" t="0" r="r" b="b"/>
                  <a:pathLst>
                    <a:path w="151" h="214">
                      <a:moveTo>
                        <a:pt x="0" y="26"/>
                      </a:moveTo>
                      <a:lnTo>
                        <a:pt x="93" y="0"/>
                      </a:lnTo>
                      <a:lnTo>
                        <a:pt x="151" y="188"/>
                      </a:lnTo>
                      <a:lnTo>
                        <a:pt x="54" y="214"/>
                      </a:lnTo>
                      <a:lnTo>
                        <a:pt x="14" y="91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125289"/>
                </a:solidFill>
                <a:ln w="12700" cmpd="sng">
                  <a:solidFill>
                    <a:srgbClr val="12528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25" name="Freeform 130">
                  <a:extLst>
                    <a:ext uri="{FF2B5EF4-FFF2-40B4-BE49-F238E27FC236}">
                      <a16:creationId xmlns:a16="http://schemas.microsoft.com/office/drawing/2014/main" id="{9FA52EB4-5E4A-4283-BC5B-E63FBC6EC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6" y="2441"/>
                  <a:ext cx="21" cy="22"/>
                </a:xfrm>
                <a:custGeom>
                  <a:avLst/>
                  <a:gdLst/>
                  <a:ahLst/>
                  <a:cxnLst>
                    <a:cxn ang="0">
                      <a:pos x="25" y="52"/>
                    </a:cxn>
                    <a:cxn ang="0">
                      <a:pos x="0" y="22"/>
                    </a:cxn>
                    <a:cxn ang="0">
                      <a:pos x="25" y="0"/>
                    </a:cxn>
                    <a:cxn ang="0">
                      <a:pos x="44" y="20"/>
                    </a:cxn>
                    <a:cxn ang="0">
                      <a:pos x="37" y="25"/>
                    </a:cxn>
                    <a:cxn ang="0">
                      <a:pos x="51" y="36"/>
                    </a:cxn>
                    <a:cxn ang="0">
                      <a:pos x="25" y="52"/>
                    </a:cxn>
                  </a:cxnLst>
                  <a:rect l="0" t="0" r="r" b="b"/>
                  <a:pathLst>
                    <a:path w="51" h="52">
                      <a:moveTo>
                        <a:pt x="25" y="52"/>
                      </a:moveTo>
                      <a:lnTo>
                        <a:pt x="0" y="22"/>
                      </a:lnTo>
                      <a:lnTo>
                        <a:pt x="25" y="0"/>
                      </a:lnTo>
                      <a:lnTo>
                        <a:pt x="44" y="20"/>
                      </a:lnTo>
                      <a:lnTo>
                        <a:pt x="37" y="25"/>
                      </a:lnTo>
                      <a:lnTo>
                        <a:pt x="51" y="36"/>
                      </a:lnTo>
                      <a:lnTo>
                        <a:pt x="25" y="52"/>
                      </a:lnTo>
                      <a:close/>
                    </a:path>
                  </a:pathLst>
                </a:custGeom>
                <a:solidFill>
                  <a:srgbClr val="FB8300"/>
                </a:solidFill>
                <a:ln w="12700" cmpd="sng">
                  <a:solidFill>
                    <a:srgbClr val="FB8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26" name="Freeform 131">
                  <a:extLst>
                    <a:ext uri="{FF2B5EF4-FFF2-40B4-BE49-F238E27FC236}">
                      <a16:creationId xmlns:a16="http://schemas.microsoft.com/office/drawing/2014/main" id="{23018301-0DF6-4689-9214-DC29DC3DA4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1" y="2434"/>
                  <a:ext cx="27" cy="29"/>
                </a:xfrm>
                <a:custGeom>
                  <a:avLst/>
                  <a:gdLst/>
                  <a:ahLst/>
                  <a:cxnLst>
                    <a:cxn ang="0">
                      <a:pos x="37" y="72"/>
                    </a:cxn>
                    <a:cxn ang="0">
                      <a:pos x="9" y="42"/>
                    </a:cxn>
                    <a:cxn ang="0">
                      <a:pos x="8" y="41"/>
                    </a:cxn>
                    <a:cxn ang="0">
                      <a:pos x="7" y="39"/>
                    </a:cxn>
                    <a:cxn ang="0">
                      <a:pos x="4" y="37"/>
                    </a:cxn>
                    <a:cxn ang="0">
                      <a:pos x="4" y="35"/>
                    </a:cxn>
                    <a:cxn ang="0">
                      <a:pos x="2" y="30"/>
                    </a:cxn>
                    <a:cxn ang="0">
                      <a:pos x="1" y="27"/>
                    </a:cxn>
                    <a:cxn ang="0">
                      <a:pos x="1" y="24"/>
                    </a:cxn>
                    <a:cxn ang="0">
                      <a:pos x="0" y="22"/>
                    </a:cxn>
                    <a:cxn ang="0">
                      <a:pos x="8" y="5"/>
                    </a:cxn>
                    <a:cxn ang="0">
                      <a:pos x="12" y="5"/>
                    </a:cxn>
                    <a:cxn ang="0">
                      <a:pos x="14" y="3"/>
                    </a:cxn>
                    <a:cxn ang="0">
                      <a:pos x="22" y="3"/>
                    </a:cxn>
                    <a:cxn ang="0">
                      <a:pos x="27" y="5"/>
                    </a:cxn>
                    <a:cxn ang="0">
                      <a:pos x="30" y="5"/>
                    </a:cxn>
                    <a:cxn ang="0">
                      <a:pos x="31" y="7"/>
                    </a:cxn>
                    <a:cxn ang="0">
                      <a:pos x="33" y="7"/>
                    </a:cxn>
                    <a:cxn ang="0">
                      <a:pos x="34" y="10"/>
                    </a:cxn>
                    <a:cxn ang="0">
                      <a:pos x="37" y="11"/>
                    </a:cxn>
                    <a:cxn ang="0">
                      <a:pos x="38" y="12"/>
                    </a:cxn>
                    <a:cxn ang="0">
                      <a:pos x="58" y="37"/>
                    </a:cxn>
                    <a:cxn ang="0">
                      <a:pos x="50" y="42"/>
                    </a:cxn>
                    <a:cxn ang="0">
                      <a:pos x="65" y="53"/>
                    </a:cxn>
                    <a:cxn ang="0">
                      <a:pos x="60" y="57"/>
                    </a:cxn>
                    <a:cxn ang="0">
                      <a:pos x="42" y="43"/>
                    </a:cxn>
                    <a:cxn ang="0">
                      <a:pos x="49" y="35"/>
                    </a:cxn>
                    <a:cxn ang="0">
                      <a:pos x="9" y="16"/>
                    </a:cxn>
                    <a:cxn ang="0">
                      <a:pos x="8" y="17"/>
                    </a:cxn>
                    <a:cxn ang="0">
                      <a:pos x="7" y="19"/>
                    </a:cxn>
                    <a:cxn ang="0">
                      <a:pos x="7" y="25"/>
                    </a:cxn>
                    <a:cxn ang="0">
                      <a:pos x="8" y="27"/>
                    </a:cxn>
                    <a:cxn ang="0">
                      <a:pos x="9" y="30"/>
                    </a:cxn>
                    <a:cxn ang="0">
                      <a:pos x="14" y="35"/>
                    </a:cxn>
                    <a:cxn ang="0">
                      <a:pos x="15" y="37"/>
                    </a:cxn>
                    <a:cxn ang="0">
                      <a:pos x="16" y="39"/>
                    </a:cxn>
                    <a:cxn ang="0">
                      <a:pos x="42" y="69"/>
                    </a:cxn>
                    <a:cxn ang="0">
                      <a:pos x="37" y="72"/>
                    </a:cxn>
                  </a:cxnLst>
                  <a:rect l="0" t="0" r="r" b="b"/>
                  <a:pathLst>
                    <a:path w="65" h="72">
                      <a:moveTo>
                        <a:pt x="37" y="72"/>
                      </a:moveTo>
                      <a:lnTo>
                        <a:pt x="9" y="42"/>
                      </a:lnTo>
                      <a:lnTo>
                        <a:pt x="8" y="41"/>
                      </a:lnTo>
                      <a:lnTo>
                        <a:pt x="7" y="39"/>
                      </a:lnTo>
                      <a:lnTo>
                        <a:pt x="4" y="37"/>
                      </a:lnTo>
                      <a:lnTo>
                        <a:pt x="4" y="35"/>
                      </a:lnTo>
                      <a:lnTo>
                        <a:pt x="2" y="30"/>
                      </a:lnTo>
                      <a:lnTo>
                        <a:pt x="1" y="27"/>
                      </a:lnTo>
                      <a:lnTo>
                        <a:pt x="1" y="24"/>
                      </a:lnTo>
                      <a:lnTo>
                        <a:pt x="0" y="22"/>
                      </a:lnTo>
                      <a:cubicBezTo>
                        <a:pt x="2" y="6"/>
                        <a:pt x="1" y="17"/>
                        <a:pt x="8" y="5"/>
                      </a:cubicBezTo>
                      <a:lnTo>
                        <a:pt x="12" y="5"/>
                      </a:lnTo>
                      <a:lnTo>
                        <a:pt x="14" y="3"/>
                      </a:lnTo>
                      <a:lnTo>
                        <a:pt x="22" y="3"/>
                      </a:lnTo>
                      <a:lnTo>
                        <a:pt x="27" y="5"/>
                      </a:lnTo>
                      <a:lnTo>
                        <a:pt x="30" y="5"/>
                      </a:lnTo>
                      <a:lnTo>
                        <a:pt x="31" y="7"/>
                      </a:lnTo>
                      <a:lnTo>
                        <a:pt x="33" y="7"/>
                      </a:lnTo>
                      <a:lnTo>
                        <a:pt x="34" y="10"/>
                      </a:lnTo>
                      <a:lnTo>
                        <a:pt x="37" y="11"/>
                      </a:lnTo>
                      <a:lnTo>
                        <a:pt x="38" y="12"/>
                      </a:lnTo>
                      <a:lnTo>
                        <a:pt x="58" y="37"/>
                      </a:lnTo>
                      <a:lnTo>
                        <a:pt x="50" y="42"/>
                      </a:lnTo>
                      <a:lnTo>
                        <a:pt x="65" y="53"/>
                      </a:lnTo>
                      <a:lnTo>
                        <a:pt x="60" y="57"/>
                      </a:lnTo>
                      <a:lnTo>
                        <a:pt x="42" y="43"/>
                      </a:lnTo>
                      <a:lnTo>
                        <a:pt x="49" y="35"/>
                      </a:lnTo>
                      <a:cubicBezTo>
                        <a:pt x="43" y="26"/>
                        <a:pt x="22" y="0"/>
                        <a:pt x="9" y="16"/>
                      </a:cubicBezTo>
                      <a:lnTo>
                        <a:pt x="8" y="17"/>
                      </a:lnTo>
                      <a:lnTo>
                        <a:pt x="7" y="19"/>
                      </a:lnTo>
                      <a:lnTo>
                        <a:pt x="7" y="25"/>
                      </a:lnTo>
                      <a:lnTo>
                        <a:pt x="8" y="27"/>
                      </a:lnTo>
                      <a:lnTo>
                        <a:pt x="9" y="30"/>
                      </a:lnTo>
                      <a:lnTo>
                        <a:pt x="14" y="35"/>
                      </a:lnTo>
                      <a:lnTo>
                        <a:pt x="15" y="37"/>
                      </a:lnTo>
                      <a:lnTo>
                        <a:pt x="16" y="39"/>
                      </a:lnTo>
                      <a:lnTo>
                        <a:pt x="42" y="69"/>
                      </a:lnTo>
                      <a:lnTo>
                        <a:pt x="3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27" name="Freeform 132">
                  <a:extLst>
                    <a:ext uri="{FF2B5EF4-FFF2-40B4-BE49-F238E27FC236}">
                      <a16:creationId xmlns:a16="http://schemas.microsoft.com/office/drawing/2014/main" id="{EBE1AE6B-D3BA-4E8B-875A-0247D31C7C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2" y="2466"/>
                  <a:ext cx="37" cy="32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62" y="0"/>
                    </a:cxn>
                    <a:cxn ang="0">
                      <a:pos x="92" y="79"/>
                    </a:cxn>
                    <a:cxn ang="0">
                      <a:pos x="0" y="60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92" h="79">
                      <a:moveTo>
                        <a:pt x="8" y="14"/>
                      </a:moveTo>
                      <a:lnTo>
                        <a:pt x="62" y="0"/>
                      </a:lnTo>
                      <a:lnTo>
                        <a:pt x="92" y="79"/>
                      </a:lnTo>
                      <a:lnTo>
                        <a:pt x="0" y="60"/>
                      </a:lnTo>
                      <a:lnTo>
                        <a:pt x="8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28" name="Freeform 133">
                  <a:extLst>
                    <a:ext uri="{FF2B5EF4-FFF2-40B4-BE49-F238E27FC236}">
                      <a16:creationId xmlns:a16="http://schemas.microsoft.com/office/drawing/2014/main" id="{45100630-88D7-41EC-8272-456E578E8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2" y="2454"/>
                  <a:ext cx="24" cy="36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8" y="67"/>
                    </a:cxn>
                    <a:cxn ang="0">
                      <a:pos x="26" y="90"/>
                    </a:cxn>
                    <a:cxn ang="0">
                      <a:pos x="58" y="56"/>
                    </a:cxn>
                    <a:cxn ang="0">
                      <a:pos x="14" y="0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58" h="90">
                      <a:moveTo>
                        <a:pt x="0" y="9"/>
                      </a:moveTo>
                      <a:lnTo>
                        <a:pt x="8" y="67"/>
                      </a:lnTo>
                      <a:lnTo>
                        <a:pt x="26" y="90"/>
                      </a:lnTo>
                      <a:lnTo>
                        <a:pt x="58" y="56"/>
                      </a:lnTo>
                      <a:lnTo>
                        <a:pt x="14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29" name="Freeform 134">
                  <a:extLst>
                    <a:ext uri="{FF2B5EF4-FFF2-40B4-BE49-F238E27FC236}">
                      <a16:creationId xmlns:a16="http://schemas.microsoft.com/office/drawing/2014/main" id="{03A6CC6E-5D35-4113-91A1-F901BDA25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4" y="2399"/>
                  <a:ext cx="8" cy="8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7" y="21"/>
                    </a:cxn>
                    <a:cxn ang="0">
                      <a:pos x="19" y="16"/>
                    </a:cxn>
                    <a:cxn ang="0">
                      <a:pos x="15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9" h="21">
                      <a:moveTo>
                        <a:pt x="0" y="8"/>
                      </a:moveTo>
                      <a:lnTo>
                        <a:pt x="7" y="21"/>
                      </a:lnTo>
                      <a:lnTo>
                        <a:pt x="19" y="16"/>
                      </a:lnTo>
                      <a:lnTo>
                        <a:pt x="15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B8300"/>
                </a:solidFill>
                <a:ln w="12700" cmpd="sng">
                  <a:solidFill>
                    <a:srgbClr val="FB8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30" name="Freeform 135">
                  <a:extLst>
                    <a:ext uri="{FF2B5EF4-FFF2-40B4-BE49-F238E27FC236}">
                      <a16:creationId xmlns:a16="http://schemas.microsoft.com/office/drawing/2014/main" id="{1BB6AE20-8833-4254-8CE2-652F46C9C3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2" y="2468"/>
                  <a:ext cx="25" cy="41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0" y="28"/>
                    </a:cxn>
                    <a:cxn ang="0">
                      <a:pos x="30" y="37"/>
                    </a:cxn>
                    <a:cxn ang="0">
                      <a:pos x="8" y="64"/>
                    </a:cxn>
                    <a:cxn ang="0">
                      <a:pos x="39" y="74"/>
                    </a:cxn>
                    <a:cxn ang="0">
                      <a:pos x="20" y="100"/>
                    </a:cxn>
                    <a:cxn ang="0">
                      <a:pos x="62" y="103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62" h="103">
                      <a:moveTo>
                        <a:pt x="30" y="0"/>
                      </a:moveTo>
                      <a:lnTo>
                        <a:pt x="0" y="28"/>
                      </a:lnTo>
                      <a:lnTo>
                        <a:pt x="30" y="37"/>
                      </a:lnTo>
                      <a:lnTo>
                        <a:pt x="8" y="64"/>
                      </a:lnTo>
                      <a:lnTo>
                        <a:pt x="39" y="74"/>
                      </a:lnTo>
                      <a:lnTo>
                        <a:pt x="20" y="100"/>
                      </a:lnTo>
                      <a:lnTo>
                        <a:pt x="62" y="103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31" name="Freeform 136">
                  <a:extLst>
                    <a:ext uri="{FF2B5EF4-FFF2-40B4-BE49-F238E27FC236}">
                      <a16:creationId xmlns:a16="http://schemas.microsoft.com/office/drawing/2014/main" id="{2287CDA9-49AE-4FBA-8EBE-9EEA671B58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8" y="2408"/>
                  <a:ext cx="26" cy="66"/>
                </a:xfrm>
                <a:custGeom>
                  <a:avLst/>
                  <a:gdLst/>
                  <a:ahLst/>
                  <a:cxnLst>
                    <a:cxn ang="0">
                      <a:pos x="27" y="9"/>
                    </a:cxn>
                    <a:cxn ang="0">
                      <a:pos x="28" y="57"/>
                    </a:cxn>
                    <a:cxn ang="0">
                      <a:pos x="19" y="79"/>
                    </a:cxn>
                    <a:cxn ang="0">
                      <a:pos x="0" y="96"/>
                    </a:cxn>
                    <a:cxn ang="0">
                      <a:pos x="22" y="164"/>
                    </a:cxn>
                    <a:cxn ang="0">
                      <a:pos x="23" y="164"/>
                    </a:cxn>
                    <a:cxn ang="0">
                      <a:pos x="25" y="161"/>
                    </a:cxn>
                    <a:cxn ang="0">
                      <a:pos x="27" y="159"/>
                    </a:cxn>
                    <a:cxn ang="0">
                      <a:pos x="30" y="156"/>
                    </a:cxn>
                    <a:cxn ang="0">
                      <a:pos x="33" y="153"/>
                    </a:cxn>
                    <a:cxn ang="0">
                      <a:pos x="34" y="151"/>
                    </a:cxn>
                    <a:cxn ang="0">
                      <a:pos x="37" y="148"/>
                    </a:cxn>
                    <a:cxn ang="0">
                      <a:pos x="39" y="143"/>
                    </a:cxn>
                    <a:cxn ang="0">
                      <a:pos x="41" y="141"/>
                    </a:cxn>
                    <a:cxn ang="0">
                      <a:pos x="56" y="109"/>
                    </a:cxn>
                    <a:cxn ang="0">
                      <a:pos x="62" y="88"/>
                    </a:cxn>
                    <a:cxn ang="0">
                      <a:pos x="63" y="76"/>
                    </a:cxn>
                    <a:cxn ang="0">
                      <a:pos x="63" y="67"/>
                    </a:cxn>
                    <a:cxn ang="0">
                      <a:pos x="64" y="64"/>
                    </a:cxn>
                    <a:cxn ang="0">
                      <a:pos x="63" y="63"/>
                    </a:cxn>
                    <a:cxn ang="0">
                      <a:pos x="63" y="56"/>
                    </a:cxn>
                    <a:cxn ang="0">
                      <a:pos x="62" y="52"/>
                    </a:cxn>
                    <a:cxn ang="0">
                      <a:pos x="57" y="31"/>
                    </a:cxn>
                    <a:cxn ang="0">
                      <a:pos x="50" y="14"/>
                    </a:cxn>
                    <a:cxn ang="0">
                      <a:pos x="49" y="13"/>
                    </a:cxn>
                    <a:cxn ang="0">
                      <a:pos x="46" y="8"/>
                    </a:cxn>
                    <a:cxn ang="0">
                      <a:pos x="45" y="4"/>
                    </a:cxn>
                    <a:cxn ang="0">
                      <a:pos x="40" y="0"/>
                    </a:cxn>
                    <a:cxn ang="0">
                      <a:pos x="27" y="9"/>
                    </a:cxn>
                  </a:cxnLst>
                  <a:rect l="0" t="0" r="r" b="b"/>
                  <a:pathLst>
                    <a:path w="64" h="164">
                      <a:moveTo>
                        <a:pt x="27" y="9"/>
                      </a:moveTo>
                      <a:cubicBezTo>
                        <a:pt x="29" y="25"/>
                        <a:pt x="28" y="41"/>
                        <a:pt x="28" y="57"/>
                      </a:cubicBezTo>
                      <a:cubicBezTo>
                        <a:pt x="24" y="64"/>
                        <a:pt x="24" y="72"/>
                        <a:pt x="19" y="79"/>
                      </a:cubicBezTo>
                      <a:cubicBezTo>
                        <a:pt x="13" y="89"/>
                        <a:pt x="8" y="89"/>
                        <a:pt x="0" y="96"/>
                      </a:cubicBezTo>
                      <a:lnTo>
                        <a:pt x="22" y="164"/>
                      </a:lnTo>
                      <a:lnTo>
                        <a:pt x="23" y="164"/>
                      </a:lnTo>
                      <a:lnTo>
                        <a:pt x="25" y="161"/>
                      </a:lnTo>
                      <a:lnTo>
                        <a:pt x="27" y="159"/>
                      </a:lnTo>
                      <a:lnTo>
                        <a:pt x="30" y="156"/>
                      </a:lnTo>
                      <a:lnTo>
                        <a:pt x="33" y="153"/>
                      </a:lnTo>
                      <a:lnTo>
                        <a:pt x="34" y="151"/>
                      </a:lnTo>
                      <a:lnTo>
                        <a:pt x="37" y="148"/>
                      </a:lnTo>
                      <a:lnTo>
                        <a:pt x="39" y="143"/>
                      </a:lnTo>
                      <a:lnTo>
                        <a:pt x="41" y="141"/>
                      </a:lnTo>
                      <a:cubicBezTo>
                        <a:pt x="45" y="133"/>
                        <a:pt x="56" y="116"/>
                        <a:pt x="56" y="109"/>
                      </a:cubicBezTo>
                      <a:cubicBezTo>
                        <a:pt x="58" y="105"/>
                        <a:pt x="61" y="93"/>
                        <a:pt x="62" y="88"/>
                      </a:cubicBezTo>
                      <a:cubicBezTo>
                        <a:pt x="62" y="83"/>
                        <a:pt x="64" y="86"/>
                        <a:pt x="63" y="76"/>
                      </a:cubicBezTo>
                      <a:lnTo>
                        <a:pt x="63" y="67"/>
                      </a:lnTo>
                      <a:lnTo>
                        <a:pt x="64" y="64"/>
                      </a:lnTo>
                      <a:lnTo>
                        <a:pt x="63" y="63"/>
                      </a:lnTo>
                      <a:lnTo>
                        <a:pt x="63" y="56"/>
                      </a:lnTo>
                      <a:lnTo>
                        <a:pt x="62" y="52"/>
                      </a:lnTo>
                      <a:cubicBezTo>
                        <a:pt x="62" y="42"/>
                        <a:pt x="59" y="39"/>
                        <a:pt x="57" y="31"/>
                      </a:cubicBezTo>
                      <a:cubicBezTo>
                        <a:pt x="56" y="25"/>
                        <a:pt x="52" y="19"/>
                        <a:pt x="50" y="14"/>
                      </a:cubicBezTo>
                      <a:lnTo>
                        <a:pt x="49" y="13"/>
                      </a:lnTo>
                      <a:lnTo>
                        <a:pt x="46" y="8"/>
                      </a:lnTo>
                      <a:lnTo>
                        <a:pt x="45" y="4"/>
                      </a:lnTo>
                      <a:lnTo>
                        <a:pt x="40" y="0"/>
                      </a:lnTo>
                      <a:lnTo>
                        <a:pt x="27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32" name="Freeform 137">
                  <a:extLst>
                    <a:ext uri="{FF2B5EF4-FFF2-40B4-BE49-F238E27FC236}">
                      <a16:creationId xmlns:a16="http://schemas.microsoft.com/office/drawing/2014/main" id="{11E77579-160B-4EB4-AAF4-FE0BC3C714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4" y="2536"/>
                  <a:ext cx="21" cy="37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52" y="0"/>
                    </a:cxn>
                    <a:cxn ang="0">
                      <a:pos x="51" y="0"/>
                    </a:cxn>
                    <a:cxn ang="0">
                      <a:pos x="38" y="21"/>
                    </a:cxn>
                    <a:cxn ang="0">
                      <a:pos x="34" y="28"/>
                    </a:cxn>
                    <a:cxn ang="0">
                      <a:pos x="32" y="32"/>
                    </a:cxn>
                    <a:cxn ang="0">
                      <a:pos x="32" y="34"/>
                    </a:cxn>
                    <a:cxn ang="0">
                      <a:pos x="30" y="39"/>
                    </a:cxn>
                    <a:cxn ang="0">
                      <a:pos x="30" y="40"/>
                    </a:cxn>
                    <a:cxn ang="0">
                      <a:pos x="27" y="43"/>
                    </a:cxn>
                    <a:cxn ang="0">
                      <a:pos x="27" y="45"/>
                    </a:cxn>
                    <a:cxn ang="0">
                      <a:pos x="23" y="52"/>
                    </a:cxn>
                    <a:cxn ang="0">
                      <a:pos x="23" y="53"/>
                    </a:cxn>
                    <a:cxn ang="0">
                      <a:pos x="22" y="57"/>
                    </a:cxn>
                    <a:cxn ang="0">
                      <a:pos x="22" y="60"/>
                    </a:cxn>
                    <a:cxn ang="0">
                      <a:pos x="21" y="61"/>
                    </a:cxn>
                    <a:cxn ang="0">
                      <a:pos x="21" y="63"/>
                    </a:cxn>
                    <a:cxn ang="0">
                      <a:pos x="20" y="64"/>
                    </a:cxn>
                    <a:cxn ang="0">
                      <a:pos x="13" y="91"/>
                    </a:cxn>
                    <a:cxn ang="0">
                      <a:pos x="2" y="90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52" h="91">
                      <a:moveTo>
                        <a:pt x="0" y="13"/>
                      </a:moveTo>
                      <a:lnTo>
                        <a:pt x="52" y="0"/>
                      </a:lnTo>
                      <a:lnTo>
                        <a:pt x="51" y="0"/>
                      </a:lnTo>
                      <a:cubicBezTo>
                        <a:pt x="47" y="7"/>
                        <a:pt x="42" y="13"/>
                        <a:pt x="38" y="21"/>
                      </a:cubicBezTo>
                      <a:lnTo>
                        <a:pt x="34" y="28"/>
                      </a:lnTo>
                      <a:lnTo>
                        <a:pt x="32" y="32"/>
                      </a:lnTo>
                      <a:lnTo>
                        <a:pt x="32" y="34"/>
                      </a:lnTo>
                      <a:lnTo>
                        <a:pt x="30" y="39"/>
                      </a:lnTo>
                      <a:lnTo>
                        <a:pt x="30" y="40"/>
                      </a:lnTo>
                      <a:lnTo>
                        <a:pt x="27" y="43"/>
                      </a:lnTo>
                      <a:lnTo>
                        <a:pt x="27" y="45"/>
                      </a:lnTo>
                      <a:lnTo>
                        <a:pt x="23" y="52"/>
                      </a:lnTo>
                      <a:lnTo>
                        <a:pt x="23" y="53"/>
                      </a:lnTo>
                      <a:lnTo>
                        <a:pt x="22" y="57"/>
                      </a:lnTo>
                      <a:lnTo>
                        <a:pt x="22" y="60"/>
                      </a:lnTo>
                      <a:lnTo>
                        <a:pt x="21" y="61"/>
                      </a:lnTo>
                      <a:lnTo>
                        <a:pt x="21" y="63"/>
                      </a:lnTo>
                      <a:lnTo>
                        <a:pt x="20" y="64"/>
                      </a:lnTo>
                      <a:cubicBezTo>
                        <a:pt x="18" y="74"/>
                        <a:pt x="14" y="81"/>
                        <a:pt x="13" y="91"/>
                      </a:cubicBezTo>
                      <a:lnTo>
                        <a:pt x="2" y="9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33" name="Freeform 138">
                  <a:extLst>
                    <a:ext uri="{FF2B5EF4-FFF2-40B4-BE49-F238E27FC236}">
                      <a16:creationId xmlns:a16="http://schemas.microsoft.com/office/drawing/2014/main" id="{E3E7658F-4A6F-4275-8334-2162584123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0" y="2526"/>
                  <a:ext cx="30" cy="35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0" y="86"/>
                    </a:cxn>
                    <a:cxn ang="0">
                      <a:pos x="74" y="82"/>
                    </a:cxn>
                    <a:cxn ang="0">
                      <a:pos x="46" y="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74" h="86">
                      <a:moveTo>
                        <a:pt x="0" y="10"/>
                      </a:moveTo>
                      <a:lnTo>
                        <a:pt x="60" y="86"/>
                      </a:lnTo>
                      <a:lnTo>
                        <a:pt x="74" y="82"/>
                      </a:lnTo>
                      <a:lnTo>
                        <a:pt x="46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34" name="Freeform 139">
                  <a:extLst>
                    <a:ext uri="{FF2B5EF4-FFF2-40B4-BE49-F238E27FC236}">
                      <a16:creationId xmlns:a16="http://schemas.microsoft.com/office/drawing/2014/main" id="{892058D8-97C8-4702-9607-F9DC67E52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6" y="2530"/>
                  <a:ext cx="20" cy="27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7" y="0"/>
                    </a:cxn>
                    <a:cxn ang="0">
                      <a:pos x="50" y="67"/>
                    </a:cxn>
                    <a:cxn ang="0">
                      <a:pos x="46" y="67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50" h="67">
                      <a:moveTo>
                        <a:pt x="0" y="7"/>
                      </a:moveTo>
                      <a:lnTo>
                        <a:pt x="27" y="0"/>
                      </a:lnTo>
                      <a:lnTo>
                        <a:pt x="50" y="67"/>
                      </a:lnTo>
                      <a:lnTo>
                        <a:pt x="46" y="6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35" name="Freeform 140">
                  <a:extLst>
                    <a:ext uri="{FF2B5EF4-FFF2-40B4-BE49-F238E27FC236}">
                      <a16:creationId xmlns:a16="http://schemas.microsoft.com/office/drawing/2014/main" id="{45E2972A-10EA-4F08-8A53-15392259E7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4" y="2574"/>
                  <a:ext cx="5" cy="7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0" y="2"/>
                    </a:cxn>
                    <a:cxn ang="0">
                      <a:pos x="10" y="4"/>
                    </a:cxn>
                    <a:cxn ang="0">
                      <a:pos x="8" y="9"/>
                    </a:cxn>
                    <a:cxn ang="0">
                      <a:pos x="8" y="10"/>
                    </a:cxn>
                    <a:cxn ang="0">
                      <a:pos x="4" y="14"/>
                    </a:cxn>
                    <a:cxn ang="0">
                      <a:pos x="2" y="15"/>
                    </a:cxn>
                    <a:cxn ang="0">
                      <a:pos x="0" y="14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" h="15">
                      <a:moveTo>
                        <a:pt x="1" y="0"/>
                      </a:moveTo>
                      <a:lnTo>
                        <a:pt x="10" y="2"/>
                      </a:lnTo>
                      <a:lnTo>
                        <a:pt x="10" y="4"/>
                      </a:lnTo>
                      <a:lnTo>
                        <a:pt x="8" y="9"/>
                      </a:lnTo>
                      <a:lnTo>
                        <a:pt x="8" y="10"/>
                      </a:lnTo>
                      <a:lnTo>
                        <a:pt x="4" y="14"/>
                      </a:lnTo>
                      <a:lnTo>
                        <a:pt x="2" y="15"/>
                      </a:lnTo>
                      <a:lnTo>
                        <a:pt x="0" y="14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75AC"/>
                </a:solidFill>
                <a:ln w="12700" cmpd="sng">
                  <a:solidFill>
                    <a:srgbClr val="0075AC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36" name="Freeform 141">
                  <a:extLst>
                    <a:ext uri="{FF2B5EF4-FFF2-40B4-BE49-F238E27FC236}">
                      <a16:creationId xmlns:a16="http://schemas.microsoft.com/office/drawing/2014/main" id="{0B55AF1F-4367-4793-9740-5560C9E8D6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6" y="2561"/>
                  <a:ext cx="9" cy="6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2" y="0"/>
                    </a:cxn>
                    <a:cxn ang="0">
                      <a:pos x="15" y="2"/>
                    </a:cxn>
                    <a:cxn ang="0">
                      <a:pos x="17" y="4"/>
                    </a:cxn>
                    <a:cxn ang="0">
                      <a:pos x="20" y="7"/>
                    </a:cxn>
                    <a:cxn ang="0">
                      <a:pos x="20" y="9"/>
                    </a:cxn>
                    <a:cxn ang="0">
                      <a:pos x="17" y="12"/>
                    </a:cxn>
                    <a:cxn ang="0">
                      <a:pos x="15" y="13"/>
                    </a:cxn>
                    <a:cxn ang="0">
                      <a:pos x="14" y="13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20" h="13">
                      <a:moveTo>
                        <a:pt x="0" y="2"/>
                      </a:move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7" y="4"/>
                      </a:lnTo>
                      <a:lnTo>
                        <a:pt x="20" y="7"/>
                      </a:lnTo>
                      <a:lnTo>
                        <a:pt x="20" y="9"/>
                      </a:lnTo>
                      <a:lnTo>
                        <a:pt x="17" y="12"/>
                      </a:lnTo>
                      <a:lnTo>
                        <a:pt x="15" y="13"/>
                      </a:lnTo>
                      <a:lnTo>
                        <a:pt x="14" y="13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9CC8"/>
                </a:solidFill>
                <a:ln w="12700" cmpd="sng">
                  <a:solidFill>
                    <a:srgbClr val="009CC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37" name="Freeform 142">
                  <a:extLst>
                    <a:ext uri="{FF2B5EF4-FFF2-40B4-BE49-F238E27FC236}">
                      <a16:creationId xmlns:a16="http://schemas.microsoft.com/office/drawing/2014/main" id="{CA0C0B88-3EE2-4BE1-ACD0-5525D4C2B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2" y="2435"/>
                  <a:ext cx="21" cy="20"/>
                </a:xfrm>
                <a:custGeom>
                  <a:avLst/>
                  <a:gdLst/>
                  <a:ahLst/>
                  <a:cxnLst>
                    <a:cxn ang="0">
                      <a:pos x="3" y="50"/>
                    </a:cxn>
                    <a:cxn ang="0">
                      <a:pos x="51" y="8"/>
                    </a:cxn>
                    <a:cxn ang="0">
                      <a:pos x="44" y="0"/>
                    </a:cxn>
                    <a:cxn ang="0">
                      <a:pos x="40" y="3"/>
                    </a:cxn>
                    <a:cxn ang="0">
                      <a:pos x="44" y="8"/>
                    </a:cxn>
                    <a:cxn ang="0">
                      <a:pos x="0" y="44"/>
                    </a:cxn>
                    <a:cxn ang="0">
                      <a:pos x="3" y="50"/>
                    </a:cxn>
                  </a:cxnLst>
                  <a:rect l="0" t="0" r="r" b="b"/>
                  <a:pathLst>
                    <a:path w="51" h="50">
                      <a:moveTo>
                        <a:pt x="3" y="50"/>
                      </a:moveTo>
                      <a:lnTo>
                        <a:pt x="51" y="8"/>
                      </a:lnTo>
                      <a:lnTo>
                        <a:pt x="44" y="0"/>
                      </a:lnTo>
                      <a:lnTo>
                        <a:pt x="40" y="3"/>
                      </a:lnTo>
                      <a:lnTo>
                        <a:pt x="44" y="8"/>
                      </a:lnTo>
                      <a:lnTo>
                        <a:pt x="0" y="44"/>
                      </a:lnTo>
                      <a:lnTo>
                        <a:pt x="3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38" name="Freeform 143">
                  <a:extLst>
                    <a:ext uri="{FF2B5EF4-FFF2-40B4-BE49-F238E27FC236}">
                      <a16:creationId xmlns:a16="http://schemas.microsoft.com/office/drawing/2014/main" id="{90E91A63-4225-4115-B22A-F45DDE7AB7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1" y="2299"/>
                  <a:ext cx="12" cy="18"/>
                </a:xfrm>
                <a:custGeom>
                  <a:avLst/>
                  <a:gdLst/>
                  <a:ahLst/>
                  <a:cxnLst>
                    <a:cxn ang="0">
                      <a:pos x="7" y="2"/>
                    </a:cxn>
                    <a:cxn ang="0">
                      <a:pos x="12" y="14"/>
                    </a:cxn>
                    <a:cxn ang="0">
                      <a:pos x="0" y="17"/>
                    </a:cxn>
                    <a:cxn ang="0">
                      <a:pos x="5" y="44"/>
                    </a:cxn>
                    <a:cxn ang="0">
                      <a:pos x="28" y="33"/>
                    </a:cxn>
                    <a:cxn ang="0">
                      <a:pos x="22" y="0"/>
                    </a:cxn>
                    <a:cxn ang="0">
                      <a:pos x="7" y="2"/>
                    </a:cxn>
                  </a:cxnLst>
                  <a:rect l="0" t="0" r="r" b="b"/>
                  <a:pathLst>
                    <a:path w="28" h="44">
                      <a:moveTo>
                        <a:pt x="7" y="2"/>
                      </a:moveTo>
                      <a:lnTo>
                        <a:pt x="12" y="14"/>
                      </a:lnTo>
                      <a:lnTo>
                        <a:pt x="0" y="17"/>
                      </a:lnTo>
                      <a:lnTo>
                        <a:pt x="5" y="44"/>
                      </a:lnTo>
                      <a:lnTo>
                        <a:pt x="28" y="33"/>
                      </a:lnTo>
                      <a:lnTo>
                        <a:pt x="22" y="0"/>
                      </a:lnTo>
                      <a:lnTo>
                        <a:pt x="7" y="2"/>
                      </a:lnTo>
                      <a:close/>
                    </a:path>
                  </a:pathLst>
                </a:custGeom>
                <a:solidFill>
                  <a:srgbClr val="FB8300"/>
                </a:solidFill>
                <a:ln w="12700" cmpd="sng">
                  <a:solidFill>
                    <a:srgbClr val="FB8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39" name="Freeform 144">
                  <a:extLst>
                    <a:ext uri="{FF2B5EF4-FFF2-40B4-BE49-F238E27FC236}">
                      <a16:creationId xmlns:a16="http://schemas.microsoft.com/office/drawing/2014/main" id="{277E1CAC-777C-44B2-AFC5-C8DB36087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0" y="2299"/>
                  <a:ext cx="19" cy="25"/>
                </a:xfrm>
                <a:custGeom>
                  <a:avLst/>
                  <a:gdLst/>
                  <a:ahLst/>
                  <a:cxnLst>
                    <a:cxn ang="0">
                      <a:pos x="8" y="3"/>
                    </a:cxn>
                    <a:cxn ang="0">
                      <a:pos x="12" y="14"/>
                    </a:cxn>
                    <a:cxn ang="0">
                      <a:pos x="0" y="17"/>
                    </a:cxn>
                    <a:cxn ang="0">
                      <a:pos x="14" y="62"/>
                    </a:cxn>
                    <a:cxn ang="0">
                      <a:pos x="17" y="62"/>
                    </a:cxn>
                    <a:cxn ang="0">
                      <a:pos x="20" y="63"/>
                    </a:cxn>
                    <a:cxn ang="0">
                      <a:pos x="25" y="63"/>
                    </a:cxn>
                    <a:cxn ang="0">
                      <a:pos x="35" y="61"/>
                    </a:cxn>
                    <a:cxn ang="0">
                      <a:pos x="39" y="60"/>
                    </a:cxn>
                    <a:cxn ang="0">
                      <a:pos x="42" y="57"/>
                    </a:cxn>
                    <a:cxn ang="0">
                      <a:pos x="43" y="55"/>
                    </a:cxn>
                    <a:cxn ang="0">
                      <a:pos x="44" y="51"/>
                    </a:cxn>
                    <a:cxn ang="0">
                      <a:pos x="45" y="49"/>
                    </a:cxn>
                    <a:cxn ang="0">
                      <a:pos x="45" y="43"/>
                    </a:cxn>
                    <a:cxn ang="0">
                      <a:pos x="46" y="40"/>
                    </a:cxn>
                    <a:cxn ang="0">
                      <a:pos x="45" y="38"/>
                    </a:cxn>
                    <a:cxn ang="0">
                      <a:pos x="45" y="32"/>
                    </a:cxn>
                    <a:cxn ang="0">
                      <a:pos x="44" y="30"/>
                    </a:cxn>
                    <a:cxn ang="0">
                      <a:pos x="44" y="25"/>
                    </a:cxn>
                    <a:cxn ang="0">
                      <a:pos x="43" y="22"/>
                    </a:cxn>
                    <a:cxn ang="0">
                      <a:pos x="43" y="20"/>
                    </a:cxn>
                    <a:cxn ang="0">
                      <a:pos x="42" y="17"/>
                    </a:cxn>
                    <a:cxn ang="0">
                      <a:pos x="42" y="15"/>
                    </a:cxn>
                    <a:cxn ang="0">
                      <a:pos x="40" y="14"/>
                    </a:cxn>
                    <a:cxn ang="0">
                      <a:pos x="39" y="9"/>
                    </a:cxn>
                    <a:cxn ang="0">
                      <a:pos x="39" y="7"/>
                    </a:cxn>
                    <a:cxn ang="0">
                      <a:pos x="37" y="3"/>
                    </a:cxn>
                    <a:cxn ang="0">
                      <a:pos x="35" y="2"/>
                    </a:cxn>
                    <a:cxn ang="0">
                      <a:pos x="35" y="0"/>
                    </a:cxn>
                    <a:cxn ang="0">
                      <a:pos x="31" y="3"/>
                    </a:cxn>
                    <a:cxn ang="0">
                      <a:pos x="31" y="4"/>
                    </a:cxn>
                    <a:cxn ang="0">
                      <a:pos x="32" y="6"/>
                    </a:cxn>
                    <a:cxn ang="0">
                      <a:pos x="33" y="9"/>
                    </a:cxn>
                    <a:cxn ang="0">
                      <a:pos x="33" y="11"/>
                    </a:cxn>
                    <a:cxn ang="0">
                      <a:pos x="34" y="16"/>
                    </a:cxn>
                    <a:cxn ang="0">
                      <a:pos x="35" y="17"/>
                    </a:cxn>
                    <a:cxn ang="0">
                      <a:pos x="35" y="21"/>
                    </a:cxn>
                    <a:cxn ang="0">
                      <a:pos x="37" y="25"/>
                    </a:cxn>
                    <a:cxn ang="0">
                      <a:pos x="37" y="26"/>
                    </a:cxn>
                    <a:cxn ang="0">
                      <a:pos x="38" y="28"/>
                    </a:cxn>
                    <a:cxn ang="0">
                      <a:pos x="38" y="30"/>
                    </a:cxn>
                    <a:cxn ang="0">
                      <a:pos x="39" y="32"/>
                    </a:cxn>
                    <a:cxn ang="0">
                      <a:pos x="39" y="47"/>
                    </a:cxn>
                    <a:cxn ang="0">
                      <a:pos x="38" y="50"/>
                    </a:cxn>
                    <a:cxn ang="0">
                      <a:pos x="17" y="57"/>
                    </a:cxn>
                    <a:cxn ang="0">
                      <a:pos x="8" y="21"/>
                    </a:cxn>
                    <a:cxn ang="0">
                      <a:pos x="20" y="17"/>
                    </a:cxn>
                    <a:cxn ang="0">
                      <a:pos x="14" y="1"/>
                    </a:cxn>
                    <a:cxn ang="0">
                      <a:pos x="8" y="3"/>
                    </a:cxn>
                  </a:cxnLst>
                  <a:rect l="0" t="0" r="r" b="b"/>
                  <a:pathLst>
                    <a:path w="46" h="63">
                      <a:moveTo>
                        <a:pt x="8" y="3"/>
                      </a:moveTo>
                      <a:lnTo>
                        <a:pt x="12" y="14"/>
                      </a:lnTo>
                      <a:lnTo>
                        <a:pt x="0" y="17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20" y="63"/>
                      </a:lnTo>
                      <a:lnTo>
                        <a:pt x="25" y="63"/>
                      </a:lnTo>
                      <a:cubicBezTo>
                        <a:pt x="28" y="63"/>
                        <a:pt x="33" y="63"/>
                        <a:pt x="35" y="61"/>
                      </a:cubicBezTo>
                      <a:lnTo>
                        <a:pt x="39" y="60"/>
                      </a:lnTo>
                      <a:lnTo>
                        <a:pt x="42" y="57"/>
                      </a:lnTo>
                      <a:lnTo>
                        <a:pt x="43" y="55"/>
                      </a:lnTo>
                      <a:lnTo>
                        <a:pt x="44" y="51"/>
                      </a:lnTo>
                      <a:lnTo>
                        <a:pt x="45" y="49"/>
                      </a:lnTo>
                      <a:lnTo>
                        <a:pt x="45" y="43"/>
                      </a:lnTo>
                      <a:lnTo>
                        <a:pt x="46" y="40"/>
                      </a:lnTo>
                      <a:lnTo>
                        <a:pt x="45" y="38"/>
                      </a:lnTo>
                      <a:lnTo>
                        <a:pt x="45" y="32"/>
                      </a:lnTo>
                      <a:lnTo>
                        <a:pt x="44" y="30"/>
                      </a:lnTo>
                      <a:lnTo>
                        <a:pt x="44" y="25"/>
                      </a:lnTo>
                      <a:lnTo>
                        <a:pt x="43" y="22"/>
                      </a:lnTo>
                      <a:lnTo>
                        <a:pt x="43" y="20"/>
                      </a:lnTo>
                      <a:lnTo>
                        <a:pt x="42" y="17"/>
                      </a:lnTo>
                      <a:lnTo>
                        <a:pt x="42" y="15"/>
                      </a:lnTo>
                      <a:lnTo>
                        <a:pt x="40" y="14"/>
                      </a:lnTo>
                      <a:lnTo>
                        <a:pt x="39" y="9"/>
                      </a:lnTo>
                      <a:lnTo>
                        <a:pt x="39" y="7"/>
                      </a:lnTo>
                      <a:lnTo>
                        <a:pt x="37" y="3"/>
                      </a:lnTo>
                      <a:lnTo>
                        <a:pt x="35" y="2"/>
                      </a:lnTo>
                      <a:lnTo>
                        <a:pt x="35" y="0"/>
                      </a:lnTo>
                      <a:lnTo>
                        <a:pt x="31" y="3"/>
                      </a:lnTo>
                      <a:lnTo>
                        <a:pt x="31" y="4"/>
                      </a:lnTo>
                      <a:lnTo>
                        <a:pt x="32" y="6"/>
                      </a:lnTo>
                      <a:lnTo>
                        <a:pt x="33" y="9"/>
                      </a:lnTo>
                      <a:lnTo>
                        <a:pt x="33" y="11"/>
                      </a:lnTo>
                      <a:lnTo>
                        <a:pt x="34" y="16"/>
                      </a:lnTo>
                      <a:lnTo>
                        <a:pt x="35" y="17"/>
                      </a:lnTo>
                      <a:lnTo>
                        <a:pt x="35" y="21"/>
                      </a:lnTo>
                      <a:lnTo>
                        <a:pt x="37" y="25"/>
                      </a:lnTo>
                      <a:lnTo>
                        <a:pt x="37" y="26"/>
                      </a:lnTo>
                      <a:lnTo>
                        <a:pt x="38" y="28"/>
                      </a:lnTo>
                      <a:lnTo>
                        <a:pt x="38" y="30"/>
                      </a:lnTo>
                      <a:lnTo>
                        <a:pt x="39" y="32"/>
                      </a:lnTo>
                      <a:lnTo>
                        <a:pt x="39" y="47"/>
                      </a:lnTo>
                      <a:lnTo>
                        <a:pt x="38" y="50"/>
                      </a:lnTo>
                      <a:cubicBezTo>
                        <a:pt x="26" y="57"/>
                        <a:pt x="32" y="57"/>
                        <a:pt x="17" y="57"/>
                      </a:cubicBezTo>
                      <a:lnTo>
                        <a:pt x="8" y="21"/>
                      </a:lnTo>
                      <a:lnTo>
                        <a:pt x="20" y="17"/>
                      </a:lnTo>
                      <a:lnTo>
                        <a:pt x="14" y="1"/>
                      </a:lnTo>
                      <a:lnTo>
                        <a:pt x="8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0" name="Freeform 145">
                  <a:extLst>
                    <a:ext uri="{FF2B5EF4-FFF2-40B4-BE49-F238E27FC236}">
                      <a16:creationId xmlns:a16="http://schemas.microsoft.com/office/drawing/2014/main" id="{C92415FE-D51A-4562-99CA-99954007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2" y="2268"/>
                  <a:ext cx="38" cy="34"/>
                </a:xfrm>
                <a:custGeom>
                  <a:avLst/>
                  <a:gdLst/>
                  <a:ahLst/>
                  <a:cxnLst>
                    <a:cxn ang="0">
                      <a:pos x="46" y="85"/>
                    </a:cxn>
                    <a:cxn ang="0">
                      <a:pos x="74" y="76"/>
                    </a:cxn>
                    <a:cxn ang="0">
                      <a:pos x="94" y="0"/>
                    </a:cxn>
                    <a:cxn ang="0">
                      <a:pos x="0" y="69"/>
                    </a:cxn>
                    <a:cxn ang="0">
                      <a:pos x="19" y="75"/>
                    </a:cxn>
                    <a:cxn ang="0">
                      <a:pos x="46" y="85"/>
                    </a:cxn>
                  </a:cxnLst>
                  <a:rect l="0" t="0" r="r" b="b"/>
                  <a:pathLst>
                    <a:path w="94" h="85">
                      <a:moveTo>
                        <a:pt x="46" y="85"/>
                      </a:moveTo>
                      <a:lnTo>
                        <a:pt x="74" y="76"/>
                      </a:lnTo>
                      <a:lnTo>
                        <a:pt x="94" y="0"/>
                      </a:lnTo>
                      <a:lnTo>
                        <a:pt x="0" y="69"/>
                      </a:lnTo>
                      <a:lnTo>
                        <a:pt x="19" y="75"/>
                      </a:lnTo>
                      <a:lnTo>
                        <a:pt x="46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1" name="Freeform 146">
                  <a:extLst>
                    <a:ext uri="{FF2B5EF4-FFF2-40B4-BE49-F238E27FC236}">
                      <a16:creationId xmlns:a16="http://schemas.microsoft.com/office/drawing/2014/main" id="{636E1161-27CE-48CA-BDD7-9EEBEF8BA3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8" y="2308"/>
                  <a:ext cx="25" cy="16"/>
                </a:xfrm>
                <a:custGeom>
                  <a:avLst/>
                  <a:gdLst/>
                  <a:ahLst/>
                  <a:cxnLst>
                    <a:cxn ang="0">
                      <a:pos x="63" y="7"/>
                    </a:cxn>
                    <a:cxn ang="0">
                      <a:pos x="61" y="7"/>
                    </a:cxn>
                    <a:cxn ang="0">
                      <a:pos x="57" y="8"/>
                    </a:cxn>
                    <a:cxn ang="0">
                      <a:pos x="54" y="9"/>
                    </a:cxn>
                    <a:cxn ang="0">
                      <a:pos x="52" y="9"/>
                    </a:cxn>
                    <a:cxn ang="0">
                      <a:pos x="50" y="10"/>
                    </a:cxn>
                    <a:cxn ang="0">
                      <a:pos x="45" y="13"/>
                    </a:cxn>
                    <a:cxn ang="0">
                      <a:pos x="42" y="13"/>
                    </a:cxn>
                    <a:cxn ang="0">
                      <a:pos x="40" y="15"/>
                    </a:cxn>
                    <a:cxn ang="0">
                      <a:pos x="38" y="15"/>
                    </a:cxn>
                    <a:cxn ang="0">
                      <a:pos x="36" y="17"/>
                    </a:cxn>
                    <a:cxn ang="0">
                      <a:pos x="32" y="17"/>
                    </a:cxn>
                    <a:cxn ang="0">
                      <a:pos x="27" y="20"/>
                    </a:cxn>
                    <a:cxn ang="0">
                      <a:pos x="25" y="20"/>
                    </a:cxn>
                    <a:cxn ang="0">
                      <a:pos x="22" y="21"/>
                    </a:cxn>
                    <a:cxn ang="0">
                      <a:pos x="20" y="22"/>
                    </a:cxn>
                    <a:cxn ang="0">
                      <a:pos x="18" y="23"/>
                    </a:cxn>
                    <a:cxn ang="0">
                      <a:pos x="16" y="25"/>
                    </a:cxn>
                    <a:cxn ang="0">
                      <a:pos x="13" y="26"/>
                    </a:cxn>
                    <a:cxn ang="0">
                      <a:pos x="9" y="27"/>
                    </a:cxn>
                    <a:cxn ang="0">
                      <a:pos x="8" y="28"/>
                    </a:cxn>
                    <a:cxn ang="0">
                      <a:pos x="7" y="28"/>
                    </a:cxn>
                    <a:cxn ang="0">
                      <a:pos x="7" y="31"/>
                    </a:cxn>
                    <a:cxn ang="0">
                      <a:pos x="9" y="34"/>
                    </a:cxn>
                    <a:cxn ang="0">
                      <a:pos x="9" y="37"/>
                    </a:cxn>
                    <a:cxn ang="0">
                      <a:pos x="12" y="37"/>
                    </a:cxn>
                    <a:cxn ang="0">
                      <a:pos x="4" y="39"/>
                    </a:cxn>
                    <a:cxn ang="0">
                      <a:pos x="3" y="37"/>
                    </a:cxn>
                    <a:cxn ang="0">
                      <a:pos x="1" y="34"/>
                    </a:cxn>
                    <a:cxn ang="0">
                      <a:pos x="0" y="31"/>
                    </a:cxn>
                    <a:cxn ang="0">
                      <a:pos x="0" y="27"/>
                    </a:cxn>
                    <a:cxn ang="0">
                      <a:pos x="1" y="26"/>
                    </a:cxn>
                    <a:cxn ang="0">
                      <a:pos x="2" y="23"/>
                    </a:cxn>
                    <a:cxn ang="0">
                      <a:pos x="4" y="23"/>
                    </a:cxn>
                    <a:cxn ang="0">
                      <a:pos x="6" y="21"/>
                    </a:cxn>
                    <a:cxn ang="0">
                      <a:pos x="7" y="20"/>
                    </a:cxn>
                    <a:cxn ang="0">
                      <a:pos x="13" y="20"/>
                    </a:cxn>
                    <a:cxn ang="0">
                      <a:pos x="14" y="17"/>
                    </a:cxn>
                    <a:cxn ang="0">
                      <a:pos x="16" y="17"/>
                    </a:cxn>
                    <a:cxn ang="0">
                      <a:pos x="24" y="14"/>
                    </a:cxn>
                    <a:cxn ang="0">
                      <a:pos x="27" y="13"/>
                    </a:cxn>
                    <a:cxn ang="0">
                      <a:pos x="34" y="9"/>
                    </a:cxn>
                    <a:cxn ang="0">
                      <a:pos x="38" y="9"/>
                    </a:cxn>
                    <a:cxn ang="0">
                      <a:pos x="39" y="7"/>
                    </a:cxn>
                    <a:cxn ang="0">
                      <a:pos x="43" y="7"/>
                    </a:cxn>
                    <a:cxn ang="0">
                      <a:pos x="48" y="4"/>
                    </a:cxn>
                    <a:cxn ang="0">
                      <a:pos x="50" y="4"/>
                    </a:cxn>
                    <a:cxn ang="0">
                      <a:pos x="52" y="3"/>
                    </a:cxn>
                    <a:cxn ang="0">
                      <a:pos x="56" y="2"/>
                    </a:cxn>
                    <a:cxn ang="0">
                      <a:pos x="61" y="0"/>
                    </a:cxn>
                    <a:cxn ang="0">
                      <a:pos x="61" y="2"/>
                    </a:cxn>
                    <a:cxn ang="0">
                      <a:pos x="62" y="4"/>
                    </a:cxn>
                    <a:cxn ang="0">
                      <a:pos x="63" y="6"/>
                    </a:cxn>
                    <a:cxn ang="0">
                      <a:pos x="63" y="7"/>
                    </a:cxn>
                  </a:cxnLst>
                  <a:rect l="0" t="0" r="r" b="b"/>
                  <a:pathLst>
                    <a:path w="63" h="39">
                      <a:moveTo>
                        <a:pt x="63" y="7"/>
                      </a:moveTo>
                      <a:lnTo>
                        <a:pt x="61" y="7"/>
                      </a:lnTo>
                      <a:lnTo>
                        <a:pt x="57" y="8"/>
                      </a:lnTo>
                      <a:lnTo>
                        <a:pt x="54" y="9"/>
                      </a:lnTo>
                      <a:lnTo>
                        <a:pt x="52" y="9"/>
                      </a:lnTo>
                      <a:lnTo>
                        <a:pt x="50" y="10"/>
                      </a:lnTo>
                      <a:lnTo>
                        <a:pt x="45" y="13"/>
                      </a:lnTo>
                      <a:lnTo>
                        <a:pt x="42" y="13"/>
                      </a:lnTo>
                      <a:lnTo>
                        <a:pt x="40" y="15"/>
                      </a:lnTo>
                      <a:lnTo>
                        <a:pt x="38" y="15"/>
                      </a:lnTo>
                      <a:lnTo>
                        <a:pt x="36" y="17"/>
                      </a:lnTo>
                      <a:lnTo>
                        <a:pt x="32" y="17"/>
                      </a:lnTo>
                      <a:lnTo>
                        <a:pt x="27" y="20"/>
                      </a:lnTo>
                      <a:lnTo>
                        <a:pt x="25" y="20"/>
                      </a:lnTo>
                      <a:lnTo>
                        <a:pt x="22" y="21"/>
                      </a:lnTo>
                      <a:lnTo>
                        <a:pt x="20" y="22"/>
                      </a:lnTo>
                      <a:lnTo>
                        <a:pt x="18" y="23"/>
                      </a:lnTo>
                      <a:lnTo>
                        <a:pt x="16" y="25"/>
                      </a:lnTo>
                      <a:lnTo>
                        <a:pt x="13" y="26"/>
                      </a:lnTo>
                      <a:lnTo>
                        <a:pt x="9" y="27"/>
                      </a:lnTo>
                      <a:lnTo>
                        <a:pt x="8" y="28"/>
                      </a:lnTo>
                      <a:lnTo>
                        <a:pt x="7" y="28"/>
                      </a:lnTo>
                      <a:lnTo>
                        <a:pt x="7" y="31"/>
                      </a:lnTo>
                      <a:lnTo>
                        <a:pt x="9" y="34"/>
                      </a:lnTo>
                      <a:lnTo>
                        <a:pt x="9" y="37"/>
                      </a:lnTo>
                      <a:lnTo>
                        <a:pt x="12" y="37"/>
                      </a:lnTo>
                      <a:lnTo>
                        <a:pt x="4" y="39"/>
                      </a:lnTo>
                      <a:lnTo>
                        <a:pt x="3" y="37"/>
                      </a:lnTo>
                      <a:lnTo>
                        <a:pt x="1" y="34"/>
                      </a:lnTo>
                      <a:lnTo>
                        <a:pt x="0" y="31"/>
                      </a:lnTo>
                      <a:lnTo>
                        <a:pt x="0" y="27"/>
                      </a:lnTo>
                      <a:lnTo>
                        <a:pt x="1" y="26"/>
                      </a:lnTo>
                      <a:lnTo>
                        <a:pt x="2" y="23"/>
                      </a:lnTo>
                      <a:lnTo>
                        <a:pt x="4" y="23"/>
                      </a:lnTo>
                      <a:lnTo>
                        <a:pt x="6" y="21"/>
                      </a:lnTo>
                      <a:lnTo>
                        <a:pt x="7" y="20"/>
                      </a:lnTo>
                      <a:lnTo>
                        <a:pt x="13" y="20"/>
                      </a:lnTo>
                      <a:lnTo>
                        <a:pt x="14" y="17"/>
                      </a:lnTo>
                      <a:lnTo>
                        <a:pt x="16" y="17"/>
                      </a:lnTo>
                      <a:lnTo>
                        <a:pt x="24" y="14"/>
                      </a:lnTo>
                      <a:lnTo>
                        <a:pt x="27" y="13"/>
                      </a:lnTo>
                      <a:lnTo>
                        <a:pt x="34" y="9"/>
                      </a:lnTo>
                      <a:lnTo>
                        <a:pt x="38" y="9"/>
                      </a:lnTo>
                      <a:lnTo>
                        <a:pt x="39" y="7"/>
                      </a:lnTo>
                      <a:lnTo>
                        <a:pt x="43" y="7"/>
                      </a:lnTo>
                      <a:lnTo>
                        <a:pt x="48" y="4"/>
                      </a:lnTo>
                      <a:lnTo>
                        <a:pt x="50" y="4"/>
                      </a:lnTo>
                      <a:lnTo>
                        <a:pt x="52" y="3"/>
                      </a:lnTo>
                      <a:lnTo>
                        <a:pt x="56" y="2"/>
                      </a:lnTo>
                      <a:lnTo>
                        <a:pt x="61" y="0"/>
                      </a:lnTo>
                      <a:lnTo>
                        <a:pt x="61" y="2"/>
                      </a:lnTo>
                      <a:lnTo>
                        <a:pt x="62" y="4"/>
                      </a:lnTo>
                      <a:lnTo>
                        <a:pt x="63" y="6"/>
                      </a:lnTo>
                      <a:lnTo>
                        <a:pt x="6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2" name="Freeform 147">
                  <a:extLst>
                    <a:ext uri="{FF2B5EF4-FFF2-40B4-BE49-F238E27FC236}">
                      <a16:creationId xmlns:a16="http://schemas.microsoft.com/office/drawing/2014/main" id="{E2D3DA96-07FF-4A35-A24B-BCC99B4A1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7" y="2285"/>
                  <a:ext cx="28" cy="54"/>
                </a:xfrm>
                <a:custGeom>
                  <a:avLst/>
                  <a:gdLst/>
                  <a:ahLst/>
                  <a:cxnLst>
                    <a:cxn ang="0">
                      <a:pos x="0" y="58"/>
                    </a:cxn>
                    <a:cxn ang="0">
                      <a:pos x="26" y="69"/>
                    </a:cxn>
                    <a:cxn ang="0">
                      <a:pos x="26" y="72"/>
                    </a:cxn>
                    <a:cxn ang="0">
                      <a:pos x="28" y="74"/>
                    </a:cxn>
                    <a:cxn ang="0">
                      <a:pos x="33" y="83"/>
                    </a:cxn>
                    <a:cxn ang="0">
                      <a:pos x="42" y="102"/>
                    </a:cxn>
                    <a:cxn ang="0">
                      <a:pos x="44" y="105"/>
                    </a:cxn>
                    <a:cxn ang="0">
                      <a:pos x="44" y="107"/>
                    </a:cxn>
                    <a:cxn ang="0">
                      <a:pos x="45" y="110"/>
                    </a:cxn>
                    <a:cxn ang="0">
                      <a:pos x="46" y="112"/>
                    </a:cxn>
                    <a:cxn ang="0">
                      <a:pos x="48" y="115"/>
                    </a:cxn>
                    <a:cxn ang="0">
                      <a:pos x="48" y="117"/>
                    </a:cxn>
                    <a:cxn ang="0">
                      <a:pos x="50" y="121"/>
                    </a:cxn>
                    <a:cxn ang="0">
                      <a:pos x="50" y="123"/>
                    </a:cxn>
                    <a:cxn ang="0">
                      <a:pos x="52" y="128"/>
                    </a:cxn>
                    <a:cxn ang="0">
                      <a:pos x="55" y="132"/>
                    </a:cxn>
                    <a:cxn ang="0">
                      <a:pos x="56" y="133"/>
                    </a:cxn>
                    <a:cxn ang="0">
                      <a:pos x="56" y="134"/>
                    </a:cxn>
                    <a:cxn ang="0">
                      <a:pos x="67" y="130"/>
                    </a:cxn>
                    <a:cxn ang="0">
                      <a:pos x="63" y="69"/>
                    </a:cxn>
                    <a:cxn ang="0">
                      <a:pos x="63" y="62"/>
                    </a:cxn>
                    <a:cxn ang="0">
                      <a:pos x="61" y="58"/>
                    </a:cxn>
                    <a:cxn ang="0">
                      <a:pos x="61" y="55"/>
                    </a:cxn>
                    <a:cxn ang="0">
                      <a:pos x="60" y="52"/>
                    </a:cxn>
                    <a:cxn ang="0">
                      <a:pos x="58" y="49"/>
                    </a:cxn>
                    <a:cxn ang="0">
                      <a:pos x="56" y="45"/>
                    </a:cxn>
                    <a:cxn ang="0">
                      <a:pos x="56" y="42"/>
                    </a:cxn>
                    <a:cxn ang="0">
                      <a:pos x="51" y="37"/>
                    </a:cxn>
                    <a:cxn ang="0">
                      <a:pos x="50" y="33"/>
                    </a:cxn>
                    <a:cxn ang="0">
                      <a:pos x="48" y="31"/>
                    </a:cxn>
                    <a:cxn ang="0">
                      <a:pos x="45" y="30"/>
                    </a:cxn>
                    <a:cxn ang="0">
                      <a:pos x="43" y="26"/>
                    </a:cxn>
                    <a:cxn ang="0">
                      <a:pos x="42" y="25"/>
                    </a:cxn>
                    <a:cxn ang="0">
                      <a:pos x="28" y="14"/>
                    </a:cxn>
                    <a:cxn ang="0">
                      <a:pos x="26" y="10"/>
                    </a:cxn>
                    <a:cxn ang="0">
                      <a:pos x="15" y="3"/>
                    </a:cxn>
                    <a:cxn ang="0">
                      <a:pos x="12" y="2"/>
                    </a:cxn>
                    <a:cxn ang="0">
                      <a:pos x="10" y="1"/>
                    </a:cxn>
                    <a:cxn ang="0">
                      <a:pos x="8" y="0"/>
                    </a:cxn>
                    <a:cxn ang="0">
                      <a:pos x="7" y="0"/>
                    </a:cxn>
                    <a:cxn ang="0">
                      <a:pos x="0" y="58"/>
                    </a:cxn>
                  </a:cxnLst>
                  <a:rect l="0" t="0" r="r" b="b"/>
                  <a:pathLst>
                    <a:path w="69" h="134">
                      <a:moveTo>
                        <a:pt x="0" y="58"/>
                      </a:moveTo>
                      <a:lnTo>
                        <a:pt x="26" y="69"/>
                      </a:lnTo>
                      <a:lnTo>
                        <a:pt x="26" y="72"/>
                      </a:lnTo>
                      <a:lnTo>
                        <a:pt x="28" y="74"/>
                      </a:lnTo>
                      <a:lnTo>
                        <a:pt x="33" y="83"/>
                      </a:lnTo>
                      <a:cubicBezTo>
                        <a:pt x="35" y="86"/>
                        <a:pt x="40" y="98"/>
                        <a:pt x="42" y="102"/>
                      </a:cubicBezTo>
                      <a:lnTo>
                        <a:pt x="44" y="105"/>
                      </a:lnTo>
                      <a:lnTo>
                        <a:pt x="44" y="107"/>
                      </a:lnTo>
                      <a:lnTo>
                        <a:pt x="45" y="110"/>
                      </a:lnTo>
                      <a:lnTo>
                        <a:pt x="46" y="112"/>
                      </a:lnTo>
                      <a:lnTo>
                        <a:pt x="48" y="115"/>
                      </a:lnTo>
                      <a:lnTo>
                        <a:pt x="48" y="117"/>
                      </a:lnTo>
                      <a:lnTo>
                        <a:pt x="50" y="121"/>
                      </a:lnTo>
                      <a:lnTo>
                        <a:pt x="50" y="123"/>
                      </a:lnTo>
                      <a:lnTo>
                        <a:pt x="52" y="128"/>
                      </a:lnTo>
                      <a:lnTo>
                        <a:pt x="55" y="132"/>
                      </a:lnTo>
                      <a:lnTo>
                        <a:pt x="56" y="133"/>
                      </a:lnTo>
                      <a:lnTo>
                        <a:pt x="56" y="134"/>
                      </a:lnTo>
                      <a:lnTo>
                        <a:pt x="67" y="130"/>
                      </a:lnTo>
                      <a:cubicBezTo>
                        <a:pt x="66" y="111"/>
                        <a:pt x="69" y="86"/>
                        <a:pt x="63" y="69"/>
                      </a:cubicBezTo>
                      <a:lnTo>
                        <a:pt x="63" y="62"/>
                      </a:lnTo>
                      <a:lnTo>
                        <a:pt x="61" y="58"/>
                      </a:lnTo>
                      <a:lnTo>
                        <a:pt x="61" y="55"/>
                      </a:lnTo>
                      <a:lnTo>
                        <a:pt x="60" y="52"/>
                      </a:lnTo>
                      <a:lnTo>
                        <a:pt x="58" y="49"/>
                      </a:lnTo>
                      <a:lnTo>
                        <a:pt x="56" y="45"/>
                      </a:lnTo>
                      <a:lnTo>
                        <a:pt x="56" y="42"/>
                      </a:lnTo>
                      <a:lnTo>
                        <a:pt x="51" y="37"/>
                      </a:lnTo>
                      <a:lnTo>
                        <a:pt x="50" y="33"/>
                      </a:lnTo>
                      <a:lnTo>
                        <a:pt x="48" y="31"/>
                      </a:lnTo>
                      <a:lnTo>
                        <a:pt x="45" y="30"/>
                      </a:lnTo>
                      <a:lnTo>
                        <a:pt x="43" y="26"/>
                      </a:lnTo>
                      <a:lnTo>
                        <a:pt x="42" y="25"/>
                      </a:lnTo>
                      <a:cubicBezTo>
                        <a:pt x="37" y="21"/>
                        <a:pt x="34" y="14"/>
                        <a:pt x="28" y="14"/>
                      </a:cubicBezTo>
                      <a:lnTo>
                        <a:pt x="26" y="10"/>
                      </a:lnTo>
                      <a:lnTo>
                        <a:pt x="15" y="3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8" y="0"/>
                      </a:lnTo>
                      <a:lnTo>
                        <a:pt x="7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3" name="Freeform 148">
                  <a:extLst>
                    <a:ext uri="{FF2B5EF4-FFF2-40B4-BE49-F238E27FC236}">
                      <a16:creationId xmlns:a16="http://schemas.microsoft.com/office/drawing/2014/main" id="{57C317ED-D2DA-45A0-903E-FCB2FEF27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7" y="2340"/>
                  <a:ext cx="7" cy="9"/>
                </a:xfrm>
                <a:custGeom>
                  <a:avLst/>
                  <a:gdLst/>
                  <a:ahLst/>
                  <a:cxnLst>
                    <a:cxn ang="0">
                      <a:pos x="16" y="20"/>
                    </a:cxn>
                    <a:cxn ang="0">
                      <a:pos x="15" y="0"/>
                    </a:cxn>
                    <a:cxn ang="0">
                      <a:pos x="4" y="3"/>
                    </a:cxn>
                    <a:cxn ang="0">
                      <a:pos x="0" y="21"/>
                    </a:cxn>
                    <a:cxn ang="0">
                      <a:pos x="16" y="20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lnTo>
                        <a:pt x="15" y="0"/>
                      </a:lnTo>
                      <a:lnTo>
                        <a:pt x="4" y="3"/>
                      </a:lnTo>
                      <a:lnTo>
                        <a:pt x="0" y="21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solidFill>
                  <a:srgbClr val="FB8300"/>
                </a:solidFill>
                <a:ln w="12700" cmpd="sng">
                  <a:solidFill>
                    <a:srgbClr val="FB8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4" name="Freeform 149">
                  <a:extLst>
                    <a:ext uri="{FF2B5EF4-FFF2-40B4-BE49-F238E27FC236}">
                      <a16:creationId xmlns:a16="http://schemas.microsoft.com/office/drawing/2014/main" id="{24D5938C-479A-456B-8511-E88C49E37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1" y="2213"/>
                  <a:ext cx="29" cy="29"/>
                </a:xfrm>
                <a:custGeom>
                  <a:avLst/>
                  <a:gdLst/>
                  <a:ahLst/>
                  <a:cxnLst>
                    <a:cxn ang="0">
                      <a:pos x="43" y="70"/>
                    </a:cxn>
                    <a:cxn ang="0">
                      <a:pos x="0" y="62"/>
                    </a:cxn>
                    <a:cxn ang="0">
                      <a:pos x="63" y="0"/>
                    </a:cxn>
                    <a:cxn ang="0">
                      <a:pos x="71" y="3"/>
                    </a:cxn>
                    <a:cxn ang="0">
                      <a:pos x="43" y="70"/>
                    </a:cxn>
                  </a:cxnLst>
                  <a:rect l="0" t="0" r="r" b="b"/>
                  <a:pathLst>
                    <a:path w="71" h="70">
                      <a:moveTo>
                        <a:pt x="43" y="70"/>
                      </a:moveTo>
                      <a:lnTo>
                        <a:pt x="0" y="62"/>
                      </a:lnTo>
                      <a:lnTo>
                        <a:pt x="63" y="0"/>
                      </a:lnTo>
                      <a:lnTo>
                        <a:pt x="71" y="3"/>
                      </a:lnTo>
                      <a:lnTo>
                        <a:pt x="43" y="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5" name="Freeform 150">
                  <a:extLst>
                    <a:ext uri="{FF2B5EF4-FFF2-40B4-BE49-F238E27FC236}">
                      <a16:creationId xmlns:a16="http://schemas.microsoft.com/office/drawing/2014/main" id="{5FF6FB6A-F2EC-4E90-8D71-F2149D0E61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4" y="2200"/>
                  <a:ext cx="19" cy="35"/>
                </a:xfrm>
                <a:custGeom>
                  <a:avLst/>
                  <a:gdLst/>
                  <a:ahLst/>
                  <a:cxnLst>
                    <a:cxn ang="0">
                      <a:pos x="46" y="85"/>
                    </a:cxn>
                    <a:cxn ang="0">
                      <a:pos x="45" y="83"/>
                    </a:cxn>
                    <a:cxn ang="0">
                      <a:pos x="44" y="82"/>
                    </a:cxn>
                    <a:cxn ang="0">
                      <a:pos x="44" y="81"/>
                    </a:cxn>
                    <a:cxn ang="0">
                      <a:pos x="40" y="77"/>
                    </a:cxn>
                    <a:cxn ang="0">
                      <a:pos x="40" y="75"/>
                    </a:cxn>
                    <a:cxn ang="0">
                      <a:pos x="38" y="70"/>
                    </a:cxn>
                    <a:cxn ang="0">
                      <a:pos x="37" y="67"/>
                    </a:cxn>
                    <a:cxn ang="0">
                      <a:pos x="35" y="64"/>
                    </a:cxn>
                    <a:cxn ang="0">
                      <a:pos x="35" y="61"/>
                    </a:cxn>
                    <a:cxn ang="0">
                      <a:pos x="33" y="56"/>
                    </a:cxn>
                    <a:cxn ang="0">
                      <a:pos x="33" y="55"/>
                    </a:cxn>
                    <a:cxn ang="0">
                      <a:pos x="31" y="44"/>
                    </a:cxn>
                    <a:cxn ang="0">
                      <a:pos x="30" y="42"/>
                    </a:cxn>
                    <a:cxn ang="0">
                      <a:pos x="30" y="34"/>
                    </a:cxn>
                    <a:cxn ang="0">
                      <a:pos x="28" y="23"/>
                    </a:cxn>
                    <a:cxn ang="0">
                      <a:pos x="28" y="1"/>
                    </a:cxn>
                    <a:cxn ang="0">
                      <a:pos x="19" y="0"/>
                    </a:cxn>
                    <a:cxn ang="0">
                      <a:pos x="0" y="77"/>
                    </a:cxn>
                    <a:cxn ang="0">
                      <a:pos x="46" y="85"/>
                    </a:cxn>
                  </a:cxnLst>
                  <a:rect l="0" t="0" r="r" b="b"/>
                  <a:pathLst>
                    <a:path w="46" h="85">
                      <a:moveTo>
                        <a:pt x="46" y="85"/>
                      </a:moveTo>
                      <a:lnTo>
                        <a:pt x="45" y="83"/>
                      </a:lnTo>
                      <a:lnTo>
                        <a:pt x="44" y="82"/>
                      </a:lnTo>
                      <a:lnTo>
                        <a:pt x="44" y="81"/>
                      </a:lnTo>
                      <a:lnTo>
                        <a:pt x="40" y="77"/>
                      </a:lnTo>
                      <a:lnTo>
                        <a:pt x="40" y="75"/>
                      </a:lnTo>
                      <a:lnTo>
                        <a:pt x="38" y="70"/>
                      </a:lnTo>
                      <a:lnTo>
                        <a:pt x="37" y="67"/>
                      </a:lnTo>
                      <a:lnTo>
                        <a:pt x="35" y="64"/>
                      </a:lnTo>
                      <a:lnTo>
                        <a:pt x="35" y="61"/>
                      </a:lnTo>
                      <a:lnTo>
                        <a:pt x="33" y="56"/>
                      </a:lnTo>
                      <a:lnTo>
                        <a:pt x="33" y="55"/>
                      </a:lnTo>
                      <a:cubicBezTo>
                        <a:pt x="33" y="51"/>
                        <a:pt x="34" y="47"/>
                        <a:pt x="31" y="44"/>
                      </a:cubicBezTo>
                      <a:lnTo>
                        <a:pt x="30" y="42"/>
                      </a:lnTo>
                      <a:lnTo>
                        <a:pt x="30" y="34"/>
                      </a:lnTo>
                      <a:cubicBezTo>
                        <a:pt x="30" y="24"/>
                        <a:pt x="28" y="30"/>
                        <a:pt x="28" y="23"/>
                      </a:cubicBezTo>
                      <a:cubicBezTo>
                        <a:pt x="28" y="16"/>
                        <a:pt x="28" y="8"/>
                        <a:pt x="28" y="1"/>
                      </a:cubicBezTo>
                      <a:lnTo>
                        <a:pt x="19" y="0"/>
                      </a:lnTo>
                      <a:lnTo>
                        <a:pt x="0" y="77"/>
                      </a:lnTo>
                      <a:lnTo>
                        <a:pt x="46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6" name="Freeform 151">
                  <a:extLst>
                    <a:ext uri="{FF2B5EF4-FFF2-40B4-BE49-F238E27FC236}">
                      <a16:creationId xmlns:a16="http://schemas.microsoft.com/office/drawing/2014/main" id="{C48F60C1-2E77-4B93-B5FE-48E8050925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" y="2458"/>
                  <a:ext cx="17" cy="29"/>
                </a:xfrm>
                <a:custGeom>
                  <a:avLst/>
                  <a:gdLst/>
                  <a:ahLst/>
                  <a:cxnLst>
                    <a:cxn ang="0">
                      <a:pos x="42" y="47"/>
                    </a:cxn>
                    <a:cxn ang="0">
                      <a:pos x="20" y="70"/>
                    </a:cxn>
                    <a:cxn ang="0">
                      <a:pos x="7" y="51"/>
                    </a:cxn>
                    <a:cxn ang="0">
                      <a:pos x="0" y="4"/>
                    </a:cxn>
                    <a:cxn ang="0">
                      <a:pos x="7" y="0"/>
                    </a:cxn>
                    <a:cxn ang="0">
                      <a:pos x="42" y="47"/>
                    </a:cxn>
                  </a:cxnLst>
                  <a:rect l="0" t="0" r="r" b="b"/>
                  <a:pathLst>
                    <a:path w="42" h="70">
                      <a:moveTo>
                        <a:pt x="42" y="47"/>
                      </a:moveTo>
                      <a:lnTo>
                        <a:pt x="20" y="70"/>
                      </a:lnTo>
                      <a:lnTo>
                        <a:pt x="7" y="51"/>
                      </a:lnTo>
                      <a:lnTo>
                        <a:pt x="0" y="4"/>
                      </a:lnTo>
                      <a:lnTo>
                        <a:pt x="7" y="0"/>
                      </a:lnTo>
                      <a:lnTo>
                        <a:pt x="42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7" name="Freeform 152">
                  <a:extLst>
                    <a:ext uri="{FF2B5EF4-FFF2-40B4-BE49-F238E27FC236}">
                      <a16:creationId xmlns:a16="http://schemas.microsoft.com/office/drawing/2014/main" id="{E64409F9-34A5-45B4-82F3-2B9A5CE80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7" y="2217"/>
                  <a:ext cx="19" cy="21"/>
                </a:xfrm>
                <a:custGeom>
                  <a:avLst/>
                  <a:gdLst/>
                  <a:ahLst/>
                  <a:cxnLst>
                    <a:cxn ang="0">
                      <a:pos x="25" y="52"/>
                    </a:cxn>
                    <a:cxn ang="0">
                      <a:pos x="0" y="47"/>
                    </a:cxn>
                    <a:cxn ang="0">
                      <a:pos x="48" y="0"/>
                    </a:cxn>
                    <a:cxn ang="0">
                      <a:pos x="25" y="52"/>
                    </a:cxn>
                  </a:cxnLst>
                  <a:rect l="0" t="0" r="r" b="b"/>
                  <a:pathLst>
                    <a:path w="48" h="52">
                      <a:moveTo>
                        <a:pt x="25" y="52"/>
                      </a:moveTo>
                      <a:lnTo>
                        <a:pt x="0" y="47"/>
                      </a:lnTo>
                      <a:lnTo>
                        <a:pt x="48" y="0"/>
                      </a:lnTo>
                      <a:lnTo>
                        <a:pt x="25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8" name="Freeform 153">
                  <a:extLst>
                    <a:ext uri="{FF2B5EF4-FFF2-40B4-BE49-F238E27FC236}">
                      <a16:creationId xmlns:a16="http://schemas.microsoft.com/office/drawing/2014/main" id="{92CA8B7F-28F8-4A91-9861-BCD85E7CC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0" y="2289"/>
                  <a:ext cx="4" cy="4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2" y="1"/>
                    </a:cxn>
                    <a:cxn ang="0">
                      <a:pos x="0" y="1"/>
                    </a:cxn>
                    <a:cxn ang="0">
                      <a:pos x="0" y="7"/>
                    </a:cxn>
                    <a:cxn ang="0">
                      <a:pos x="3" y="9"/>
                    </a:cxn>
                    <a:cxn ang="0">
                      <a:pos x="7" y="9"/>
                    </a:cxn>
                    <a:cxn ang="0">
                      <a:pos x="8" y="5"/>
                    </a:cxn>
                    <a:cxn ang="0">
                      <a:pos x="8" y="2"/>
                    </a:cxn>
                    <a:cxn ang="0">
                      <a:pos x="5" y="1"/>
                    </a:cxn>
                  </a:cxnLst>
                  <a:rect l="0" t="0" r="r" b="b"/>
                  <a:pathLst>
                    <a:path w="8" h="9">
                      <a:moveTo>
                        <a:pt x="5" y="1"/>
                      </a:moveTo>
                      <a:lnTo>
                        <a:pt x="3" y="0"/>
                      </a:ln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7"/>
                      </a:lnTo>
                      <a:lnTo>
                        <a:pt x="3" y="9"/>
                      </a:lnTo>
                      <a:lnTo>
                        <a:pt x="7" y="9"/>
                      </a:lnTo>
                      <a:lnTo>
                        <a:pt x="8" y="5"/>
                      </a:lnTo>
                      <a:lnTo>
                        <a:pt x="8" y="2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49" name="Freeform 154">
                  <a:extLst>
                    <a:ext uri="{FF2B5EF4-FFF2-40B4-BE49-F238E27FC236}">
                      <a16:creationId xmlns:a16="http://schemas.microsoft.com/office/drawing/2014/main" id="{AF209C2F-FE23-4F41-8A89-ED28420C5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2" y="2282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2" y="1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2" y="9"/>
                    </a:cxn>
                    <a:cxn ang="0">
                      <a:pos x="6" y="9"/>
                    </a:cxn>
                    <a:cxn ang="0">
                      <a:pos x="8" y="6"/>
                    </a:cxn>
                    <a:cxn ang="0">
                      <a:pos x="7" y="2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8" h="9">
                      <a:moveTo>
                        <a:pt x="4" y="0"/>
                      </a:moveTo>
                      <a:lnTo>
                        <a:pt x="2" y="1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2" y="9"/>
                      </a:lnTo>
                      <a:lnTo>
                        <a:pt x="6" y="9"/>
                      </a:lnTo>
                      <a:lnTo>
                        <a:pt x="8" y="6"/>
                      </a:lnTo>
                      <a:lnTo>
                        <a:pt x="7" y="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50" name="Freeform 155">
                  <a:extLst>
                    <a:ext uri="{FF2B5EF4-FFF2-40B4-BE49-F238E27FC236}">
                      <a16:creationId xmlns:a16="http://schemas.microsoft.com/office/drawing/2014/main" id="{78A7ACCA-320C-4DF5-A5B1-06B358869D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3" y="2275"/>
                  <a:ext cx="4" cy="4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2" y="8"/>
                    </a:cxn>
                    <a:cxn ang="0">
                      <a:pos x="6" y="7"/>
                    </a:cxn>
                    <a:cxn ang="0">
                      <a:pos x="9" y="4"/>
                    </a:cxn>
                    <a:cxn ang="0">
                      <a:pos x="8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9" h="8">
                      <a:moveTo>
                        <a:pt x="4" y="0"/>
                      </a:move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2" y="8"/>
                      </a:lnTo>
                      <a:lnTo>
                        <a:pt x="6" y="7"/>
                      </a:lnTo>
                      <a:lnTo>
                        <a:pt x="9" y="4"/>
                      </a:lnTo>
                      <a:lnTo>
                        <a:pt x="8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51" name="Freeform 156">
                  <a:extLst>
                    <a:ext uri="{FF2B5EF4-FFF2-40B4-BE49-F238E27FC236}">
                      <a16:creationId xmlns:a16="http://schemas.microsoft.com/office/drawing/2014/main" id="{6A2EA466-D21C-4D23-95A1-1342FCB15E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1" y="2487"/>
                  <a:ext cx="9" cy="6"/>
                </a:xfrm>
                <a:custGeom>
                  <a:avLst/>
                  <a:gdLst/>
                  <a:ahLst/>
                  <a:cxnLst>
                    <a:cxn ang="0">
                      <a:pos x="22" y="7"/>
                    </a:cxn>
                    <a:cxn ang="0">
                      <a:pos x="1" y="14"/>
                    </a:cxn>
                    <a:cxn ang="0">
                      <a:pos x="0" y="6"/>
                    </a:cxn>
                    <a:cxn ang="0">
                      <a:pos x="21" y="0"/>
                    </a:cxn>
                    <a:cxn ang="0">
                      <a:pos x="22" y="7"/>
                    </a:cxn>
                  </a:cxnLst>
                  <a:rect l="0" t="0" r="r" b="b"/>
                  <a:pathLst>
                    <a:path w="22" h="14">
                      <a:moveTo>
                        <a:pt x="22" y="7"/>
                      </a:moveTo>
                      <a:lnTo>
                        <a:pt x="1" y="14"/>
                      </a:lnTo>
                      <a:lnTo>
                        <a:pt x="0" y="6"/>
                      </a:lnTo>
                      <a:lnTo>
                        <a:pt x="21" y="0"/>
                      </a:lnTo>
                      <a:lnTo>
                        <a:pt x="22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52" name="Freeform 157">
                  <a:extLst>
                    <a:ext uri="{FF2B5EF4-FFF2-40B4-BE49-F238E27FC236}">
                      <a16:creationId xmlns:a16="http://schemas.microsoft.com/office/drawing/2014/main" id="{658232EC-D7EA-466C-9B27-5A9191AB4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474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23" y="7"/>
                    </a:cxn>
                    <a:cxn ang="0">
                      <a:pos x="2" y="13"/>
                    </a:cxn>
                    <a:cxn ang="0">
                      <a:pos x="0" y="7"/>
                    </a:cxn>
                    <a:cxn ang="0">
                      <a:pos x="21" y="0"/>
                    </a:cxn>
                    <a:cxn ang="0">
                      <a:pos x="23" y="7"/>
                    </a:cxn>
                  </a:cxnLst>
                  <a:rect l="0" t="0" r="r" b="b"/>
                  <a:pathLst>
                    <a:path w="23" h="13">
                      <a:moveTo>
                        <a:pt x="23" y="7"/>
                      </a:moveTo>
                      <a:lnTo>
                        <a:pt x="2" y="13"/>
                      </a:lnTo>
                      <a:lnTo>
                        <a:pt x="0" y="7"/>
                      </a:lnTo>
                      <a:lnTo>
                        <a:pt x="21" y="0"/>
                      </a:lnTo>
                      <a:lnTo>
                        <a:pt x="2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53" name="Freeform 158">
                  <a:extLst>
                    <a:ext uri="{FF2B5EF4-FFF2-40B4-BE49-F238E27FC236}">
                      <a16:creationId xmlns:a16="http://schemas.microsoft.com/office/drawing/2014/main" id="{B36FCE03-5328-4C7F-BAE3-E96E996C67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5" y="2502"/>
                  <a:ext cx="9" cy="5"/>
                </a:xfrm>
                <a:custGeom>
                  <a:avLst/>
                  <a:gdLst/>
                  <a:ahLst/>
                  <a:cxnLst>
                    <a:cxn ang="0">
                      <a:pos x="22" y="8"/>
                    </a:cxn>
                    <a:cxn ang="0">
                      <a:pos x="1" y="13"/>
                    </a:cxn>
                    <a:cxn ang="0">
                      <a:pos x="0" y="7"/>
                    </a:cxn>
                    <a:cxn ang="0">
                      <a:pos x="21" y="0"/>
                    </a:cxn>
                    <a:cxn ang="0">
                      <a:pos x="22" y="8"/>
                    </a:cxn>
                  </a:cxnLst>
                  <a:rect l="0" t="0" r="r" b="b"/>
                  <a:pathLst>
                    <a:path w="22" h="13">
                      <a:moveTo>
                        <a:pt x="22" y="8"/>
                      </a:moveTo>
                      <a:lnTo>
                        <a:pt x="1" y="13"/>
                      </a:lnTo>
                      <a:lnTo>
                        <a:pt x="0" y="7"/>
                      </a:lnTo>
                      <a:lnTo>
                        <a:pt x="21" y="0"/>
                      </a:lnTo>
                      <a:lnTo>
                        <a:pt x="22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54" name="Freeform 159">
                  <a:extLst>
                    <a:ext uri="{FF2B5EF4-FFF2-40B4-BE49-F238E27FC236}">
                      <a16:creationId xmlns:a16="http://schemas.microsoft.com/office/drawing/2014/main" id="{C327B7F6-F596-48DB-94FC-9A7465B23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7" y="2207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7" y="15"/>
                    </a:cxn>
                    <a:cxn ang="0">
                      <a:pos x="0" y="14"/>
                    </a:cxn>
                    <a:cxn ang="0">
                      <a:pos x="1" y="0"/>
                    </a:cxn>
                    <a:cxn ang="0">
                      <a:pos x="12" y="2"/>
                    </a:cxn>
                    <a:cxn ang="0">
                      <a:pos x="7" y="15"/>
                    </a:cxn>
                  </a:cxnLst>
                  <a:rect l="0" t="0" r="r" b="b"/>
                  <a:pathLst>
                    <a:path w="12" h="15">
                      <a:moveTo>
                        <a:pt x="7" y="15"/>
                      </a:moveTo>
                      <a:lnTo>
                        <a:pt x="0" y="14"/>
                      </a:lnTo>
                      <a:lnTo>
                        <a:pt x="1" y="0"/>
                      </a:lnTo>
                      <a:lnTo>
                        <a:pt x="12" y="2"/>
                      </a:lnTo>
                      <a:lnTo>
                        <a:pt x="7" y="15"/>
                      </a:lnTo>
                      <a:close/>
                    </a:path>
                  </a:pathLst>
                </a:custGeom>
                <a:solidFill>
                  <a:srgbClr val="FF5300"/>
                </a:solidFill>
                <a:ln w="12700" cmpd="sng">
                  <a:solidFill>
                    <a:srgbClr val="FF5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55" name="Freeform 160">
                  <a:extLst>
                    <a:ext uri="{FF2B5EF4-FFF2-40B4-BE49-F238E27FC236}">
                      <a16:creationId xmlns:a16="http://schemas.microsoft.com/office/drawing/2014/main" id="{286A4D35-1AC3-45FE-97B8-5BA9DE53C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" y="2192"/>
                  <a:ext cx="8" cy="7"/>
                </a:xfrm>
                <a:custGeom>
                  <a:avLst/>
                  <a:gdLst/>
                  <a:ahLst/>
                  <a:cxnLst>
                    <a:cxn ang="0">
                      <a:pos x="19" y="16"/>
                    </a:cxn>
                    <a:cxn ang="0">
                      <a:pos x="14" y="4"/>
                    </a:cxn>
                    <a:cxn ang="0">
                      <a:pos x="13" y="3"/>
                    </a:cxn>
                    <a:cxn ang="0">
                      <a:pos x="13" y="2"/>
                    </a:cxn>
                    <a:cxn ang="0">
                      <a:pos x="10" y="1"/>
                    </a:cxn>
                    <a:cxn ang="0">
                      <a:pos x="9" y="0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1" y="3"/>
                    </a:cxn>
                    <a:cxn ang="0">
                      <a:pos x="0" y="6"/>
                    </a:cxn>
                    <a:cxn ang="0">
                      <a:pos x="4" y="17"/>
                    </a:cxn>
                    <a:cxn ang="0">
                      <a:pos x="19" y="16"/>
                    </a:cxn>
                  </a:cxnLst>
                  <a:rect l="0" t="0" r="r" b="b"/>
                  <a:pathLst>
                    <a:path w="19" h="17">
                      <a:moveTo>
                        <a:pt x="19" y="16"/>
                      </a:moveTo>
                      <a:lnTo>
                        <a:pt x="14" y="4"/>
                      </a:lnTo>
                      <a:lnTo>
                        <a:pt x="13" y="3"/>
                      </a:lnTo>
                      <a:lnTo>
                        <a:pt x="13" y="2"/>
                      </a:lnTo>
                      <a:lnTo>
                        <a:pt x="10" y="1"/>
                      </a:lnTo>
                      <a:lnTo>
                        <a:pt x="9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0" y="6"/>
                      </a:lnTo>
                      <a:lnTo>
                        <a:pt x="4" y="17"/>
                      </a:lnTo>
                      <a:lnTo>
                        <a:pt x="19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56" name="Freeform 161">
                  <a:extLst>
                    <a:ext uri="{FF2B5EF4-FFF2-40B4-BE49-F238E27FC236}">
                      <a16:creationId xmlns:a16="http://schemas.microsoft.com/office/drawing/2014/main" id="{92D46446-EE45-4ABA-B9EE-072E0C985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2" y="2195"/>
                  <a:ext cx="3" cy="4"/>
                </a:xfrm>
                <a:custGeom>
                  <a:avLst/>
                  <a:gdLst/>
                  <a:ahLst/>
                  <a:cxnLst>
                    <a:cxn ang="0">
                      <a:pos x="8" y="8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8" h="9">
                      <a:moveTo>
                        <a:pt x="8" y="8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FF5300"/>
                </a:solidFill>
                <a:ln w="12700" cmpd="sng">
                  <a:solidFill>
                    <a:srgbClr val="FF5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57" name="Freeform 162">
                  <a:extLst>
                    <a:ext uri="{FF2B5EF4-FFF2-40B4-BE49-F238E27FC236}">
                      <a16:creationId xmlns:a16="http://schemas.microsoft.com/office/drawing/2014/main" id="{61564261-00DF-4FA9-9E9B-BACABDC28E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2235"/>
                  <a:ext cx="44" cy="47"/>
                </a:xfrm>
                <a:custGeom>
                  <a:avLst/>
                  <a:gdLst/>
                  <a:ahLst/>
                  <a:cxnLst>
                    <a:cxn ang="0">
                      <a:pos x="91" y="90"/>
                    </a:cxn>
                    <a:cxn ang="0">
                      <a:pos x="104" y="18"/>
                    </a:cxn>
                    <a:cxn ang="0">
                      <a:pos x="46" y="8"/>
                    </a:cxn>
                    <a:cxn ang="0">
                      <a:pos x="8" y="111"/>
                    </a:cxn>
                    <a:cxn ang="0">
                      <a:pos x="0" y="116"/>
                    </a:cxn>
                    <a:cxn ang="0">
                      <a:pos x="43" y="0"/>
                    </a:cxn>
                    <a:cxn ang="0">
                      <a:pos x="111" y="10"/>
                    </a:cxn>
                    <a:cxn ang="0">
                      <a:pos x="97" y="90"/>
                    </a:cxn>
                    <a:cxn ang="0">
                      <a:pos x="91" y="90"/>
                    </a:cxn>
                  </a:cxnLst>
                  <a:rect l="0" t="0" r="r" b="b"/>
                  <a:pathLst>
                    <a:path w="111" h="116">
                      <a:moveTo>
                        <a:pt x="91" y="90"/>
                      </a:moveTo>
                      <a:lnTo>
                        <a:pt x="104" y="18"/>
                      </a:lnTo>
                      <a:lnTo>
                        <a:pt x="46" y="8"/>
                      </a:lnTo>
                      <a:lnTo>
                        <a:pt x="8" y="111"/>
                      </a:lnTo>
                      <a:lnTo>
                        <a:pt x="0" y="116"/>
                      </a:lnTo>
                      <a:lnTo>
                        <a:pt x="43" y="0"/>
                      </a:lnTo>
                      <a:lnTo>
                        <a:pt x="111" y="10"/>
                      </a:lnTo>
                      <a:lnTo>
                        <a:pt x="97" y="90"/>
                      </a:lnTo>
                      <a:lnTo>
                        <a:pt x="91" y="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58" name="Freeform 163">
                  <a:extLst>
                    <a:ext uri="{FF2B5EF4-FFF2-40B4-BE49-F238E27FC236}">
                      <a16:creationId xmlns:a16="http://schemas.microsoft.com/office/drawing/2014/main" id="{9AE5E4A6-22A2-4F19-AF3B-4224116415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1" y="2296"/>
                  <a:ext cx="25" cy="6"/>
                </a:xfrm>
                <a:custGeom>
                  <a:avLst/>
                  <a:gdLst/>
                  <a:ahLst/>
                  <a:cxnLst>
                    <a:cxn ang="0">
                      <a:pos x="60" y="14"/>
                    </a:cxn>
                    <a:cxn ang="0">
                      <a:pos x="0" y="6"/>
                    </a:cxn>
                    <a:cxn ang="0">
                      <a:pos x="0" y="0"/>
                    </a:cxn>
                    <a:cxn ang="0">
                      <a:pos x="61" y="9"/>
                    </a:cxn>
                    <a:cxn ang="0">
                      <a:pos x="60" y="14"/>
                    </a:cxn>
                  </a:cxnLst>
                  <a:rect l="0" t="0" r="r" b="b"/>
                  <a:pathLst>
                    <a:path w="61" h="14">
                      <a:moveTo>
                        <a:pt x="60" y="14"/>
                      </a:move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61" y="9"/>
                      </a:lnTo>
                      <a:lnTo>
                        <a:pt x="6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59" name="Freeform 164">
                  <a:extLst>
                    <a:ext uri="{FF2B5EF4-FFF2-40B4-BE49-F238E27FC236}">
                      <a16:creationId xmlns:a16="http://schemas.microsoft.com/office/drawing/2014/main" id="{C14B013C-D6DA-4A7F-895E-D7D97BA020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7" y="2494"/>
                  <a:ext cx="18" cy="49"/>
                </a:xfrm>
                <a:custGeom>
                  <a:avLst/>
                  <a:gdLst/>
                  <a:ahLst/>
                  <a:cxnLst>
                    <a:cxn ang="0">
                      <a:pos x="45" y="118"/>
                    </a:cxn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32" y="122"/>
                    </a:cxn>
                    <a:cxn ang="0">
                      <a:pos x="45" y="118"/>
                    </a:cxn>
                  </a:cxnLst>
                  <a:rect l="0" t="0" r="r" b="b"/>
                  <a:pathLst>
                    <a:path w="45" h="122">
                      <a:moveTo>
                        <a:pt x="45" y="118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32" y="122"/>
                      </a:lnTo>
                      <a:lnTo>
                        <a:pt x="45" y="1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60" name="Freeform 165">
                  <a:extLst>
                    <a:ext uri="{FF2B5EF4-FFF2-40B4-BE49-F238E27FC236}">
                      <a16:creationId xmlns:a16="http://schemas.microsoft.com/office/drawing/2014/main" id="{0F52A6AC-C66D-47D0-BF33-6D0EFF507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6" y="2457"/>
                  <a:ext cx="28" cy="11"/>
                </a:xfrm>
                <a:custGeom>
                  <a:avLst/>
                  <a:gdLst/>
                  <a:ahLst/>
                  <a:cxnLst>
                    <a:cxn ang="0">
                      <a:pos x="72" y="5"/>
                    </a:cxn>
                    <a:cxn ang="0">
                      <a:pos x="70" y="5"/>
                    </a:cxn>
                    <a:cxn ang="0">
                      <a:pos x="68" y="7"/>
                    </a:cxn>
                    <a:cxn ang="0">
                      <a:pos x="66" y="7"/>
                    </a:cxn>
                    <a:cxn ang="0">
                      <a:pos x="64" y="8"/>
                    </a:cxn>
                    <a:cxn ang="0">
                      <a:pos x="62" y="8"/>
                    </a:cxn>
                    <a:cxn ang="0">
                      <a:pos x="60" y="9"/>
                    </a:cxn>
                    <a:cxn ang="0">
                      <a:pos x="38" y="15"/>
                    </a:cxn>
                    <a:cxn ang="0">
                      <a:pos x="16" y="21"/>
                    </a:cxn>
                    <a:cxn ang="0">
                      <a:pos x="12" y="23"/>
                    </a:cxn>
                    <a:cxn ang="0">
                      <a:pos x="8" y="23"/>
                    </a:cxn>
                    <a:cxn ang="0">
                      <a:pos x="6" y="25"/>
                    </a:cxn>
                    <a:cxn ang="0">
                      <a:pos x="4" y="26"/>
                    </a:cxn>
                    <a:cxn ang="0">
                      <a:pos x="2" y="26"/>
                    </a:cxn>
                    <a:cxn ang="0">
                      <a:pos x="2" y="27"/>
                    </a:cxn>
                    <a:cxn ang="0">
                      <a:pos x="0" y="21"/>
                    </a:cxn>
                    <a:cxn ang="0">
                      <a:pos x="68" y="0"/>
                    </a:cxn>
                    <a:cxn ang="0">
                      <a:pos x="72" y="5"/>
                    </a:cxn>
                  </a:cxnLst>
                  <a:rect l="0" t="0" r="r" b="b"/>
                  <a:pathLst>
                    <a:path w="72" h="27">
                      <a:moveTo>
                        <a:pt x="72" y="5"/>
                      </a:moveTo>
                      <a:lnTo>
                        <a:pt x="70" y="5"/>
                      </a:lnTo>
                      <a:lnTo>
                        <a:pt x="68" y="7"/>
                      </a:lnTo>
                      <a:lnTo>
                        <a:pt x="66" y="7"/>
                      </a:lnTo>
                      <a:lnTo>
                        <a:pt x="64" y="8"/>
                      </a:lnTo>
                      <a:lnTo>
                        <a:pt x="62" y="8"/>
                      </a:lnTo>
                      <a:lnTo>
                        <a:pt x="60" y="9"/>
                      </a:lnTo>
                      <a:cubicBezTo>
                        <a:pt x="50" y="10"/>
                        <a:pt x="47" y="12"/>
                        <a:pt x="38" y="15"/>
                      </a:cubicBezTo>
                      <a:cubicBezTo>
                        <a:pt x="31" y="18"/>
                        <a:pt x="24" y="20"/>
                        <a:pt x="16" y="21"/>
                      </a:cubicBezTo>
                      <a:lnTo>
                        <a:pt x="12" y="23"/>
                      </a:lnTo>
                      <a:lnTo>
                        <a:pt x="8" y="23"/>
                      </a:lnTo>
                      <a:lnTo>
                        <a:pt x="6" y="25"/>
                      </a:lnTo>
                      <a:lnTo>
                        <a:pt x="4" y="26"/>
                      </a:lnTo>
                      <a:lnTo>
                        <a:pt x="2" y="26"/>
                      </a:lnTo>
                      <a:lnTo>
                        <a:pt x="2" y="27"/>
                      </a:lnTo>
                      <a:lnTo>
                        <a:pt x="0" y="21"/>
                      </a:lnTo>
                      <a:lnTo>
                        <a:pt x="68" y="0"/>
                      </a:lnTo>
                      <a:lnTo>
                        <a:pt x="72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61" name="Freeform 166">
                  <a:extLst>
                    <a:ext uri="{FF2B5EF4-FFF2-40B4-BE49-F238E27FC236}">
                      <a16:creationId xmlns:a16="http://schemas.microsoft.com/office/drawing/2014/main" id="{835C6064-4AFC-4720-8260-02AFA76195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5" y="2467"/>
                  <a:ext cx="33" cy="64"/>
                </a:xfrm>
                <a:custGeom>
                  <a:avLst/>
                  <a:gdLst/>
                  <a:ahLst/>
                  <a:cxnLst>
                    <a:cxn ang="0">
                      <a:pos x="73" y="133"/>
                    </a:cxn>
                    <a:cxn ang="0">
                      <a:pos x="34" y="6"/>
                    </a:cxn>
                    <a:cxn ang="0">
                      <a:pos x="40" y="0"/>
                    </a:cxn>
                    <a:cxn ang="0">
                      <a:pos x="84" y="141"/>
                    </a:cxn>
                    <a:cxn ang="0">
                      <a:pos x="1" y="160"/>
                    </a:cxn>
                    <a:cxn ang="0">
                      <a:pos x="0" y="152"/>
                    </a:cxn>
                    <a:cxn ang="0">
                      <a:pos x="73" y="133"/>
                    </a:cxn>
                  </a:cxnLst>
                  <a:rect l="0" t="0" r="r" b="b"/>
                  <a:pathLst>
                    <a:path w="84" h="160">
                      <a:moveTo>
                        <a:pt x="73" y="133"/>
                      </a:moveTo>
                      <a:lnTo>
                        <a:pt x="34" y="6"/>
                      </a:lnTo>
                      <a:lnTo>
                        <a:pt x="40" y="0"/>
                      </a:lnTo>
                      <a:lnTo>
                        <a:pt x="84" y="141"/>
                      </a:lnTo>
                      <a:lnTo>
                        <a:pt x="1" y="160"/>
                      </a:lnTo>
                      <a:lnTo>
                        <a:pt x="0" y="152"/>
                      </a:lnTo>
                      <a:lnTo>
                        <a:pt x="73" y="1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62" name="Freeform 167">
                  <a:extLst>
                    <a:ext uri="{FF2B5EF4-FFF2-40B4-BE49-F238E27FC236}">
                      <a16:creationId xmlns:a16="http://schemas.microsoft.com/office/drawing/2014/main" id="{96760381-546A-4634-9529-D6F1FC82CD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2" y="2451"/>
                  <a:ext cx="13" cy="7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13" y="16"/>
                    </a:cxn>
                    <a:cxn ang="0">
                      <a:pos x="30" y="10"/>
                    </a:cxn>
                    <a:cxn ang="0">
                      <a:pos x="30" y="8"/>
                    </a:cxn>
                    <a:cxn ang="0">
                      <a:pos x="31" y="6"/>
                    </a:cxn>
                    <a:cxn ang="0">
                      <a:pos x="31" y="3"/>
                    </a:cxn>
                    <a:cxn ang="0">
                      <a:pos x="28" y="1"/>
                    </a:cxn>
                    <a:cxn ang="0">
                      <a:pos x="26" y="1"/>
                    </a:cxn>
                    <a:cxn ang="0">
                      <a:pos x="22" y="0"/>
                    </a:cxn>
                    <a:cxn ang="0">
                      <a:pos x="16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31" h="18">
                      <a:moveTo>
                        <a:pt x="0" y="15"/>
                      </a:moveTo>
                      <a:lnTo>
                        <a:pt x="2" y="16"/>
                      </a:lnTo>
                      <a:lnTo>
                        <a:pt x="13" y="16"/>
                      </a:lnTo>
                      <a:cubicBezTo>
                        <a:pt x="23" y="18"/>
                        <a:pt x="22" y="15"/>
                        <a:pt x="30" y="10"/>
                      </a:cubicBezTo>
                      <a:lnTo>
                        <a:pt x="30" y="8"/>
                      </a:lnTo>
                      <a:lnTo>
                        <a:pt x="31" y="6"/>
                      </a:lnTo>
                      <a:lnTo>
                        <a:pt x="31" y="3"/>
                      </a:lnTo>
                      <a:lnTo>
                        <a:pt x="28" y="1"/>
                      </a:lnTo>
                      <a:lnTo>
                        <a:pt x="26" y="1"/>
                      </a:lnTo>
                      <a:lnTo>
                        <a:pt x="22" y="0"/>
                      </a:lnTo>
                      <a:lnTo>
                        <a:pt x="16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5300"/>
                </a:solidFill>
                <a:ln w="12700" cmpd="sng">
                  <a:solidFill>
                    <a:srgbClr val="FF5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63" name="Freeform 168">
                  <a:extLst>
                    <a:ext uri="{FF2B5EF4-FFF2-40B4-BE49-F238E27FC236}">
                      <a16:creationId xmlns:a16="http://schemas.microsoft.com/office/drawing/2014/main" id="{B2FB9CD8-1A99-4E64-B83E-03D89614DD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5" y="2355"/>
                  <a:ext cx="22" cy="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5"/>
                    </a:cxn>
                    <a:cxn ang="0">
                      <a:pos x="26" y="15"/>
                    </a:cxn>
                    <a:cxn ang="0">
                      <a:pos x="54" y="14"/>
                    </a:cxn>
                    <a:cxn ang="0">
                      <a:pos x="54" y="1"/>
                    </a:cxn>
                    <a:cxn ang="0">
                      <a:pos x="51" y="0"/>
                    </a:cxn>
                    <a:cxn ang="0">
                      <a:pos x="40" y="0"/>
                    </a:cxn>
                    <a:cxn ang="0">
                      <a:pos x="2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" h="16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15"/>
                      </a:lnTo>
                      <a:cubicBezTo>
                        <a:pt x="8" y="15"/>
                        <a:pt x="17" y="15"/>
                        <a:pt x="26" y="15"/>
                      </a:cubicBezTo>
                      <a:cubicBezTo>
                        <a:pt x="38" y="16"/>
                        <a:pt x="41" y="13"/>
                        <a:pt x="54" y="14"/>
                      </a:cubicBezTo>
                      <a:lnTo>
                        <a:pt x="54" y="1"/>
                      </a:lnTo>
                      <a:lnTo>
                        <a:pt x="51" y="0"/>
                      </a:lnTo>
                      <a:lnTo>
                        <a:pt x="40" y="0"/>
                      </a:lnTo>
                      <a:cubicBezTo>
                        <a:pt x="36" y="0"/>
                        <a:pt x="32" y="0"/>
                        <a:pt x="27" y="0"/>
                      </a:cubicBezTo>
                      <a:cubicBezTo>
                        <a:pt x="18" y="0"/>
                        <a:pt x="9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64" name="Freeform 169">
                  <a:extLst>
                    <a:ext uri="{FF2B5EF4-FFF2-40B4-BE49-F238E27FC236}">
                      <a16:creationId xmlns:a16="http://schemas.microsoft.com/office/drawing/2014/main" id="{068C7EF1-1D56-487C-AD14-230C7E8EE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4" y="2358"/>
                  <a:ext cx="22" cy="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3"/>
                    </a:cxn>
                    <a:cxn ang="0">
                      <a:pos x="10" y="13"/>
                    </a:cxn>
                    <a:cxn ang="0">
                      <a:pos x="22" y="13"/>
                    </a:cxn>
                    <a:cxn ang="0">
                      <a:pos x="25" y="14"/>
                    </a:cxn>
                    <a:cxn ang="0">
                      <a:pos x="27" y="14"/>
                    </a:cxn>
                    <a:cxn ang="0">
                      <a:pos x="30" y="15"/>
                    </a:cxn>
                    <a:cxn ang="0">
                      <a:pos x="44" y="15"/>
                    </a:cxn>
                    <a:cxn ang="0">
                      <a:pos x="45" y="16"/>
                    </a:cxn>
                    <a:cxn ang="0">
                      <a:pos x="51" y="16"/>
                    </a:cxn>
                    <a:cxn ang="0">
                      <a:pos x="52" y="17"/>
                    </a:cxn>
                    <a:cxn ang="0">
                      <a:pos x="54" y="17"/>
                    </a:cxn>
                    <a:cxn ang="0">
                      <a:pos x="55" y="7"/>
                    </a:cxn>
                    <a:cxn ang="0">
                      <a:pos x="54" y="6"/>
                    </a:cxn>
                    <a:cxn ang="0">
                      <a:pos x="52" y="6"/>
                    </a:cxn>
                    <a:cxn ang="0">
                      <a:pos x="49" y="4"/>
                    </a:cxn>
                    <a:cxn ang="0">
                      <a:pos x="44" y="4"/>
                    </a:cxn>
                    <a:cxn ang="0">
                      <a:pos x="28" y="2"/>
                    </a:cxn>
                    <a:cxn ang="0">
                      <a:pos x="25" y="1"/>
                    </a:cxn>
                    <a:cxn ang="0">
                      <a:pos x="22" y="1"/>
                    </a:cxn>
                    <a:cxn ang="0">
                      <a:pos x="20" y="0"/>
                    </a:cxn>
                    <a:cxn ang="0">
                      <a:pos x="14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5" h="17">
                      <a:moveTo>
                        <a:pt x="2" y="0"/>
                      </a:moveTo>
                      <a:lnTo>
                        <a:pt x="0" y="13"/>
                      </a:lnTo>
                      <a:cubicBezTo>
                        <a:pt x="3" y="13"/>
                        <a:pt x="7" y="13"/>
                        <a:pt x="10" y="13"/>
                      </a:cubicBezTo>
                      <a:lnTo>
                        <a:pt x="22" y="13"/>
                      </a:lnTo>
                      <a:lnTo>
                        <a:pt x="25" y="14"/>
                      </a:lnTo>
                      <a:lnTo>
                        <a:pt x="27" y="14"/>
                      </a:lnTo>
                      <a:lnTo>
                        <a:pt x="30" y="15"/>
                      </a:lnTo>
                      <a:lnTo>
                        <a:pt x="44" y="15"/>
                      </a:lnTo>
                      <a:lnTo>
                        <a:pt x="45" y="16"/>
                      </a:lnTo>
                      <a:lnTo>
                        <a:pt x="51" y="16"/>
                      </a:lnTo>
                      <a:lnTo>
                        <a:pt x="52" y="17"/>
                      </a:lnTo>
                      <a:lnTo>
                        <a:pt x="54" y="17"/>
                      </a:lnTo>
                      <a:lnTo>
                        <a:pt x="55" y="7"/>
                      </a:lnTo>
                      <a:lnTo>
                        <a:pt x="54" y="6"/>
                      </a:lnTo>
                      <a:lnTo>
                        <a:pt x="52" y="6"/>
                      </a:lnTo>
                      <a:lnTo>
                        <a:pt x="49" y="4"/>
                      </a:lnTo>
                      <a:lnTo>
                        <a:pt x="44" y="4"/>
                      </a:lnTo>
                      <a:cubicBezTo>
                        <a:pt x="39" y="2"/>
                        <a:pt x="34" y="2"/>
                        <a:pt x="28" y="2"/>
                      </a:cubicBezTo>
                      <a:lnTo>
                        <a:pt x="25" y="1"/>
                      </a:lnTo>
                      <a:lnTo>
                        <a:pt x="22" y="1"/>
                      </a:lnTo>
                      <a:lnTo>
                        <a:pt x="20" y="0"/>
                      </a:lnTo>
                      <a:lnTo>
                        <a:pt x="14" y="0"/>
                      </a:lnTo>
                      <a:cubicBezTo>
                        <a:pt x="10" y="0"/>
                        <a:pt x="6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65" name="Freeform 170">
                  <a:extLst>
                    <a:ext uri="{FF2B5EF4-FFF2-40B4-BE49-F238E27FC236}">
                      <a16:creationId xmlns:a16="http://schemas.microsoft.com/office/drawing/2014/main" id="{B222FB4C-8177-4B53-A7C8-8436ED220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9" y="2363"/>
                  <a:ext cx="22" cy="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3"/>
                    </a:cxn>
                    <a:cxn ang="0">
                      <a:pos x="21" y="14"/>
                    </a:cxn>
                    <a:cxn ang="0">
                      <a:pos x="23" y="15"/>
                    </a:cxn>
                    <a:cxn ang="0">
                      <a:pos x="32" y="15"/>
                    </a:cxn>
                    <a:cxn ang="0">
                      <a:pos x="35" y="16"/>
                    </a:cxn>
                    <a:cxn ang="0">
                      <a:pos x="39" y="16"/>
                    </a:cxn>
                    <a:cxn ang="0">
                      <a:pos x="43" y="18"/>
                    </a:cxn>
                    <a:cxn ang="0">
                      <a:pos x="51" y="18"/>
                    </a:cxn>
                    <a:cxn ang="0">
                      <a:pos x="52" y="19"/>
                    </a:cxn>
                    <a:cxn ang="0">
                      <a:pos x="55" y="9"/>
                    </a:cxn>
                    <a:cxn ang="0">
                      <a:pos x="40" y="7"/>
                    </a:cxn>
                    <a:cxn ang="0">
                      <a:pos x="27" y="3"/>
                    </a:cxn>
                    <a:cxn ang="0">
                      <a:pos x="13" y="2"/>
                    </a:cxn>
                    <a:cxn ang="0">
                      <a:pos x="10" y="2"/>
                    </a:cxn>
                    <a:cxn ang="0">
                      <a:pos x="8" y="1"/>
                    </a:cxn>
                    <a:cxn ang="0">
                      <a:pos x="7" y="1"/>
                    </a:cxn>
                    <a:cxn ang="0">
                      <a:pos x="4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55" h="19">
                      <a:moveTo>
                        <a:pt x="1" y="0"/>
                      </a:moveTo>
                      <a:lnTo>
                        <a:pt x="0" y="13"/>
                      </a:lnTo>
                      <a:cubicBezTo>
                        <a:pt x="10" y="12"/>
                        <a:pt x="11" y="13"/>
                        <a:pt x="21" y="14"/>
                      </a:cubicBezTo>
                      <a:lnTo>
                        <a:pt x="23" y="15"/>
                      </a:lnTo>
                      <a:lnTo>
                        <a:pt x="32" y="15"/>
                      </a:lnTo>
                      <a:lnTo>
                        <a:pt x="35" y="16"/>
                      </a:lnTo>
                      <a:lnTo>
                        <a:pt x="39" y="16"/>
                      </a:lnTo>
                      <a:lnTo>
                        <a:pt x="43" y="18"/>
                      </a:lnTo>
                      <a:lnTo>
                        <a:pt x="51" y="18"/>
                      </a:lnTo>
                      <a:lnTo>
                        <a:pt x="52" y="19"/>
                      </a:lnTo>
                      <a:lnTo>
                        <a:pt x="55" y="9"/>
                      </a:lnTo>
                      <a:cubicBezTo>
                        <a:pt x="47" y="10"/>
                        <a:pt x="51" y="6"/>
                        <a:pt x="40" y="7"/>
                      </a:cubicBezTo>
                      <a:cubicBezTo>
                        <a:pt x="35" y="4"/>
                        <a:pt x="31" y="5"/>
                        <a:pt x="27" y="3"/>
                      </a:cubicBezTo>
                      <a:cubicBezTo>
                        <a:pt x="20" y="2"/>
                        <a:pt x="22" y="1"/>
                        <a:pt x="13" y="2"/>
                      </a:cubicBezTo>
                      <a:lnTo>
                        <a:pt x="10" y="2"/>
                      </a:lnTo>
                      <a:lnTo>
                        <a:pt x="8" y="1"/>
                      </a:lnTo>
                      <a:lnTo>
                        <a:pt x="7" y="1"/>
                      </a:lnTo>
                      <a:lnTo>
                        <a:pt x="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66" name="Freeform 171">
                  <a:extLst>
                    <a:ext uri="{FF2B5EF4-FFF2-40B4-BE49-F238E27FC236}">
                      <a16:creationId xmlns:a16="http://schemas.microsoft.com/office/drawing/2014/main" id="{B73986CA-7CBD-4E95-8E02-98FCADFD6C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64" y="2373"/>
                  <a:ext cx="20" cy="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11"/>
                    </a:cxn>
                    <a:cxn ang="0">
                      <a:pos x="21" y="13"/>
                    </a:cxn>
                    <a:cxn ang="0">
                      <a:pos x="23" y="15"/>
                    </a:cxn>
                    <a:cxn ang="0">
                      <a:pos x="25" y="16"/>
                    </a:cxn>
                    <a:cxn ang="0">
                      <a:pos x="30" y="16"/>
                    </a:cxn>
                    <a:cxn ang="0">
                      <a:pos x="33" y="18"/>
                    </a:cxn>
                    <a:cxn ang="0">
                      <a:pos x="35" y="19"/>
                    </a:cxn>
                    <a:cxn ang="0">
                      <a:pos x="40" y="21"/>
                    </a:cxn>
                    <a:cxn ang="0">
                      <a:pos x="43" y="22"/>
                    </a:cxn>
                    <a:cxn ang="0">
                      <a:pos x="45" y="22"/>
                    </a:cxn>
                    <a:cxn ang="0">
                      <a:pos x="46" y="23"/>
                    </a:cxn>
                    <a:cxn ang="0">
                      <a:pos x="47" y="23"/>
                    </a:cxn>
                    <a:cxn ang="0">
                      <a:pos x="50" y="13"/>
                    </a:cxn>
                    <a:cxn ang="0">
                      <a:pos x="47" y="12"/>
                    </a:cxn>
                    <a:cxn ang="0">
                      <a:pos x="45" y="11"/>
                    </a:cxn>
                    <a:cxn ang="0">
                      <a:pos x="42" y="11"/>
                    </a:cxn>
                    <a:cxn ang="0">
                      <a:pos x="39" y="9"/>
                    </a:cxn>
                    <a:cxn ang="0">
                      <a:pos x="35" y="9"/>
                    </a:cxn>
                    <a:cxn ang="0">
                      <a:pos x="33" y="7"/>
                    </a:cxn>
                    <a:cxn ang="0">
                      <a:pos x="31" y="5"/>
                    </a:cxn>
                    <a:cxn ang="0">
                      <a:pos x="25" y="5"/>
                    </a:cxn>
                    <a:cxn ang="0">
                      <a:pos x="23" y="4"/>
                    </a:cxn>
                    <a:cxn ang="0">
                      <a:pos x="21" y="3"/>
                    </a:cxn>
                    <a:cxn ang="0">
                      <a:pos x="17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0" h="23">
                      <a:moveTo>
                        <a:pt x="3" y="0"/>
                      </a:moveTo>
                      <a:lnTo>
                        <a:pt x="0" y="11"/>
                      </a:lnTo>
                      <a:cubicBezTo>
                        <a:pt x="13" y="10"/>
                        <a:pt x="8" y="14"/>
                        <a:pt x="21" y="13"/>
                      </a:cubicBezTo>
                      <a:lnTo>
                        <a:pt x="23" y="15"/>
                      </a:lnTo>
                      <a:lnTo>
                        <a:pt x="25" y="16"/>
                      </a:lnTo>
                      <a:lnTo>
                        <a:pt x="30" y="16"/>
                      </a:lnTo>
                      <a:lnTo>
                        <a:pt x="33" y="18"/>
                      </a:lnTo>
                      <a:lnTo>
                        <a:pt x="35" y="19"/>
                      </a:lnTo>
                      <a:lnTo>
                        <a:pt x="40" y="21"/>
                      </a:lnTo>
                      <a:lnTo>
                        <a:pt x="43" y="22"/>
                      </a:lnTo>
                      <a:lnTo>
                        <a:pt x="45" y="22"/>
                      </a:lnTo>
                      <a:lnTo>
                        <a:pt x="46" y="23"/>
                      </a:lnTo>
                      <a:lnTo>
                        <a:pt x="47" y="23"/>
                      </a:lnTo>
                      <a:lnTo>
                        <a:pt x="50" y="13"/>
                      </a:lnTo>
                      <a:lnTo>
                        <a:pt x="47" y="12"/>
                      </a:lnTo>
                      <a:lnTo>
                        <a:pt x="45" y="11"/>
                      </a:lnTo>
                      <a:lnTo>
                        <a:pt x="42" y="11"/>
                      </a:lnTo>
                      <a:lnTo>
                        <a:pt x="39" y="9"/>
                      </a:lnTo>
                      <a:lnTo>
                        <a:pt x="35" y="9"/>
                      </a:lnTo>
                      <a:lnTo>
                        <a:pt x="33" y="7"/>
                      </a:lnTo>
                      <a:lnTo>
                        <a:pt x="31" y="5"/>
                      </a:lnTo>
                      <a:lnTo>
                        <a:pt x="25" y="5"/>
                      </a:lnTo>
                      <a:lnTo>
                        <a:pt x="23" y="4"/>
                      </a:lnTo>
                      <a:lnTo>
                        <a:pt x="21" y="3"/>
                      </a:lnTo>
                      <a:lnTo>
                        <a:pt x="17" y="3"/>
                      </a:lnTo>
                      <a:cubicBezTo>
                        <a:pt x="8" y="0"/>
                        <a:pt x="12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67" name="Freeform 172">
                  <a:extLst>
                    <a:ext uri="{FF2B5EF4-FFF2-40B4-BE49-F238E27FC236}">
                      <a16:creationId xmlns:a16="http://schemas.microsoft.com/office/drawing/2014/main" id="{C3A44E51-8CA4-4C59-9204-ED205D93FB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6" y="2398"/>
                  <a:ext cx="186" cy="20"/>
                </a:xfrm>
                <a:custGeom>
                  <a:avLst/>
                  <a:gdLst/>
                  <a:ahLst/>
                  <a:cxnLst>
                    <a:cxn ang="0">
                      <a:pos x="466" y="42"/>
                    </a:cxn>
                    <a:cxn ang="0">
                      <a:pos x="465" y="42"/>
                    </a:cxn>
                    <a:cxn ang="0">
                      <a:pos x="463" y="40"/>
                    </a:cxn>
                    <a:cxn ang="0">
                      <a:pos x="458" y="40"/>
                    </a:cxn>
                    <a:cxn ang="0">
                      <a:pos x="454" y="39"/>
                    </a:cxn>
                    <a:cxn ang="0">
                      <a:pos x="452" y="38"/>
                    </a:cxn>
                    <a:cxn ang="0">
                      <a:pos x="435" y="36"/>
                    </a:cxn>
                    <a:cxn ang="0">
                      <a:pos x="433" y="34"/>
                    </a:cxn>
                    <a:cxn ang="0">
                      <a:pos x="423" y="34"/>
                    </a:cxn>
                    <a:cxn ang="0">
                      <a:pos x="416" y="32"/>
                    </a:cxn>
                    <a:cxn ang="0">
                      <a:pos x="409" y="32"/>
                    </a:cxn>
                    <a:cxn ang="0">
                      <a:pos x="405" y="31"/>
                    </a:cxn>
                    <a:cxn ang="0">
                      <a:pos x="400" y="30"/>
                    </a:cxn>
                    <a:cxn ang="0">
                      <a:pos x="393" y="30"/>
                    </a:cxn>
                    <a:cxn ang="0">
                      <a:pos x="390" y="28"/>
                    </a:cxn>
                    <a:cxn ang="0">
                      <a:pos x="384" y="27"/>
                    </a:cxn>
                    <a:cxn ang="0">
                      <a:pos x="351" y="22"/>
                    </a:cxn>
                    <a:cxn ang="0">
                      <a:pos x="315" y="19"/>
                    </a:cxn>
                    <a:cxn ang="0">
                      <a:pos x="234" y="9"/>
                    </a:cxn>
                    <a:cxn ang="0">
                      <a:pos x="0" y="10"/>
                    </a:cxn>
                    <a:cxn ang="0">
                      <a:pos x="2" y="18"/>
                    </a:cxn>
                    <a:cxn ang="0">
                      <a:pos x="3" y="18"/>
                    </a:cxn>
                    <a:cxn ang="0">
                      <a:pos x="4" y="16"/>
                    </a:cxn>
                    <a:cxn ang="0">
                      <a:pos x="9" y="16"/>
                    </a:cxn>
                    <a:cxn ang="0">
                      <a:pos x="12" y="15"/>
                    </a:cxn>
                    <a:cxn ang="0">
                      <a:pos x="14" y="15"/>
                    </a:cxn>
                    <a:cxn ang="0">
                      <a:pos x="31" y="15"/>
                    </a:cxn>
                    <a:cxn ang="0">
                      <a:pos x="79" y="13"/>
                    </a:cxn>
                    <a:cxn ang="0">
                      <a:pos x="229" y="16"/>
                    </a:cxn>
                    <a:cxn ang="0">
                      <a:pos x="379" y="34"/>
                    </a:cxn>
                    <a:cxn ang="0">
                      <a:pos x="384" y="34"/>
                    </a:cxn>
                    <a:cxn ang="0">
                      <a:pos x="387" y="36"/>
                    </a:cxn>
                    <a:cxn ang="0">
                      <a:pos x="392" y="37"/>
                    </a:cxn>
                    <a:cxn ang="0">
                      <a:pos x="396" y="38"/>
                    </a:cxn>
                    <a:cxn ang="0">
                      <a:pos x="404" y="38"/>
                    </a:cxn>
                    <a:cxn ang="0">
                      <a:pos x="407" y="39"/>
                    </a:cxn>
                    <a:cxn ang="0">
                      <a:pos x="430" y="43"/>
                    </a:cxn>
                    <a:cxn ang="0">
                      <a:pos x="447" y="45"/>
                    </a:cxn>
                    <a:cxn ang="0">
                      <a:pos x="465" y="49"/>
                    </a:cxn>
                    <a:cxn ang="0">
                      <a:pos x="465" y="50"/>
                    </a:cxn>
                    <a:cxn ang="0">
                      <a:pos x="466" y="42"/>
                    </a:cxn>
                  </a:cxnLst>
                  <a:rect l="0" t="0" r="r" b="b"/>
                  <a:pathLst>
                    <a:path w="466" h="50">
                      <a:moveTo>
                        <a:pt x="466" y="42"/>
                      </a:moveTo>
                      <a:lnTo>
                        <a:pt x="465" y="42"/>
                      </a:lnTo>
                      <a:lnTo>
                        <a:pt x="463" y="40"/>
                      </a:lnTo>
                      <a:lnTo>
                        <a:pt x="458" y="40"/>
                      </a:lnTo>
                      <a:lnTo>
                        <a:pt x="454" y="39"/>
                      </a:lnTo>
                      <a:lnTo>
                        <a:pt x="452" y="38"/>
                      </a:lnTo>
                      <a:cubicBezTo>
                        <a:pt x="437" y="39"/>
                        <a:pt x="444" y="35"/>
                        <a:pt x="435" y="36"/>
                      </a:cubicBezTo>
                      <a:lnTo>
                        <a:pt x="433" y="34"/>
                      </a:lnTo>
                      <a:lnTo>
                        <a:pt x="423" y="34"/>
                      </a:lnTo>
                      <a:lnTo>
                        <a:pt x="416" y="32"/>
                      </a:lnTo>
                      <a:lnTo>
                        <a:pt x="409" y="32"/>
                      </a:lnTo>
                      <a:lnTo>
                        <a:pt x="405" y="31"/>
                      </a:lnTo>
                      <a:lnTo>
                        <a:pt x="400" y="30"/>
                      </a:lnTo>
                      <a:lnTo>
                        <a:pt x="393" y="30"/>
                      </a:lnTo>
                      <a:lnTo>
                        <a:pt x="390" y="28"/>
                      </a:lnTo>
                      <a:lnTo>
                        <a:pt x="384" y="27"/>
                      </a:lnTo>
                      <a:cubicBezTo>
                        <a:pt x="373" y="26"/>
                        <a:pt x="362" y="25"/>
                        <a:pt x="351" y="22"/>
                      </a:cubicBezTo>
                      <a:cubicBezTo>
                        <a:pt x="339" y="22"/>
                        <a:pt x="327" y="18"/>
                        <a:pt x="315" y="19"/>
                      </a:cubicBezTo>
                      <a:cubicBezTo>
                        <a:pt x="290" y="14"/>
                        <a:pt x="259" y="12"/>
                        <a:pt x="234" y="9"/>
                      </a:cubicBezTo>
                      <a:cubicBezTo>
                        <a:pt x="156" y="1"/>
                        <a:pt x="75" y="0"/>
                        <a:pt x="0" y="10"/>
                      </a:cubicBezTo>
                      <a:lnTo>
                        <a:pt x="2" y="18"/>
                      </a:lnTo>
                      <a:lnTo>
                        <a:pt x="3" y="18"/>
                      </a:lnTo>
                      <a:lnTo>
                        <a:pt x="4" y="16"/>
                      </a:lnTo>
                      <a:lnTo>
                        <a:pt x="9" y="16"/>
                      </a:lnTo>
                      <a:lnTo>
                        <a:pt x="12" y="15"/>
                      </a:lnTo>
                      <a:lnTo>
                        <a:pt x="14" y="15"/>
                      </a:lnTo>
                      <a:cubicBezTo>
                        <a:pt x="20" y="15"/>
                        <a:pt x="25" y="15"/>
                        <a:pt x="31" y="15"/>
                      </a:cubicBezTo>
                      <a:cubicBezTo>
                        <a:pt x="46" y="13"/>
                        <a:pt x="63" y="12"/>
                        <a:pt x="79" y="13"/>
                      </a:cubicBezTo>
                      <a:cubicBezTo>
                        <a:pt x="129" y="11"/>
                        <a:pt x="179" y="12"/>
                        <a:pt x="229" y="16"/>
                      </a:cubicBezTo>
                      <a:cubicBezTo>
                        <a:pt x="280" y="23"/>
                        <a:pt x="328" y="26"/>
                        <a:pt x="379" y="34"/>
                      </a:cubicBezTo>
                      <a:lnTo>
                        <a:pt x="384" y="34"/>
                      </a:lnTo>
                      <a:lnTo>
                        <a:pt x="387" y="36"/>
                      </a:lnTo>
                      <a:lnTo>
                        <a:pt x="392" y="37"/>
                      </a:lnTo>
                      <a:lnTo>
                        <a:pt x="396" y="38"/>
                      </a:lnTo>
                      <a:lnTo>
                        <a:pt x="404" y="38"/>
                      </a:lnTo>
                      <a:lnTo>
                        <a:pt x="407" y="39"/>
                      </a:lnTo>
                      <a:cubicBezTo>
                        <a:pt x="414" y="40"/>
                        <a:pt x="424" y="41"/>
                        <a:pt x="430" y="43"/>
                      </a:cubicBezTo>
                      <a:cubicBezTo>
                        <a:pt x="439" y="42"/>
                        <a:pt x="436" y="46"/>
                        <a:pt x="447" y="45"/>
                      </a:cubicBezTo>
                      <a:cubicBezTo>
                        <a:pt x="453" y="47"/>
                        <a:pt x="459" y="49"/>
                        <a:pt x="465" y="49"/>
                      </a:cubicBezTo>
                      <a:lnTo>
                        <a:pt x="465" y="50"/>
                      </a:lnTo>
                      <a:lnTo>
                        <a:pt x="46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68" name="Freeform 173">
                  <a:extLst>
                    <a:ext uri="{FF2B5EF4-FFF2-40B4-BE49-F238E27FC236}">
                      <a16:creationId xmlns:a16="http://schemas.microsoft.com/office/drawing/2014/main" id="{326BCD4D-3F51-49B7-A535-931A53CE92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9" y="2231"/>
                  <a:ext cx="5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7" y="18"/>
                    </a:cxn>
                    <a:cxn ang="0">
                      <a:pos x="14" y="19"/>
                    </a:cxn>
                    <a:cxn ang="0">
                      <a:pos x="6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4" h="19">
                      <a:moveTo>
                        <a:pt x="0" y="3"/>
                      </a:moveTo>
                      <a:lnTo>
                        <a:pt x="7" y="18"/>
                      </a:lnTo>
                      <a:lnTo>
                        <a:pt x="14" y="19"/>
                      </a:lnTo>
                      <a:lnTo>
                        <a:pt x="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69" name="Freeform 174">
                  <a:extLst>
                    <a:ext uri="{FF2B5EF4-FFF2-40B4-BE49-F238E27FC236}">
                      <a16:creationId xmlns:a16="http://schemas.microsoft.com/office/drawing/2014/main" id="{0126E6D4-C07B-4F4C-99FC-651D83795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" y="2227"/>
                  <a:ext cx="8" cy="8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5" y="19"/>
                    </a:cxn>
                    <a:cxn ang="0">
                      <a:pos x="20" y="11"/>
                    </a:cxn>
                    <a:cxn ang="0">
                      <a:pos x="4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20" h="19">
                      <a:moveTo>
                        <a:pt x="0" y="6"/>
                      </a:moveTo>
                      <a:lnTo>
                        <a:pt x="15" y="19"/>
                      </a:lnTo>
                      <a:lnTo>
                        <a:pt x="20" y="11"/>
                      </a:lnTo>
                      <a:lnTo>
                        <a:pt x="4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70" name="Freeform 175">
                  <a:extLst>
                    <a:ext uri="{FF2B5EF4-FFF2-40B4-BE49-F238E27FC236}">
                      <a16:creationId xmlns:a16="http://schemas.microsoft.com/office/drawing/2014/main" id="{0A5AD75C-74D0-4916-ABEE-81397CB2B0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5" y="2225"/>
                  <a:ext cx="9" cy="4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19" y="9"/>
                    </a:cxn>
                    <a:cxn ang="0">
                      <a:pos x="21" y="3"/>
                    </a:cxn>
                    <a:cxn ang="0">
                      <a:pos x="7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1" h="9">
                      <a:moveTo>
                        <a:pt x="0" y="4"/>
                      </a:moveTo>
                      <a:lnTo>
                        <a:pt x="19" y="9"/>
                      </a:lnTo>
                      <a:lnTo>
                        <a:pt x="21" y="3"/>
                      </a:lnTo>
                      <a:lnTo>
                        <a:pt x="7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71" name="Freeform 176">
                  <a:extLst>
                    <a:ext uri="{FF2B5EF4-FFF2-40B4-BE49-F238E27FC236}">
                      <a16:creationId xmlns:a16="http://schemas.microsoft.com/office/drawing/2014/main" id="{AEB743B5-E761-4127-AD6C-E5C80C094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1" y="2219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2" y="10"/>
                    </a:cxn>
                    <a:cxn ang="0">
                      <a:pos x="7" y="16"/>
                    </a:cxn>
                    <a:cxn ang="0">
                      <a:pos x="0" y="7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16">
                      <a:moveTo>
                        <a:pt x="3" y="0"/>
                      </a:moveTo>
                      <a:lnTo>
                        <a:pt x="12" y="10"/>
                      </a:lnTo>
                      <a:lnTo>
                        <a:pt x="7" y="16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72" name="Freeform 177">
                  <a:extLst>
                    <a:ext uri="{FF2B5EF4-FFF2-40B4-BE49-F238E27FC236}">
                      <a16:creationId xmlns:a16="http://schemas.microsoft.com/office/drawing/2014/main" id="{FBDE3587-ABE1-4DBA-96B2-48CDDB023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4" y="2460"/>
                  <a:ext cx="7" cy="9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0" y="13"/>
                    </a:cxn>
                    <a:cxn ang="0">
                      <a:pos x="1" y="22"/>
                    </a:cxn>
                    <a:cxn ang="0">
                      <a:pos x="15" y="3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5" h="22">
                      <a:moveTo>
                        <a:pt x="12" y="0"/>
                      </a:moveTo>
                      <a:lnTo>
                        <a:pt x="0" y="13"/>
                      </a:lnTo>
                      <a:lnTo>
                        <a:pt x="1" y="22"/>
                      </a:lnTo>
                      <a:lnTo>
                        <a:pt x="15" y="3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73" name="Freeform 178">
                  <a:extLst>
                    <a:ext uri="{FF2B5EF4-FFF2-40B4-BE49-F238E27FC236}">
                      <a16:creationId xmlns:a16="http://schemas.microsoft.com/office/drawing/2014/main" id="{2C8A5C27-1835-4345-8F37-873F1ED319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5" y="2465"/>
                  <a:ext cx="10" cy="1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0" y="17"/>
                    </a:cxn>
                    <a:cxn ang="0">
                      <a:pos x="1" y="16"/>
                    </a:cxn>
                    <a:cxn ang="0">
                      <a:pos x="3" y="12"/>
                    </a:cxn>
                    <a:cxn ang="0">
                      <a:pos x="5" y="9"/>
                    </a:cxn>
                    <a:cxn ang="0">
                      <a:pos x="20" y="0"/>
                    </a:cxn>
                    <a:cxn ang="0">
                      <a:pos x="21" y="1"/>
                    </a:cxn>
                    <a:cxn ang="0">
                      <a:pos x="25" y="7"/>
                    </a:cxn>
                    <a:cxn ang="0">
                      <a:pos x="20" y="7"/>
                    </a:cxn>
                    <a:cxn ang="0">
                      <a:pos x="17" y="8"/>
                    </a:cxn>
                    <a:cxn ang="0">
                      <a:pos x="15" y="9"/>
                    </a:cxn>
                    <a:cxn ang="0">
                      <a:pos x="13" y="9"/>
                    </a:cxn>
                    <a:cxn ang="0">
                      <a:pos x="10" y="12"/>
                    </a:cxn>
                    <a:cxn ang="0">
                      <a:pos x="8" y="15"/>
                    </a:cxn>
                    <a:cxn ang="0">
                      <a:pos x="3" y="25"/>
                    </a:cxn>
                    <a:cxn ang="0">
                      <a:pos x="2" y="26"/>
                    </a:cxn>
                    <a:cxn ang="0">
                      <a:pos x="2" y="28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25" h="28">
                      <a:moveTo>
                        <a:pt x="0" y="21"/>
                      </a:moveTo>
                      <a:lnTo>
                        <a:pt x="0" y="17"/>
                      </a:lnTo>
                      <a:lnTo>
                        <a:pt x="1" y="16"/>
                      </a:lnTo>
                      <a:lnTo>
                        <a:pt x="3" y="12"/>
                      </a:lnTo>
                      <a:lnTo>
                        <a:pt x="5" y="9"/>
                      </a:lnTo>
                      <a:cubicBezTo>
                        <a:pt x="15" y="0"/>
                        <a:pt x="9" y="3"/>
                        <a:pt x="20" y="0"/>
                      </a:cubicBezTo>
                      <a:lnTo>
                        <a:pt x="21" y="1"/>
                      </a:lnTo>
                      <a:lnTo>
                        <a:pt x="25" y="7"/>
                      </a:lnTo>
                      <a:lnTo>
                        <a:pt x="20" y="7"/>
                      </a:lnTo>
                      <a:lnTo>
                        <a:pt x="17" y="8"/>
                      </a:lnTo>
                      <a:lnTo>
                        <a:pt x="15" y="9"/>
                      </a:lnTo>
                      <a:lnTo>
                        <a:pt x="13" y="9"/>
                      </a:lnTo>
                      <a:lnTo>
                        <a:pt x="10" y="12"/>
                      </a:lnTo>
                      <a:lnTo>
                        <a:pt x="8" y="15"/>
                      </a:lnTo>
                      <a:lnTo>
                        <a:pt x="3" y="25"/>
                      </a:lnTo>
                      <a:lnTo>
                        <a:pt x="2" y="26"/>
                      </a:lnTo>
                      <a:lnTo>
                        <a:pt x="2" y="28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74" name="Freeform 179">
                  <a:extLst>
                    <a:ext uri="{FF2B5EF4-FFF2-40B4-BE49-F238E27FC236}">
                      <a16:creationId xmlns:a16="http://schemas.microsoft.com/office/drawing/2014/main" id="{02C93A82-715C-4C89-834A-DF8CDE3520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8" y="2470"/>
                  <a:ext cx="14" cy="6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28" y="7"/>
                    </a:cxn>
                    <a:cxn ang="0">
                      <a:pos x="34" y="16"/>
                    </a:cxn>
                    <a:cxn ang="0">
                      <a:pos x="0" y="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4" h="16">
                      <a:moveTo>
                        <a:pt x="1" y="0"/>
                      </a:moveTo>
                      <a:lnTo>
                        <a:pt x="28" y="7"/>
                      </a:lnTo>
                      <a:lnTo>
                        <a:pt x="34" y="16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75" name="Freeform 180">
                  <a:extLst>
                    <a:ext uri="{FF2B5EF4-FFF2-40B4-BE49-F238E27FC236}">
                      <a16:creationId xmlns:a16="http://schemas.microsoft.com/office/drawing/2014/main" id="{DBFB64E5-1494-47AE-8152-A0A875C2ED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9" y="2474"/>
                  <a:ext cx="8" cy="12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0" y="22"/>
                    </a:cxn>
                    <a:cxn ang="0">
                      <a:pos x="3" y="30"/>
                    </a:cxn>
                    <a:cxn ang="0">
                      <a:pos x="20" y="3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0" h="30">
                      <a:moveTo>
                        <a:pt x="14" y="0"/>
                      </a:moveTo>
                      <a:lnTo>
                        <a:pt x="0" y="22"/>
                      </a:lnTo>
                      <a:lnTo>
                        <a:pt x="3" y="30"/>
                      </a:lnTo>
                      <a:lnTo>
                        <a:pt x="20" y="3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76" name="Freeform 181">
                  <a:extLst>
                    <a:ext uri="{FF2B5EF4-FFF2-40B4-BE49-F238E27FC236}">
                      <a16:creationId xmlns:a16="http://schemas.microsoft.com/office/drawing/2014/main" id="{78D15673-6EDA-4EE0-885C-69CDA37C95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9" y="2532"/>
                  <a:ext cx="11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4"/>
                    </a:cxn>
                    <a:cxn ang="0">
                      <a:pos x="1" y="12"/>
                    </a:cxn>
                    <a:cxn ang="0">
                      <a:pos x="3" y="9"/>
                    </a:cxn>
                    <a:cxn ang="0">
                      <a:pos x="3" y="7"/>
                    </a:cxn>
                    <a:cxn ang="0">
                      <a:pos x="22" y="0"/>
                    </a:cxn>
                    <a:cxn ang="0">
                      <a:pos x="26" y="8"/>
                    </a:cxn>
                    <a:cxn ang="0">
                      <a:pos x="26" y="7"/>
                    </a:cxn>
                    <a:cxn ang="0">
                      <a:pos x="14" y="9"/>
                    </a:cxn>
                    <a:cxn ang="0">
                      <a:pos x="11" y="11"/>
                    </a:cxn>
                    <a:cxn ang="0">
                      <a:pos x="10" y="12"/>
                    </a:cxn>
                    <a:cxn ang="0">
                      <a:pos x="9" y="14"/>
                    </a:cxn>
                    <a:cxn ang="0">
                      <a:pos x="8" y="15"/>
                    </a:cxn>
                    <a:cxn ang="0">
                      <a:pos x="7" y="18"/>
                    </a:cxn>
                    <a:cxn ang="0">
                      <a:pos x="5" y="20"/>
                    </a:cxn>
                    <a:cxn ang="0">
                      <a:pos x="4" y="21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26" h="21">
                      <a:moveTo>
                        <a:pt x="0" y="15"/>
                      </a:moveTo>
                      <a:lnTo>
                        <a:pt x="1" y="14"/>
                      </a:lnTo>
                      <a:lnTo>
                        <a:pt x="1" y="12"/>
                      </a:lnTo>
                      <a:lnTo>
                        <a:pt x="3" y="9"/>
                      </a:lnTo>
                      <a:lnTo>
                        <a:pt x="3" y="7"/>
                      </a:lnTo>
                      <a:cubicBezTo>
                        <a:pt x="13" y="3"/>
                        <a:pt x="11" y="0"/>
                        <a:pt x="22" y="0"/>
                      </a:cubicBezTo>
                      <a:lnTo>
                        <a:pt x="26" y="8"/>
                      </a:lnTo>
                      <a:lnTo>
                        <a:pt x="26" y="7"/>
                      </a:lnTo>
                      <a:cubicBezTo>
                        <a:pt x="22" y="7"/>
                        <a:pt x="17" y="5"/>
                        <a:pt x="14" y="9"/>
                      </a:cubicBezTo>
                      <a:lnTo>
                        <a:pt x="11" y="11"/>
                      </a:lnTo>
                      <a:lnTo>
                        <a:pt x="10" y="12"/>
                      </a:lnTo>
                      <a:lnTo>
                        <a:pt x="9" y="14"/>
                      </a:lnTo>
                      <a:lnTo>
                        <a:pt x="8" y="15"/>
                      </a:lnTo>
                      <a:lnTo>
                        <a:pt x="7" y="18"/>
                      </a:lnTo>
                      <a:lnTo>
                        <a:pt x="5" y="20"/>
                      </a:lnTo>
                      <a:lnTo>
                        <a:pt x="4" y="21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77" name="Freeform 182">
                  <a:extLst>
                    <a:ext uri="{FF2B5EF4-FFF2-40B4-BE49-F238E27FC236}">
                      <a16:creationId xmlns:a16="http://schemas.microsoft.com/office/drawing/2014/main" id="{6908E083-0EE6-4E96-AFA2-FDF39BFCA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1" y="2537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0" y="8"/>
                    </a:cxn>
                    <a:cxn ang="0">
                      <a:pos x="4" y="15"/>
                    </a:cxn>
                    <a:cxn ang="0">
                      <a:pos x="28" y="7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28" h="15">
                      <a:moveTo>
                        <a:pt x="25" y="0"/>
                      </a:moveTo>
                      <a:lnTo>
                        <a:pt x="0" y="8"/>
                      </a:lnTo>
                      <a:lnTo>
                        <a:pt x="4" y="15"/>
                      </a:lnTo>
                      <a:lnTo>
                        <a:pt x="28" y="7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78" name="Freeform 183">
                  <a:extLst>
                    <a:ext uri="{FF2B5EF4-FFF2-40B4-BE49-F238E27FC236}">
                      <a16:creationId xmlns:a16="http://schemas.microsoft.com/office/drawing/2014/main" id="{3377D460-C1ED-46C9-ABE1-FB9E5FEFE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7" y="2540"/>
                  <a:ext cx="6" cy="11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0" y="20"/>
                    </a:cxn>
                    <a:cxn ang="0">
                      <a:pos x="4" y="26"/>
                    </a:cxn>
                    <a:cxn ang="0">
                      <a:pos x="14" y="7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4" h="26">
                      <a:moveTo>
                        <a:pt x="12" y="0"/>
                      </a:moveTo>
                      <a:lnTo>
                        <a:pt x="0" y="20"/>
                      </a:lnTo>
                      <a:lnTo>
                        <a:pt x="4" y="26"/>
                      </a:lnTo>
                      <a:lnTo>
                        <a:pt x="14" y="7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79" name="Freeform 184">
                  <a:extLst>
                    <a:ext uri="{FF2B5EF4-FFF2-40B4-BE49-F238E27FC236}">
                      <a16:creationId xmlns:a16="http://schemas.microsoft.com/office/drawing/2014/main" id="{830352EC-9B6E-400A-8F7C-0C370A87E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0" y="2549"/>
                  <a:ext cx="5" cy="5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0" y="6"/>
                    </a:cxn>
                    <a:cxn ang="0">
                      <a:pos x="3" y="12"/>
                    </a:cxn>
                    <a:cxn ang="0">
                      <a:pos x="14" y="6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4" h="12">
                      <a:moveTo>
                        <a:pt x="12" y="0"/>
                      </a:moveTo>
                      <a:lnTo>
                        <a:pt x="0" y="6"/>
                      </a:lnTo>
                      <a:lnTo>
                        <a:pt x="3" y="12"/>
                      </a:lnTo>
                      <a:lnTo>
                        <a:pt x="14" y="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80" name="Freeform 185">
                  <a:extLst>
                    <a:ext uri="{FF2B5EF4-FFF2-40B4-BE49-F238E27FC236}">
                      <a16:creationId xmlns:a16="http://schemas.microsoft.com/office/drawing/2014/main" id="{2235076F-8E98-4534-95B1-599CC6ADB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1" y="2290"/>
                  <a:ext cx="20" cy="33"/>
                </a:xfrm>
                <a:custGeom>
                  <a:avLst/>
                  <a:gdLst/>
                  <a:ahLst/>
                  <a:cxnLst>
                    <a:cxn ang="0">
                      <a:pos x="20" y="82"/>
                    </a:cxn>
                    <a:cxn ang="0">
                      <a:pos x="49" y="27"/>
                    </a:cxn>
                    <a:cxn ang="0">
                      <a:pos x="30" y="0"/>
                    </a:cxn>
                    <a:cxn ang="0">
                      <a:pos x="0" y="16"/>
                    </a:cxn>
                    <a:cxn ang="0">
                      <a:pos x="2" y="77"/>
                    </a:cxn>
                    <a:cxn ang="0">
                      <a:pos x="20" y="82"/>
                    </a:cxn>
                  </a:cxnLst>
                  <a:rect l="0" t="0" r="r" b="b"/>
                  <a:pathLst>
                    <a:path w="49" h="82">
                      <a:moveTo>
                        <a:pt x="20" y="82"/>
                      </a:moveTo>
                      <a:lnTo>
                        <a:pt x="49" y="27"/>
                      </a:lnTo>
                      <a:lnTo>
                        <a:pt x="30" y="0"/>
                      </a:lnTo>
                      <a:lnTo>
                        <a:pt x="0" y="16"/>
                      </a:lnTo>
                      <a:lnTo>
                        <a:pt x="2" y="77"/>
                      </a:lnTo>
                      <a:lnTo>
                        <a:pt x="20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81" name="Freeform 186">
                  <a:extLst>
                    <a:ext uri="{FF2B5EF4-FFF2-40B4-BE49-F238E27FC236}">
                      <a16:creationId xmlns:a16="http://schemas.microsoft.com/office/drawing/2014/main" id="{6BF692BA-E5E1-45A0-99D3-22802DBC1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4" y="2296"/>
                  <a:ext cx="14" cy="2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21" y="0"/>
                    </a:cxn>
                    <a:cxn ang="0">
                      <a:pos x="34" y="8"/>
                    </a:cxn>
                    <a:cxn ang="0">
                      <a:pos x="8" y="58"/>
                    </a:cxn>
                    <a:cxn ang="0">
                      <a:pos x="2" y="57"/>
                    </a:cxn>
                    <a:cxn ang="0">
                      <a:pos x="0" y="3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34" h="58">
                      <a:moveTo>
                        <a:pt x="10" y="0"/>
                      </a:moveTo>
                      <a:lnTo>
                        <a:pt x="21" y="0"/>
                      </a:lnTo>
                      <a:lnTo>
                        <a:pt x="34" y="8"/>
                      </a:lnTo>
                      <a:lnTo>
                        <a:pt x="8" y="58"/>
                      </a:lnTo>
                      <a:lnTo>
                        <a:pt x="2" y="57"/>
                      </a:lnTo>
                      <a:lnTo>
                        <a:pt x="0" y="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82" name="Freeform 187">
                  <a:extLst>
                    <a:ext uri="{FF2B5EF4-FFF2-40B4-BE49-F238E27FC236}">
                      <a16:creationId xmlns:a16="http://schemas.microsoft.com/office/drawing/2014/main" id="{11B016DC-8C11-4C76-9055-375794939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3" y="2297"/>
                  <a:ext cx="16" cy="10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0" y="16"/>
                    </a:cxn>
                    <a:cxn ang="0">
                      <a:pos x="3" y="12"/>
                    </a:cxn>
                    <a:cxn ang="0">
                      <a:pos x="6" y="11"/>
                    </a:cxn>
                    <a:cxn ang="0">
                      <a:pos x="8" y="8"/>
                    </a:cxn>
                    <a:cxn ang="0">
                      <a:pos x="10" y="6"/>
                    </a:cxn>
                    <a:cxn ang="0">
                      <a:pos x="13" y="4"/>
                    </a:cxn>
                    <a:cxn ang="0">
                      <a:pos x="15" y="4"/>
                    </a:cxn>
                    <a:cxn ang="0">
                      <a:pos x="16" y="3"/>
                    </a:cxn>
                    <a:cxn ang="0">
                      <a:pos x="38" y="2"/>
                    </a:cxn>
                    <a:cxn ang="0">
                      <a:pos x="38" y="3"/>
                    </a:cxn>
                    <a:cxn ang="0">
                      <a:pos x="39" y="10"/>
                    </a:cxn>
                    <a:cxn ang="0">
                      <a:pos x="38" y="10"/>
                    </a:cxn>
                    <a:cxn ang="0">
                      <a:pos x="38" y="9"/>
                    </a:cxn>
                    <a:cxn ang="0">
                      <a:pos x="36" y="8"/>
                    </a:cxn>
                    <a:cxn ang="0">
                      <a:pos x="22" y="8"/>
                    </a:cxn>
                    <a:cxn ang="0">
                      <a:pos x="19" y="10"/>
                    </a:cxn>
                    <a:cxn ang="0">
                      <a:pos x="12" y="12"/>
                    </a:cxn>
                    <a:cxn ang="0">
                      <a:pos x="8" y="15"/>
                    </a:cxn>
                    <a:cxn ang="0">
                      <a:pos x="6" y="18"/>
                    </a:cxn>
                    <a:cxn ang="0">
                      <a:pos x="3" y="21"/>
                    </a:cxn>
                    <a:cxn ang="0">
                      <a:pos x="2" y="23"/>
                    </a:cxn>
                    <a:cxn ang="0">
                      <a:pos x="1" y="24"/>
                    </a:cxn>
                    <a:cxn ang="0">
                      <a:pos x="1" y="26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39" h="26">
                      <a:moveTo>
                        <a:pt x="0" y="17"/>
                      </a:moveTo>
                      <a:lnTo>
                        <a:pt x="0" y="16"/>
                      </a:lnTo>
                      <a:lnTo>
                        <a:pt x="3" y="12"/>
                      </a:lnTo>
                      <a:lnTo>
                        <a:pt x="6" y="11"/>
                      </a:lnTo>
                      <a:lnTo>
                        <a:pt x="8" y="8"/>
                      </a:lnTo>
                      <a:lnTo>
                        <a:pt x="10" y="6"/>
                      </a:lnTo>
                      <a:lnTo>
                        <a:pt x="13" y="4"/>
                      </a:lnTo>
                      <a:lnTo>
                        <a:pt x="15" y="4"/>
                      </a:lnTo>
                      <a:lnTo>
                        <a:pt x="16" y="3"/>
                      </a:lnTo>
                      <a:cubicBezTo>
                        <a:pt x="34" y="0"/>
                        <a:pt x="18" y="0"/>
                        <a:pt x="38" y="2"/>
                      </a:cubicBezTo>
                      <a:lnTo>
                        <a:pt x="38" y="3"/>
                      </a:lnTo>
                      <a:lnTo>
                        <a:pt x="39" y="10"/>
                      </a:lnTo>
                      <a:lnTo>
                        <a:pt x="38" y="10"/>
                      </a:lnTo>
                      <a:lnTo>
                        <a:pt x="38" y="9"/>
                      </a:lnTo>
                      <a:lnTo>
                        <a:pt x="36" y="8"/>
                      </a:lnTo>
                      <a:lnTo>
                        <a:pt x="22" y="8"/>
                      </a:lnTo>
                      <a:lnTo>
                        <a:pt x="19" y="10"/>
                      </a:lnTo>
                      <a:lnTo>
                        <a:pt x="12" y="12"/>
                      </a:lnTo>
                      <a:lnTo>
                        <a:pt x="8" y="15"/>
                      </a:lnTo>
                      <a:lnTo>
                        <a:pt x="6" y="18"/>
                      </a:lnTo>
                      <a:lnTo>
                        <a:pt x="3" y="21"/>
                      </a:lnTo>
                      <a:lnTo>
                        <a:pt x="2" y="23"/>
                      </a:lnTo>
                      <a:lnTo>
                        <a:pt x="1" y="24"/>
                      </a:lnTo>
                      <a:lnTo>
                        <a:pt x="1" y="26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83" name="Freeform 188">
                  <a:extLst>
                    <a:ext uri="{FF2B5EF4-FFF2-40B4-BE49-F238E27FC236}">
                      <a16:creationId xmlns:a16="http://schemas.microsoft.com/office/drawing/2014/main" id="{9B652537-4DA4-405D-9CA6-90AF251472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7" y="2300"/>
                  <a:ext cx="10" cy="8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6" y="0"/>
                    </a:cxn>
                    <a:cxn ang="0">
                      <a:pos x="10" y="4"/>
                    </a:cxn>
                    <a:cxn ang="0">
                      <a:pos x="15" y="7"/>
                    </a:cxn>
                    <a:cxn ang="0">
                      <a:pos x="17" y="9"/>
                    </a:cxn>
                    <a:cxn ang="0">
                      <a:pos x="21" y="11"/>
                    </a:cxn>
                    <a:cxn ang="0">
                      <a:pos x="24" y="13"/>
                    </a:cxn>
                    <a:cxn ang="0">
                      <a:pos x="25" y="14"/>
                    </a:cxn>
                    <a:cxn ang="0">
                      <a:pos x="21" y="20"/>
                    </a:cxn>
                    <a:cxn ang="0">
                      <a:pos x="0" y="5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25" h="20">
                      <a:moveTo>
                        <a:pt x="4" y="0"/>
                      </a:moveTo>
                      <a:lnTo>
                        <a:pt x="6" y="0"/>
                      </a:lnTo>
                      <a:lnTo>
                        <a:pt x="10" y="4"/>
                      </a:lnTo>
                      <a:lnTo>
                        <a:pt x="15" y="7"/>
                      </a:lnTo>
                      <a:lnTo>
                        <a:pt x="17" y="9"/>
                      </a:lnTo>
                      <a:lnTo>
                        <a:pt x="21" y="11"/>
                      </a:lnTo>
                      <a:lnTo>
                        <a:pt x="24" y="13"/>
                      </a:lnTo>
                      <a:lnTo>
                        <a:pt x="25" y="14"/>
                      </a:lnTo>
                      <a:lnTo>
                        <a:pt x="21" y="20"/>
                      </a:lnTo>
                      <a:lnTo>
                        <a:pt x="0" y="5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84" name="Freeform 189">
                  <a:extLst>
                    <a:ext uri="{FF2B5EF4-FFF2-40B4-BE49-F238E27FC236}">
                      <a16:creationId xmlns:a16="http://schemas.microsoft.com/office/drawing/2014/main" id="{FD683843-1DCE-47ED-9F9D-EE22DF896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4" y="2307"/>
                  <a:ext cx="10" cy="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1"/>
                    </a:cxn>
                    <a:cxn ang="0">
                      <a:pos x="7" y="1"/>
                    </a:cxn>
                    <a:cxn ang="0">
                      <a:pos x="9" y="0"/>
                    </a:cxn>
                    <a:cxn ang="0">
                      <a:pos x="13" y="1"/>
                    </a:cxn>
                    <a:cxn ang="0">
                      <a:pos x="14" y="1"/>
                    </a:cxn>
                    <a:cxn ang="0">
                      <a:pos x="23" y="7"/>
                    </a:cxn>
                    <a:cxn ang="0">
                      <a:pos x="20" y="14"/>
                    </a:cxn>
                    <a:cxn ang="0">
                      <a:pos x="19" y="13"/>
                    </a:cxn>
                    <a:cxn ang="0">
                      <a:pos x="17" y="10"/>
                    </a:cxn>
                    <a:cxn ang="0">
                      <a:pos x="14" y="8"/>
                    </a:cxn>
                    <a:cxn ang="0">
                      <a:pos x="7" y="8"/>
                    </a:cxn>
                    <a:cxn ang="0">
                      <a:pos x="3" y="10"/>
                    </a:cxn>
                    <a:cxn ang="0">
                      <a:pos x="1" y="10"/>
                    </a:cxn>
                    <a:cxn ang="0">
                      <a:pos x="0" y="12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23" h="14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3" y="3"/>
                      </a:lnTo>
                      <a:lnTo>
                        <a:pt x="4" y="1"/>
                      </a:lnTo>
                      <a:lnTo>
                        <a:pt x="7" y="1"/>
                      </a:lnTo>
                      <a:lnTo>
                        <a:pt x="9" y="0"/>
                      </a:lnTo>
                      <a:lnTo>
                        <a:pt x="13" y="1"/>
                      </a:lnTo>
                      <a:lnTo>
                        <a:pt x="14" y="1"/>
                      </a:lnTo>
                      <a:cubicBezTo>
                        <a:pt x="18" y="3"/>
                        <a:pt x="20" y="3"/>
                        <a:pt x="23" y="7"/>
                      </a:cubicBezTo>
                      <a:lnTo>
                        <a:pt x="20" y="14"/>
                      </a:lnTo>
                      <a:lnTo>
                        <a:pt x="19" y="13"/>
                      </a:lnTo>
                      <a:lnTo>
                        <a:pt x="17" y="10"/>
                      </a:lnTo>
                      <a:lnTo>
                        <a:pt x="14" y="8"/>
                      </a:lnTo>
                      <a:lnTo>
                        <a:pt x="7" y="8"/>
                      </a:lnTo>
                      <a:lnTo>
                        <a:pt x="3" y="10"/>
                      </a:lnTo>
                      <a:lnTo>
                        <a:pt x="1" y="10"/>
                      </a:lnTo>
                      <a:lnTo>
                        <a:pt x="0" y="1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85" name="Freeform 190">
                  <a:extLst>
                    <a:ext uri="{FF2B5EF4-FFF2-40B4-BE49-F238E27FC236}">
                      <a16:creationId xmlns:a16="http://schemas.microsoft.com/office/drawing/2014/main" id="{8C6F1D6D-2FEB-4209-AAB3-BD125EE32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4" y="2313"/>
                  <a:ext cx="7" cy="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" y="3"/>
                    </a:cxn>
                    <a:cxn ang="0">
                      <a:pos x="15" y="1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" h="10">
                      <a:moveTo>
                        <a:pt x="0" y="0"/>
                      </a:moveTo>
                      <a:lnTo>
                        <a:pt x="17" y="3"/>
                      </a:lnTo>
                      <a:lnTo>
                        <a:pt x="15" y="1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86" name="Freeform 191">
                  <a:extLst>
                    <a:ext uri="{FF2B5EF4-FFF2-40B4-BE49-F238E27FC236}">
                      <a16:creationId xmlns:a16="http://schemas.microsoft.com/office/drawing/2014/main" id="{409FD7B7-F643-4AA4-A30C-23C9A1EBE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4" y="2322"/>
                  <a:ext cx="16" cy="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1" y="7"/>
                    </a:cxn>
                    <a:cxn ang="0">
                      <a:pos x="2" y="7"/>
                    </a:cxn>
                    <a:cxn ang="0">
                      <a:pos x="4" y="4"/>
                    </a:cxn>
                    <a:cxn ang="0">
                      <a:pos x="8" y="2"/>
                    </a:cxn>
                    <a:cxn ang="0">
                      <a:pos x="10" y="1"/>
                    </a:cxn>
                    <a:cxn ang="0">
                      <a:pos x="13" y="0"/>
                    </a:cxn>
                    <a:cxn ang="0">
                      <a:pos x="19" y="0"/>
                    </a:cxn>
                    <a:cxn ang="0">
                      <a:pos x="39" y="3"/>
                    </a:cxn>
                    <a:cxn ang="0">
                      <a:pos x="38" y="9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39" h="9">
                      <a:moveTo>
                        <a:pt x="0" y="9"/>
                      </a:moveTo>
                      <a:lnTo>
                        <a:pt x="1" y="7"/>
                      </a:lnTo>
                      <a:lnTo>
                        <a:pt x="2" y="7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9" y="0"/>
                      </a:lnTo>
                      <a:lnTo>
                        <a:pt x="39" y="3"/>
                      </a:lnTo>
                      <a:lnTo>
                        <a:pt x="38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FB8300"/>
                </a:solidFill>
                <a:ln w="12700" cmpd="sng">
                  <a:solidFill>
                    <a:srgbClr val="FB8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87" name="Freeform 192">
                  <a:extLst>
                    <a:ext uri="{FF2B5EF4-FFF2-40B4-BE49-F238E27FC236}">
                      <a16:creationId xmlns:a16="http://schemas.microsoft.com/office/drawing/2014/main" id="{FA018176-68DD-46DD-833E-C21F5E328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4" y="2439"/>
                  <a:ext cx="74" cy="75"/>
                </a:xfrm>
                <a:custGeom>
                  <a:avLst/>
                  <a:gdLst/>
                  <a:ahLst/>
                  <a:cxnLst>
                    <a:cxn ang="0">
                      <a:pos x="0" y="187"/>
                    </a:cxn>
                    <a:cxn ang="0">
                      <a:pos x="8" y="165"/>
                    </a:cxn>
                    <a:cxn ang="0">
                      <a:pos x="10" y="160"/>
                    </a:cxn>
                    <a:cxn ang="0">
                      <a:pos x="13" y="153"/>
                    </a:cxn>
                    <a:cxn ang="0">
                      <a:pos x="16" y="150"/>
                    </a:cxn>
                    <a:cxn ang="0">
                      <a:pos x="16" y="147"/>
                    </a:cxn>
                    <a:cxn ang="0">
                      <a:pos x="17" y="146"/>
                    </a:cxn>
                    <a:cxn ang="0">
                      <a:pos x="19" y="142"/>
                    </a:cxn>
                    <a:cxn ang="0">
                      <a:pos x="21" y="138"/>
                    </a:cxn>
                    <a:cxn ang="0">
                      <a:pos x="25" y="134"/>
                    </a:cxn>
                    <a:cxn ang="0">
                      <a:pos x="25" y="132"/>
                    </a:cxn>
                    <a:cxn ang="0">
                      <a:pos x="27" y="129"/>
                    </a:cxn>
                    <a:cxn ang="0">
                      <a:pos x="27" y="127"/>
                    </a:cxn>
                    <a:cxn ang="0">
                      <a:pos x="30" y="124"/>
                    </a:cxn>
                    <a:cxn ang="0">
                      <a:pos x="37" y="112"/>
                    </a:cxn>
                    <a:cxn ang="0">
                      <a:pos x="45" y="99"/>
                    </a:cxn>
                    <a:cxn ang="0">
                      <a:pos x="54" y="87"/>
                    </a:cxn>
                    <a:cxn ang="0">
                      <a:pos x="57" y="85"/>
                    </a:cxn>
                    <a:cxn ang="0">
                      <a:pos x="58" y="82"/>
                    </a:cxn>
                    <a:cxn ang="0">
                      <a:pos x="61" y="80"/>
                    </a:cxn>
                    <a:cxn ang="0">
                      <a:pos x="62" y="78"/>
                    </a:cxn>
                    <a:cxn ang="0">
                      <a:pos x="66" y="75"/>
                    </a:cxn>
                    <a:cxn ang="0">
                      <a:pos x="68" y="73"/>
                    </a:cxn>
                    <a:cxn ang="0">
                      <a:pos x="69" y="69"/>
                    </a:cxn>
                    <a:cxn ang="0">
                      <a:pos x="72" y="67"/>
                    </a:cxn>
                    <a:cxn ang="0">
                      <a:pos x="73" y="64"/>
                    </a:cxn>
                    <a:cxn ang="0">
                      <a:pos x="98" y="43"/>
                    </a:cxn>
                    <a:cxn ang="0">
                      <a:pos x="109" y="34"/>
                    </a:cxn>
                    <a:cxn ang="0">
                      <a:pos x="111" y="32"/>
                    </a:cxn>
                    <a:cxn ang="0">
                      <a:pos x="115" y="31"/>
                    </a:cxn>
                    <a:cxn ang="0">
                      <a:pos x="120" y="28"/>
                    </a:cxn>
                    <a:cxn ang="0">
                      <a:pos x="122" y="26"/>
                    </a:cxn>
                    <a:cxn ang="0">
                      <a:pos x="124" y="26"/>
                    </a:cxn>
                    <a:cxn ang="0">
                      <a:pos x="127" y="23"/>
                    </a:cxn>
                    <a:cxn ang="0">
                      <a:pos x="129" y="22"/>
                    </a:cxn>
                    <a:cxn ang="0">
                      <a:pos x="130" y="21"/>
                    </a:cxn>
                    <a:cxn ang="0">
                      <a:pos x="133" y="20"/>
                    </a:cxn>
                    <a:cxn ang="0">
                      <a:pos x="135" y="19"/>
                    </a:cxn>
                    <a:cxn ang="0">
                      <a:pos x="139" y="18"/>
                    </a:cxn>
                    <a:cxn ang="0">
                      <a:pos x="140" y="16"/>
                    </a:cxn>
                    <a:cxn ang="0">
                      <a:pos x="142" y="15"/>
                    </a:cxn>
                    <a:cxn ang="0">
                      <a:pos x="145" y="15"/>
                    </a:cxn>
                    <a:cxn ang="0">
                      <a:pos x="146" y="13"/>
                    </a:cxn>
                    <a:cxn ang="0">
                      <a:pos x="148" y="13"/>
                    </a:cxn>
                    <a:cxn ang="0">
                      <a:pos x="151" y="12"/>
                    </a:cxn>
                    <a:cxn ang="0">
                      <a:pos x="154" y="10"/>
                    </a:cxn>
                    <a:cxn ang="0">
                      <a:pos x="159" y="8"/>
                    </a:cxn>
                    <a:cxn ang="0">
                      <a:pos x="163" y="7"/>
                    </a:cxn>
                    <a:cxn ang="0">
                      <a:pos x="165" y="4"/>
                    </a:cxn>
                    <a:cxn ang="0">
                      <a:pos x="169" y="4"/>
                    </a:cxn>
                    <a:cxn ang="0">
                      <a:pos x="174" y="2"/>
                    </a:cxn>
                    <a:cxn ang="0">
                      <a:pos x="176" y="2"/>
                    </a:cxn>
                    <a:cxn ang="0">
                      <a:pos x="178" y="1"/>
                    </a:cxn>
                    <a:cxn ang="0">
                      <a:pos x="181" y="1"/>
                    </a:cxn>
                    <a:cxn ang="0">
                      <a:pos x="182" y="0"/>
                    </a:cxn>
                    <a:cxn ang="0">
                      <a:pos x="184" y="0"/>
                    </a:cxn>
                    <a:cxn ang="0">
                      <a:pos x="160" y="152"/>
                    </a:cxn>
                    <a:cxn ang="0">
                      <a:pos x="0" y="187"/>
                    </a:cxn>
                  </a:cxnLst>
                  <a:rect l="0" t="0" r="r" b="b"/>
                  <a:pathLst>
                    <a:path w="184" h="187">
                      <a:moveTo>
                        <a:pt x="0" y="187"/>
                      </a:moveTo>
                      <a:cubicBezTo>
                        <a:pt x="1" y="179"/>
                        <a:pt x="5" y="173"/>
                        <a:pt x="8" y="165"/>
                      </a:cubicBezTo>
                      <a:lnTo>
                        <a:pt x="10" y="160"/>
                      </a:lnTo>
                      <a:lnTo>
                        <a:pt x="13" y="153"/>
                      </a:lnTo>
                      <a:lnTo>
                        <a:pt x="16" y="150"/>
                      </a:lnTo>
                      <a:lnTo>
                        <a:pt x="16" y="147"/>
                      </a:lnTo>
                      <a:lnTo>
                        <a:pt x="17" y="146"/>
                      </a:lnTo>
                      <a:lnTo>
                        <a:pt x="19" y="142"/>
                      </a:lnTo>
                      <a:lnTo>
                        <a:pt x="21" y="138"/>
                      </a:lnTo>
                      <a:lnTo>
                        <a:pt x="25" y="134"/>
                      </a:lnTo>
                      <a:lnTo>
                        <a:pt x="25" y="132"/>
                      </a:lnTo>
                      <a:lnTo>
                        <a:pt x="27" y="129"/>
                      </a:lnTo>
                      <a:lnTo>
                        <a:pt x="27" y="127"/>
                      </a:lnTo>
                      <a:lnTo>
                        <a:pt x="30" y="124"/>
                      </a:lnTo>
                      <a:cubicBezTo>
                        <a:pt x="33" y="117"/>
                        <a:pt x="34" y="118"/>
                        <a:pt x="37" y="112"/>
                      </a:cubicBezTo>
                      <a:cubicBezTo>
                        <a:pt x="40" y="108"/>
                        <a:pt x="42" y="104"/>
                        <a:pt x="45" y="99"/>
                      </a:cubicBezTo>
                      <a:cubicBezTo>
                        <a:pt x="48" y="93"/>
                        <a:pt x="50" y="96"/>
                        <a:pt x="54" y="87"/>
                      </a:cubicBezTo>
                      <a:lnTo>
                        <a:pt x="57" y="85"/>
                      </a:lnTo>
                      <a:lnTo>
                        <a:pt x="58" y="82"/>
                      </a:lnTo>
                      <a:lnTo>
                        <a:pt x="61" y="80"/>
                      </a:lnTo>
                      <a:lnTo>
                        <a:pt x="62" y="78"/>
                      </a:lnTo>
                      <a:lnTo>
                        <a:pt x="66" y="75"/>
                      </a:lnTo>
                      <a:lnTo>
                        <a:pt x="68" y="73"/>
                      </a:lnTo>
                      <a:lnTo>
                        <a:pt x="69" y="69"/>
                      </a:lnTo>
                      <a:lnTo>
                        <a:pt x="72" y="67"/>
                      </a:lnTo>
                      <a:lnTo>
                        <a:pt x="73" y="64"/>
                      </a:lnTo>
                      <a:cubicBezTo>
                        <a:pt x="82" y="58"/>
                        <a:pt x="88" y="49"/>
                        <a:pt x="98" y="43"/>
                      </a:cubicBezTo>
                      <a:cubicBezTo>
                        <a:pt x="105" y="40"/>
                        <a:pt x="103" y="40"/>
                        <a:pt x="109" y="34"/>
                      </a:cubicBezTo>
                      <a:lnTo>
                        <a:pt x="111" y="32"/>
                      </a:lnTo>
                      <a:lnTo>
                        <a:pt x="115" y="31"/>
                      </a:lnTo>
                      <a:lnTo>
                        <a:pt x="120" y="28"/>
                      </a:lnTo>
                      <a:lnTo>
                        <a:pt x="122" y="26"/>
                      </a:lnTo>
                      <a:lnTo>
                        <a:pt x="124" y="26"/>
                      </a:lnTo>
                      <a:lnTo>
                        <a:pt x="127" y="23"/>
                      </a:lnTo>
                      <a:lnTo>
                        <a:pt x="129" y="22"/>
                      </a:lnTo>
                      <a:lnTo>
                        <a:pt x="130" y="21"/>
                      </a:lnTo>
                      <a:lnTo>
                        <a:pt x="133" y="20"/>
                      </a:lnTo>
                      <a:lnTo>
                        <a:pt x="135" y="19"/>
                      </a:lnTo>
                      <a:lnTo>
                        <a:pt x="139" y="18"/>
                      </a:lnTo>
                      <a:lnTo>
                        <a:pt x="140" y="16"/>
                      </a:lnTo>
                      <a:lnTo>
                        <a:pt x="142" y="15"/>
                      </a:lnTo>
                      <a:lnTo>
                        <a:pt x="145" y="15"/>
                      </a:lnTo>
                      <a:lnTo>
                        <a:pt x="146" y="13"/>
                      </a:lnTo>
                      <a:lnTo>
                        <a:pt x="148" y="13"/>
                      </a:lnTo>
                      <a:lnTo>
                        <a:pt x="151" y="12"/>
                      </a:lnTo>
                      <a:lnTo>
                        <a:pt x="154" y="10"/>
                      </a:lnTo>
                      <a:lnTo>
                        <a:pt x="159" y="8"/>
                      </a:lnTo>
                      <a:lnTo>
                        <a:pt x="163" y="7"/>
                      </a:lnTo>
                      <a:lnTo>
                        <a:pt x="165" y="4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2"/>
                      </a:lnTo>
                      <a:lnTo>
                        <a:pt x="178" y="1"/>
                      </a:lnTo>
                      <a:lnTo>
                        <a:pt x="181" y="1"/>
                      </a:lnTo>
                      <a:lnTo>
                        <a:pt x="182" y="0"/>
                      </a:lnTo>
                      <a:lnTo>
                        <a:pt x="184" y="0"/>
                      </a:lnTo>
                      <a:lnTo>
                        <a:pt x="160" y="152"/>
                      </a:lnTo>
                      <a:lnTo>
                        <a:pt x="0" y="187"/>
                      </a:lnTo>
                      <a:close/>
                    </a:path>
                  </a:pathLst>
                </a:custGeom>
                <a:solidFill>
                  <a:srgbClr val="EBC29A"/>
                </a:solidFill>
                <a:ln w="12700" cmpd="sng">
                  <a:solidFill>
                    <a:srgbClr val="EBC29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88" name="Freeform 193">
                  <a:extLst>
                    <a:ext uri="{FF2B5EF4-FFF2-40B4-BE49-F238E27FC236}">
                      <a16:creationId xmlns:a16="http://schemas.microsoft.com/office/drawing/2014/main" id="{3917E9FC-5B29-43A3-B035-650FD04A2B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" y="3851"/>
                  <a:ext cx="585" cy="302"/>
                </a:xfrm>
                <a:custGeom>
                  <a:avLst/>
                  <a:gdLst/>
                  <a:ahLst/>
                  <a:cxnLst>
                    <a:cxn ang="0">
                      <a:pos x="245" y="224"/>
                    </a:cxn>
                    <a:cxn ang="0">
                      <a:pos x="0" y="324"/>
                    </a:cxn>
                    <a:cxn ang="0">
                      <a:pos x="0" y="751"/>
                    </a:cxn>
                    <a:cxn ang="0">
                      <a:pos x="1460" y="753"/>
                    </a:cxn>
                    <a:cxn ang="0">
                      <a:pos x="1461" y="320"/>
                    </a:cxn>
                    <a:cxn ang="0">
                      <a:pos x="617" y="0"/>
                    </a:cxn>
                    <a:cxn ang="0">
                      <a:pos x="245" y="224"/>
                    </a:cxn>
                  </a:cxnLst>
                  <a:rect l="0" t="0" r="r" b="b"/>
                  <a:pathLst>
                    <a:path w="1461" h="753">
                      <a:moveTo>
                        <a:pt x="245" y="224"/>
                      </a:moveTo>
                      <a:lnTo>
                        <a:pt x="0" y="324"/>
                      </a:lnTo>
                      <a:lnTo>
                        <a:pt x="0" y="751"/>
                      </a:lnTo>
                      <a:lnTo>
                        <a:pt x="1460" y="753"/>
                      </a:lnTo>
                      <a:lnTo>
                        <a:pt x="1461" y="320"/>
                      </a:lnTo>
                      <a:lnTo>
                        <a:pt x="617" y="0"/>
                      </a:lnTo>
                      <a:lnTo>
                        <a:pt x="245" y="224"/>
                      </a:lnTo>
                      <a:close/>
                    </a:path>
                  </a:pathLst>
                </a:custGeom>
                <a:solidFill>
                  <a:srgbClr val="A29393"/>
                </a:solidFill>
                <a:ln w="12700" cmpd="sng">
                  <a:solidFill>
                    <a:srgbClr val="A2939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89" name="Freeform 194">
                  <a:extLst>
                    <a:ext uri="{FF2B5EF4-FFF2-40B4-BE49-F238E27FC236}">
                      <a16:creationId xmlns:a16="http://schemas.microsoft.com/office/drawing/2014/main" id="{B2A2B8A2-F355-4DCC-88DE-4949ABFC9F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9" y="3966"/>
                  <a:ext cx="76" cy="36"/>
                </a:xfrm>
                <a:custGeom>
                  <a:avLst/>
                  <a:gdLst/>
                  <a:ahLst/>
                  <a:cxnLst>
                    <a:cxn ang="0">
                      <a:pos x="79" y="1"/>
                    </a:cxn>
                    <a:cxn ang="0">
                      <a:pos x="0" y="80"/>
                    </a:cxn>
                    <a:cxn ang="0">
                      <a:pos x="188" y="91"/>
                    </a:cxn>
                    <a:cxn ang="0">
                      <a:pos x="188" y="74"/>
                    </a:cxn>
                    <a:cxn ang="0">
                      <a:pos x="39" y="70"/>
                    </a:cxn>
                    <a:cxn ang="0">
                      <a:pos x="148" y="23"/>
                    </a:cxn>
                    <a:cxn ang="0">
                      <a:pos x="147" y="22"/>
                    </a:cxn>
                    <a:cxn ang="0">
                      <a:pos x="145" y="22"/>
                    </a:cxn>
                    <a:cxn ang="0">
                      <a:pos x="141" y="20"/>
                    </a:cxn>
                    <a:cxn ang="0">
                      <a:pos x="137" y="19"/>
                    </a:cxn>
                    <a:cxn ang="0">
                      <a:pos x="135" y="17"/>
                    </a:cxn>
                    <a:cxn ang="0">
                      <a:pos x="133" y="16"/>
                    </a:cxn>
                    <a:cxn ang="0">
                      <a:pos x="129" y="15"/>
                    </a:cxn>
                    <a:cxn ang="0">
                      <a:pos x="127" y="15"/>
                    </a:cxn>
                    <a:cxn ang="0">
                      <a:pos x="123" y="13"/>
                    </a:cxn>
                    <a:cxn ang="0">
                      <a:pos x="121" y="11"/>
                    </a:cxn>
                    <a:cxn ang="0">
                      <a:pos x="117" y="11"/>
                    </a:cxn>
                    <a:cxn ang="0">
                      <a:pos x="115" y="10"/>
                    </a:cxn>
                    <a:cxn ang="0">
                      <a:pos x="95" y="3"/>
                    </a:cxn>
                    <a:cxn ang="0">
                      <a:pos x="93" y="3"/>
                    </a:cxn>
                    <a:cxn ang="0">
                      <a:pos x="90" y="2"/>
                    </a:cxn>
                    <a:cxn ang="0">
                      <a:pos x="82" y="0"/>
                    </a:cxn>
                    <a:cxn ang="0">
                      <a:pos x="80" y="0"/>
                    </a:cxn>
                    <a:cxn ang="0">
                      <a:pos x="79" y="1"/>
                    </a:cxn>
                  </a:cxnLst>
                  <a:rect l="0" t="0" r="r" b="b"/>
                  <a:pathLst>
                    <a:path w="188" h="91">
                      <a:moveTo>
                        <a:pt x="79" y="1"/>
                      </a:moveTo>
                      <a:lnTo>
                        <a:pt x="0" y="80"/>
                      </a:lnTo>
                      <a:lnTo>
                        <a:pt x="188" y="91"/>
                      </a:lnTo>
                      <a:lnTo>
                        <a:pt x="188" y="74"/>
                      </a:lnTo>
                      <a:lnTo>
                        <a:pt x="39" y="70"/>
                      </a:lnTo>
                      <a:lnTo>
                        <a:pt x="148" y="23"/>
                      </a:lnTo>
                      <a:lnTo>
                        <a:pt x="147" y="22"/>
                      </a:lnTo>
                      <a:lnTo>
                        <a:pt x="145" y="22"/>
                      </a:lnTo>
                      <a:lnTo>
                        <a:pt x="141" y="20"/>
                      </a:lnTo>
                      <a:lnTo>
                        <a:pt x="137" y="19"/>
                      </a:lnTo>
                      <a:lnTo>
                        <a:pt x="135" y="17"/>
                      </a:lnTo>
                      <a:lnTo>
                        <a:pt x="133" y="16"/>
                      </a:lnTo>
                      <a:lnTo>
                        <a:pt x="129" y="15"/>
                      </a:lnTo>
                      <a:lnTo>
                        <a:pt x="127" y="15"/>
                      </a:lnTo>
                      <a:lnTo>
                        <a:pt x="123" y="13"/>
                      </a:lnTo>
                      <a:lnTo>
                        <a:pt x="121" y="11"/>
                      </a:lnTo>
                      <a:lnTo>
                        <a:pt x="117" y="11"/>
                      </a:lnTo>
                      <a:lnTo>
                        <a:pt x="115" y="10"/>
                      </a:lnTo>
                      <a:cubicBezTo>
                        <a:pt x="108" y="7"/>
                        <a:pt x="101" y="7"/>
                        <a:pt x="95" y="3"/>
                      </a:cubicBezTo>
                      <a:lnTo>
                        <a:pt x="93" y="3"/>
                      </a:lnTo>
                      <a:lnTo>
                        <a:pt x="90" y="2"/>
                      </a:lnTo>
                      <a:lnTo>
                        <a:pt x="82" y="0"/>
                      </a:lnTo>
                      <a:lnTo>
                        <a:pt x="80" y="0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rgbClr val="584B4B"/>
                </a:solidFill>
                <a:ln w="12700" cmpd="sng">
                  <a:solidFill>
                    <a:srgbClr val="584B4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90" name="Freeform 195">
                  <a:extLst>
                    <a:ext uri="{FF2B5EF4-FFF2-40B4-BE49-F238E27FC236}">
                      <a16:creationId xmlns:a16="http://schemas.microsoft.com/office/drawing/2014/main" id="{EB8411EF-5CDC-434C-8AFC-D022AEAA94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2" y="4006"/>
                  <a:ext cx="119" cy="24"/>
                </a:xfrm>
                <a:custGeom>
                  <a:avLst/>
                  <a:gdLst/>
                  <a:ahLst/>
                  <a:cxnLst>
                    <a:cxn ang="0">
                      <a:pos x="22" y="21"/>
                    </a:cxn>
                    <a:cxn ang="0">
                      <a:pos x="43" y="26"/>
                    </a:cxn>
                    <a:cxn ang="0">
                      <a:pos x="60" y="30"/>
                    </a:cxn>
                    <a:cxn ang="0">
                      <a:pos x="75" y="32"/>
                    </a:cxn>
                    <a:cxn ang="0">
                      <a:pos x="97" y="34"/>
                    </a:cxn>
                    <a:cxn ang="0">
                      <a:pos x="173" y="32"/>
                    </a:cxn>
                    <a:cxn ang="0">
                      <a:pos x="68" y="11"/>
                    </a:cxn>
                    <a:cxn ang="0">
                      <a:pos x="75" y="3"/>
                    </a:cxn>
                    <a:cxn ang="0">
                      <a:pos x="103" y="5"/>
                    </a:cxn>
                    <a:cxn ang="0">
                      <a:pos x="117" y="0"/>
                    </a:cxn>
                    <a:cxn ang="0">
                      <a:pos x="147" y="11"/>
                    </a:cxn>
                    <a:cxn ang="0">
                      <a:pos x="297" y="19"/>
                    </a:cxn>
                    <a:cxn ang="0">
                      <a:pos x="290" y="60"/>
                    </a:cxn>
                    <a:cxn ang="0">
                      <a:pos x="262" y="57"/>
                    </a:cxn>
                    <a:cxn ang="0">
                      <a:pos x="227" y="56"/>
                    </a:cxn>
                    <a:cxn ang="0">
                      <a:pos x="164" y="51"/>
                    </a:cxn>
                    <a:cxn ang="0">
                      <a:pos x="100" y="44"/>
                    </a:cxn>
                    <a:cxn ang="0">
                      <a:pos x="62" y="39"/>
                    </a:cxn>
                    <a:cxn ang="0">
                      <a:pos x="58" y="39"/>
                    </a:cxn>
                    <a:cxn ang="0">
                      <a:pos x="56" y="38"/>
                    </a:cxn>
                    <a:cxn ang="0">
                      <a:pos x="53" y="38"/>
                    </a:cxn>
                    <a:cxn ang="0">
                      <a:pos x="49" y="37"/>
                    </a:cxn>
                    <a:cxn ang="0">
                      <a:pos x="46" y="37"/>
                    </a:cxn>
                    <a:cxn ang="0">
                      <a:pos x="43" y="35"/>
                    </a:cxn>
                    <a:cxn ang="0">
                      <a:pos x="40" y="35"/>
                    </a:cxn>
                    <a:cxn ang="0">
                      <a:pos x="28" y="40"/>
                    </a:cxn>
                    <a:cxn ang="0">
                      <a:pos x="0" y="26"/>
                    </a:cxn>
                    <a:cxn ang="0">
                      <a:pos x="22" y="21"/>
                    </a:cxn>
                  </a:cxnLst>
                  <a:rect l="0" t="0" r="r" b="b"/>
                  <a:pathLst>
                    <a:path w="297" h="60">
                      <a:moveTo>
                        <a:pt x="22" y="21"/>
                      </a:moveTo>
                      <a:cubicBezTo>
                        <a:pt x="29" y="22"/>
                        <a:pt x="36" y="24"/>
                        <a:pt x="43" y="26"/>
                      </a:cubicBezTo>
                      <a:cubicBezTo>
                        <a:pt x="48" y="26"/>
                        <a:pt x="54" y="29"/>
                        <a:pt x="60" y="30"/>
                      </a:cubicBezTo>
                      <a:cubicBezTo>
                        <a:pt x="65" y="30"/>
                        <a:pt x="70" y="32"/>
                        <a:pt x="75" y="32"/>
                      </a:cubicBezTo>
                      <a:cubicBezTo>
                        <a:pt x="83" y="31"/>
                        <a:pt x="89" y="34"/>
                        <a:pt x="97" y="34"/>
                      </a:cubicBezTo>
                      <a:cubicBezTo>
                        <a:pt x="124" y="35"/>
                        <a:pt x="147" y="32"/>
                        <a:pt x="173" y="32"/>
                      </a:cubicBezTo>
                      <a:lnTo>
                        <a:pt x="68" y="11"/>
                      </a:lnTo>
                      <a:lnTo>
                        <a:pt x="75" y="3"/>
                      </a:lnTo>
                      <a:lnTo>
                        <a:pt x="103" y="5"/>
                      </a:lnTo>
                      <a:lnTo>
                        <a:pt x="117" y="0"/>
                      </a:lnTo>
                      <a:lnTo>
                        <a:pt x="147" y="11"/>
                      </a:lnTo>
                      <a:lnTo>
                        <a:pt x="297" y="19"/>
                      </a:lnTo>
                      <a:lnTo>
                        <a:pt x="290" y="60"/>
                      </a:lnTo>
                      <a:cubicBezTo>
                        <a:pt x="287" y="58"/>
                        <a:pt x="267" y="58"/>
                        <a:pt x="262" y="57"/>
                      </a:cubicBezTo>
                      <a:cubicBezTo>
                        <a:pt x="248" y="57"/>
                        <a:pt x="241" y="58"/>
                        <a:pt x="227" y="56"/>
                      </a:cubicBezTo>
                      <a:cubicBezTo>
                        <a:pt x="206" y="53"/>
                        <a:pt x="186" y="54"/>
                        <a:pt x="164" y="51"/>
                      </a:cubicBezTo>
                      <a:cubicBezTo>
                        <a:pt x="146" y="50"/>
                        <a:pt x="117" y="48"/>
                        <a:pt x="100" y="44"/>
                      </a:cubicBezTo>
                      <a:cubicBezTo>
                        <a:pt x="93" y="44"/>
                        <a:pt x="69" y="41"/>
                        <a:pt x="62" y="39"/>
                      </a:cubicBezTo>
                      <a:lnTo>
                        <a:pt x="58" y="39"/>
                      </a:lnTo>
                      <a:lnTo>
                        <a:pt x="56" y="38"/>
                      </a:lnTo>
                      <a:lnTo>
                        <a:pt x="53" y="38"/>
                      </a:lnTo>
                      <a:lnTo>
                        <a:pt x="49" y="37"/>
                      </a:lnTo>
                      <a:lnTo>
                        <a:pt x="46" y="37"/>
                      </a:lnTo>
                      <a:lnTo>
                        <a:pt x="43" y="35"/>
                      </a:lnTo>
                      <a:lnTo>
                        <a:pt x="40" y="35"/>
                      </a:lnTo>
                      <a:lnTo>
                        <a:pt x="28" y="40"/>
                      </a:lnTo>
                      <a:lnTo>
                        <a:pt x="0" y="26"/>
                      </a:lnTo>
                      <a:lnTo>
                        <a:pt x="22" y="21"/>
                      </a:lnTo>
                      <a:close/>
                    </a:path>
                  </a:pathLst>
                </a:custGeom>
                <a:solidFill>
                  <a:srgbClr val="584B4B"/>
                </a:solidFill>
                <a:ln w="12700" cmpd="sng">
                  <a:solidFill>
                    <a:srgbClr val="584B4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91" name="Freeform 196">
                  <a:extLst>
                    <a:ext uri="{FF2B5EF4-FFF2-40B4-BE49-F238E27FC236}">
                      <a16:creationId xmlns:a16="http://schemas.microsoft.com/office/drawing/2014/main" id="{9A9A7D22-5348-4A73-96FA-969CF2E74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1" y="3807"/>
                  <a:ext cx="98" cy="11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19" y="3"/>
                    </a:cxn>
                    <a:cxn ang="0">
                      <a:pos x="18" y="4"/>
                    </a:cxn>
                    <a:cxn ang="0">
                      <a:pos x="18" y="12"/>
                    </a:cxn>
                    <a:cxn ang="0">
                      <a:pos x="17" y="14"/>
                    </a:cxn>
                    <a:cxn ang="0">
                      <a:pos x="17" y="18"/>
                    </a:cxn>
                    <a:cxn ang="0">
                      <a:pos x="14" y="48"/>
                    </a:cxn>
                    <a:cxn ang="0">
                      <a:pos x="8" y="133"/>
                    </a:cxn>
                    <a:cxn ang="0">
                      <a:pos x="0" y="276"/>
                    </a:cxn>
                    <a:cxn ang="0">
                      <a:pos x="19" y="261"/>
                    </a:cxn>
                    <a:cxn ang="0">
                      <a:pos x="48" y="246"/>
                    </a:cxn>
                    <a:cxn ang="0">
                      <a:pos x="124" y="205"/>
                    </a:cxn>
                    <a:cxn ang="0">
                      <a:pos x="198" y="164"/>
                    </a:cxn>
                    <a:cxn ang="0">
                      <a:pos x="226" y="148"/>
                    </a:cxn>
                    <a:cxn ang="0">
                      <a:pos x="228" y="147"/>
                    </a:cxn>
                    <a:cxn ang="0">
                      <a:pos x="230" y="146"/>
                    </a:cxn>
                    <a:cxn ang="0">
                      <a:pos x="234" y="146"/>
                    </a:cxn>
                    <a:cxn ang="0">
                      <a:pos x="238" y="142"/>
                    </a:cxn>
                    <a:cxn ang="0">
                      <a:pos x="241" y="141"/>
                    </a:cxn>
                    <a:cxn ang="0">
                      <a:pos x="244" y="140"/>
                    </a:cxn>
                    <a:cxn ang="0">
                      <a:pos x="245" y="140"/>
                    </a:cxn>
                    <a:cxn ang="0">
                      <a:pos x="240" y="0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245" h="276">
                      <a:moveTo>
                        <a:pt x="19" y="0"/>
                      </a:moveTo>
                      <a:lnTo>
                        <a:pt x="19" y="3"/>
                      </a:lnTo>
                      <a:lnTo>
                        <a:pt x="18" y="4"/>
                      </a:lnTo>
                      <a:lnTo>
                        <a:pt x="18" y="12"/>
                      </a:lnTo>
                      <a:lnTo>
                        <a:pt x="17" y="14"/>
                      </a:lnTo>
                      <a:lnTo>
                        <a:pt x="17" y="18"/>
                      </a:lnTo>
                      <a:cubicBezTo>
                        <a:pt x="16" y="26"/>
                        <a:pt x="16" y="41"/>
                        <a:pt x="14" y="48"/>
                      </a:cubicBezTo>
                      <a:cubicBezTo>
                        <a:pt x="13" y="76"/>
                        <a:pt x="10" y="104"/>
                        <a:pt x="8" y="133"/>
                      </a:cubicBezTo>
                      <a:cubicBezTo>
                        <a:pt x="6" y="180"/>
                        <a:pt x="0" y="228"/>
                        <a:pt x="0" y="276"/>
                      </a:cubicBezTo>
                      <a:cubicBezTo>
                        <a:pt x="3" y="268"/>
                        <a:pt x="13" y="266"/>
                        <a:pt x="19" y="261"/>
                      </a:cubicBezTo>
                      <a:cubicBezTo>
                        <a:pt x="28" y="254"/>
                        <a:pt x="39" y="252"/>
                        <a:pt x="48" y="246"/>
                      </a:cubicBezTo>
                      <a:cubicBezTo>
                        <a:pt x="73" y="231"/>
                        <a:pt x="98" y="217"/>
                        <a:pt x="124" y="205"/>
                      </a:cubicBezTo>
                      <a:cubicBezTo>
                        <a:pt x="147" y="191"/>
                        <a:pt x="174" y="175"/>
                        <a:pt x="198" y="164"/>
                      </a:cubicBezTo>
                      <a:cubicBezTo>
                        <a:pt x="207" y="158"/>
                        <a:pt x="217" y="153"/>
                        <a:pt x="226" y="148"/>
                      </a:cubicBezTo>
                      <a:lnTo>
                        <a:pt x="228" y="147"/>
                      </a:lnTo>
                      <a:lnTo>
                        <a:pt x="230" y="146"/>
                      </a:lnTo>
                      <a:lnTo>
                        <a:pt x="234" y="146"/>
                      </a:lnTo>
                      <a:lnTo>
                        <a:pt x="238" y="142"/>
                      </a:lnTo>
                      <a:lnTo>
                        <a:pt x="241" y="141"/>
                      </a:lnTo>
                      <a:lnTo>
                        <a:pt x="244" y="140"/>
                      </a:lnTo>
                      <a:lnTo>
                        <a:pt x="245" y="140"/>
                      </a:lnTo>
                      <a:lnTo>
                        <a:pt x="240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7993A8"/>
                </a:solidFill>
                <a:ln w="12700" cmpd="sng">
                  <a:solidFill>
                    <a:srgbClr val="7993A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92" name="Freeform 197">
                  <a:extLst>
                    <a:ext uri="{FF2B5EF4-FFF2-40B4-BE49-F238E27FC236}">
                      <a16:creationId xmlns:a16="http://schemas.microsoft.com/office/drawing/2014/main" id="{94C69F91-B244-4F4B-AEAF-8690CA8125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2" y="4094"/>
                  <a:ext cx="54" cy="58"/>
                </a:xfrm>
                <a:custGeom>
                  <a:avLst/>
                  <a:gdLst/>
                  <a:ahLst/>
                  <a:cxnLst>
                    <a:cxn ang="0">
                      <a:pos x="0" y="122"/>
                    </a:cxn>
                    <a:cxn ang="0">
                      <a:pos x="134" y="0"/>
                    </a:cxn>
                    <a:cxn ang="0">
                      <a:pos x="133" y="106"/>
                    </a:cxn>
                    <a:cxn ang="0">
                      <a:pos x="58" y="112"/>
                    </a:cxn>
                    <a:cxn ang="0">
                      <a:pos x="134" y="143"/>
                    </a:cxn>
                    <a:cxn ang="0">
                      <a:pos x="27" y="143"/>
                    </a:cxn>
                    <a:cxn ang="0">
                      <a:pos x="5" y="136"/>
                    </a:cxn>
                    <a:cxn ang="0">
                      <a:pos x="0" y="122"/>
                    </a:cxn>
                  </a:cxnLst>
                  <a:rect l="0" t="0" r="r" b="b"/>
                  <a:pathLst>
                    <a:path w="134" h="143">
                      <a:moveTo>
                        <a:pt x="0" y="122"/>
                      </a:moveTo>
                      <a:lnTo>
                        <a:pt x="134" y="0"/>
                      </a:lnTo>
                      <a:lnTo>
                        <a:pt x="133" y="106"/>
                      </a:lnTo>
                      <a:lnTo>
                        <a:pt x="58" y="112"/>
                      </a:lnTo>
                      <a:lnTo>
                        <a:pt x="134" y="143"/>
                      </a:lnTo>
                      <a:lnTo>
                        <a:pt x="27" y="143"/>
                      </a:lnTo>
                      <a:lnTo>
                        <a:pt x="5" y="136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584B4B"/>
                </a:solidFill>
                <a:ln w="12700" cmpd="sng">
                  <a:solidFill>
                    <a:srgbClr val="584B4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93" name="Freeform 198">
                  <a:extLst>
                    <a:ext uri="{FF2B5EF4-FFF2-40B4-BE49-F238E27FC236}">
                      <a16:creationId xmlns:a16="http://schemas.microsoft.com/office/drawing/2014/main" id="{CDE24184-E9B5-47FF-9C8D-7F6D85129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" y="3835"/>
                  <a:ext cx="83" cy="146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201" y="0"/>
                    </a:cxn>
                    <a:cxn ang="0">
                      <a:pos x="206" y="300"/>
                    </a:cxn>
                    <a:cxn ang="0">
                      <a:pos x="0" y="364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w="206" h="364">
                      <a:moveTo>
                        <a:pt x="0" y="14"/>
                      </a:moveTo>
                      <a:lnTo>
                        <a:pt x="201" y="0"/>
                      </a:lnTo>
                      <a:lnTo>
                        <a:pt x="206" y="300"/>
                      </a:lnTo>
                      <a:lnTo>
                        <a:pt x="0" y="364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12700" cmpd="sng">
                  <a:solidFill>
                    <a:srgbClr val="B3B3B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94" name="Freeform 199">
                  <a:extLst>
                    <a:ext uri="{FF2B5EF4-FFF2-40B4-BE49-F238E27FC236}">
                      <a16:creationId xmlns:a16="http://schemas.microsoft.com/office/drawing/2014/main" id="{E8D7AB4D-EB39-479D-9A2F-75539DDE9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8" y="3902"/>
                  <a:ext cx="11" cy="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7" y="16"/>
                    </a:cxn>
                    <a:cxn ang="0">
                      <a:pos x="14" y="21"/>
                    </a:cxn>
                    <a:cxn ang="0">
                      <a:pos x="0" y="1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7" h="21">
                      <a:moveTo>
                        <a:pt x="2" y="0"/>
                      </a:moveTo>
                      <a:lnTo>
                        <a:pt x="27" y="16"/>
                      </a:lnTo>
                      <a:lnTo>
                        <a:pt x="14" y="21"/>
                      </a:lnTo>
                      <a:lnTo>
                        <a:pt x="0" y="1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85"/>
                </a:solidFill>
                <a:ln w="12700" cmpd="sng">
                  <a:solidFill>
                    <a:srgbClr val="FFFF85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95" name="Freeform 200">
                  <a:extLst>
                    <a:ext uri="{FF2B5EF4-FFF2-40B4-BE49-F238E27FC236}">
                      <a16:creationId xmlns:a16="http://schemas.microsoft.com/office/drawing/2014/main" id="{1CA7AB0E-3192-46C6-97B7-6206A41E4E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9" y="3911"/>
                  <a:ext cx="11" cy="9"/>
                </a:xfrm>
                <a:custGeom>
                  <a:avLst/>
                  <a:gdLst/>
                  <a:ahLst/>
                  <a:cxnLst>
                    <a:cxn ang="0">
                      <a:pos x="26" y="4"/>
                    </a:cxn>
                    <a:cxn ang="0">
                      <a:pos x="7" y="0"/>
                    </a:cxn>
                    <a:cxn ang="0">
                      <a:pos x="0" y="3"/>
                    </a:cxn>
                    <a:cxn ang="0">
                      <a:pos x="28" y="24"/>
                    </a:cxn>
                    <a:cxn ang="0">
                      <a:pos x="26" y="4"/>
                    </a:cxn>
                  </a:cxnLst>
                  <a:rect l="0" t="0" r="r" b="b"/>
                  <a:pathLst>
                    <a:path w="28" h="24">
                      <a:moveTo>
                        <a:pt x="26" y="4"/>
                      </a:moveTo>
                      <a:lnTo>
                        <a:pt x="7" y="0"/>
                      </a:lnTo>
                      <a:lnTo>
                        <a:pt x="0" y="3"/>
                      </a:lnTo>
                      <a:lnTo>
                        <a:pt x="28" y="24"/>
                      </a:lnTo>
                      <a:lnTo>
                        <a:pt x="26" y="4"/>
                      </a:lnTo>
                      <a:close/>
                    </a:path>
                  </a:pathLst>
                </a:custGeom>
                <a:solidFill>
                  <a:srgbClr val="FFFF85"/>
                </a:solidFill>
                <a:ln w="12700" cmpd="sng">
                  <a:solidFill>
                    <a:srgbClr val="FFFF85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96" name="Freeform 201">
                  <a:extLst>
                    <a:ext uri="{FF2B5EF4-FFF2-40B4-BE49-F238E27FC236}">
                      <a16:creationId xmlns:a16="http://schemas.microsoft.com/office/drawing/2014/main" id="{648F1406-4740-440C-BD2D-10704D8F5B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" y="3853"/>
                  <a:ext cx="64" cy="128"/>
                </a:xfrm>
                <a:custGeom>
                  <a:avLst/>
                  <a:gdLst/>
                  <a:ahLst/>
                  <a:cxnLst>
                    <a:cxn ang="0">
                      <a:pos x="0" y="43"/>
                    </a:cxn>
                    <a:cxn ang="0">
                      <a:pos x="111" y="0"/>
                    </a:cxn>
                    <a:cxn ang="0">
                      <a:pos x="160" y="21"/>
                    </a:cxn>
                    <a:cxn ang="0">
                      <a:pos x="157" y="33"/>
                    </a:cxn>
                    <a:cxn ang="0">
                      <a:pos x="151" y="37"/>
                    </a:cxn>
                    <a:cxn ang="0">
                      <a:pos x="142" y="252"/>
                    </a:cxn>
                    <a:cxn ang="0">
                      <a:pos x="0" y="320"/>
                    </a:cxn>
                    <a:cxn ang="0">
                      <a:pos x="0" y="43"/>
                    </a:cxn>
                  </a:cxnLst>
                  <a:rect l="0" t="0" r="r" b="b"/>
                  <a:pathLst>
                    <a:path w="160" h="320">
                      <a:moveTo>
                        <a:pt x="0" y="43"/>
                      </a:moveTo>
                      <a:lnTo>
                        <a:pt x="111" y="0"/>
                      </a:lnTo>
                      <a:lnTo>
                        <a:pt x="160" y="21"/>
                      </a:lnTo>
                      <a:lnTo>
                        <a:pt x="157" y="33"/>
                      </a:lnTo>
                      <a:lnTo>
                        <a:pt x="151" y="37"/>
                      </a:lnTo>
                      <a:lnTo>
                        <a:pt x="142" y="252"/>
                      </a:lnTo>
                      <a:lnTo>
                        <a:pt x="0" y="32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8989A8"/>
                </a:solidFill>
                <a:ln w="12700" cmpd="sng">
                  <a:solidFill>
                    <a:srgbClr val="8989A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97" name="Freeform 202">
                  <a:extLst>
                    <a:ext uri="{FF2B5EF4-FFF2-40B4-BE49-F238E27FC236}">
                      <a16:creationId xmlns:a16="http://schemas.microsoft.com/office/drawing/2014/main" id="{01B5FBC3-0E5E-4DD9-959B-3111C16A1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" y="3867"/>
                  <a:ext cx="51" cy="82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27" y="0"/>
                    </a:cxn>
                    <a:cxn ang="0">
                      <a:pos x="123" y="203"/>
                    </a:cxn>
                    <a:cxn ang="0">
                      <a:pos x="64" y="187"/>
                    </a:cxn>
                    <a:cxn ang="0">
                      <a:pos x="0" y="66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127" h="203">
                      <a:moveTo>
                        <a:pt x="0" y="40"/>
                      </a:moveTo>
                      <a:lnTo>
                        <a:pt x="127" y="0"/>
                      </a:lnTo>
                      <a:lnTo>
                        <a:pt x="123" y="203"/>
                      </a:lnTo>
                      <a:lnTo>
                        <a:pt x="64" y="187"/>
                      </a:lnTo>
                      <a:lnTo>
                        <a:pt x="0" y="66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5C5C71"/>
                </a:solidFill>
                <a:ln w="12700" cmpd="sng">
                  <a:solidFill>
                    <a:srgbClr val="5C5C7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98" name="Freeform 203">
                  <a:extLst>
                    <a:ext uri="{FF2B5EF4-FFF2-40B4-BE49-F238E27FC236}">
                      <a16:creationId xmlns:a16="http://schemas.microsoft.com/office/drawing/2014/main" id="{27ED0889-97BB-4601-A866-A6CE1AE41C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" y="3937"/>
                  <a:ext cx="35" cy="24"/>
                </a:xfrm>
                <a:custGeom>
                  <a:avLst/>
                  <a:gdLst/>
                  <a:ahLst/>
                  <a:cxnLst>
                    <a:cxn ang="0">
                      <a:pos x="74" y="0"/>
                    </a:cxn>
                    <a:cxn ang="0">
                      <a:pos x="86" y="6"/>
                    </a:cxn>
                    <a:cxn ang="0">
                      <a:pos x="86" y="24"/>
                    </a:cxn>
                    <a:cxn ang="0">
                      <a:pos x="0" y="60"/>
                    </a:cxn>
                    <a:cxn ang="0">
                      <a:pos x="0" y="33"/>
                    </a:cxn>
                    <a:cxn ang="0">
                      <a:pos x="71" y="8"/>
                    </a:cxn>
                    <a:cxn ang="0">
                      <a:pos x="74" y="0"/>
                    </a:cxn>
                  </a:cxnLst>
                  <a:rect l="0" t="0" r="r" b="b"/>
                  <a:pathLst>
                    <a:path w="86" h="60">
                      <a:moveTo>
                        <a:pt x="74" y="0"/>
                      </a:moveTo>
                      <a:lnTo>
                        <a:pt x="86" y="6"/>
                      </a:lnTo>
                      <a:lnTo>
                        <a:pt x="86" y="24"/>
                      </a:lnTo>
                      <a:lnTo>
                        <a:pt x="0" y="60"/>
                      </a:lnTo>
                      <a:lnTo>
                        <a:pt x="0" y="33"/>
                      </a:lnTo>
                      <a:lnTo>
                        <a:pt x="71" y="8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DEB891"/>
                </a:solidFill>
                <a:ln w="12700" cmpd="sng">
                  <a:solidFill>
                    <a:srgbClr val="DEB89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199" name="Freeform 204">
                  <a:extLst>
                    <a:ext uri="{FF2B5EF4-FFF2-40B4-BE49-F238E27FC236}">
                      <a16:creationId xmlns:a16="http://schemas.microsoft.com/office/drawing/2014/main" id="{3D0A2F9A-569B-4F69-A05D-476CE7B83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4" y="3947"/>
                  <a:ext cx="12" cy="9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30" y="0"/>
                    </a:cxn>
                    <a:cxn ang="0">
                      <a:pos x="27" y="9"/>
                    </a:cxn>
                    <a:cxn ang="0">
                      <a:pos x="0" y="22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30" h="22">
                      <a:moveTo>
                        <a:pt x="0" y="13"/>
                      </a:moveTo>
                      <a:lnTo>
                        <a:pt x="30" y="0"/>
                      </a:lnTo>
                      <a:lnTo>
                        <a:pt x="27" y="9"/>
                      </a:lnTo>
                      <a:lnTo>
                        <a:pt x="0" y="22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714016"/>
                </a:solidFill>
                <a:ln w="12700" cmpd="sng">
                  <a:solidFill>
                    <a:srgbClr val="71401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00" name="Freeform 205">
                  <a:extLst>
                    <a:ext uri="{FF2B5EF4-FFF2-40B4-BE49-F238E27FC236}">
                      <a16:creationId xmlns:a16="http://schemas.microsoft.com/office/drawing/2014/main" id="{53F8AA6C-3E4A-4357-A57C-7E3F0AF57E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9" y="3941"/>
                  <a:ext cx="13" cy="8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0" y="20"/>
                    </a:cxn>
                    <a:cxn ang="0">
                      <a:pos x="33" y="7"/>
                    </a:cxn>
                    <a:cxn ang="0">
                      <a:pos x="33" y="0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33" h="20">
                      <a:moveTo>
                        <a:pt x="0" y="13"/>
                      </a:moveTo>
                      <a:lnTo>
                        <a:pt x="0" y="20"/>
                      </a:lnTo>
                      <a:lnTo>
                        <a:pt x="33" y="7"/>
                      </a:lnTo>
                      <a:lnTo>
                        <a:pt x="33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714016"/>
                </a:solidFill>
                <a:ln w="12700" cmpd="sng">
                  <a:solidFill>
                    <a:srgbClr val="71401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01" name="Freeform 206">
                  <a:extLst>
                    <a:ext uri="{FF2B5EF4-FFF2-40B4-BE49-F238E27FC236}">
                      <a16:creationId xmlns:a16="http://schemas.microsoft.com/office/drawing/2014/main" id="{FE77E9A4-19FC-48D2-8958-560BC11D9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" y="3889"/>
                  <a:ext cx="31" cy="6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0" y="0"/>
                    </a:cxn>
                    <a:cxn ang="0">
                      <a:pos x="77" y="25"/>
                    </a:cxn>
                    <a:cxn ang="0">
                      <a:pos x="74" y="126"/>
                    </a:cxn>
                    <a:cxn ang="0">
                      <a:pos x="0" y="158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77" h="158">
                      <a:moveTo>
                        <a:pt x="0" y="3"/>
                      </a:moveTo>
                      <a:lnTo>
                        <a:pt x="10" y="0"/>
                      </a:lnTo>
                      <a:lnTo>
                        <a:pt x="77" y="25"/>
                      </a:lnTo>
                      <a:lnTo>
                        <a:pt x="74" y="126"/>
                      </a:lnTo>
                      <a:lnTo>
                        <a:pt x="0" y="15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914D36"/>
                </a:solidFill>
                <a:ln w="12700" cmpd="sng">
                  <a:solidFill>
                    <a:srgbClr val="914D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02" name="Freeform 207">
                  <a:extLst>
                    <a:ext uri="{FF2B5EF4-FFF2-40B4-BE49-F238E27FC236}">
                      <a16:creationId xmlns:a16="http://schemas.microsoft.com/office/drawing/2014/main" id="{00148220-9333-44BF-9524-F5F778CC2A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" y="3904"/>
                  <a:ext cx="13" cy="2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32" y="0"/>
                    </a:cxn>
                    <a:cxn ang="0">
                      <a:pos x="28" y="49"/>
                    </a:cxn>
                    <a:cxn ang="0">
                      <a:pos x="0" y="60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32" h="60">
                      <a:moveTo>
                        <a:pt x="0" y="9"/>
                      </a:moveTo>
                      <a:lnTo>
                        <a:pt x="32" y="0"/>
                      </a:lnTo>
                      <a:lnTo>
                        <a:pt x="28" y="49"/>
                      </a:lnTo>
                      <a:lnTo>
                        <a:pt x="0" y="6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12700" cmpd="sng">
                  <a:solidFill>
                    <a:srgbClr val="FFA64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03" name="Freeform 208">
                  <a:extLst>
                    <a:ext uri="{FF2B5EF4-FFF2-40B4-BE49-F238E27FC236}">
                      <a16:creationId xmlns:a16="http://schemas.microsoft.com/office/drawing/2014/main" id="{56EE2C17-93AA-4778-8E71-056BA0C24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5" y="3903"/>
                  <a:ext cx="13" cy="20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15" y="0"/>
                    </a:cxn>
                    <a:cxn ang="0">
                      <a:pos x="31" y="40"/>
                    </a:cxn>
                    <a:cxn ang="0">
                      <a:pos x="0" y="47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31" h="47">
                      <a:moveTo>
                        <a:pt x="2" y="2"/>
                      </a:moveTo>
                      <a:lnTo>
                        <a:pt x="15" y="0"/>
                      </a:lnTo>
                      <a:lnTo>
                        <a:pt x="31" y="40"/>
                      </a:lnTo>
                      <a:lnTo>
                        <a:pt x="0" y="47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12700" cmpd="sng">
                  <a:solidFill>
                    <a:srgbClr val="FFA64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04" name="Freeform 209">
                  <a:extLst>
                    <a:ext uri="{FF2B5EF4-FFF2-40B4-BE49-F238E27FC236}">
                      <a16:creationId xmlns:a16="http://schemas.microsoft.com/office/drawing/2014/main" id="{650615BF-A52A-419E-9F9F-FC10E08A7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" y="3927"/>
                  <a:ext cx="12" cy="2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28" y="0"/>
                    </a:cxn>
                    <a:cxn ang="0">
                      <a:pos x="28" y="40"/>
                    </a:cxn>
                    <a:cxn ang="0">
                      <a:pos x="0" y="53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28" h="53">
                      <a:moveTo>
                        <a:pt x="0" y="8"/>
                      </a:moveTo>
                      <a:lnTo>
                        <a:pt x="28" y="0"/>
                      </a:lnTo>
                      <a:lnTo>
                        <a:pt x="28" y="40"/>
                      </a:lnTo>
                      <a:lnTo>
                        <a:pt x="0" y="53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12700" cmpd="sng">
                  <a:solidFill>
                    <a:srgbClr val="FFA64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05" name="Freeform 210">
                  <a:extLst>
                    <a:ext uri="{FF2B5EF4-FFF2-40B4-BE49-F238E27FC236}">
                      <a16:creationId xmlns:a16="http://schemas.microsoft.com/office/drawing/2014/main" id="{1E1BB70A-DB97-4584-91E3-6B59ECC98E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5" y="3922"/>
                  <a:ext cx="15" cy="1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49"/>
                    </a:cxn>
                    <a:cxn ang="0">
                      <a:pos x="37" y="39"/>
                    </a:cxn>
                    <a:cxn ang="0">
                      <a:pos x="35" y="13"/>
                    </a:cxn>
                    <a:cxn ang="0">
                      <a:pos x="31" y="0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37" h="49">
                      <a:moveTo>
                        <a:pt x="0" y="11"/>
                      </a:moveTo>
                      <a:lnTo>
                        <a:pt x="0" y="49"/>
                      </a:lnTo>
                      <a:lnTo>
                        <a:pt x="37" y="39"/>
                      </a:lnTo>
                      <a:lnTo>
                        <a:pt x="35" y="13"/>
                      </a:lnTo>
                      <a:lnTo>
                        <a:pt x="3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12700" cmpd="sng">
                  <a:solidFill>
                    <a:srgbClr val="FFA64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06" name="Freeform 211">
                  <a:extLst>
                    <a:ext uri="{FF2B5EF4-FFF2-40B4-BE49-F238E27FC236}">
                      <a16:creationId xmlns:a16="http://schemas.microsoft.com/office/drawing/2014/main" id="{44ABD39C-F48C-450B-9921-32103B1CC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4" y="3865"/>
                  <a:ext cx="13" cy="89"/>
                </a:xfrm>
                <a:custGeom>
                  <a:avLst/>
                  <a:gdLst/>
                  <a:ahLst/>
                  <a:cxnLst>
                    <a:cxn ang="0">
                      <a:pos x="3" y="7"/>
                    </a:cxn>
                    <a:cxn ang="0">
                      <a:pos x="0" y="222"/>
                    </a:cxn>
                    <a:cxn ang="0">
                      <a:pos x="21" y="224"/>
                    </a:cxn>
                    <a:cxn ang="0">
                      <a:pos x="31" y="217"/>
                    </a:cxn>
                    <a:cxn ang="0">
                      <a:pos x="15" y="198"/>
                    </a:cxn>
                    <a:cxn ang="0">
                      <a:pos x="20" y="0"/>
                    </a:cxn>
                    <a:cxn ang="0">
                      <a:pos x="3" y="7"/>
                    </a:cxn>
                  </a:cxnLst>
                  <a:rect l="0" t="0" r="r" b="b"/>
                  <a:pathLst>
                    <a:path w="31" h="224">
                      <a:moveTo>
                        <a:pt x="3" y="7"/>
                      </a:moveTo>
                      <a:lnTo>
                        <a:pt x="0" y="222"/>
                      </a:lnTo>
                      <a:lnTo>
                        <a:pt x="21" y="224"/>
                      </a:lnTo>
                      <a:lnTo>
                        <a:pt x="31" y="217"/>
                      </a:lnTo>
                      <a:lnTo>
                        <a:pt x="15" y="198"/>
                      </a:lnTo>
                      <a:lnTo>
                        <a:pt x="20" y="0"/>
                      </a:lnTo>
                      <a:lnTo>
                        <a:pt x="3" y="7"/>
                      </a:lnTo>
                      <a:close/>
                    </a:path>
                  </a:pathLst>
                </a:custGeom>
                <a:solidFill>
                  <a:srgbClr val="B8B8D9"/>
                </a:solidFill>
                <a:ln w="12700" cmpd="sng">
                  <a:solidFill>
                    <a:srgbClr val="B8B8D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07" name="Freeform 212">
                  <a:extLst>
                    <a:ext uri="{FF2B5EF4-FFF2-40B4-BE49-F238E27FC236}">
                      <a16:creationId xmlns:a16="http://schemas.microsoft.com/office/drawing/2014/main" id="{8D133C69-A807-4C28-AA93-223770CFEF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9" y="3873"/>
                  <a:ext cx="4" cy="7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0" y="1"/>
                    </a:cxn>
                    <a:cxn ang="0">
                      <a:pos x="10" y="16"/>
                    </a:cxn>
                    <a:cxn ang="0">
                      <a:pos x="1" y="19"/>
                    </a:cxn>
                    <a:cxn ang="0">
                      <a:pos x="0" y="7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0" h="19">
                      <a:moveTo>
                        <a:pt x="4" y="0"/>
                      </a:moveTo>
                      <a:lnTo>
                        <a:pt x="10" y="1"/>
                      </a:lnTo>
                      <a:lnTo>
                        <a:pt x="10" y="16"/>
                      </a:lnTo>
                      <a:lnTo>
                        <a:pt x="1" y="19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6400"/>
                </a:solidFill>
                <a:ln w="12700" cmpd="sng">
                  <a:solidFill>
                    <a:srgbClr val="FF64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08" name="Freeform 213">
                  <a:extLst>
                    <a:ext uri="{FF2B5EF4-FFF2-40B4-BE49-F238E27FC236}">
                      <a16:creationId xmlns:a16="http://schemas.microsoft.com/office/drawing/2014/main" id="{F72F2E45-D5AA-4AA1-9C4B-DAE3011B7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7" y="3872"/>
                  <a:ext cx="4" cy="9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2" y="2"/>
                    </a:cxn>
                    <a:cxn ang="0">
                      <a:pos x="0" y="22"/>
                    </a:cxn>
                    <a:cxn ang="0">
                      <a:pos x="8" y="22"/>
                    </a:cxn>
                    <a:cxn ang="0">
                      <a:pos x="10" y="17"/>
                    </a:cxn>
                    <a:cxn ang="0">
                      <a:pos x="6" y="16"/>
                    </a:cxn>
                    <a:cxn ang="0">
                      <a:pos x="6" y="9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0" h="22">
                      <a:moveTo>
                        <a:pt x="8" y="0"/>
                      </a:moveTo>
                      <a:lnTo>
                        <a:pt x="2" y="2"/>
                      </a:lnTo>
                      <a:lnTo>
                        <a:pt x="0" y="22"/>
                      </a:lnTo>
                      <a:lnTo>
                        <a:pt x="8" y="22"/>
                      </a:lnTo>
                      <a:lnTo>
                        <a:pt x="10" y="17"/>
                      </a:lnTo>
                      <a:lnTo>
                        <a:pt x="6" y="16"/>
                      </a:lnTo>
                      <a:lnTo>
                        <a:pt x="6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09" name="Freeform 214">
                  <a:extLst>
                    <a:ext uri="{FF2B5EF4-FFF2-40B4-BE49-F238E27FC236}">
                      <a16:creationId xmlns:a16="http://schemas.microsoft.com/office/drawing/2014/main" id="{3DDAA39A-F824-43E6-B9B5-C7ED152D39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9" y="3886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0" y="1"/>
                    </a:cxn>
                    <a:cxn ang="0">
                      <a:pos x="10" y="16"/>
                    </a:cxn>
                    <a:cxn ang="0">
                      <a:pos x="1" y="20"/>
                    </a:cxn>
                    <a:cxn ang="0">
                      <a:pos x="0" y="5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0" h="20">
                      <a:moveTo>
                        <a:pt x="4" y="0"/>
                      </a:moveTo>
                      <a:lnTo>
                        <a:pt x="10" y="1"/>
                      </a:lnTo>
                      <a:lnTo>
                        <a:pt x="10" y="16"/>
                      </a:lnTo>
                      <a:lnTo>
                        <a:pt x="1" y="20"/>
                      </a:lnTo>
                      <a:lnTo>
                        <a:pt x="0" y="5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6400"/>
                </a:solidFill>
                <a:ln w="12700" cmpd="sng">
                  <a:solidFill>
                    <a:srgbClr val="FF64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10" name="Freeform 215">
                  <a:extLst>
                    <a:ext uri="{FF2B5EF4-FFF2-40B4-BE49-F238E27FC236}">
                      <a16:creationId xmlns:a16="http://schemas.microsoft.com/office/drawing/2014/main" id="{DC1B0476-ABD7-438B-B7BB-1308D627E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7" y="3885"/>
                  <a:ext cx="5" cy="9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2" y="3"/>
                    </a:cxn>
                    <a:cxn ang="0">
                      <a:pos x="0" y="23"/>
                    </a:cxn>
                    <a:cxn ang="0">
                      <a:pos x="8" y="23"/>
                    </a:cxn>
                    <a:cxn ang="0">
                      <a:pos x="12" y="19"/>
                    </a:cxn>
                    <a:cxn ang="0">
                      <a:pos x="6" y="17"/>
                    </a:cxn>
                    <a:cxn ang="0">
                      <a:pos x="6" y="9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2" h="23">
                      <a:moveTo>
                        <a:pt x="8" y="0"/>
                      </a:moveTo>
                      <a:lnTo>
                        <a:pt x="2" y="3"/>
                      </a:lnTo>
                      <a:lnTo>
                        <a:pt x="0" y="23"/>
                      </a:lnTo>
                      <a:lnTo>
                        <a:pt x="8" y="23"/>
                      </a:lnTo>
                      <a:lnTo>
                        <a:pt x="12" y="19"/>
                      </a:lnTo>
                      <a:lnTo>
                        <a:pt x="6" y="17"/>
                      </a:lnTo>
                      <a:lnTo>
                        <a:pt x="6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11" name="Freeform 216">
                  <a:extLst>
                    <a:ext uri="{FF2B5EF4-FFF2-40B4-BE49-F238E27FC236}">
                      <a16:creationId xmlns:a16="http://schemas.microsoft.com/office/drawing/2014/main" id="{3ABDD127-02D3-4770-B44C-4602ACB1F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1" y="3841"/>
                  <a:ext cx="201" cy="110"/>
                </a:xfrm>
                <a:custGeom>
                  <a:avLst/>
                  <a:gdLst/>
                  <a:ahLst/>
                  <a:cxnLst>
                    <a:cxn ang="0">
                      <a:pos x="0" y="274"/>
                    </a:cxn>
                    <a:cxn ang="0">
                      <a:pos x="502" y="117"/>
                    </a:cxn>
                    <a:cxn ang="0">
                      <a:pos x="413" y="0"/>
                    </a:cxn>
                    <a:cxn ang="0">
                      <a:pos x="4" y="259"/>
                    </a:cxn>
                    <a:cxn ang="0">
                      <a:pos x="0" y="274"/>
                    </a:cxn>
                  </a:cxnLst>
                  <a:rect l="0" t="0" r="r" b="b"/>
                  <a:pathLst>
                    <a:path w="502" h="274">
                      <a:moveTo>
                        <a:pt x="0" y="274"/>
                      </a:moveTo>
                      <a:lnTo>
                        <a:pt x="502" y="117"/>
                      </a:lnTo>
                      <a:lnTo>
                        <a:pt x="413" y="0"/>
                      </a:lnTo>
                      <a:lnTo>
                        <a:pt x="4" y="259"/>
                      </a:lnTo>
                      <a:lnTo>
                        <a:pt x="0" y="274"/>
                      </a:lnTo>
                      <a:close/>
                    </a:path>
                  </a:pathLst>
                </a:custGeom>
                <a:solidFill>
                  <a:srgbClr val="584B4B"/>
                </a:solidFill>
                <a:ln w="12700" cmpd="sng">
                  <a:solidFill>
                    <a:srgbClr val="584B4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12" name="Freeform 217">
                  <a:extLst>
                    <a:ext uri="{FF2B5EF4-FFF2-40B4-BE49-F238E27FC236}">
                      <a16:creationId xmlns:a16="http://schemas.microsoft.com/office/drawing/2014/main" id="{292C650F-9235-47A1-9BEC-0B25B33529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" y="3807"/>
                  <a:ext cx="278" cy="140"/>
                </a:xfrm>
                <a:custGeom>
                  <a:avLst/>
                  <a:gdLst/>
                  <a:ahLst/>
                  <a:cxnLst>
                    <a:cxn ang="0">
                      <a:pos x="0" y="142"/>
                    </a:cxn>
                    <a:cxn ang="0">
                      <a:pos x="201" y="75"/>
                    </a:cxn>
                    <a:cxn ang="0">
                      <a:pos x="199" y="350"/>
                    </a:cxn>
                    <a:cxn ang="0">
                      <a:pos x="693" y="109"/>
                    </a:cxn>
                    <a:cxn ang="0">
                      <a:pos x="682" y="0"/>
                    </a:cxn>
                    <a:cxn ang="0">
                      <a:pos x="0" y="0"/>
                    </a:cxn>
                    <a:cxn ang="0">
                      <a:pos x="0" y="142"/>
                    </a:cxn>
                  </a:cxnLst>
                  <a:rect l="0" t="0" r="r" b="b"/>
                  <a:pathLst>
                    <a:path w="693" h="350">
                      <a:moveTo>
                        <a:pt x="0" y="142"/>
                      </a:moveTo>
                      <a:lnTo>
                        <a:pt x="201" y="75"/>
                      </a:lnTo>
                      <a:lnTo>
                        <a:pt x="199" y="350"/>
                      </a:lnTo>
                      <a:lnTo>
                        <a:pt x="693" y="109"/>
                      </a:lnTo>
                      <a:lnTo>
                        <a:pt x="682" y="0"/>
                      </a:lnTo>
                      <a:lnTo>
                        <a:pt x="0" y="0"/>
                      </a:lnTo>
                      <a:lnTo>
                        <a:pt x="0" y="14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 w="12700" cmpd="sng">
                  <a:solidFill>
                    <a:srgbClr val="75696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13" name="Freeform 218">
                  <a:extLst>
                    <a:ext uri="{FF2B5EF4-FFF2-40B4-BE49-F238E27FC236}">
                      <a16:creationId xmlns:a16="http://schemas.microsoft.com/office/drawing/2014/main" id="{68DB05FF-1903-4ADC-B601-04658F6DF9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" y="3905"/>
                  <a:ext cx="144" cy="95"/>
                </a:xfrm>
                <a:custGeom>
                  <a:avLst/>
                  <a:gdLst/>
                  <a:ahLst/>
                  <a:cxnLst>
                    <a:cxn ang="0">
                      <a:pos x="0" y="229"/>
                    </a:cxn>
                    <a:cxn ang="0">
                      <a:pos x="231" y="236"/>
                    </a:cxn>
                    <a:cxn ang="0">
                      <a:pos x="231" y="223"/>
                    </a:cxn>
                    <a:cxn ang="0">
                      <a:pos x="50" y="217"/>
                    </a:cxn>
                    <a:cxn ang="0">
                      <a:pos x="129" y="175"/>
                    </a:cxn>
                    <a:cxn ang="0">
                      <a:pos x="195" y="184"/>
                    </a:cxn>
                    <a:cxn ang="0">
                      <a:pos x="219" y="158"/>
                    </a:cxn>
                    <a:cxn ang="0">
                      <a:pos x="361" y="172"/>
                    </a:cxn>
                    <a:cxn ang="0">
                      <a:pos x="338" y="0"/>
                    </a:cxn>
                    <a:cxn ang="0">
                      <a:pos x="0" y="229"/>
                    </a:cxn>
                  </a:cxnLst>
                  <a:rect l="0" t="0" r="r" b="b"/>
                  <a:pathLst>
                    <a:path w="361" h="236">
                      <a:moveTo>
                        <a:pt x="0" y="229"/>
                      </a:moveTo>
                      <a:lnTo>
                        <a:pt x="231" y="236"/>
                      </a:lnTo>
                      <a:lnTo>
                        <a:pt x="231" y="223"/>
                      </a:lnTo>
                      <a:lnTo>
                        <a:pt x="50" y="217"/>
                      </a:lnTo>
                      <a:lnTo>
                        <a:pt x="129" y="175"/>
                      </a:lnTo>
                      <a:lnTo>
                        <a:pt x="195" y="184"/>
                      </a:lnTo>
                      <a:lnTo>
                        <a:pt x="219" y="158"/>
                      </a:lnTo>
                      <a:lnTo>
                        <a:pt x="361" y="172"/>
                      </a:lnTo>
                      <a:lnTo>
                        <a:pt x="338" y="0"/>
                      </a:lnTo>
                      <a:lnTo>
                        <a:pt x="0" y="229"/>
                      </a:lnTo>
                      <a:close/>
                    </a:path>
                  </a:pathLst>
                </a:custGeom>
                <a:solidFill>
                  <a:srgbClr val="584B4B"/>
                </a:solidFill>
                <a:ln w="12700" cmpd="sng">
                  <a:solidFill>
                    <a:srgbClr val="584B4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14" name="Freeform 219">
                  <a:extLst>
                    <a:ext uri="{FF2B5EF4-FFF2-40B4-BE49-F238E27FC236}">
                      <a16:creationId xmlns:a16="http://schemas.microsoft.com/office/drawing/2014/main" id="{3206C517-3244-4D22-8132-351CCF9EE3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1" y="3814"/>
                  <a:ext cx="220" cy="179"/>
                </a:xfrm>
                <a:custGeom>
                  <a:avLst/>
                  <a:gdLst/>
                  <a:ahLst/>
                  <a:cxnLst>
                    <a:cxn ang="0">
                      <a:pos x="67" y="76"/>
                    </a:cxn>
                    <a:cxn ang="0">
                      <a:pos x="0" y="116"/>
                    </a:cxn>
                    <a:cxn ang="0">
                      <a:pos x="153" y="214"/>
                    </a:cxn>
                    <a:cxn ang="0">
                      <a:pos x="3" y="316"/>
                    </a:cxn>
                    <a:cxn ang="0">
                      <a:pos x="205" y="447"/>
                    </a:cxn>
                    <a:cxn ang="0">
                      <a:pos x="542" y="229"/>
                    </a:cxn>
                    <a:cxn ang="0">
                      <a:pos x="549" y="0"/>
                    </a:cxn>
                    <a:cxn ang="0">
                      <a:pos x="67" y="76"/>
                    </a:cxn>
                  </a:cxnLst>
                  <a:rect l="0" t="0" r="r" b="b"/>
                  <a:pathLst>
                    <a:path w="549" h="447">
                      <a:moveTo>
                        <a:pt x="67" y="76"/>
                      </a:moveTo>
                      <a:lnTo>
                        <a:pt x="0" y="116"/>
                      </a:lnTo>
                      <a:lnTo>
                        <a:pt x="153" y="214"/>
                      </a:lnTo>
                      <a:lnTo>
                        <a:pt x="3" y="316"/>
                      </a:lnTo>
                      <a:lnTo>
                        <a:pt x="205" y="447"/>
                      </a:lnTo>
                      <a:lnTo>
                        <a:pt x="542" y="229"/>
                      </a:lnTo>
                      <a:lnTo>
                        <a:pt x="549" y="0"/>
                      </a:lnTo>
                      <a:lnTo>
                        <a:pt x="67" y="76"/>
                      </a:lnTo>
                      <a:close/>
                    </a:path>
                  </a:pathLst>
                </a:custGeom>
                <a:solidFill>
                  <a:srgbClr val="7993A8"/>
                </a:solidFill>
                <a:ln w="12700" cmpd="sng">
                  <a:solidFill>
                    <a:srgbClr val="7993A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15" name="Freeform 220">
                  <a:extLst>
                    <a:ext uri="{FF2B5EF4-FFF2-40B4-BE49-F238E27FC236}">
                      <a16:creationId xmlns:a16="http://schemas.microsoft.com/office/drawing/2014/main" id="{1BE29904-6807-49A6-9730-DF9E8006F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7" y="3807"/>
                  <a:ext cx="118" cy="76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64" y="25"/>
                    </a:cxn>
                    <a:cxn ang="0">
                      <a:pos x="64" y="0"/>
                    </a:cxn>
                    <a:cxn ang="0">
                      <a:pos x="132" y="0"/>
                    </a:cxn>
                    <a:cxn ang="0">
                      <a:pos x="132" y="70"/>
                    </a:cxn>
                    <a:cxn ang="0">
                      <a:pos x="273" y="68"/>
                    </a:cxn>
                    <a:cxn ang="0">
                      <a:pos x="295" y="96"/>
                    </a:cxn>
                    <a:cxn ang="0">
                      <a:pos x="183" y="192"/>
                    </a:cxn>
                    <a:cxn ang="0">
                      <a:pos x="123" y="165"/>
                    </a:cxn>
                    <a:cxn ang="0">
                      <a:pos x="123" y="87"/>
                    </a:cxn>
                    <a:cxn ang="0">
                      <a:pos x="20" y="91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295" h="192">
                      <a:moveTo>
                        <a:pt x="0" y="44"/>
                      </a:moveTo>
                      <a:lnTo>
                        <a:pt x="64" y="25"/>
                      </a:lnTo>
                      <a:lnTo>
                        <a:pt x="64" y="0"/>
                      </a:lnTo>
                      <a:lnTo>
                        <a:pt x="132" y="0"/>
                      </a:lnTo>
                      <a:lnTo>
                        <a:pt x="132" y="70"/>
                      </a:lnTo>
                      <a:lnTo>
                        <a:pt x="273" y="68"/>
                      </a:lnTo>
                      <a:lnTo>
                        <a:pt x="295" y="96"/>
                      </a:lnTo>
                      <a:lnTo>
                        <a:pt x="183" y="192"/>
                      </a:lnTo>
                      <a:lnTo>
                        <a:pt x="123" y="165"/>
                      </a:lnTo>
                      <a:lnTo>
                        <a:pt x="123" y="87"/>
                      </a:lnTo>
                      <a:lnTo>
                        <a:pt x="20" y="91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16" name="Freeform 221">
                  <a:extLst>
                    <a:ext uri="{FF2B5EF4-FFF2-40B4-BE49-F238E27FC236}">
                      <a16:creationId xmlns:a16="http://schemas.microsoft.com/office/drawing/2014/main" id="{C21CA0AB-696F-4BB6-A5EA-E293146EE0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1" y="3875"/>
                  <a:ext cx="124" cy="62"/>
                </a:xfrm>
                <a:custGeom>
                  <a:avLst/>
                  <a:gdLst/>
                  <a:ahLst/>
                  <a:cxnLst>
                    <a:cxn ang="0">
                      <a:pos x="0" y="66"/>
                    </a:cxn>
                    <a:cxn ang="0">
                      <a:pos x="38" y="38"/>
                    </a:cxn>
                    <a:cxn ang="0">
                      <a:pos x="143" y="76"/>
                    </a:cxn>
                    <a:cxn ang="0">
                      <a:pos x="296" y="0"/>
                    </a:cxn>
                    <a:cxn ang="0">
                      <a:pos x="310" y="82"/>
                    </a:cxn>
                    <a:cxn ang="0">
                      <a:pos x="85" y="153"/>
                    </a:cxn>
                    <a:cxn ang="0">
                      <a:pos x="0" y="66"/>
                    </a:cxn>
                  </a:cxnLst>
                  <a:rect l="0" t="0" r="r" b="b"/>
                  <a:pathLst>
                    <a:path w="310" h="153">
                      <a:moveTo>
                        <a:pt x="0" y="66"/>
                      </a:moveTo>
                      <a:lnTo>
                        <a:pt x="38" y="38"/>
                      </a:lnTo>
                      <a:lnTo>
                        <a:pt x="143" y="76"/>
                      </a:lnTo>
                      <a:lnTo>
                        <a:pt x="296" y="0"/>
                      </a:lnTo>
                      <a:lnTo>
                        <a:pt x="310" y="82"/>
                      </a:lnTo>
                      <a:lnTo>
                        <a:pt x="85" y="153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17" name="Freeform 222">
                  <a:extLst>
                    <a:ext uri="{FF2B5EF4-FFF2-40B4-BE49-F238E27FC236}">
                      <a16:creationId xmlns:a16="http://schemas.microsoft.com/office/drawing/2014/main" id="{E4A879BC-7D52-437A-A5D9-2DCDBF96D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1" y="3807"/>
                  <a:ext cx="25" cy="136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4" y="135"/>
                    </a:cxn>
                    <a:cxn ang="0">
                      <a:pos x="45" y="126"/>
                    </a:cxn>
                    <a:cxn ang="0">
                      <a:pos x="62" y="133"/>
                    </a:cxn>
                    <a:cxn ang="0">
                      <a:pos x="15" y="146"/>
                    </a:cxn>
                    <a:cxn ang="0">
                      <a:pos x="14" y="331"/>
                    </a:cxn>
                    <a:cxn ang="0">
                      <a:pos x="51" y="323"/>
                    </a:cxn>
                    <a:cxn ang="0">
                      <a:pos x="51" y="336"/>
                    </a:cxn>
                    <a:cxn ang="0">
                      <a:pos x="2" y="342"/>
                    </a:cxn>
                    <a:cxn ang="0">
                      <a:pos x="0" y="0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62" h="342">
                      <a:moveTo>
                        <a:pt x="13" y="0"/>
                      </a:moveTo>
                      <a:lnTo>
                        <a:pt x="14" y="135"/>
                      </a:lnTo>
                      <a:lnTo>
                        <a:pt x="45" y="126"/>
                      </a:lnTo>
                      <a:lnTo>
                        <a:pt x="62" y="133"/>
                      </a:lnTo>
                      <a:lnTo>
                        <a:pt x="15" y="146"/>
                      </a:lnTo>
                      <a:lnTo>
                        <a:pt x="14" y="331"/>
                      </a:lnTo>
                      <a:lnTo>
                        <a:pt x="51" y="323"/>
                      </a:lnTo>
                      <a:lnTo>
                        <a:pt x="51" y="336"/>
                      </a:lnTo>
                      <a:lnTo>
                        <a:pt x="2" y="342"/>
                      </a:lnTo>
                      <a:lnTo>
                        <a:pt x="0" y="0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628091"/>
                </a:solidFill>
                <a:ln w="12700" cmpd="sng">
                  <a:solidFill>
                    <a:srgbClr val="62809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18" name="Freeform 223">
                  <a:extLst>
                    <a:ext uri="{FF2B5EF4-FFF2-40B4-BE49-F238E27FC236}">
                      <a16:creationId xmlns:a16="http://schemas.microsoft.com/office/drawing/2014/main" id="{2B64346B-85AF-4268-8D75-1BF83D0E9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" y="3901"/>
                  <a:ext cx="41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3" y="58"/>
                    </a:cxn>
                    <a:cxn ang="0">
                      <a:pos x="97" y="171"/>
                    </a:cxn>
                    <a:cxn ang="0">
                      <a:pos x="3" y="10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3" h="171">
                      <a:moveTo>
                        <a:pt x="0" y="0"/>
                      </a:moveTo>
                      <a:lnTo>
                        <a:pt x="103" y="58"/>
                      </a:lnTo>
                      <a:lnTo>
                        <a:pt x="97" y="171"/>
                      </a:lnTo>
                      <a:lnTo>
                        <a:pt x="3" y="1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19" name="Freeform 224">
                  <a:extLst>
                    <a:ext uri="{FF2B5EF4-FFF2-40B4-BE49-F238E27FC236}">
                      <a16:creationId xmlns:a16="http://schemas.microsoft.com/office/drawing/2014/main" id="{F3C97DC6-545A-4E36-90C0-5C5F501C7E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5" y="3825"/>
                  <a:ext cx="33" cy="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1"/>
                    </a:cxn>
                    <a:cxn ang="0">
                      <a:pos x="82" y="120"/>
                    </a:cxn>
                    <a:cxn ang="0">
                      <a:pos x="82" y="3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2" h="120">
                      <a:moveTo>
                        <a:pt x="0" y="0"/>
                      </a:moveTo>
                      <a:lnTo>
                        <a:pt x="0" y="81"/>
                      </a:lnTo>
                      <a:lnTo>
                        <a:pt x="82" y="120"/>
                      </a:lnTo>
                      <a:lnTo>
                        <a:pt x="82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20" name="Freeform 225">
                  <a:extLst>
                    <a:ext uri="{FF2B5EF4-FFF2-40B4-BE49-F238E27FC236}">
                      <a16:creationId xmlns:a16="http://schemas.microsoft.com/office/drawing/2014/main" id="{583E6555-939E-4D40-AFBB-F26212C5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9" y="3849"/>
                  <a:ext cx="19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74"/>
                    </a:cxn>
                    <a:cxn ang="0">
                      <a:pos x="46" y="93"/>
                    </a:cxn>
                    <a:cxn ang="0">
                      <a:pos x="46" y="2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6" h="93">
                      <a:moveTo>
                        <a:pt x="0" y="0"/>
                      </a:moveTo>
                      <a:lnTo>
                        <a:pt x="0" y="74"/>
                      </a:lnTo>
                      <a:lnTo>
                        <a:pt x="46" y="93"/>
                      </a:lnTo>
                      <a:lnTo>
                        <a:pt x="46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21" name="Freeform 226">
                  <a:extLst>
                    <a:ext uri="{FF2B5EF4-FFF2-40B4-BE49-F238E27FC236}">
                      <a16:creationId xmlns:a16="http://schemas.microsoft.com/office/drawing/2014/main" id="{5E7E58E1-12D1-496D-9750-7D05BE07B1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7" y="3807"/>
                  <a:ext cx="175" cy="81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35" y="56"/>
                    </a:cxn>
                    <a:cxn ang="0">
                      <a:pos x="0" y="74"/>
                    </a:cxn>
                    <a:cxn ang="0">
                      <a:pos x="0" y="168"/>
                    </a:cxn>
                    <a:cxn ang="0">
                      <a:pos x="47" y="156"/>
                    </a:cxn>
                    <a:cxn ang="0">
                      <a:pos x="55" y="97"/>
                    </a:cxn>
                    <a:cxn ang="0">
                      <a:pos x="118" y="75"/>
                    </a:cxn>
                    <a:cxn ang="0">
                      <a:pos x="185" y="103"/>
                    </a:cxn>
                    <a:cxn ang="0">
                      <a:pos x="123" y="128"/>
                    </a:cxn>
                    <a:cxn ang="0">
                      <a:pos x="123" y="202"/>
                    </a:cxn>
                    <a:cxn ang="0">
                      <a:pos x="197" y="165"/>
                    </a:cxn>
                    <a:cxn ang="0">
                      <a:pos x="197" y="133"/>
                    </a:cxn>
                    <a:cxn ang="0">
                      <a:pos x="226" y="146"/>
                    </a:cxn>
                    <a:cxn ang="0">
                      <a:pos x="353" y="70"/>
                    </a:cxn>
                    <a:cxn ang="0">
                      <a:pos x="353" y="50"/>
                    </a:cxn>
                    <a:cxn ang="0">
                      <a:pos x="382" y="58"/>
                    </a:cxn>
                    <a:cxn ang="0">
                      <a:pos x="437" y="37"/>
                    </a:cxn>
                    <a:cxn ang="0">
                      <a:pos x="437" y="0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437" h="202">
                      <a:moveTo>
                        <a:pt x="35" y="0"/>
                      </a:moveTo>
                      <a:lnTo>
                        <a:pt x="35" y="56"/>
                      </a:lnTo>
                      <a:lnTo>
                        <a:pt x="0" y="74"/>
                      </a:lnTo>
                      <a:lnTo>
                        <a:pt x="0" y="168"/>
                      </a:lnTo>
                      <a:lnTo>
                        <a:pt x="47" y="156"/>
                      </a:lnTo>
                      <a:lnTo>
                        <a:pt x="55" y="97"/>
                      </a:lnTo>
                      <a:lnTo>
                        <a:pt x="118" y="75"/>
                      </a:lnTo>
                      <a:lnTo>
                        <a:pt x="185" y="103"/>
                      </a:lnTo>
                      <a:lnTo>
                        <a:pt x="123" y="128"/>
                      </a:lnTo>
                      <a:lnTo>
                        <a:pt x="123" y="202"/>
                      </a:lnTo>
                      <a:lnTo>
                        <a:pt x="197" y="165"/>
                      </a:lnTo>
                      <a:lnTo>
                        <a:pt x="197" y="133"/>
                      </a:lnTo>
                      <a:lnTo>
                        <a:pt x="226" y="146"/>
                      </a:lnTo>
                      <a:lnTo>
                        <a:pt x="353" y="70"/>
                      </a:lnTo>
                      <a:lnTo>
                        <a:pt x="353" y="50"/>
                      </a:lnTo>
                      <a:lnTo>
                        <a:pt x="382" y="58"/>
                      </a:lnTo>
                      <a:lnTo>
                        <a:pt x="437" y="37"/>
                      </a:lnTo>
                      <a:lnTo>
                        <a:pt x="437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914D36"/>
                </a:solidFill>
                <a:ln w="12700" cmpd="sng">
                  <a:solidFill>
                    <a:srgbClr val="914D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22" name="Freeform 227">
                  <a:extLst>
                    <a:ext uri="{FF2B5EF4-FFF2-40B4-BE49-F238E27FC236}">
                      <a16:creationId xmlns:a16="http://schemas.microsoft.com/office/drawing/2014/main" id="{C8BCF910-CBD9-4B13-9D69-E9FDB3A27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4" y="3849"/>
                  <a:ext cx="182" cy="120"/>
                </a:xfrm>
                <a:custGeom>
                  <a:avLst/>
                  <a:gdLst/>
                  <a:ahLst/>
                  <a:cxnLst>
                    <a:cxn ang="0">
                      <a:pos x="19" y="98"/>
                    </a:cxn>
                    <a:cxn ang="0">
                      <a:pos x="0" y="106"/>
                    </a:cxn>
                    <a:cxn ang="0">
                      <a:pos x="87" y="166"/>
                    </a:cxn>
                    <a:cxn ang="0">
                      <a:pos x="60" y="184"/>
                    </a:cxn>
                    <a:cxn ang="0">
                      <a:pos x="60" y="300"/>
                    </a:cxn>
                    <a:cxn ang="0">
                      <a:pos x="137" y="250"/>
                    </a:cxn>
                    <a:cxn ang="0">
                      <a:pos x="200" y="290"/>
                    </a:cxn>
                    <a:cxn ang="0">
                      <a:pos x="285" y="236"/>
                    </a:cxn>
                    <a:cxn ang="0">
                      <a:pos x="292" y="208"/>
                    </a:cxn>
                    <a:cxn ang="0">
                      <a:pos x="309" y="219"/>
                    </a:cxn>
                    <a:cxn ang="0">
                      <a:pos x="388" y="161"/>
                    </a:cxn>
                    <a:cxn ang="0">
                      <a:pos x="457" y="122"/>
                    </a:cxn>
                    <a:cxn ang="0">
                      <a:pos x="457" y="63"/>
                    </a:cxn>
                    <a:cxn ang="0">
                      <a:pos x="400" y="46"/>
                    </a:cxn>
                    <a:cxn ang="0">
                      <a:pos x="400" y="7"/>
                    </a:cxn>
                    <a:cxn ang="0">
                      <a:pos x="384" y="0"/>
                    </a:cxn>
                    <a:cxn ang="0">
                      <a:pos x="253" y="70"/>
                    </a:cxn>
                    <a:cxn ang="0">
                      <a:pos x="253" y="136"/>
                    </a:cxn>
                    <a:cxn ang="0">
                      <a:pos x="222" y="125"/>
                    </a:cxn>
                    <a:cxn ang="0">
                      <a:pos x="171" y="150"/>
                    </a:cxn>
                    <a:cxn ang="0">
                      <a:pos x="171" y="118"/>
                    </a:cxn>
                    <a:cxn ang="0">
                      <a:pos x="112" y="147"/>
                    </a:cxn>
                    <a:cxn ang="0">
                      <a:pos x="19" y="98"/>
                    </a:cxn>
                  </a:cxnLst>
                  <a:rect l="0" t="0" r="r" b="b"/>
                  <a:pathLst>
                    <a:path w="457" h="300">
                      <a:moveTo>
                        <a:pt x="19" y="98"/>
                      </a:moveTo>
                      <a:lnTo>
                        <a:pt x="0" y="106"/>
                      </a:lnTo>
                      <a:lnTo>
                        <a:pt x="87" y="166"/>
                      </a:lnTo>
                      <a:lnTo>
                        <a:pt x="60" y="184"/>
                      </a:lnTo>
                      <a:lnTo>
                        <a:pt x="60" y="300"/>
                      </a:lnTo>
                      <a:lnTo>
                        <a:pt x="137" y="250"/>
                      </a:lnTo>
                      <a:lnTo>
                        <a:pt x="200" y="290"/>
                      </a:lnTo>
                      <a:lnTo>
                        <a:pt x="285" y="236"/>
                      </a:lnTo>
                      <a:lnTo>
                        <a:pt x="292" y="208"/>
                      </a:lnTo>
                      <a:lnTo>
                        <a:pt x="309" y="219"/>
                      </a:lnTo>
                      <a:lnTo>
                        <a:pt x="388" y="161"/>
                      </a:lnTo>
                      <a:lnTo>
                        <a:pt x="457" y="122"/>
                      </a:lnTo>
                      <a:lnTo>
                        <a:pt x="457" y="63"/>
                      </a:lnTo>
                      <a:lnTo>
                        <a:pt x="400" y="46"/>
                      </a:lnTo>
                      <a:lnTo>
                        <a:pt x="400" y="7"/>
                      </a:lnTo>
                      <a:lnTo>
                        <a:pt x="384" y="0"/>
                      </a:lnTo>
                      <a:lnTo>
                        <a:pt x="253" y="70"/>
                      </a:lnTo>
                      <a:lnTo>
                        <a:pt x="253" y="136"/>
                      </a:lnTo>
                      <a:lnTo>
                        <a:pt x="222" y="125"/>
                      </a:lnTo>
                      <a:lnTo>
                        <a:pt x="171" y="150"/>
                      </a:lnTo>
                      <a:lnTo>
                        <a:pt x="171" y="118"/>
                      </a:lnTo>
                      <a:lnTo>
                        <a:pt x="112" y="147"/>
                      </a:lnTo>
                      <a:lnTo>
                        <a:pt x="19" y="98"/>
                      </a:lnTo>
                      <a:close/>
                    </a:path>
                  </a:pathLst>
                </a:custGeom>
                <a:solidFill>
                  <a:srgbClr val="914D36"/>
                </a:solidFill>
                <a:ln w="12700" cmpd="sng">
                  <a:solidFill>
                    <a:srgbClr val="914D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23" name="Freeform 228">
                  <a:extLst>
                    <a:ext uri="{FF2B5EF4-FFF2-40B4-BE49-F238E27FC236}">
                      <a16:creationId xmlns:a16="http://schemas.microsoft.com/office/drawing/2014/main" id="{FBD2333E-FB5F-44E5-9FE3-BE2FC5420D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7" y="3807"/>
                  <a:ext cx="160" cy="1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0"/>
                    </a:cxn>
                    <a:cxn ang="0">
                      <a:pos x="21" y="237"/>
                    </a:cxn>
                    <a:cxn ang="0">
                      <a:pos x="386" y="33"/>
                    </a:cxn>
                    <a:cxn ang="0">
                      <a:pos x="398" y="40"/>
                    </a:cxn>
                    <a:cxn ang="0">
                      <a:pos x="21" y="256"/>
                    </a:cxn>
                    <a:cxn ang="0">
                      <a:pos x="21" y="451"/>
                    </a:cxn>
                    <a:cxn ang="0">
                      <a:pos x="353" y="238"/>
                    </a:cxn>
                    <a:cxn ang="0">
                      <a:pos x="351" y="254"/>
                    </a:cxn>
                    <a:cxn ang="0">
                      <a:pos x="14" y="478"/>
                    </a:cxn>
                    <a:cxn ang="0">
                      <a:pos x="1" y="25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98" h="478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21" y="237"/>
                      </a:lnTo>
                      <a:lnTo>
                        <a:pt x="386" y="33"/>
                      </a:lnTo>
                      <a:lnTo>
                        <a:pt x="398" y="40"/>
                      </a:lnTo>
                      <a:lnTo>
                        <a:pt x="21" y="256"/>
                      </a:lnTo>
                      <a:lnTo>
                        <a:pt x="21" y="451"/>
                      </a:lnTo>
                      <a:lnTo>
                        <a:pt x="353" y="238"/>
                      </a:lnTo>
                      <a:lnTo>
                        <a:pt x="351" y="254"/>
                      </a:lnTo>
                      <a:lnTo>
                        <a:pt x="14" y="478"/>
                      </a:lnTo>
                      <a:lnTo>
                        <a:pt x="1" y="2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28091"/>
                </a:solidFill>
                <a:ln w="12700" cmpd="sng">
                  <a:solidFill>
                    <a:srgbClr val="62809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24" name="Freeform 229">
                  <a:extLst>
                    <a:ext uri="{FF2B5EF4-FFF2-40B4-BE49-F238E27FC236}">
                      <a16:creationId xmlns:a16="http://schemas.microsoft.com/office/drawing/2014/main" id="{053DB9CD-AC1D-4004-B3C2-036EE52689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8" y="3806"/>
                  <a:ext cx="84" cy="19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" y="350"/>
                    </a:cxn>
                    <a:cxn ang="0">
                      <a:pos x="210" y="478"/>
                    </a:cxn>
                    <a:cxn ang="0">
                      <a:pos x="205" y="0"/>
                    </a:cxn>
                    <a:cxn ang="0">
                      <a:pos x="193" y="0"/>
                    </a:cxn>
                    <a:cxn ang="0">
                      <a:pos x="194" y="452"/>
                    </a:cxn>
                    <a:cxn ang="0">
                      <a:pos x="10" y="342"/>
                    </a:cxn>
                    <a:cxn ang="0">
                      <a:pos x="12" y="1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210" h="478">
                      <a:moveTo>
                        <a:pt x="0" y="1"/>
                      </a:moveTo>
                      <a:lnTo>
                        <a:pt x="2" y="350"/>
                      </a:lnTo>
                      <a:lnTo>
                        <a:pt x="210" y="478"/>
                      </a:lnTo>
                      <a:lnTo>
                        <a:pt x="205" y="0"/>
                      </a:lnTo>
                      <a:lnTo>
                        <a:pt x="193" y="0"/>
                      </a:lnTo>
                      <a:lnTo>
                        <a:pt x="194" y="452"/>
                      </a:lnTo>
                      <a:lnTo>
                        <a:pt x="10" y="342"/>
                      </a:lnTo>
                      <a:lnTo>
                        <a:pt x="1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CC8D3"/>
                </a:solidFill>
                <a:ln w="12700" cmpd="sng">
                  <a:solidFill>
                    <a:srgbClr val="BCC8D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25" name="Freeform 230">
                  <a:extLst>
                    <a:ext uri="{FF2B5EF4-FFF2-40B4-BE49-F238E27FC236}">
                      <a16:creationId xmlns:a16="http://schemas.microsoft.com/office/drawing/2014/main" id="{AAF1BC7C-3E90-469A-BE5A-2A661E62C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2" y="3863"/>
                  <a:ext cx="75" cy="4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88" y="106"/>
                    </a:cxn>
                    <a:cxn ang="0">
                      <a:pos x="188" y="123"/>
                    </a:cxn>
                    <a:cxn ang="0">
                      <a:pos x="0" y="7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88" h="123">
                      <a:moveTo>
                        <a:pt x="3" y="0"/>
                      </a:moveTo>
                      <a:lnTo>
                        <a:pt x="188" y="106"/>
                      </a:lnTo>
                      <a:lnTo>
                        <a:pt x="188" y="123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BCC8D3"/>
                </a:solidFill>
                <a:ln w="12700" cmpd="sng">
                  <a:solidFill>
                    <a:srgbClr val="BCC8D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26" name="Freeform 231">
                  <a:extLst>
                    <a:ext uri="{FF2B5EF4-FFF2-40B4-BE49-F238E27FC236}">
                      <a16:creationId xmlns:a16="http://schemas.microsoft.com/office/drawing/2014/main" id="{3B60857A-B313-41B6-8BD0-7788B7AD0E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4" y="3928"/>
                  <a:ext cx="13" cy="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2" y="12"/>
                    </a:cxn>
                    <a:cxn ang="0">
                      <a:pos x="30" y="73"/>
                    </a:cxn>
                    <a:cxn ang="0">
                      <a:pos x="6" y="55"/>
                    </a:cxn>
                    <a:cxn ang="0">
                      <a:pos x="10" y="25"/>
                    </a:cxn>
                    <a:cxn ang="0">
                      <a:pos x="0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2" h="73">
                      <a:moveTo>
                        <a:pt x="0" y="0"/>
                      </a:moveTo>
                      <a:lnTo>
                        <a:pt x="32" y="12"/>
                      </a:lnTo>
                      <a:lnTo>
                        <a:pt x="30" y="73"/>
                      </a:lnTo>
                      <a:lnTo>
                        <a:pt x="6" y="55"/>
                      </a:lnTo>
                      <a:lnTo>
                        <a:pt x="10" y="25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27" name="Freeform 232">
                  <a:extLst>
                    <a:ext uri="{FF2B5EF4-FFF2-40B4-BE49-F238E27FC236}">
                      <a16:creationId xmlns:a16="http://schemas.microsoft.com/office/drawing/2014/main" id="{14FD3976-C901-4E26-8A51-F5E5010EFD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1" y="3885"/>
                  <a:ext cx="22" cy="2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55" y="22"/>
                    </a:cxn>
                    <a:cxn ang="0">
                      <a:pos x="55" y="56"/>
                    </a:cxn>
                    <a:cxn ang="0">
                      <a:pos x="0" y="3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5" h="56">
                      <a:moveTo>
                        <a:pt x="3" y="0"/>
                      </a:moveTo>
                      <a:lnTo>
                        <a:pt x="55" y="22"/>
                      </a:lnTo>
                      <a:lnTo>
                        <a:pt x="55" y="56"/>
                      </a:lnTo>
                      <a:lnTo>
                        <a:pt x="0" y="3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28" name="Freeform 233">
                  <a:extLst>
                    <a:ext uri="{FF2B5EF4-FFF2-40B4-BE49-F238E27FC236}">
                      <a16:creationId xmlns:a16="http://schemas.microsoft.com/office/drawing/2014/main" id="{478948DD-F42A-4C31-8194-7234180F7C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5" y="3813"/>
                  <a:ext cx="26" cy="18"/>
                </a:xfrm>
                <a:custGeom>
                  <a:avLst/>
                  <a:gdLst/>
                  <a:ahLst/>
                  <a:cxnLst>
                    <a:cxn ang="0">
                      <a:pos x="15" y="4"/>
                    </a:cxn>
                    <a:cxn ang="0">
                      <a:pos x="64" y="15"/>
                    </a:cxn>
                    <a:cxn ang="0">
                      <a:pos x="63" y="44"/>
                    </a:cxn>
                    <a:cxn ang="0">
                      <a:pos x="32" y="39"/>
                    </a:cxn>
                    <a:cxn ang="0">
                      <a:pos x="32" y="21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15" y="4"/>
                    </a:cxn>
                  </a:cxnLst>
                  <a:rect l="0" t="0" r="r" b="b"/>
                  <a:pathLst>
                    <a:path w="64" h="44">
                      <a:moveTo>
                        <a:pt x="15" y="4"/>
                      </a:moveTo>
                      <a:lnTo>
                        <a:pt x="64" y="15"/>
                      </a:lnTo>
                      <a:lnTo>
                        <a:pt x="63" y="44"/>
                      </a:lnTo>
                      <a:lnTo>
                        <a:pt x="32" y="39"/>
                      </a:lnTo>
                      <a:lnTo>
                        <a:pt x="32" y="21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5" y="4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29" name="Freeform 234">
                  <a:extLst>
                    <a:ext uri="{FF2B5EF4-FFF2-40B4-BE49-F238E27FC236}">
                      <a16:creationId xmlns:a16="http://schemas.microsoft.com/office/drawing/2014/main" id="{B25C5F8F-329E-411E-AC59-63F53FD00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7" y="3826"/>
                  <a:ext cx="14" cy="34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15" y="0"/>
                    </a:cxn>
                    <a:cxn ang="0">
                      <a:pos x="34" y="5"/>
                    </a:cxn>
                    <a:cxn ang="0">
                      <a:pos x="13" y="85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34" h="85">
                      <a:moveTo>
                        <a:pt x="0" y="80"/>
                      </a:moveTo>
                      <a:lnTo>
                        <a:pt x="15" y="0"/>
                      </a:lnTo>
                      <a:lnTo>
                        <a:pt x="34" y="5"/>
                      </a:lnTo>
                      <a:lnTo>
                        <a:pt x="13" y="85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30" name="Freeform 235">
                  <a:extLst>
                    <a:ext uri="{FF2B5EF4-FFF2-40B4-BE49-F238E27FC236}">
                      <a16:creationId xmlns:a16="http://schemas.microsoft.com/office/drawing/2014/main" id="{A2DBE7B1-52D3-4A68-A947-E3B86CE796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" y="3903"/>
                  <a:ext cx="12" cy="36"/>
                </a:xfrm>
                <a:custGeom>
                  <a:avLst/>
                  <a:gdLst/>
                  <a:ahLst/>
                  <a:cxnLst>
                    <a:cxn ang="0">
                      <a:pos x="2" y="87"/>
                    </a:cxn>
                    <a:cxn ang="0">
                      <a:pos x="28" y="9"/>
                    </a:cxn>
                    <a:cxn ang="0">
                      <a:pos x="16" y="0"/>
                    </a:cxn>
                    <a:cxn ang="0">
                      <a:pos x="0" y="57"/>
                    </a:cxn>
                    <a:cxn ang="0">
                      <a:pos x="2" y="87"/>
                    </a:cxn>
                  </a:cxnLst>
                  <a:rect l="0" t="0" r="r" b="b"/>
                  <a:pathLst>
                    <a:path w="28" h="87">
                      <a:moveTo>
                        <a:pt x="2" y="87"/>
                      </a:moveTo>
                      <a:lnTo>
                        <a:pt x="28" y="9"/>
                      </a:lnTo>
                      <a:lnTo>
                        <a:pt x="16" y="0"/>
                      </a:lnTo>
                      <a:lnTo>
                        <a:pt x="0" y="57"/>
                      </a:lnTo>
                      <a:lnTo>
                        <a:pt x="2" y="87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31" name="Freeform 236">
                  <a:extLst>
                    <a:ext uri="{FF2B5EF4-FFF2-40B4-BE49-F238E27FC236}">
                      <a16:creationId xmlns:a16="http://schemas.microsoft.com/office/drawing/2014/main" id="{968E3CC0-43F2-4AF7-BD35-96CB64CD65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7" y="3898"/>
                  <a:ext cx="23" cy="10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37" y="0"/>
                    </a:cxn>
                    <a:cxn ang="0">
                      <a:pos x="56" y="9"/>
                    </a:cxn>
                    <a:cxn ang="0">
                      <a:pos x="10" y="26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56" h="26">
                      <a:moveTo>
                        <a:pt x="0" y="15"/>
                      </a:moveTo>
                      <a:lnTo>
                        <a:pt x="37" y="0"/>
                      </a:lnTo>
                      <a:lnTo>
                        <a:pt x="56" y="9"/>
                      </a:lnTo>
                      <a:lnTo>
                        <a:pt x="10" y="26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914D36"/>
                </a:solidFill>
                <a:ln w="12700" cmpd="sng">
                  <a:solidFill>
                    <a:srgbClr val="914D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32" name="Freeform 237">
                  <a:extLst>
                    <a:ext uri="{FF2B5EF4-FFF2-40B4-BE49-F238E27FC236}">
                      <a16:creationId xmlns:a16="http://schemas.microsoft.com/office/drawing/2014/main" id="{A4CAC94A-CB59-4332-82D8-9085E93EA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8" y="3831"/>
                  <a:ext cx="45" cy="46"/>
                </a:xfrm>
                <a:custGeom>
                  <a:avLst/>
                  <a:gdLst/>
                  <a:ahLst/>
                  <a:cxnLst>
                    <a:cxn ang="0">
                      <a:pos x="1" y="26"/>
                    </a:cxn>
                    <a:cxn ang="0">
                      <a:pos x="1" y="115"/>
                    </a:cxn>
                    <a:cxn ang="0">
                      <a:pos x="52" y="86"/>
                    </a:cxn>
                    <a:cxn ang="0">
                      <a:pos x="52" y="68"/>
                    </a:cxn>
                    <a:cxn ang="0">
                      <a:pos x="65" y="75"/>
                    </a:cxn>
                    <a:cxn ang="0">
                      <a:pos x="112" y="50"/>
                    </a:cxn>
                    <a:cxn ang="0">
                      <a:pos x="112" y="25"/>
                    </a:cxn>
                    <a:cxn ang="0">
                      <a:pos x="52" y="0"/>
                    </a:cxn>
                    <a:cxn ang="0">
                      <a:pos x="37" y="8"/>
                    </a:cxn>
                    <a:cxn ang="0">
                      <a:pos x="0" y="4"/>
                    </a:cxn>
                    <a:cxn ang="0">
                      <a:pos x="1" y="26"/>
                    </a:cxn>
                  </a:cxnLst>
                  <a:rect l="0" t="0" r="r" b="b"/>
                  <a:pathLst>
                    <a:path w="112" h="115">
                      <a:moveTo>
                        <a:pt x="1" y="26"/>
                      </a:moveTo>
                      <a:lnTo>
                        <a:pt x="1" y="115"/>
                      </a:lnTo>
                      <a:lnTo>
                        <a:pt x="52" y="86"/>
                      </a:lnTo>
                      <a:lnTo>
                        <a:pt x="52" y="68"/>
                      </a:lnTo>
                      <a:lnTo>
                        <a:pt x="65" y="75"/>
                      </a:lnTo>
                      <a:lnTo>
                        <a:pt x="112" y="50"/>
                      </a:lnTo>
                      <a:lnTo>
                        <a:pt x="112" y="25"/>
                      </a:lnTo>
                      <a:lnTo>
                        <a:pt x="52" y="0"/>
                      </a:lnTo>
                      <a:lnTo>
                        <a:pt x="37" y="8"/>
                      </a:lnTo>
                      <a:lnTo>
                        <a:pt x="0" y="4"/>
                      </a:lnTo>
                      <a:lnTo>
                        <a:pt x="1" y="26"/>
                      </a:lnTo>
                      <a:close/>
                    </a:path>
                  </a:pathLst>
                </a:custGeom>
                <a:solidFill>
                  <a:srgbClr val="914D36"/>
                </a:solidFill>
                <a:ln w="12700" cmpd="sng">
                  <a:solidFill>
                    <a:srgbClr val="914D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33" name="Freeform 238">
                  <a:extLst>
                    <a:ext uri="{FF2B5EF4-FFF2-40B4-BE49-F238E27FC236}">
                      <a16:creationId xmlns:a16="http://schemas.microsoft.com/office/drawing/2014/main" id="{28404C65-6EE6-4A0E-8595-2E06D652AB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3841"/>
                  <a:ext cx="10" cy="1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41"/>
                    </a:cxn>
                    <a:cxn ang="0">
                      <a:pos x="26" y="250"/>
                    </a:cxn>
                    <a:cxn ang="0">
                      <a:pos x="24" y="5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" h="250">
                      <a:moveTo>
                        <a:pt x="3" y="0"/>
                      </a:moveTo>
                      <a:lnTo>
                        <a:pt x="0" y="241"/>
                      </a:lnTo>
                      <a:lnTo>
                        <a:pt x="26" y="250"/>
                      </a:lnTo>
                      <a:lnTo>
                        <a:pt x="24" y="5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D1D142"/>
                </a:solidFill>
                <a:ln w="12700" cmpd="sng">
                  <a:solidFill>
                    <a:srgbClr val="D1D14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34" name="Freeform 239">
                  <a:extLst>
                    <a:ext uri="{FF2B5EF4-FFF2-40B4-BE49-F238E27FC236}">
                      <a16:creationId xmlns:a16="http://schemas.microsoft.com/office/drawing/2014/main" id="{2B44A9B7-8BEA-4147-A6E2-16F744D6F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9" y="3834"/>
                  <a:ext cx="12" cy="111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" y="34"/>
                    </a:cxn>
                    <a:cxn ang="0">
                      <a:pos x="20" y="83"/>
                    </a:cxn>
                    <a:cxn ang="0">
                      <a:pos x="20" y="263"/>
                    </a:cxn>
                    <a:cxn ang="0">
                      <a:pos x="30" y="277"/>
                    </a:cxn>
                    <a:cxn ang="0">
                      <a:pos x="27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30" h="277">
                      <a:moveTo>
                        <a:pt x="0" y="1"/>
                      </a:moveTo>
                      <a:lnTo>
                        <a:pt x="2" y="34"/>
                      </a:lnTo>
                      <a:lnTo>
                        <a:pt x="20" y="83"/>
                      </a:lnTo>
                      <a:lnTo>
                        <a:pt x="20" y="263"/>
                      </a:lnTo>
                      <a:lnTo>
                        <a:pt x="30" y="277"/>
                      </a:lnTo>
                      <a:lnTo>
                        <a:pt x="27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04640"/>
                </a:solidFill>
                <a:ln w="12700" cmpd="sng">
                  <a:solidFill>
                    <a:srgbClr val="4046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35" name="Freeform 240">
                  <a:extLst>
                    <a:ext uri="{FF2B5EF4-FFF2-40B4-BE49-F238E27FC236}">
                      <a16:creationId xmlns:a16="http://schemas.microsoft.com/office/drawing/2014/main" id="{06CEBE63-91C4-4D90-987F-7397D74A7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2" y="3948"/>
                  <a:ext cx="139" cy="97"/>
                </a:xfrm>
                <a:custGeom>
                  <a:avLst/>
                  <a:gdLst/>
                  <a:ahLst/>
                  <a:cxnLst>
                    <a:cxn ang="0">
                      <a:pos x="248" y="0"/>
                    </a:cxn>
                    <a:cxn ang="0">
                      <a:pos x="349" y="66"/>
                    </a:cxn>
                    <a:cxn ang="0">
                      <a:pos x="0" y="242"/>
                    </a:cxn>
                    <a:cxn ang="0">
                      <a:pos x="0" y="218"/>
                    </a:cxn>
                    <a:cxn ang="0">
                      <a:pos x="327" y="66"/>
                    </a:cxn>
                    <a:cxn ang="0">
                      <a:pos x="237" y="2"/>
                    </a:cxn>
                    <a:cxn ang="0">
                      <a:pos x="248" y="0"/>
                    </a:cxn>
                  </a:cxnLst>
                  <a:rect l="0" t="0" r="r" b="b"/>
                  <a:pathLst>
                    <a:path w="349" h="242">
                      <a:moveTo>
                        <a:pt x="248" y="0"/>
                      </a:moveTo>
                      <a:lnTo>
                        <a:pt x="349" y="66"/>
                      </a:lnTo>
                      <a:lnTo>
                        <a:pt x="0" y="242"/>
                      </a:lnTo>
                      <a:lnTo>
                        <a:pt x="0" y="218"/>
                      </a:lnTo>
                      <a:lnTo>
                        <a:pt x="327" y="66"/>
                      </a:lnTo>
                      <a:lnTo>
                        <a:pt x="237" y="2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rgbClr val="FFFF80"/>
                </a:solidFill>
                <a:ln w="12700" cmpd="sng">
                  <a:solidFill>
                    <a:srgbClr val="FFFF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36" name="Freeform 241">
                  <a:extLst>
                    <a:ext uri="{FF2B5EF4-FFF2-40B4-BE49-F238E27FC236}">
                      <a16:creationId xmlns:a16="http://schemas.microsoft.com/office/drawing/2014/main" id="{8F362ABB-1C79-4784-A941-A1DBCA716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2" y="3935"/>
                  <a:ext cx="99" cy="67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205" y="0"/>
                    </a:cxn>
                    <a:cxn ang="0">
                      <a:pos x="248" y="32"/>
                    </a:cxn>
                    <a:cxn ang="0">
                      <a:pos x="0" y="166"/>
                    </a:cxn>
                    <a:cxn ang="0">
                      <a:pos x="0" y="91"/>
                    </a:cxn>
                  </a:cxnLst>
                  <a:rect l="0" t="0" r="r" b="b"/>
                  <a:pathLst>
                    <a:path w="248" h="166">
                      <a:moveTo>
                        <a:pt x="0" y="91"/>
                      </a:moveTo>
                      <a:lnTo>
                        <a:pt x="205" y="0"/>
                      </a:lnTo>
                      <a:lnTo>
                        <a:pt x="248" y="32"/>
                      </a:lnTo>
                      <a:lnTo>
                        <a:pt x="0" y="166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FFFF80"/>
                </a:solidFill>
                <a:ln w="12700" cmpd="sng">
                  <a:solidFill>
                    <a:srgbClr val="FFFF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37" name="Freeform 242">
                  <a:extLst>
                    <a:ext uri="{FF2B5EF4-FFF2-40B4-BE49-F238E27FC236}">
                      <a16:creationId xmlns:a16="http://schemas.microsoft.com/office/drawing/2014/main" id="{AC1F4075-D4C5-40FD-896A-2BF35C67D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2" y="3806"/>
                  <a:ext cx="94" cy="63"/>
                </a:xfrm>
                <a:custGeom>
                  <a:avLst/>
                  <a:gdLst/>
                  <a:ahLst/>
                  <a:cxnLst>
                    <a:cxn ang="0">
                      <a:pos x="7" y="156"/>
                    </a:cxn>
                    <a:cxn ang="0">
                      <a:pos x="223" y="75"/>
                    </a:cxn>
                    <a:cxn ang="0">
                      <a:pos x="223" y="23"/>
                    </a:cxn>
                    <a:cxn ang="0">
                      <a:pos x="224" y="23"/>
                    </a:cxn>
                    <a:cxn ang="0">
                      <a:pos x="236" y="0"/>
                    </a:cxn>
                    <a:cxn ang="0">
                      <a:pos x="0" y="8"/>
                    </a:cxn>
                    <a:cxn ang="0">
                      <a:pos x="0" y="158"/>
                    </a:cxn>
                    <a:cxn ang="0">
                      <a:pos x="7" y="156"/>
                    </a:cxn>
                  </a:cxnLst>
                  <a:rect l="0" t="0" r="r" b="b"/>
                  <a:pathLst>
                    <a:path w="236" h="158">
                      <a:moveTo>
                        <a:pt x="7" y="156"/>
                      </a:moveTo>
                      <a:lnTo>
                        <a:pt x="223" y="75"/>
                      </a:lnTo>
                      <a:cubicBezTo>
                        <a:pt x="223" y="58"/>
                        <a:pt x="223" y="41"/>
                        <a:pt x="223" y="23"/>
                      </a:cubicBezTo>
                      <a:lnTo>
                        <a:pt x="224" y="23"/>
                      </a:lnTo>
                      <a:lnTo>
                        <a:pt x="236" y="0"/>
                      </a:lnTo>
                      <a:lnTo>
                        <a:pt x="0" y="8"/>
                      </a:lnTo>
                      <a:lnTo>
                        <a:pt x="0" y="158"/>
                      </a:lnTo>
                      <a:lnTo>
                        <a:pt x="7" y="156"/>
                      </a:lnTo>
                      <a:close/>
                    </a:path>
                  </a:pathLst>
                </a:custGeom>
                <a:solidFill>
                  <a:srgbClr val="5C5C71"/>
                </a:solidFill>
                <a:ln w="12700" cmpd="sng">
                  <a:solidFill>
                    <a:srgbClr val="5C5C7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38" name="Freeform 243">
                  <a:extLst>
                    <a:ext uri="{FF2B5EF4-FFF2-40B4-BE49-F238E27FC236}">
                      <a16:creationId xmlns:a16="http://schemas.microsoft.com/office/drawing/2014/main" id="{05C72325-4E74-4BBA-825F-13712672F5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2" y="3806"/>
                  <a:ext cx="99" cy="44"/>
                </a:xfrm>
                <a:custGeom>
                  <a:avLst/>
                  <a:gdLst/>
                  <a:ahLst/>
                  <a:cxnLst>
                    <a:cxn ang="0">
                      <a:pos x="248" y="0"/>
                    </a:cxn>
                    <a:cxn ang="0">
                      <a:pos x="0" y="6"/>
                    </a:cxn>
                    <a:cxn ang="0">
                      <a:pos x="0" y="20"/>
                    </a:cxn>
                    <a:cxn ang="0">
                      <a:pos x="141" y="15"/>
                    </a:cxn>
                    <a:cxn ang="0">
                      <a:pos x="24" y="39"/>
                    </a:cxn>
                    <a:cxn ang="0">
                      <a:pos x="192" y="28"/>
                    </a:cxn>
                    <a:cxn ang="0">
                      <a:pos x="42" y="69"/>
                    </a:cxn>
                    <a:cxn ang="0">
                      <a:pos x="189" y="61"/>
                    </a:cxn>
                    <a:cxn ang="0">
                      <a:pos x="167" y="66"/>
                    </a:cxn>
                    <a:cxn ang="0">
                      <a:pos x="147" y="70"/>
                    </a:cxn>
                    <a:cxn ang="0">
                      <a:pos x="97" y="83"/>
                    </a:cxn>
                    <a:cxn ang="0">
                      <a:pos x="72" y="91"/>
                    </a:cxn>
                    <a:cxn ang="0">
                      <a:pos x="46" y="96"/>
                    </a:cxn>
                    <a:cxn ang="0">
                      <a:pos x="9" y="109"/>
                    </a:cxn>
                    <a:cxn ang="0">
                      <a:pos x="12" y="110"/>
                    </a:cxn>
                    <a:cxn ang="0">
                      <a:pos x="13" y="109"/>
                    </a:cxn>
                    <a:cxn ang="0">
                      <a:pos x="16" y="109"/>
                    </a:cxn>
                    <a:cxn ang="0">
                      <a:pos x="17" y="108"/>
                    </a:cxn>
                    <a:cxn ang="0">
                      <a:pos x="25" y="108"/>
                    </a:cxn>
                    <a:cxn ang="0">
                      <a:pos x="27" y="106"/>
                    </a:cxn>
                    <a:cxn ang="0">
                      <a:pos x="52" y="103"/>
                    </a:cxn>
                    <a:cxn ang="0">
                      <a:pos x="82" y="98"/>
                    </a:cxn>
                    <a:cxn ang="0">
                      <a:pos x="122" y="93"/>
                    </a:cxn>
                    <a:cxn ang="0">
                      <a:pos x="229" y="75"/>
                    </a:cxn>
                    <a:cxn ang="0">
                      <a:pos x="227" y="53"/>
                    </a:cxn>
                    <a:cxn ang="0">
                      <a:pos x="230" y="21"/>
                    </a:cxn>
                    <a:cxn ang="0">
                      <a:pos x="248" y="0"/>
                    </a:cxn>
                  </a:cxnLst>
                  <a:rect l="0" t="0" r="r" b="b"/>
                  <a:pathLst>
                    <a:path w="248" h="110">
                      <a:moveTo>
                        <a:pt x="248" y="0"/>
                      </a:moveTo>
                      <a:lnTo>
                        <a:pt x="0" y="6"/>
                      </a:lnTo>
                      <a:lnTo>
                        <a:pt x="0" y="20"/>
                      </a:lnTo>
                      <a:lnTo>
                        <a:pt x="141" y="15"/>
                      </a:lnTo>
                      <a:lnTo>
                        <a:pt x="24" y="39"/>
                      </a:lnTo>
                      <a:lnTo>
                        <a:pt x="192" y="28"/>
                      </a:lnTo>
                      <a:lnTo>
                        <a:pt x="42" y="69"/>
                      </a:lnTo>
                      <a:lnTo>
                        <a:pt x="189" y="61"/>
                      </a:lnTo>
                      <a:cubicBezTo>
                        <a:pt x="182" y="62"/>
                        <a:pt x="175" y="65"/>
                        <a:pt x="167" y="66"/>
                      </a:cubicBezTo>
                      <a:cubicBezTo>
                        <a:pt x="161" y="69"/>
                        <a:pt x="155" y="69"/>
                        <a:pt x="147" y="70"/>
                      </a:cubicBezTo>
                      <a:cubicBezTo>
                        <a:pt x="130" y="73"/>
                        <a:pt x="114" y="80"/>
                        <a:pt x="97" y="83"/>
                      </a:cubicBezTo>
                      <a:cubicBezTo>
                        <a:pt x="89" y="86"/>
                        <a:pt x="79" y="88"/>
                        <a:pt x="72" y="91"/>
                      </a:cubicBezTo>
                      <a:cubicBezTo>
                        <a:pt x="63" y="89"/>
                        <a:pt x="59" y="96"/>
                        <a:pt x="46" y="96"/>
                      </a:cubicBezTo>
                      <a:cubicBezTo>
                        <a:pt x="35" y="102"/>
                        <a:pt x="18" y="102"/>
                        <a:pt x="9" y="109"/>
                      </a:cubicBezTo>
                      <a:lnTo>
                        <a:pt x="12" y="110"/>
                      </a:lnTo>
                      <a:lnTo>
                        <a:pt x="13" y="109"/>
                      </a:lnTo>
                      <a:lnTo>
                        <a:pt x="16" y="109"/>
                      </a:lnTo>
                      <a:lnTo>
                        <a:pt x="17" y="108"/>
                      </a:lnTo>
                      <a:lnTo>
                        <a:pt x="25" y="108"/>
                      </a:lnTo>
                      <a:lnTo>
                        <a:pt x="27" y="106"/>
                      </a:lnTo>
                      <a:cubicBezTo>
                        <a:pt x="35" y="106"/>
                        <a:pt x="44" y="103"/>
                        <a:pt x="52" y="103"/>
                      </a:cubicBezTo>
                      <a:cubicBezTo>
                        <a:pt x="62" y="101"/>
                        <a:pt x="72" y="100"/>
                        <a:pt x="82" y="98"/>
                      </a:cubicBezTo>
                      <a:cubicBezTo>
                        <a:pt x="95" y="97"/>
                        <a:pt x="109" y="95"/>
                        <a:pt x="122" y="93"/>
                      </a:cubicBezTo>
                      <a:cubicBezTo>
                        <a:pt x="157" y="87"/>
                        <a:pt x="194" y="79"/>
                        <a:pt x="229" y="75"/>
                      </a:cubicBezTo>
                      <a:lnTo>
                        <a:pt x="227" y="53"/>
                      </a:lnTo>
                      <a:lnTo>
                        <a:pt x="230" y="21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rgbClr val="2D2D3A"/>
                </a:solidFill>
                <a:ln w="12700" cmpd="sng">
                  <a:solidFill>
                    <a:srgbClr val="2D2D3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39" name="Freeform 244">
                  <a:extLst>
                    <a:ext uri="{FF2B5EF4-FFF2-40B4-BE49-F238E27FC236}">
                      <a16:creationId xmlns:a16="http://schemas.microsoft.com/office/drawing/2014/main" id="{3FC6699F-783B-4173-BE96-9BCED8E7BC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6" y="3942"/>
                  <a:ext cx="11" cy="13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27" y="7"/>
                    </a:cxn>
                    <a:cxn ang="0">
                      <a:pos x="17" y="25"/>
                    </a:cxn>
                    <a:cxn ang="0">
                      <a:pos x="0" y="32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27" h="32">
                      <a:moveTo>
                        <a:pt x="17" y="0"/>
                      </a:moveTo>
                      <a:lnTo>
                        <a:pt x="27" y="7"/>
                      </a:lnTo>
                      <a:lnTo>
                        <a:pt x="17" y="25"/>
                      </a:lnTo>
                      <a:lnTo>
                        <a:pt x="0" y="3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40" name="Freeform 245">
                  <a:extLst>
                    <a:ext uri="{FF2B5EF4-FFF2-40B4-BE49-F238E27FC236}">
                      <a16:creationId xmlns:a16="http://schemas.microsoft.com/office/drawing/2014/main" id="{BC088163-E3A7-4125-BA14-4B22980E40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3" y="3815"/>
                  <a:ext cx="193" cy="326"/>
                </a:xfrm>
                <a:custGeom>
                  <a:avLst/>
                  <a:gdLst/>
                  <a:ahLst/>
                  <a:cxnLst>
                    <a:cxn ang="0">
                      <a:pos x="10" y="316"/>
                    </a:cxn>
                    <a:cxn ang="0">
                      <a:pos x="189" y="198"/>
                    </a:cxn>
                    <a:cxn ang="0">
                      <a:pos x="481" y="0"/>
                    </a:cxn>
                    <a:cxn ang="0">
                      <a:pos x="482" y="694"/>
                    </a:cxn>
                    <a:cxn ang="0">
                      <a:pos x="350" y="813"/>
                    </a:cxn>
                    <a:cxn ang="0">
                      <a:pos x="0" y="596"/>
                    </a:cxn>
                    <a:cxn ang="0">
                      <a:pos x="134" y="502"/>
                    </a:cxn>
                    <a:cxn ang="0">
                      <a:pos x="147" y="423"/>
                    </a:cxn>
                    <a:cxn ang="0">
                      <a:pos x="6" y="332"/>
                    </a:cxn>
                    <a:cxn ang="0">
                      <a:pos x="10" y="316"/>
                    </a:cxn>
                  </a:cxnLst>
                  <a:rect l="0" t="0" r="r" b="b"/>
                  <a:pathLst>
                    <a:path w="482" h="813">
                      <a:moveTo>
                        <a:pt x="10" y="316"/>
                      </a:moveTo>
                      <a:lnTo>
                        <a:pt x="189" y="198"/>
                      </a:lnTo>
                      <a:lnTo>
                        <a:pt x="481" y="0"/>
                      </a:lnTo>
                      <a:lnTo>
                        <a:pt x="482" y="694"/>
                      </a:lnTo>
                      <a:lnTo>
                        <a:pt x="350" y="813"/>
                      </a:lnTo>
                      <a:lnTo>
                        <a:pt x="0" y="596"/>
                      </a:lnTo>
                      <a:lnTo>
                        <a:pt x="134" y="502"/>
                      </a:lnTo>
                      <a:lnTo>
                        <a:pt x="147" y="423"/>
                      </a:lnTo>
                      <a:lnTo>
                        <a:pt x="6" y="332"/>
                      </a:lnTo>
                      <a:lnTo>
                        <a:pt x="10" y="316"/>
                      </a:lnTo>
                      <a:close/>
                    </a:path>
                  </a:pathLst>
                </a:custGeom>
                <a:solidFill>
                  <a:srgbClr val="7993A8"/>
                </a:solidFill>
                <a:ln w="12700" cmpd="sng">
                  <a:solidFill>
                    <a:srgbClr val="7993A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41" name="Freeform 246">
                  <a:extLst>
                    <a:ext uri="{FF2B5EF4-FFF2-40B4-BE49-F238E27FC236}">
                      <a16:creationId xmlns:a16="http://schemas.microsoft.com/office/drawing/2014/main" id="{9F68B7F6-6593-4CBE-8B30-72B2665EF2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3" y="3807"/>
                  <a:ext cx="34" cy="251"/>
                </a:xfrm>
                <a:custGeom>
                  <a:avLst/>
                  <a:gdLst/>
                  <a:ahLst/>
                  <a:cxnLst>
                    <a:cxn ang="0">
                      <a:pos x="4" y="342"/>
                    </a:cxn>
                    <a:cxn ang="0">
                      <a:pos x="0" y="615"/>
                    </a:cxn>
                    <a:cxn ang="0">
                      <a:pos x="13" y="627"/>
                    </a:cxn>
                    <a:cxn ang="0">
                      <a:pos x="86" y="614"/>
                    </a:cxn>
                    <a:cxn ang="0">
                      <a:pos x="86" y="592"/>
                    </a:cxn>
                    <a:cxn ang="0">
                      <a:pos x="15" y="606"/>
                    </a:cxn>
                    <a:cxn ang="0">
                      <a:pos x="20" y="356"/>
                    </a:cxn>
                    <a:cxn ang="0">
                      <a:pos x="22" y="0"/>
                    </a:cxn>
                    <a:cxn ang="0">
                      <a:pos x="2" y="0"/>
                    </a:cxn>
                    <a:cxn ang="0">
                      <a:pos x="4" y="342"/>
                    </a:cxn>
                  </a:cxnLst>
                  <a:rect l="0" t="0" r="r" b="b"/>
                  <a:pathLst>
                    <a:path w="86" h="627">
                      <a:moveTo>
                        <a:pt x="4" y="342"/>
                      </a:moveTo>
                      <a:lnTo>
                        <a:pt x="0" y="615"/>
                      </a:lnTo>
                      <a:lnTo>
                        <a:pt x="13" y="627"/>
                      </a:lnTo>
                      <a:lnTo>
                        <a:pt x="86" y="614"/>
                      </a:lnTo>
                      <a:lnTo>
                        <a:pt x="86" y="592"/>
                      </a:lnTo>
                      <a:lnTo>
                        <a:pt x="15" y="606"/>
                      </a:lnTo>
                      <a:lnTo>
                        <a:pt x="20" y="356"/>
                      </a:lnTo>
                      <a:lnTo>
                        <a:pt x="22" y="0"/>
                      </a:lnTo>
                      <a:lnTo>
                        <a:pt x="2" y="0"/>
                      </a:lnTo>
                      <a:lnTo>
                        <a:pt x="4" y="342"/>
                      </a:lnTo>
                      <a:close/>
                    </a:path>
                  </a:pathLst>
                </a:custGeom>
                <a:solidFill>
                  <a:srgbClr val="496979"/>
                </a:solidFill>
                <a:ln w="12700" cmpd="sng">
                  <a:solidFill>
                    <a:srgbClr val="49697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42" name="Freeform 247">
                  <a:extLst>
                    <a:ext uri="{FF2B5EF4-FFF2-40B4-BE49-F238E27FC236}">
                      <a16:creationId xmlns:a16="http://schemas.microsoft.com/office/drawing/2014/main" id="{DBD08DE7-E891-4A4B-9831-DDAE8E98B4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5" y="3894"/>
                  <a:ext cx="150" cy="95"/>
                </a:xfrm>
                <a:custGeom>
                  <a:avLst/>
                  <a:gdLst/>
                  <a:ahLst/>
                  <a:cxnLst>
                    <a:cxn ang="0">
                      <a:pos x="37" y="159"/>
                    </a:cxn>
                    <a:cxn ang="0">
                      <a:pos x="185" y="159"/>
                    </a:cxn>
                    <a:cxn ang="0">
                      <a:pos x="164" y="238"/>
                    </a:cxn>
                    <a:cxn ang="0">
                      <a:pos x="303" y="230"/>
                    </a:cxn>
                    <a:cxn ang="0">
                      <a:pos x="315" y="208"/>
                    </a:cxn>
                    <a:cxn ang="0">
                      <a:pos x="375" y="193"/>
                    </a:cxn>
                    <a:cxn ang="0">
                      <a:pos x="373" y="0"/>
                    </a:cxn>
                    <a:cxn ang="0">
                      <a:pos x="0" y="122"/>
                    </a:cxn>
                    <a:cxn ang="0">
                      <a:pos x="37" y="159"/>
                    </a:cxn>
                  </a:cxnLst>
                  <a:rect l="0" t="0" r="r" b="b"/>
                  <a:pathLst>
                    <a:path w="375" h="238">
                      <a:moveTo>
                        <a:pt x="37" y="159"/>
                      </a:moveTo>
                      <a:lnTo>
                        <a:pt x="185" y="159"/>
                      </a:lnTo>
                      <a:lnTo>
                        <a:pt x="164" y="238"/>
                      </a:lnTo>
                      <a:lnTo>
                        <a:pt x="303" y="230"/>
                      </a:lnTo>
                      <a:lnTo>
                        <a:pt x="315" y="208"/>
                      </a:lnTo>
                      <a:lnTo>
                        <a:pt x="375" y="193"/>
                      </a:lnTo>
                      <a:lnTo>
                        <a:pt x="373" y="0"/>
                      </a:lnTo>
                      <a:lnTo>
                        <a:pt x="0" y="122"/>
                      </a:lnTo>
                      <a:lnTo>
                        <a:pt x="37" y="159"/>
                      </a:lnTo>
                      <a:close/>
                    </a:path>
                  </a:pathLst>
                </a:custGeom>
                <a:solidFill>
                  <a:srgbClr val="496979"/>
                </a:solidFill>
                <a:ln w="12700" cmpd="sng">
                  <a:solidFill>
                    <a:srgbClr val="49697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43" name="Freeform 248">
                  <a:extLst>
                    <a:ext uri="{FF2B5EF4-FFF2-40B4-BE49-F238E27FC236}">
                      <a16:creationId xmlns:a16="http://schemas.microsoft.com/office/drawing/2014/main" id="{F709C95A-6FE2-4B20-82CB-BACF35B164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2" y="3807"/>
                  <a:ext cx="153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9" y="94"/>
                    </a:cxn>
                    <a:cxn ang="0">
                      <a:pos x="38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82" h="94">
                      <a:moveTo>
                        <a:pt x="0" y="0"/>
                      </a:moveTo>
                      <a:lnTo>
                        <a:pt x="249" y="94"/>
                      </a:lnTo>
                      <a:lnTo>
                        <a:pt x="3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993A8"/>
                </a:solidFill>
                <a:ln w="12700" cmpd="sng">
                  <a:solidFill>
                    <a:srgbClr val="7993A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44" name="Freeform 249">
                  <a:extLst>
                    <a:ext uri="{FF2B5EF4-FFF2-40B4-BE49-F238E27FC236}">
                      <a16:creationId xmlns:a16="http://schemas.microsoft.com/office/drawing/2014/main" id="{8A64F53C-B6E2-4AB4-B0BD-6D0D80ABE1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5" y="4004"/>
                  <a:ext cx="38" cy="8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43"/>
                    </a:cxn>
                    <a:cxn ang="0">
                      <a:pos x="91" y="202"/>
                    </a:cxn>
                    <a:cxn ang="0">
                      <a:pos x="94" y="3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4" h="202">
                      <a:moveTo>
                        <a:pt x="0" y="0"/>
                      </a:moveTo>
                      <a:lnTo>
                        <a:pt x="0" y="143"/>
                      </a:lnTo>
                      <a:lnTo>
                        <a:pt x="91" y="202"/>
                      </a:lnTo>
                      <a:lnTo>
                        <a:pt x="9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45" name="Freeform 250">
                  <a:extLst>
                    <a:ext uri="{FF2B5EF4-FFF2-40B4-BE49-F238E27FC236}">
                      <a16:creationId xmlns:a16="http://schemas.microsoft.com/office/drawing/2014/main" id="{7ECD5B86-470E-4452-B02B-4DAD9E3029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8" y="4052"/>
                  <a:ext cx="49" cy="6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05"/>
                    </a:cxn>
                    <a:cxn ang="0">
                      <a:pos x="105" y="167"/>
                    </a:cxn>
                    <a:cxn ang="0">
                      <a:pos x="123" y="5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3" h="167">
                      <a:moveTo>
                        <a:pt x="0" y="0"/>
                      </a:moveTo>
                      <a:lnTo>
                        <a:pt x="0" y="105"/>
                      </a:lnTo>
                      <a:lnTo>
                        <a:pt x="105" y="167"/>
                      </a:lnTo>
                      <a:lnTo>
                        <a:pt x="123" y="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46" name="Freeform 251">
                  <a:extLst>
                    <a:ext uri="{FF2B5EF4-FFF2-40B4-BE49-F238E27FC236}">
                      <a16:creationId xmlns:a16="http://schemas.microsoft.com/office/drawing/2014/main" id="{E2ABFB1D-8F1C-4B0C-9D1F-F8465157C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4" y="3988"/>
                  <a:ext cx="59" cy="40"/>
                </a:xfrm>
                <a:custGeom>
                  <a:avLst/>
                  <a:gdLst/>
                  <a:ahLst/>
                  <a:cxnLst>
                    <a:cxn ang="0">
                      <a:pos x="0" y="43"/>
                    </a:cxn>
                    <a:cxn ang="0">
                      <a:pos x="56" y="0"/>
                    </a:cxn>
                    <a:cxn ang="0">
                      <a:pos x="146" y="49"/>
                    </a:cxn>
                    <a:cxn ang="0">
                      <a:pos x="93" y="99"/>
                    </a:cxn>
                    <a:cxn ang="0">
                      <a:pos x="0" y="43"/>
                    </a:cxn>
                  </a:cxnLst>
                  <a:rect l="0" t="0" r="r" b="b"/>
                  <a:pathLst>
                    <a:path w="146" h="99">
                      <a:moveTo>
                        <a:pt x="0" y="43"/>
                      </a:moveTo>
                      <a:lnTo>
                        <a:pt x="56" y="0"/>
                      </a:lnTo>
                      <a:lnTo>
                        <a:pt x="146" y="49"/>
                      </a:lnTo>
                      <a:lnTo>
                        <a:pt x="93" y="99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47" name="Freeform 252">
                  <a:extLst>
                    <a:ext uri="{FF2B5EF4-FFF2-40B4-BE49-F238E27FC236}">
                      <a16:creationId xmlns:a16="http://schemas.microsoft.com/office/drawing/2014/main" id="{0328B315-929E-4820-BDF7-C048E2A7A4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2" y="4045"/>
                  <a:ext cx="87" cy="36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127" y="91"/>
                    </a:cxn>
                    <a:cxn ang="0">
                      <a:pos x="215" y="7"/>
                    </a:cxn>
                    <a:cxn ang="0">
                      <a:pos x="27" y="0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215" h="91">
                      <a:moveTo>
                        <a:pt x="0" y="22"/>
                      </a:moveTo>
                      <a:lnTo>
                        <a:pt x="127" y="91"/>
                      </a:lnTo>
                      <a:lnTo>
                        <a:pt x="215" y="7"/>
                      </a:lnTo>
                      <a:lnTo>
                        <a:pt x="27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48" name="Freeform 253">
                  <a:extLst>
                    <a:ext uri="{FF2B5EF4-FFF2-40B4-BE49-F238E27FC236}">
                      <a16:creationId xmlns:a16="http://schemas.microsoft.com/office/drawing/2014/main" id="{FB3C7033-5195-4090-8072-B2CB207AF6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7" y="3894"/>
                  <a:ext cx="35" cy="6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87" y="28"/>
                    </a:cxn>
                    <a:cxn ang="0">
                      <a:pos x="82" y="161"/>
                    </a:cxn>
                    <a:cxn ang="0">
                      <a:pos x="0" y="113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87" h="161">
                      <a:moveTo>
                        <a:pt x="1" y="0"/>
                      </a:moveTo>
                      <a:lnTo>
                        <a:pt x="87" y="28"/>
                      </a:lnTo>
                      <a:lnTo>
                        <a:pt x="82" y="161"/>
                      </a:lnTo>
                      <a:lnTo>
                        <a:pt x="0" y="1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49" name="Freeform 254">
                  <a:extLst>
                    <a:ext uri="{FF2B5EF4-FFF2-40B4-BE49-F238E27FC236}">
                      <a16:creationId xmlns:a16="http://schemas.microsoft.com/office/drawing/2014/main" id="{C575B089-27B0-4CEE-9789-646FB24FC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2" y="3930"/>
                  <a:ext cx="37" cy="5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3" y="37"/>
                    </a:cxn>
                    <a:cxn ang="0">
                      <a:pos x="70" y="145"/>
                    </a:cxn>
                    <a:cxn ang="0">
                      <a:pos x="0" y="10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3" h="145">
                      <a:moveTo>
                        <a:pt x="0" y="0"/>
                      </a:moveTo>
                      <a:lnTo>
                        <a:pt x="93" y="37"/>
                      </a:lnTo>
                      <a:lnTo>
                        <a:pt x="70" y="145"/>
                      </a:lnTo>
                      <a:lnTo>
                        <a:pt x="0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50" name="Freeform 255">
                  <a:extLst>
                    <a:ext uri="{FF2B5EF4-FFF2-40B4-BE49-F238E27FC236}">
                      <a16:creationId xmlns:a16="http://schemas.microsoft.com/office/drawing/2014/main" id="{D9A81546-6093-4728-9F71-C8946BC32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7" y="3876"/>
                  <a:ext cx="68" cy="37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86" y="0"/>
                    </a:cxn>
                    <a:cxn ang="0">
                      <a:pos x="171" y="37"/>
                    </a:cxn>
                    <a:cxn ang="0">
                      <a:pos x="81" y="92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1" h="92">
                      <a:moveTo>
                        <a:pt x="0" y="49"/>
                      </a:moveTo>
                      <a:lnTo>
                        <a:pt x="86" y="0"/>
                      </a:lnTo>
                      <a:lnTo>
                        <a:pt x="171" y="37"/>
                      </a:lnTo>
                      <a:lnTo>
                        <a:pt x="81" y="92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51" name="Freeform 256">
                  <a:extLst>
                    <a:ext uri="{FF2B5EF4-FFF2-40B4-BE49-F238E27FC236}">
                      <a16:creationId xmlns:a16="http://schemas.microsoft.com/office/drawing/2014/main" id="{AE8D429B-2733-4743-8B4F-45941C5606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8" y="3914"/>
                  <a:ext cx="72" cy="43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82" y="0"/>
                    </a:cxn>
                    <a:cxn ang="0">
                      <a:pos x="181" y="60"/>
                    </a:cxn>
                    <a:cxn ang="0">
                      <a:pos x="91" y="108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181" h="108">
                      <a:moveTo>
                        <a:pt x="0" y="51"/>
                      </a:moveTo>
                      <a:lnTo>
                        <a:pt x="82" y="0"/>
                      </a:lnTo>
                      <a:lnTo>
                        <a:pt x="181" y="60"/>
                      </a:lnTo>
                      <a:lnTo>
                        <a:pt x="91" y="108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52" name="Freeform 257">
                  <a:extLst>
                    <a:ext uri="{FF2B5EF4-FFF2-40B4-BE49-F238E27FC236}">
                      <a16:creationId xmlns:a16="http://schemas.microsoft.com/office/drawing/2014/main" id="{8C309931-006A-4640-8174-792231CAC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7" y="3826"/>
                  <a:ext cx="139" cy="163"/>
                </a:xfrm>
                <a:custGeom>
                  <a:avLst/>
                  <a:gdLst/>
                  <a:ahLst/>
                  <a:cxnLst>
                    <a:cxn ang="0">
                      <a:pos x="0" y="213"/>
                    </a:cxn>
                    <a:cxn ang="0">
                      <a:pos x="90" y="161"/>
                    </a:cxn>
                    <a:cxn ang="0">
                      <a:pos x="55" y="143"/>
                    </a:cxn>
                    <a:cxn ang="0">
                      <a:pos x="55" y="112"/>
                    </a:cxn>
                    <a:cxn ang="0">
                      <a:pos x="139" y="74"/>
                    </a:cxn>
                    <a:cxn ang="0">
                      <a:pos x="139" y="40"/>
                    </a:cxn>
                    <a:cxn ang="0">
                      <a:pos x="206" y="67"/>
                    </a:cxn>
                    <a:cxn ang="0">
                      <a:pos x="326" y="0"/>
                    </a:cxn>
                    <a:cxn ang="0">
                      <a:pos x="326" y="110"/>
                    </a:cxn>
                    <a:cxn ang="0">
                      <a:pos x="347" y="125"/>
                    </a:cxn>
                    <a:cxn ang="0">
                      <a:pos x="346" y="256"/>
                    </a:cxn>
                    <a:cxn ang="0">
                      <a:pos x="315" y="285"/>
                    </a:cxn>
                    <a:cxn ang="0">
                      <a:pos x="296" y="279"/>
                    </a:cxn>
                    <a:cxn ang="0">
                      <a:pos x="230" y="338"/>
                    </a:cxn>
                    <a:cxn ang="0">
                      <a:pos x="208" y="326"/>
                    </a:cxn>
                    <a:cxn ang="0">
                      <a:pos x="202" y="345"/>
                    </a:cxn>
                    <a:cxn ang="0">
                      <a:pos x="132" y="409"/>
                    </a:cxn>
                    <a:cxn ang="0">
                      <a:pos x="132" y="322"/>
                    </a:cxn>
                    <a:cxn ang="0">
                      <a:pos x="194" y="274"/>
                    </a:cxn>
                    <a:cxn ang="0">
                      <a:pos x="122" y="244"/>
                    </a:cxn>
                    <a:cxn ang="0">
                      <a:pos x="62" y="279"/>
                    </a:cxn>
                    <a:cxn ang="0">
                      <a:pos x="62" y="305"/>
                    </a:cxn>
                    <a:cxn ang="0">
                      <a:pos x="7" y="334"/>
                    </a:cxn>
                    <a:cxn ang="0">
                      <a:pos x="0" y="213"/>
                    </a:cxn>
                  </a:cxnLst>
                  <a:rect l="0" t="0" r="r" b="b"/>
                  <a:pathLst>
                    <a:path w="347" h="409">
                      <a:moveTo>
                        <a:pt x="0" y="213"/>
                      </a:moveTo>
                      <a:lnTo>
                        <a:pt x="90" y="161"/>
                      </a:lnTo>
                      <a:lnTo>
                        <a:pt x="55" y="143"/>
                      </a:lnTo>
                      <a:lnTo>
                        <a:pt x="55" y="112"/>
                      </a:lnTo>
                      <a:lnTo>
                        <a:pt x="139" y="74"/>
                      </a:lnTo>
                      <a:lnTo>
                        <a:pt x="139" y="40"/>
                      </a:lnTo>
                      <a:lnTo>
                        <a:pt x="206" y="67"/>
                      </a:lnTo>
                      <a:lnTo>
                        <a:pt x="326" y="0"/>
                      </a:lnTo>
                      <a:lnTo>
                        <a:pt x="326" y="110"/>
                      </a:lnTo>
                      <a:lnTo>
                        <a:pt x="347" y="125"/>
                      </a:lnTo>
                      <a:lnTo>
                        <a:pt x="346" y="256"/>
                      </a:lnTo>
                      <a:lnTo>
                        <a:pt x="315" y="285"/>
                      </a:lnTo>
                      <a:lnTo>
                        <a:pt x="296" y="279"/>
                      </a:lnTo>
                      <a:lnTo>
                        <a:pt x="230" y="338"/>
                      </a:lnTo>
                      <a:lnTo>
                        <a:pt x="208" y="326"/>
                      </a:lnTo>
                      <a:lnTo>
                        <a:pt x="202" y="345"/>
                      </a:lnTo>
                      <a:lnTo>
                        <a:pt x="132" y="409"/>
                      </a:lnTo>
                      <a:lnTo>
                        <a:pt x="132" y="322"/>
                      </a:lnTo>
                      <a:lnTo>
                        <a:pt x="194" y="274"/>
                      </a:lnTo>
                      <a:lnTo>
                        <a:pt x="122" y="244"/>
                      </a:lnTo>
                      <a:lnTo>
                        <a:pt x="62" y="279"/>
                      </a:lnTo>
                      <a:lnTo>
                        <a:pt x="62" y="305"/>
                      </a:lnTo>
                      <a:lnTo>
                        <a:pt x="7" y="334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914D36"/>
                </a:solidFill>
                <a:ln w="12700" cmpd="sng">
                  <a:solidFill>
                    <a:srgbClr val="914D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53" name="Freeform 258">
                  <a:extLst>
                    <a:ext uri="{FF2B5EF4-FFF2-40B4-BE49-F238E27FC236}">
                      <a16:creationId xmlns:a16="http://schemas.microsoft.com/office/drawing/2014/main" id="{352A5A2E-B439-4ED4-92A7-50AF761A6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88" y="3882"/>
                  <a:ext cx="22" cy="4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55" y="19"/>
                    </a:cxn>
                    <a:cxn ang="0">
                      <a:pos x="55" y="99"/>
                    </a:cxn>
                    <a:cxn ang="0">
                      <a:pos x="17" y="79"/>
                    </a:cxn>
                    <a:cxn ang="0">
                      <a:pos x="17" y="36"/>
                    </a:cxn>
                    <a:cxn ang="0">
                      <a:pos x="0" y="2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5" h="99">
                      <a:moveTo>
                        <a:pt x="2" y="0"/>
                      </a:moveTo>
                      <a:lnTo>
                        <a:pt x="55" y="19"/>
                      </a:lnTo>
                      <a:lnTo>
                        <a:pt x="55" y="99"/>
                      </a:lnTo>
                      <a:lnTo>
                        <a:pt x="17" y="79"/>
                      </a:lnTo>
                      <a:lnTo>
                        <a:pt x="17" y="36"/>
                      </a:lnTo>
                      <a:lnTo>
                        <a:pt x="0" y="2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54" name="Freeform 259">
                  <a:extLst>
                    <a:ext uri="{FF2B5EF4-FFF2-40B4-BE49-F238E27FC236}">
                      <a16:creationId xmlns:a16="http://schemas.microsoft.com/office/drawing/2014/main" id="{797E3AF7-9481-42A9-82E8-74593FD09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1" y="3982"/>
                  <a:ext cx="144" cy="138"/>
                </a:xfrm>
                <a:custGeom>
                  <a:avLst/>
                  <a:gdLst/>
                  <a:ahLst/>
                  <a:cxnLst>
                    <a:cxn ang="0">
                      <a:pos x="45" y="256"/>
                    </a:cxn>
                    <a:cxn ang="0">
                      <a:pos x="40" y="100"/>
                    </a:cxn>
                    <a:cxn ang="0">
                      <a:pos x="83" y="70"/>
                    </a:cxn>
                    <a:cxn ang="0">
                      <a:pos x="0" y="21"/>
                    </a:cxn>
                    <a:cxn ang="0">
                      <a:pos x="21" y="4"/>
                    </a:cxn>
                    <a:cxn ang="0">
                      <a:pos x="219" y="113"/>
                    </a:cxn>
                    <a:cxn ang="0">
                      <a:pos x="360" y="0"/>
                    </a:cxn>
                    <a:cxn ang="0">
                      <a:pos x="360" y="188"/>
                    </a:cxn>
                    <a:cxn ang="0">
                      <a:pos x="287" y="253"/>
                    </a:cxn>
                    <a:cxn ang="0">
                      <a:pos x="244" y="241"/>
                    </a:cxn>
                    <a:cxn ang="0">
                      <a:pos x="241" y="286"/>
                    </a:cxn>
                    <a:cxn ang="0">
                      <a:pos x="171" y="344"/>
                    </a:cxn>
                    <a:cxn ang="0">
                      <a:pos x="171" y="240"/>
                    </a:cxn>
                    <a:cxn ang="0">
                      <a:pos x="231" y="182"/>
                    </a:cxn>
                    <a:cxn ang="0">
                      <a:pos x="86" y="172"/>
                    </a:cxn>
                    <a:cxn ang="0">
                      <a:pos x="67" y="182"/>
                    </a:cxn>
                    <a:cxn ang="0">
                      <a:pos x="67" y="248"/>
                    </a:cxn>
                    <a:cxn ang="0">
                      <a:pos x="45" y="256"/>
                    </a:cxn>
                  </a:cxnLst>
                  <a:rect l="0" t="0" r="r" b="b"/>
                  <a:pathLst>
                    <a:path w="360" h="344">
                      <a:moveTo>
                        <a:pt x="45" y="256"/>
                      </a:moveTo>
                      <a:lnTo>
                        <a:pt x="40" y="100"/>
                      </a:lnTo>
                      <a:lnTo>
                        <a:pt x="83" y="70"/>
                      </a:lnTo>
                      <a:lnTo>
                        <a:pt x="0" y="21"/>
                      </a:lnTo>
                      <a:lnTo>
                        <a:pt x="21" y="4"/>
                      </a:lnTo>
                      <a:lnTo>
                        <a:pt x="219" y="113"/>
                      </a:lnTo>
                      <a:lnTo>
                        <a:pt x="360" y="0"/>
                      </a:lnTo>
                      <a:lnTo>
                        <a:pt x="360" y="188"/>
                      </a:lnTo>
                      <a:lnTo>
                        <a:pt x="287" y="253"/>
                      </a:lnTo>
                      <a:lnTo>
                        <a:pt x="244" y="241"/>
                      </a:lnTo>
                      <a:lnTo>
                        <a:pt x="241" y="286"/>
                      </a:lnTo>
                      <a:lnTo>
                        <a:pt x="171" y="344"/>
                      </a:lnTo>
                      <a:lnTo>
                        <a:pt x="171" y="240"/>
                      </a:lnTo>
                      <a:lnTo>
                        <a:pt x="231" y="182"/>
                      </a:lnTo>
                      <a:lnTo>
                        <a:pt x="86" y="172"/>
                      </a:lnTo>
                      <a:lnTo>
                        <a:pt x="67" y="182"/>
                      </a:lnTo>
                      <a:lnTo>
                        <a:pt x="67" y="248"/>
                      </a:lnTo>
                      <a:lnTo>
                        <a:pt x="45" y="256"/>
                      </a:lnTo>
                      <a:close/>
                    </a:path>
                  </a:pathLst>
                </a:custGeom>
                <a:solidFill>
                  <a:srgbClr val="914D36"/>
                </a:solidFill>
                <a:ln w="12700" cmpd="sng">
                  <a:solidFill>
                    <a:srgbClr val="914D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55" name="Freeform 260">
                  <a:extLst>
                    <a:ext uri="{FF2B5EF4-FFF2-40B4-BE49-F238E27FC236}">
                      <a16:creationId xmlns:a16="http://schemas.microsoft.com/office/drawing/2014/main" id="{D632D692-35A1-4981-9725-3BC5ABA86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4" y="4011"/>
                  <a:ext cx="19" cy="32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0" y="53"/>
                    </a:cxn>
                    <a:cxn ang="0">
                      <a:pos x="0" y="79"/>
                    </a:cxn>
                    <a:cxn ang="0">
                      <a:pos x="46" y="14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46" h="79">
                      <a:moveTo>
                        <a:pt x="22" y="0"/>
                      </a:moveTo>
                      <a:lnTo>
                        <a:pt x="0" y="53"/>
                      </a:lnTo>
                      <a:lnTo>
                        <a:pt x="0" y="79"/>
                      </a:lnTo>
                      <a:lnTo>
                        <a:pt x="46" y="14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56" name="Freeform 261">
                  <a:extLst>
                    <a:ext uri="{FF2B5EF4-FFF2-40B4-BE49-F238E27FC236}">
                      <a16:creationId xmlns:a16="http://schemas.microsoft.com/office/drawing/2014/main" id="{E6EFE6D4-86E1-4A92-BB79-99CCC81F3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4" y="4001"/>
                  <a:ext cx="45" cy="16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77" y="0"/>
                    </a:cxn>
                    <a:cxn ang="0">
                      <a:pos x="112" y="22"/>
                    </a:cxn>
                    <a:cxn ang="0">
                      <a:pos x="19" y="38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112" h="38">
                      <a:moveTo>
                        <a:pt x="0" y="23"/>
                      </a:moveTo>
                      <a:lnTo>
                        <a:pt x="77" y="0"/>
                      </a:lnTo>
                      <a:lnTo>
                        <a:pt x="112" y="22"/>
                      </a:lnTo>
                      <a:lnTo>
                        <a:pt x="19" y="38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914D36"/>
                </a:solidFill>
                <a:ln w="12700" cmpd="sng">
                  <a:solidFill>
                    <a:srgbClr val="914D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57" name="Freeform 262">
                  <a:extLst>
                    <a:ext uri="{FF2B5EF4-FFF2-40B4-BE49-F238E27FC236}">
                      <a16:creationId xmlns:a16="http://schemas.microsoft.com/office/drawing/2014/main" id="{8D1AFEEF-2270-462E-AD53-F8F9A259B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6" y="3807"/>
                  <a:ext cx="59" cy="341"/>
                </a:xfrm>
                <a:custGeom>
                  <a:avLst/>
                  <a:gdLst/>
                  <a:ahLst/>
                  <a:cxnLst>
                    <a:cxn ang="0">
                      <a:pos x="15" y="853"/>
                    </a:cxn>
                    <a:cxn ang="0">
                      <a:pos x="148" y="736"/>
                    </a:cxn>
                    <a:cxn ang="0">
                      <a:pos x="148" y="706"/>
                    </a:cxn>
                    <a:cxn ang="0">
                      <a:pos x="32" y="802"/>
                    </a:cxn>
                    <a:cxn ang="0">
                      <a:pos x="32" y="555"/>
                    </a:cxn>
                    <a:cxn ang="0">
                      <a:pos x="148" y="458"/>
                    </a:cxn>
                    <a:cxn ang="0">
                      <a:pos x="148" y="423"/>
                    </a:cxn>
                    <a:cxn ang="0">
                      <a:pos x="31" y="519"/>
                    </a:cxn>
                    <a:cxn ang="0">
                      <a:pos x="30" y="110"/>
                    </a:cxn>
                    <a:cxn ang="0">
                      <a:pos x="148" y="33"/>
                    </a:cxn>
                    <a:cxn ang="0">
                      <a:pos x="148" y="0"/>
                    </a:cxn>
                    <a:cxn ang="0">
                      <a:pos x="31" y="73"/>
                    </a:cxn>
                    <a:cxn ang="0">
                      <a:pos x="31" y="0"/>
                    </a:cxn>
                    <a:cxn ang="0">
                      <a:pos x="9" y="0"/>
                    </a:cxn>
                    <a:cxn ang="0">
                      <a:pos x="0" y="235"/>
                    </a:cxn>
                    <a:cxn ang="0">
                      <a:pos x="9" y="830"/>
                    </a:cxn>
                    <a:cxn ang="0">
                      <a:pos x="15" y="853"/>
                    </a:cxn>
                  </a:cxnLst>
                  <a:rect l="0" t="0" r="r" b="b"/>
                  <a:pathLst>
                    <a:path w="148" h="853">
                      <a:moveTo>
                        <a:pt x="15" y="853"/>
                      </a:moveTo>
                      <a:lnTo>
                        <a:pt x="148" y="736"/>
                      </a:lnTo>
                      <a:lnTo>
                        <a:pt x="148" y="706"/>
                      </a:lnTo>
                      <a:lnTo>
                        <a:pt x="32" y="802"/>
                      </a:lnTo>
                      <a:lnTo>
                        <a:pt x="32" y="555"/>
                      </a:lnTo>
                      <a:lnTo>
                        <a:pt x="148" y="458"/>
                      </a:lnTo>
                      <a:lnTo>
                        <a:pt x="148" y="423"/>
                      </a:lnTo>
                      <a:lnTo>
                        <a:pt x="31" y="519"/>
                      </a:lnTo>
                      <a:lnTo>
                        <a:pt x="30" y="110"/>
                      </a:lnTo>
                      <a:lnTo>
                        <a:pt x="148" y="33"/>
                      </a:lnTo>
                      <a:lnTo>
                        <a:pt x="148" y="0"/>
                      </a:lnTo>
                      <a:lnTo>
                        <a:pt x="31" y="73"/>
                      </a:lnTo>
                      <a:lnTo>
                        <a:pt x="31" y="0"/>
                      </a:lnTo>
                      <a:lnTo>
                        <a:pt x="9" y="0"/>
                      </a:lnTo>
                      <a:lnTo>
                        <a:pt x="0" y="235"/>
                      </a:lnTo>
                      <a:lnTo>
                        <a:pt x="9" y="830"/>
                      </a:lnTo>
                      <a:lnTo>
                        <a:pt x="15" y="853"/>
                      </a:lnTo>
                      <a:close/>
                    </a:path>
                  </a:pathLst>
                </a:custGeom>
                <a:solidFill>
                  <a:srgbClr val="496979"/>
                </a:solidFill>
                <a:ln w="12700" cmpd="sng">
                  <a:solidFill>
                    <a:srgbClr val="49697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58" name="Freeform 263">
                  <a:extLst>
                    <a:ext uri="{FF2B5EF4-FFF2-40B4-BE49-F238E27FC236}">
                      <a16:creationId xmlns:a16="http://schemas.microsoft.com/office/drawing/2014/main" id="{CF83C12A-0896-4CF6-A31E-304001961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4" y="3947"/>
                  <a:ext cx="130" cy="8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25" y="189"/>
                    </a:cxn>
                    <a:cxn ang="0">
                      <a:pos x="325" y="219"/>
                    </a:cxn>
                    <a:cxn ang="0">
                      <a:pos x="0" y="1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325" h="219">
                      <a:moveTo>
                        <a:pt x="7" y="0"/>
                      </a:moveTo>
                      <a:lnTo>
                        <a:pt x="325" y="189"/>
                      </a:lnTo>
                      <a:lnTo>
                        <a:pt x="325" y="219"/>
                      </a:lnTo>
                      <a:lnTo>
                        <a:pt x="0" y="1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CC8D3"/>
                </a:solidFill>
                <a:ln w="12700" cmpd="sng">
                  <a:solidFill>
                    <a:srgbClr val="BCC8D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59" name="Freeform 264">
                  <a:extLst>
                    <a:ext uri="{FF2B5EF4-FFF2-40B4-BE49-F238E27FC236}">
                      <a16:creationId xmlns:a16="http://schemas.microsoft.com/office/drawing/2014/main" id="{5784149A-9641-478A-A22C-514CA147E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0" y="3807"/>
                  <a:ext cx="143" cy="3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632"/>
                    </a:cxn>
                    <a:cxn ang="0">
                      <a:pos x="357" y="860"/>
                    </a:cxn>
                    <a:cxn ang="0">
                      <a:pos x="352" y="0"/>
                    </a:cxn>
                    <a:cxn ang="0">
                      <a:pos x="331" y="0"/>
                    </a:cxn>
                    <a:cxn ang="0">
                      <a:pos x="331" y="812"/>
                    </a:cxn>
                    <a:cxn ang="0">
                      <a:pos x="16" y="619"/>
                    </a:cxn>
                    <a:cxn ang="0">
                      <a:pos x="1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57" h="860">
                      <a:moveTo>
                        <a:pt x="0" y="0"/>
                      </a:moveTo>
                      <a:lnTo>
                        <a:pt x="3" y="632"/>
                      </a:lnTo>
                      <a:lnTo>
                        <a:pt x="357" y="860"/>
                      </a:lnTo>
                      <a:lnTo>
                        <a:pt x="352" y="0"/>
                      </a:lnTo>
                      <a:lnTo>
                        <a:pt x="331" y="0"/>
                      </a:lnTo>
                      <a:lnTo>
                        <a:pt x="331" y="812"/>
                      </a:lnTo>
                      <a:lnTo>
                        <a:pt x="16" y="619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CC8D3"/>
                </a:solidFill>
                <a:ln w="12700" cmpd="sng">
                  <a:solidFill>
                    <a:srgbClr val="BCC8D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60" name="Freeform 265">
                  <a:extLst>
                    <a:ext uri="{FF2B5EF4-FFF2-40B4-BE49-F238E27FC236}">
                      <a16:creationId xmlns:a16="http://schemas.microsoft.com/office/drawing/2014/main" id="{0D60B82A-4552-4E77-A362-0B0753541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9" y="3807"/>
                  <a:ext cx="104" cy="47"/>
                </a:xfrm>
                <a:custGeom>
                  <a:avLst/>
                  <a:gdLst/>
                  <a:ahLst/>
                  <a:cxnLst>
                    <a:cxn ang="0">
                      <a:pos x="260" y="117"/>
                    </a:cxn>
                    <a:cxn ang="0">
                      <a:pos x="0" y="0"/>
                    </a:cxn>
                    <a:cxn ang="0">
                      <a:pos x="51" y="0"/>
                    </a:cxn>
                    <a:cxn ang="0">
                      <a:pos x="260" y="81"/>
                    </a:cxn>
                    <a:cxn ang="0">
                      <a:pos x="260" y="117"/>
                    </a:cxn>
                  </a:cxnLst>
                  <a:rect l="0" t="0" r="r" b="b"/>
                  <a:pathLst>
                    <a:path w="260" h="117">
                      <a:moveTo>
                        <a:pt x="260" y="117"/>
                      </a:move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260" y="81"/>
                      </a:lnTo>
                      <a:lnTo>
                        <a:pt x="260" y="117"/>
                      </a:lnTo>
                      <a:close/>
                    </a:path>
                  </a:pathLst>
                </a:custGeom>
                <a:solidFill>
                  <a:srgbClr val="BCC8D3"/>
                </a:solidFill>
                <a:ln w="12700" cmpd="sng">
                  <a:solidFill>
                    <a:srgbClr val="BCC8D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61" name="Freeform 266">
                  <a:extLst>
                    <a:ext uri="{FF2B5EF4-FFF2-40B4-BE49-F238E27FC236}">
                      <a16:creationId xmlns:a16="http://schemas.microsoft.com/office/drawing/2014/main" id="{04A38FF5-2097-4FFD-86A9-BD9923073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7" y="3951"/>
                  <a:ext cx="144" cy="51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45" y="87"/>
                    </a:cxn>
                    <a:cxn ang="0">
                      <a:pos x="39" y="107"/>
                    </a:cxn>
                    <a:cxn ang="0">
                      <a:pos x="71" y="109"/>
                    </a:cxn>
                    <a:cxn ang="0">
                      <a:pos x="208" y="126"/>
                    </a:cxn>
                    <a:cxn ang="0">
                      <a:pos x="217" y="120"/>
                    </a:cxn>
                    <a:cxn ang="0">
                      <a:pos x="303" y="124"/>
                    </a:cxn>
                    <a:cxn ang="0">
                      <a:pos x="358" y="91"/>
                    </a:cxn>
                    <a:cxn ang="0">
                      <a:pos x="320" y="77"/>
                    </a:cxn>
                    <a:cxn ang="0">
                      <a:pos x="350" y="60"/>
                    </a:cxn>
                    <a:cxn ang="0">
                      <a:pos x="286" y="15"/>
                    </a:cxn>
                    <a:cxn ang="0">
                      <a:pos x="129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358" h="126">
                      <a:moveTo>
                        <a:pt x="0" y="79"/>
                      </a:moveTo>
                      <a:lnTo>
                        <a:pt x="45" y="87"/>
                      </a:lnTo>
                      <a:lnTo>
                        <a:pt x="39" y="107"/>
                      </a:lnTo>
                      <a:lnTo>
                        <a:pt x="71" y="109"/>
                      </a:lnTo>
                      <a:lnTo>
                        <a:pt x="208" y="126"/>
                      </a:lnTo>
                      <a:lnTo>
                        <a:pt x="217" y="120"/>
                      </a:lnTo>
                      <a:lnTo>
                        <a:pt x="303" y="124"/>
                      </a:lnTo>
                      <a:lnTo>
                        <a:pt x="358" y="91"/>
                      </a:lnTo>
                      <a:lnTo>
                        <a:pt x="320" y="77"/>
                      </a:lnTo>
                      <a:lnTo>
                        <a:pt x="350" y="60"/>
                      </a:lnTo>
                      <a:lnTo>
                        <a:pt x="286" y="15"/>
                      </a:lnTo>
                      <a:lnTo>
                        <a:pt x="129" y="0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584B4B"/>
                </a:solidFill>
                <a:ln w="12700" cmpd="sng">
                  <a:solidFill>
                    <a:srgbClr val="584B4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62" name="Freeform 267">
                  <a:extLst>
                    <a:ext uri="{FF2B5EF4-FFF2-40B4-BE49-F238E27FC236}">
                      <a16:creationId xmlns:a16="http://schemas.microsoft.com/office/drawing/2014/main" id="{442A9326-D918-4DBE-8923-BC420AA62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3954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34" y="1"/>
                    </a:cxn>
                    <a:cxn ang="0">
                      <a:pos x="34" y="6"/>
                    </a:cxn>
                    <a:cxn ang="0">
                      <a:pos x="33" y="8"/>
                    </a:cxn>
                    <a:cxn ang="0">
                      <a:pos x="33" y="10"/>
                    </a:cxn>
                    <a:cxn ang="0">
                      <a:pos x="32" y="14"/>
                    </a:cxn>
                    <a:cxn ang="0">
                      <a:pos x="31" y="16"/>
                    </a:cxn>
                    <a:cxn ang="0">
                      <a:pos x="28" y="17"/>
                    </a:cxn>
                    <a:cxn ang="0">
                      <a:pos x="26" y="20"/>
                    </a:cxn>
                    <a:cxn ang="0">
                      <a:pos x="22" y="21"/>
                    </a:cxn>
                    <a:cxn ang="0">
                      <a:pos x="20" y="23"/>
                    </a:cxn>
                    <a:cxn ang="0">
                      <a:pos x="16" y="23"/>
                    </a:cxn>
                    <a:cxn ang="0">
                      <a:pos x="14" y="25"/>
                    </a:cxn>
                    <a:cxn ang="0">
                      <a:pos x="8" y="25"/>
                    </a:cxn>
                    <a:cxn ang="0">
                      <a:pos x="4" y="23"/>
                    </a:cxn>
                    <a:cxn ang="0">
                      <a:pos x="2" y="21"/>
                    </a:cxn>
                    <a:cxn ang="0">
                      <a:pos x="0" y="20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25">
                      <a:moveTo>
                        <a:pt x="35" y="0"/>
                      </a:moveTo>
                      <a:lnTo>
                        <a:pt x="34" y="1"/>
                      </a:lnTo>
                      <a:lnTo>
                        <a:pt x="34" y="6"/>
                      </a:lnTo>
                      <a:lnTo>
                        <a:pt x="33" y="8"/>
                      </a:lnTo>
                      <a:lnTo>
                        <a:pt x="33" y="10"/>
                      </a:lnTo>
                      <a:lnTo>
                        <a:pt x="32" y="14"/>
                      </a:lnTo>
                      <a:lnTo>
                        <a:pt x="31" y="16"/>
                      </a:lnTo>
                      <a:lnTo>
                        <a:pt x="28" y="17"/>
                      </a:lnTo>
                      <a:lnTo>
                        <a:pt x="26" y="20"/>
                      </a:lnTo>
                      <a:lnTo>
                        <a:pt x="22" y="21"/>
                      </a:lnTo>
                      <a:lnTo>
                        <a:pt x="20" y="23"/>
                      </a:lnTo>
                      <a:lnTo>
                        <a:pt x="16" y="23"/>
                      </a:lnTo>
                      <a:lnTo>
                        <a:pt x="14" y="25"/>
                      </a:lnTo>
                      <a:lnTo>
                        <a:pt x="8" y="25"/>
                      </a:lnTo>
                      <a:lnTo>
                        <a:pt x="4" y="23"/>
                      </a:lnTo>
                      <a:lnTo>
                        <a:pt x="2" y="21"/>
                      </a:lnTo>
                      <a:lnTo>
                        <a:pt x="0" y="2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63" name="Freeform 268">
                  <a:extLst>
                    <a:ext uri="{FF2B5EF4-FFF2-40B4-BE49-F238E27FC236}">
                      <a16:creationId xmlns:a16="http://schemas.microsoft.com/office/drawing/2014/main" id="{95D03D99-20AD-46DD-89A8-290EBB8A42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" y="3964"/>
                  <a:ext cx="14" cy="13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34" y="1"/>
                    </a:cxn>
                    <a:cxn ang="0">
                      <a:pos x="34" y="6"/>
                    </a:cxn>
                    <a:cxn ang="0">
                      <a:pos x="33" y="8"/>
                    </a:cxn>
                    <a:cxn ang="0">
                      <a:pos x="33" y="10"/>
                    </a:cxn>
                    <a:cxn ang="0">
                      <a:pos x="31" y="14"/>
                    </a:cxn>
                    <a:cxn ang="0">
                      <a:pos x="31" y="16"/>
                    </a:cxn>
                    <a:cxn ang="0">
                      <a:pos x="0" y="2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30">
                      <a:moveTo>
                        <a:pt x="36" y="0"/>
                      </a:moveTo>
                      <a:lnTo>
                        <a:pt x="34" y="1"/>
                      </a:lnTo>
                      <a:lnTo>
                        <a:pt x="34" y="6"/>
                      </a:lnTo>
                      <a:lnTo>
                        <a:pt x="33" y="8"/>
                      </a:lnTo>
                      <a:lnTo>
                        <a:pt x="33" y="10"/>
                      </a:lnTo>
                      <a:lnTo>
                        <a:pt x="31" y="14"/>
                      </a:lnTo>
                      <a:lnTo>
                        <a:pt x="31" y="16"/>
                      </a:lnTo>
                      <a:cubicBezTo>
                        <a:pt x="21" y="22"/>
                        <a:pt x="9" y="30"/>
                        <a:pt x="0" y="20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64" name="Freeform 269">
                  <a:extLst>
                    <a:ext uri="{FF2B5EF4-FFF2-40B4-BE49-F238E27FC236}">
                      <a16:creationId xmlns:a16="http://schemas.microsoft.com/office/drawing/2014/main" id="{62985F8E-FDC3-4D6B-8F8B-54E1262E8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0" y="3879"/>
                  <a:ext cx="31" cy="27"/>
                </a:xfrm>
                <a:custGeom>
                  <a:avLst/>
                  <a:gdLst/>
                  <a:ahLst/>
                  <a:cxnLst>
                    <a:cxn ang="0">
                      <a:pos x="0" y="62"/>
                    </a:cxn>
                    <a:cxn ang="0">
                      <a:pos x="1" y="31"/>
                    </a:cxn>
                    <a:cxn ang="0">
                      <a:pos x="8" y="24"/>
                    </a:cxn>
                    <a:cxn ang="0">
                      <a:pos x="13" y="20"/>
                    </a:cxn>
                    <a:cxn ang="0">
                      <a:pos x="15" y="18"/>
                    </a:cxn>
                    <a:cxn ang="0">
                      <a:pos x="19" y="17"/>
                    </a:cxn>
                    <a:cxn ang="0">
                      <a:pos x="21" y="14"/>
                    </a:cxn>
                    <a:cxn ang="0">
                      <a:pos x="25" y="13"/>
                    </a:cxn>
                    <a:cxn ang="0">
                      <a:pos x="27" y="11"/>
                    </a:cxn>
                    <a:cxn ang="0">
                      <a:pos x="31" y="8"/>
                    </a:cxn>
                    <a:cxn ang="0">
                      <a:pos x="34" y="7"/>
                    </a:cxn>
                    <a:cxn ang="0">
                      <a:pos x="76" y="2"/>
                    </a:cxn>
                    <a:cxn ang="0">
                      <a:pos x="76" y="3"/>
                    </a:cxn>
                    <a:cxn ang="0">
                      <a:pos x="35" y="18"/>
                    </a:cxn>
                    <a:cxn ang="0">
                      <a:pos x="7" y="36"/>
                    </a:cxn>
                    <a:cxn ang="0">
                      <a:pos x="7" y="68"/>
                    </a:cxn>
                    <a:cxn ang="0">
                      <a:pos x="0" y="62"/>
                    </a:cxn>
                  </a:cxnLst>
                  <a:rect l="0" t="0" r="r" b="b"/>
                  <a:pathLst>
                    <a:path w="76" h="68">
                      <a:moveTo>
                        <a:pt x="0" y="62"/>
                      </a:moveTo>
                      <a:lnTo>
                        <a:pt x="1" y="31"/>
                      </a:lnTo>
                      <a:lnTo>
                        <a:pt x="8" y="24"/>
                      </a:lnTo>
                      <a:lnTo>
                        <a:pt x="13" y="20"/>
                      </a:lnTo>
                      <a:lnTo>
                        <a:pt x="15" y="18"/>
                      </a:lnTo>
                      <a:lnTo>
                        <a:pt x="19" y="17"/>
                      </a:lnTo>
                      <a:lnTo>
                        <a:pt x="21" y="14"/>
                      </a:lnTo>
                      <a:lnTo>
                        <a:pt x="25" y="13"/>
                      </a:lnTo>
                      <a:lnTo>
                        <a:pt x="27" y="11"/>
                      </a:lnTo>
                      <a:lnTo>
                        <a:pt x="31" y="8"/>
                      </a:lnTo>
                      <a:lnTo>
                        <a:pt x="34" y="7"/>
                      </a:lnTo>
                      <a:cubicBezTo>
                        <a:pt x="53" y="1"/>
                        <a:pt x="56" y="0"/>
                        <a:pt x="76" y="2"/>
                      </a:cubicBezTo>
                      <a:lnTo>
                        <a:pt x="76" y="3"/>
                      </a:lnTo>
                      <a:lnTo>
                        <a:pt x="35" y="18"/>
                      </a:lnTo>
                      <a:lnTo>
                        <a:pt x="7" y="36"/>
                      </a:lnTo>
                      <a:lnTo>
                        <a:pt x="7" y="68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 w="12700" cmpd="sng">
                  <a:solidFill>
                    <a:srgbClr val="E6E6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65" name="Freeform 270">
                  <a:extLst>
                    <a:ext uri="{FF2B5EF4-FFF2-40B4-BE49-F238E27FC236}">
                      <a16:creationId xmlns:a16="http://schemas.microsoft.com/office/drawing/2014/main" id="{0533558E-F3EC-4354-816C-D7B4B5C04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1" y="3880"/>
                  <a:ext cx="35" cy="40"/>
                </a:xfrm>
                <a:custGeom>
                  <a:avLst/>
                  <a:gdLst/>
                  <a:ahLst/>
                  <a:cxnLst>
                    <a:cxn ang="0">
                      <a:pos x="9" y="73"/>
                    </a:cxn>
                    <a:cxn ang="0">
                      <a:pos x="9" y="31"/>
                    </a:cxn>
                    <a:cxn ang="0">
                      <a:pos x="44" y="14"/>
                    </a:cxn>
                    <a:cxn ang="0">
                      <a:pos x="47" y="14"/>
                    </a:cxn>
                    <a:cxn ang="0">
                      <a:pos x="51" y="13"/>
                    </a:cxn>
                    <a:cxn ang="0">
                      <a:pos x="53" y="12"/>
                    </a:cxn>
                    <a:cxn ang="0">
                      <a:pos x="57" y="10"/>
                    </a:cxn>
                    <a:cxn ang="0">
                      <a:pos x="60" y="10"/>
                    </a:cxn>
                    <a:cxn ang="0">
                      <a:pos x="64" y="9"/>
                    </a:cxn>
                    <a:cxn ang="0">
                      <a:pos x="77" y="9"/>
                    </a:cxn>
                    <a:cxn ang="0">
                      <a:pos x="79" y="10"/>
                    </a:cxn>
                    <a:cxn ang="0">
                      <a:pos x="80" y="96"/>
                    </a:cxn>
                    <a:cxn ang="0">
                      <a:pos x="83" y="98"/>
                    </a:cxn>
                    <a:cxn ang="0">
                      <a:pos x="86" y="83"/>
                    </a:cxn>
                    <a:cxn ang="0">
                      <a:pos x="86" y="4"/>
                    </a:cxn>
                    <a:cxn ang="0">
                      <a:pos x="74" y="0"/>
                    </a:cxn>
                    <a:cxn ang="0">
                      <a:pos x="65" y="0"/>
                    </a:cxn>
                    <a:cxn ang="0">
                      <a:pos x="61" y="1"/>
                    </a:cxn>
                    <a:cxn ang="0">
                      <a:pos x="40" y="4"/>
                    </a:cxn>
                    <a:cxn ang="0">
                      <a:pos x="38" y="6"/>
                    </a:cxn>
                    <a:cxn ang="0">
                      <a:pos x="34" y="7"/>
                    </a:cxn>
                    <a:cxn ang="0">
                      <a:pos x="31" y="9"/>
                    </a:cxn>
                    <a:cxn ang="0">
                      <a:pos x="28" y="10"/>
                    </a:cxn>
                    <a:cxn ang="0">
                      <a:pos x="25" y="12"/>
                    </a:cxn>
                    <a:cxn ang="0">
                      <a:pos x="22" y="14"/>
                    </a:cxn>
                    <a:cxn ang="0">
                      <a:pos x="17" y="16"/>
                    </a:cxn>
                    <a:cxn ang="0">
                      <a:pos x="13" y="21"/>
                    </a:cxn>
                    <a:cxn ang="0">
                      <a:pos x="9" y="23"/>
                    </a:cxn>
                    <a:cxn ang="0">
                      <a:pos x="7" y="26"/>
                    </a:cxn>
                    <a:cxn ang="0">
                      <a:pos x="5" y="28"/>
                    </a:cxn>
                    <a:cxn ang="0">
                      <a:pos x="5" y="30"/>
                    </a:cxn>
                    <a:cxn ang="0">
                      <a:pos x="0" y="30"/>
                    </a:cxn>
                    <a:cxn ang="0">
                      <a:pos x="0" y="58"/>
                    </a:cxn>
                    <a:cxn ang="0">
                      <a:pos x="9" y="73"/>
                    </a:cxn>
                  </a:cxnLst>
                  <a:rect l="0" t="0" r="r" b="b"/>
                  <a:pathLst>
                    <a:path w="86" h="98">
                      <a:moveTo>
                        <a:pt x="9" y="73"/>
                      </a:moveTo>
                      <a:lnTo>
                        <a:pt x="9" y="31"/>
                      </a:lnTo>
                      <a:cubicBezTo>
                        <a:pt x="17" y="25"/>
                        <a:pt x="35" y="17"/>
                        <a:pt x="44" y="14"/>
                      </a:cubicBezTo>
                      <a:lnTo>
                        <a:pt x="47" y="14"/>
                      </a:lnTo>
                      <a:lnTo>
                        <a:pt x="51" y="13"/>
                      </a:lnTo>
                      <a:lnTo>
                        <a:pt x="53" y="12"/>
                      </a:lnTo>
                      <a:lnTo>
                        <a:pt x="57" y="10"/>
                      </a:lnTo>
                      <a:lnTo>
                        <a:pt x="60" y="10"/>
                      </a:lnTo>
                      <a:lnTo>
                        <a:pt x="64" y="9"/>
                      </a:lnTo>
                      <a:lnTo>
                        <a:pt x="77" y="9"/>
                      </a:lnTo>
                      <a:lnTo>
                        <a:pt x="79" y="10"/>
                      </a:lnTo>
                      <a:lnTo>
                        <a:pt x="80" y="96"/>
                      </a:lnTo>
                      <a:lnTo>
                        <a:pt x="83" y="98"/>
                      </a:lnTo>
                      <a:lnTo>
                        <a:pt x="86" y="83"/>
                      </a:lnTo>
                      <a:lnTo>
                        <a:pt x="86" y="4"/>
                      </a:lnTo>
                      <a:lnTo>
                        <a:pt x="74" y="0"/>
                      </a:lnTo>
                      <a:lnTo>
                        <a:pt x="65" y="0"/>
                      </a:lnTo>
                      <a:lnTo>
                        <a:pt x="61" y="1"/>
                      </a:lnTo>
                      <a:cubicBezTo>
                        <a:pt x="48" y="0"/>
                        <a:pt x="52" y="0"/>
                        <a:pt x="40" y="4"/>
                      </a:cubicBezTo>
                      <a:lnTo>
                        <a:pt x="38" y="6"/>
                      </a:lnTo>
                      <a:lnTo>
                        <a:pt x="34" y="7"/>
                      </a:lnTo>
                      <a:lnTo>
                        <a:pt x="31" y="9"/>
                      </a:lnTo>
                      <a:lnTo>
                        <a:pt x="28" y="10"/>
                      </a:lnTo>
                      <a:lnTo>
                        <a:pt x="25" y="12"/>
                      </a:lnTo>
                      <a:lnTo>
                        <a:pt x="22" y="14"/>
                      </a:lnTo>
                      <a:lnTo>
                        <a:pt x="17" y="16"/>
                      </a:lnTo>
                      <a:lnTo>
                        <a:pt x="13" y="21"/>
                      </a:lnTo>
                      <a:lnTo>
                        <a:pt x="9" y="23"/>
                      </a:lnTo>
                      <a:lnTo>
                        <a:pt x="7" y="26"/>
                      </a:lnTo>
                      <a:lnTo>
                        <a:pt x="5" y="28"/>
                      </a:lnTo>
                      <a:lnTo>
                        <a:pt x="5" y="30"/>
                      </a:lnTo>
                      <a:lnTo>
                        <a:pt x="0" y="30"/>
                      </a:lnTo>
                      <a:lnTo>
                        <a:pt x="0" y="58"/>
                      </a:lnTo>
                      <a:lnTo>
                        <a:pt x="9" y="73"/>
                      </a:lnTo>
                      <a:close/>
                    </a:path>
                  </a:pathLst>
                </a:custGeom>
                <a:solidFill>
                  <a:srgbClr val="5C5C71"/>
                </a:solidFill>
                <a:ln w="12700" cmpd="sng">
                  <a:solidFill>
                    <a:srgbClr val="5C5C7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66" name="Freeform 271">
                  <a:extLst>
                    <a:ext uri="{FF2B5EF4-FFF2-40B4-BE49-F238E27FC236}">
                      <a16:creationId xmlns:a16="http://schemas.microsoft.com/office/drawing/2014/main" id="{FA1CD701-525A-49BB-ADF8-AF0C207CB3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" y="3887"/>
                  <a:ext cx="30" cy="27"/>
                </a:xfrm>
                <a:custGeom>
                  <a:avLst/>
                  <a:gdLst/>
                  <a:ahLst/>
                  <a:cxnLst>
                    <a:cxn ang="0">
                      <a:pos x="0" y="62"/>
                    </a:cxn>
                    <a:cxn ang="0">
                      <a:pos x="1" y="29"/>
                    </a:cxn>
                    <a:cxn ang="0">
                      <a:pos x="2" y="28"/>
                    </a:cxn>
                    <a:cxn ang="0">
                      <a:pos x="7" y="23"/>
                    </a:cxn>
                    <a:cxn ang="0">
                      <a:pos x="12" y="20"/>
                    </a:cxn>
                    <a:cxn ang="0">
                      <a:pos x="14" y="17"/>
                    </a:cxn>
                    <a:cxn ang="0">
                      <a:pos x="33" y="5"/>
                    </a:cxn>
                    <a:cxn ang="0">
                      <a:pos x="55" y="1"/>
                    </a:cxn>
                    <a:cxn ang="0">
                      <a:pos x="75" y="1"/>
                    </a:cxn>
                    <a:cxn ang="0">
                      <a:pos x="76" y="2"/>
                    </a:cxn>
                    <a:cxn ang="0">
                      <a:pos x="40" y="14"/>
                    </a:cxn>
                    <a:cxn ang="0">
                      <a:pos x="6" y="34"/>
                    </a:cxn>
                    <a:cxn ang="0">
                      <a:pos x="6" y="67"/>
                    </a:cxn>
                    <a:cxn ang="0">
                      <a:pos x="0" y="62"/>
                    </a:cxn>
                  </a:cxnLst>
                  <a:rect l="0" t="0" r="r" b="b"/>
                  <a:pathLst>
                    <a:path w="76" h="67">
                      <a:moveTo>
                        <a:pt x="0" y="62"/>
                      </a:moveTo>
                      <a:lnTo>
                        <a:pt x="1" y="29"/>
                      </a:lnTo>
                      <a:lnTo>
                        <a:pt x="2" y="28"/>
                      </a:lnTo>
                      <a:lnTo>
                        <a:pt x="7" y="23"/>
                      </a:lnTo>
                      <a:lnTo>
                        <a:pt x="12" y="20"/>
                      </a:lnTo>
                      <a:lnTo>
                        <a:pt x="14" y="17"/>
                      </a:lnTo>
                      <a:cubicBezTo>
                        <a:pt x="19" y="14"/>
                        <a:pt x="28" y="7"/>
                        <a:pt x="33" y="5"/>
                      </a:cubicBezTo>
                      <a:cubicBezTo>
                        <a:pt x="41" y="4"/>
                        <a:pt x="46" y="0"/>
                        <a:pt x="55" y="1"/>
                      </a:cubicBezTo>
                      <a:lnTo>
                        <a:pt x="75" y="1"/>
                      </a:lnTo>
                      <a:lnTo>
                        <a:pt x="76" y="2"/>
                      </a:lnTo>
                      <a:lnTo>
                        <a:pt x="40" y="14"/>
                      </a:lnTo>
                      <a:lnTo>
                        <a:pt x="6" y="34"/>
                      </a:lnTo>
                      <a:lnTo>
                        <a:pt x="6" y="67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 w="12700" cmpd="sng">
                  <a:solidFill>
                    <a:srgbClr val="E6E6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67" name="Freeform 272">
                  <a:extLst>
                    <a:ext uri="{FF2B5EF4-FFF2-40B4-BE49-F238E27FC236}">
                      <a16:creationId xmlns:a16="http://schemas.microsoft.com/office/drawing/2014/main" id="{A2CB271B-1449-43F5-B8E3-0F58716B5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3888"/>
                  <a:ext cx="34" cy="39"/>
                </a:xfrm>
                <a:custGeom>
                  <a:avLst/>
                  <a:gdLst/>
                  <a:ahLst/>
                  <a:cxnLst>
                    <a:cxn ang="0">
                      <a:pos x="8" y="74"/>
                    </a:cxn>
                    <a:cxn ang="0">
                      <a:pos x="8" y="31"/>
                    </a:cxn>
                    <a:cxn ang="0">
                      <a:pos x="44" y="14"/>
                    </a:cxn>
                    <a:cxn ang="0">
                      <a:pos x="47" y="14"/>
                    </a:cxn>
                    <a:cxn ang="0">
                      <a:pos x="51" y="12"/>
                    </a:cxn>
                    <a:cxn ang="0">
                      <a:pos x="54" y="12"/>
                    </a:cxn>
                    <a:cxn ang="0">
                      <a:pos x="56" y="10"/>
                    </a:cxn>
                    <a:cxn ang="0">
                      <a:pos x="62" y="10"/>
                    </a:cxn>
                    <a:cxn ang="0">
                      <a:pos x="64" y="9"/>
                    </a:cxn>
                    <a:cxn ang="0">
                      <a:pos x="76" y="9"/>
                    </a:cxn>
                    <a:cxn ang="0">
                      <a:pos x="77" y="10"/>
                    </a:cxn>
                    <a:cxn ang="0">
                      <a:pos x="79" y="96"/>
                    </a:cxn>
                    <a:cxn ang="0">
                      <a:pos x="82" y="98"/>
                    </a:cxn>
                    <a:cxn ang="0">
                      <a:pos x="86" y="85"/>
                    </a:cxn>
                    <a:cxn ang="0">
                      <a:pos x="85" y="8"/>
                    </a:cxn>
                    <a:cxn ang="0">
                      <a:pos x="85" y="4"/>
                    </a:cxn>
                    <a:cxn ang="0">
                      <a:pos x="73" y="0"/>
                    </a:cxn>
                    <a:cxn ang="0">
                      <a:pos x="65" y="0"/>
                    </a:cxn>
                    <a:cxn ang="0">
                      <a:pos x="61" y="1"/>
                    </a:cxn>
                    <a:cxn ang="0">
                      <a:pos x="55" y="1"/>
                    </a:cxn>
                    <a:cxn ang="0">
                      <a:pos x="37" y="7"/>
                    </a:cxn>
                    <a:cxn ang="0">
                      <a:pos x="19" y="18"/>
                    </a:cxn>
                    <a:cxn ang="0">
                      <a:pos x="16" y="20"/>
                    </a:cxn>
                    <a:cxn ang="0">
                      <a:pos x="9" y="24"/>
                    </a:cxn>
                    <a:cxn ang="0">
                      <a:pos x="7" y="26"/>
                    </a:cxn>
                    <a:cxn ang="0">
                      <a:pos x="5" y="28"/>
                    </a:cxn>
                    <a:cxn ang="0">
                      <a:pos x="4" y="30"/>
                    </a:cxn>
                    <a:cxn ang="0">
                      <a:pos x="0" y="30"/>
                    </a:cxn>
                    <a:cxn ang="0">
                      <a:pos x="0" y="57"/>
                    </a:cxn>
                    <a:cxn ang="0">
                      <a:pos x="8" y="74"/>
                    </a:cxn>
                  </a:cxnLst>
                  <a:rect l="0" t="0" r="r" b="b"/>
                  <a:pathLst>
                    <a:path w="86" h="98">
                      <a:moveTo>
                        <a:pt x="8" y="74"/>
                      </a:moveTo>
                      <a:lnTo>
                        <a:pt x="8" y="31"/>
                      </a:lnTo>
                      <a:cubicBezTo>
                        <a:pt x="19" y="26"/>
                        <a:pt x="32" y="17"/>
                        <a:pt x="44" y="14"/>
                      </a:cubicBezTo>
                      <a:lnTo>
                        <a:pt x="47" y="14"/>
                      </a:lnTo>
                      <a:lnTo>
                        <a:pt x="51" y="12"/>
                      </a:lnTo>
                      <a:lnTo>
                        <a:pt x="54" y="12"/>
                      </a:lnTo>
                      <a:lnTo>
                        <a:pt x="56" y="10"/>
                      </a:lnTo>
                      <a:lnTo>
                        <a:pt x="62" y="10"/>
                      </a:lnTo>
                      <a:lnTo>
                        <a:pt x="64" y="9"/>
                      </a:lnTo>
                      <a:lnTo>
                        <a:pt x="76" y="9"/>
                      </a:lnTo>
                      <a:lnTo>
                        <a:pt x="77" y="10"/>
                      </a:lnTo>
                      <a:lnTo>
                        <a:pt x="79" y="96"/>
                      </a:lnTo>
                      <a:lnTo>
                        <a:pt x="82" y="98"/>
                      </a:lnTo>
                      <a:lnTo>
                        <a:pt x="86" y="85"/>
                      </a:lnTo>
                      <a:lnTo>
                        <a:pt x="85" y="8"/>
                      </a:lnTo>
                      <a:lnTo>
                        <a:pt x="85" y="4"/>
                      </a:lnTo>
                      <a:lnTo>
                        <a:pt x="73" y="0"/>
                      </a:lnTo>
                      <a:lnTo>
                        <a:pt x="65" y="0"/>
                      </a:lnTo>
                      <a:lnTo>
                        <a:pt x="61" y="1"/>
                      </a:lnTo>
                      <a:lnTo>
                        <a:pt x="55" y="1"/>
                      </a:lnTo>
                      <a:cubicBezTo>
                        <a:pt x="48" y="5"/>
                        <a:pt x="48" y="2"/>
                        <a:pt x="37" y="7"/>
                      </a:cubicBezTo>
                      <a:cubicBezTo>
                        <a:pt x="31" y="10"/>
                        <a:pt x="24" y="13"/>
                        <a:pt x="19" y="18"/>
                      </a:cubicBezTo>
                      <a:lnTo>
                        <a:pt x="16" y="20"/>
                      </a:lnTo>
                      <a:lnTo>
                        <a:pt x="9" y="24"/>
                      </a:lnTo>
                      <a:lnTo>
                        <a:pt x="7" y="26"/>
                      </a:lnTo>
                      <a:lnTo>
                        <a:pt x="5" y="28"/>
                      </a:lnTo>
                      <a:lnTo>
                        <a:pt x="4" y="30"/>
                      </a:lnTo>
                      <a:lnTo>
                        <a:pt x="0" y="30"/>
                      </a:lnTo>
                      <a:lnTo>
                        <a:pt x="0" y="57"/>
                      </a:lnTo>
                      <a:lnTo>
                        <a:pt x="8" y="74"/>
                      </a:lnTo>
                      <a:close/>
                    </a:path>
                  </a:pathLst>
                </a:custGeom>
                <a:solidFill>
                  <a:srgbClr val="5C5C71"/>
                </a:solidFill>
                <a:ln w="12700" cmpd="sng">
                  <a:solidFill>
                    <a:srgbClr val="5C5C7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68" name="Freeform 273">
                  <a:extLst>
                    <a:ext uri="{FF2B5EF4-FFF2-40B4-BE49-F238E27FC236}">
                      <a16:creationId xmlns:a16="http://schemas.microsoft.com/office/drawing/2014/main" id="{985B61D8-EDD6-4590-97C4-6ECBAB7DD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" y="3929"/>
                  <a:ext cx="43" cy="42"/>
                </a:xfrm>
                <a:custGeom>
                  <a:avLst/>
                  <a:gdLst/>
                  <a:ahLst/>
                  <a:cxnLst>
                    <a:cxn ang="0">
                      <a:pos x="106" y="0"/>
                    </a:cxn>
                    <a:cxn ang="0">
                      <a:pos x="100" y="64"/>
                    </a:cxn>
                    <a:cxn ang="0">
                      <a:pos x="27" y="104"/>
                    </a:cxn>
                    <a:cxn ang="0">
                      <a:pos x="17" y="104"/>
                    </a:cxn>
                    <a:cxn ang="0">
                      <a:pos x="0" y="82"/>
                    </a:cxn>
                    <a:cxn ang="0">
                      <a:pos x="2" y="16"/>
                    </a:cxn>
                    <a:cxn ang="0">
                      <a:pos x="58" y="13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106" h="104">
                      <a:moveTo>
                        <a:pt x="106" y="0"/>
                      </a:moveTo>
                      <a:lnTo>
                        <a:pt x="100" y="64"/>
                      </a:lnTo>
                      <a:lnTo>
                        <a:pt x="27" y="104"/>
                      </a:lnTo>
                      <a:lnTo>
                        <a:pt x="17" y="104"/>
                      </a:lnTo>
                      <a:lnTo>
                        <a:pt x="0" y="82"/>
                      </a:lnTo>
                      <a:lnTo>
                        <a:pt x="2" y="16"/>
                      </a:lnTo>
                      <a:lnTo>
                        <a:pt x="58" y="13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FFB300"/>
                </a:solidFill>
                <a:ln w="12700" cmpd="sng">
                  <a:solidFill>
                    <a:srgbClr val="FFB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69" name="Freeform 274">
                  <a:extLst>
                    <a:ext uri="{FF2B5EF4-FFF2-40B4-BE49-F238E27FC236}">
                      <a16:creationId xmlns:a16="http://schemas.microsoft.com/office/drawing/2014/main" id="{943244AF-8486-4601-864F-2F9F0CE7A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6" y="3923"/>
                  <a:ext cx="24" cy="33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60" y="14"/>
                    </a:cxn>
                    <a:cxn ang="0">
                      <a:pos x="49" y="24"/>
                    </a:cxn>
                    <a:cxn ang="0">
                      <a:pos x="40" y="63"/>
                    </a:cxn>
                    <a:cxn ang="0">
                      <a:pos x="0" y="82"/>
                    </a:cxn>
                    <a:cxn ang="0">
                      <a:pos x="0" y="3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60" h="82">
                      <a:moveTo>
                        <a:pt x="36" y="0"/>
                      </a:moveTo>
                      <a:lnTo>
                        <a:pt x="60" y="14"/>
                      </a:lnTo>
                      <a:lnTo>
                        <a:pt x="49" y="24"/>
                      </a:lnTo>
                      <a:lnTo>
                        <a:pt x="40" y="63"/>
                      </a:lnTo>
                      <a:lnTo>
                        <a:pt x="0" y="82"/>
                      </a:lnTo>
                      <a:lnTo>
                        <a:pt x="0" y="3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70" name="Freeform 275">
                  <a:extLst>
                    <a:ext uri="{FF2B5EF4-FFF2-40B4-BE49-F238E27FC236}">
                      <a16:creationId xmlns:a16="http://schemas.microsoft.com/office/drawing/2014/main" id="{46D097AF-EB5A-4DA7-9F5E-E57E9CA27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9" y="3915"/>
                  <a:ext cx="14" cy="24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36" y="8"/>
                    </a:cxn>
                    <a:cxn ang="0">
                      <a:pos x="36" y="14"/>
                    </a:cxn>
                    <a:cxn ang="0">
                      <a:pos x="34" y="17"/>
                    </a:cxn>
                    <a:cxn ang="0">
                      <a:pos x="33" y="21"/>
                    </a:cxn>
                    <a:cxn ang="0">
                      <a:pos x="32" y="23"/>
                    </a:cxn>
                    <a:cxn ang="0">
                      <a:pos x="32" y="27"/>
                    </a:cxn>
                    <a:cxn ang="0">
                      <a:pos x="26" y="39"/>
                    </a:cxn>
                    <a:cxn ang="0">
                      <a:pos x="25" y="40"/>
                    </a:cxn>
                    <a:cxn ang="0">
                      <a:pos x="26" y="45"/>
                    </a:cxn>
                    <a:cxn ang="0">
                      <a:pos x="25" y="52"/>
                    </a:cxn>
                    <a:cxn ang="0">
                      <a:pos x="4" y="60"/>
                    </a:cxn>
                    <a:cxn ang="0">
                      <a:pos x="0" y="56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36" h="60">
                      <a:moveTo>
                        <a:pt x="25" y="0"/>
                      </a:moveTo>
                      <a:lnTo>
                        <a:pt x="36" y="8"/>
                      </a:lnTo>
                      <a:lnTo>
                        <a:pt x="36" y="14"/>
                      </a:lnTo>
                      <a:lnTo>
                        <a:pt x="34" y="17"/>
                      </a:lnTo>
                      <a:lnTo>
                        <a:pt x="33" y="21"/>
                      </a:lnTo>
                      <a:lnTo>
                        <a:pt x="32" y="23"/>
                      </a:lnTo>
                      <a:lnTo>
                        <a:pt x="32" y="27"/>
                      </a:lnTo>
                      <a:lnTo>
                        <a:pt x="26" y="39"/>
                      </a:lnTo>
                      <a:lnTo>
                        <a:pt x="25" y="40"/>
                      </a:lnTo>
                      <a:lnTo>
                        <a:pt x="26" y="45"/>
                      </a:lnTo>
                      <a:lnTo>
                        <a:pt x="25" y="52"/>
                      </a:lnTo>
                      <a:lnTo>
                        <a:pt x="4" y="60"/>
                      </a:lnTo>
                      <a:lnTo>
                        <a:pt x="0" y="56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71" name="Freeform 276">
                  <a:extLst>
                    <a:ext uri="{FF2B5EF4-FFF2-40B4-BE49-F238E27FC236}">
                      <a16:creationId xmlns:a16="http://schemas.microsoft.com/office/drawing/2014/main" id="{217A8621-5676-48E5-9981-A250F7128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4" y="3909"/>
                  <a:ext cx="24" cy="27"/>
                </a:xfrm>
                <a:custGeom>
                  <a:avLst/>
                  <a:gdLst/>
                  <a:ahLst/>
                  <a:cxnLst>
                    <a:cxn ang="0">
                      <a:pos x="49" y="0"/>
                    </a:cxn>
                    <a:cxn ang="0">
                      <a:pos x="27" y="3"/>
                    </a:cxn>
                    <a:cxn ang="0">
                      <a:pos x="16" y="10"/>
                    </a:cxn>
                    <a:cxn ang="0">
                      <a:pos x="9" y="32"/>
                    </a:cxn>
                    <a:cxn ang="0">
                      <a:pos x="0" y="52"/>
                    </a:cxn>
                    <a:cxn ang="0">
                      <a:pos x="26" y="65"/>
                    </a:cxn>
                    <a:cxn ang="0">
                      <a:pos x="52" y="58"/>
                    </a:cxn>
                    <a:cxn ang="0">
                      <a:pos x="58" y="27"/>
                    </a:cxn>
                    <a:cxn ang="0">
                      <a:pos x="49" y="0"/>
                    </a:cxn>
                  </a:cxnLst>
                  <a:rect l="0" t="0" r="r" b="b"/>
                  <a:pathLst>
                    <a:path w="58" h="65">
                      <a:moveTo>
                        <a:pt x="49" y="0"/>
                      </a:moveTo>
                      <a:lnTo>
                        <a:pt x="27" y="3"/>
                      </a:lnTo>
                      <a:lnTo>
                        <a:pt x="16" y="10"/>
                      </a:lnTo>
                      <a:lnTo>
                        <a:pt x="9" y="32"/>
                      </a:lnTo>
                      <a:lnTo>
                        <a:pt x="0" y="52"/>
                      </a:lnTo>
                      <a:lnTo>
                        <a:pt x="26" y="65"/>
                      </a:lnTo>
                      <a:lnTo>
                        <a:pt x="52" y="58"/>
                      </a:lnTo>
                      <a:lnTo>
                        <a:pt x="58" y="27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757833"/>
                </a:solidFill>
                <a:ln w="12700" cmpd="sng">
                  <a:solidFill>
                    <a:srgbClr val="7578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72" name="Freeform 277">
                  <a:extLst>
                    <a:ext uri="{FF2B5EF4-FFF2-40B4-BE49-F238E27FC236}">
                      <a16:creationId xmlns:a16="http://schemas.microsoft.com/office/drawing/2014/main" id="{83A650D1-188F-41C9-A8F8-17E9712DA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0" y="3975"/>
                  <a:ext cx="16" cy="11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14"/>
                    </a:cxn>
                    <a:cxn ang="0">
                      <a:pos x="20" y="26"/>
                    </a:cxn>
                    <a:cxn ang="0">
                      <a:pos x="38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8" h="26">
                      <a:moveTo>
                        <a:pt x="20" y="0"/>
                      </a:moveTo>
                      <a:lnTo>
                        <a:pt x="0" y="14"/>
                      </a:lnTo>
                      <a:lnTo>
                        <a:pt x="20" y="26"/>
                      </a:lnTo>
                      <a:lnTo>
                        <a:pt x="38" y="8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 w="12700" cmpd="sng">
                  <a:solidFill>
                    <a:srgbClr val="E6E6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73" name="Freeform 278">
                  <a:extLst>
                    <a:ext uri="{FF2B5EF4-FFF2-40B4-BE49-F238E27FC236}">
                      <a16:creationId xmlns:a16="http://schemas.microsoft.com/office/drawing/2014/main" id="{F1854BCE-1B07-463D-8376-33E8D1BE1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6" y="3975"/>
                  <a:ext cx="15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6"/>
                    </a:cxn>
                    <a:cxn ang="0">
                      <a:pos x="10" y="14"/>
                    </a:cxn>
                    <a:cxn ang="0">
                      <a:pos x="2" y="23"/>
                    </a:cxn>
                    <a:cxn ang="0">
                      <a:pos x="3" y="27"/>
                    </a:cxn>
                    <a:cxn ang="0">
                      <a:pos x="37" y="13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37" h="27">
                      <a:moveTo>
                        <a:pt x="7" y="0"/>
                      </a:moveTo>
                      <a:lnTo>
                        <a:pt x="0" y="6"/>
                      </a:lnTo>
                      <a:lnTo>
                        <a:pt x="10" y="14"/>
                      </a:lnTo>
                      <a:lnTo>
                        <a:pt x="2" y="23"/>
                      </a:lnTo>
                      <a:lnTo>
                        <a:pt x="3" y="27"/>
                      </a:lnTo>
                      <a:lnTo>
                        <a:pt x="37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2D2D3A"/>
                </a:solidFill>
                <a:ln w="12700" cmpd="sng">
                  <a:solidFill>
                    <a:srgbClr val="2D2D3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74" name="Freeform 279">
                  <a:extLst>
                    <a:ext uri="{FF2B5EF4-FFF2-40B4-BE49-F238E27FC236}">
                      <a16:creationId xmlns:a16="http://schemas.microsoft.com/office/drawing/2014/main" id="{8F7D3F1E-0B4B-4D3E-9D61-F0F1CD606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6" y="3986"/>
                  <a:ext cx="15" cy="1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0" y="14"/>
                    </a:cxn>
                    <a:cxn ang="0">
                      <a:pos x="19" y="26"/>
                    </a:cxn>
                    <a:cxn ang="0">
                      <a:pos x="38" y="8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38" h="26">
                      <a:moveTo>
                        <a:pt x="19" y="0"/>
                      </a:moveTo>
                      <a:lnTo>
                        <a:pt x="0" y="14"/>
                      </a:lnTo>
                      <a:lnTo>
                        <a:pt x="19" y="26"/>
                      </a:lnTo>
                      <a:lnTo>
                        <a:pt x="38" y="8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 w="12700" cmpd="sng">
                  <a:solidFill>
                    <a:srgbClr val="E6E6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75" name="Freeform 280">
                  <a:extLst>
                    <a:ext uri="{FF2B5EF4-FFF2-40B4-BE49-F238E27FC236}">
                      <a16:creationId xmlns:a16="http://schemas.microsoft.com/office/drawing/2014/main" id="{6EC85DCA-0786-4782-B03F-9F9DD569A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1" y="3986"/>
                  <a:ext cx="15" cy="1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4"/>
                    </a:cxn>
                    <a:cxn ang="0">
                      <a:pos x="12" y="14"/>
                    </a:cxn>
                    <a:cxn ang="0">
                      <a:pos x="2" y="22"/>
                    </a:cxn>
                    <a:cxn ang="0">
                      <a:pos x="4" y="26"/>
                    </a:cxn>
                    <a:cxn ang="0">
                      <a:pos x="38" y="1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38" h="26">
                      <a:moveTo>
                        <a:pt x="7" y="0"/>
                      </a:moveTo>
                      <a:lnTo>
                        <a:pt x="0" y="4"/>
                      </a:lnTo>
                      <a:lnTo>
                        <a:pt x="12" y="14"/>
                      </a:lnTo>
                      <a:lnTo>
                        <a:pt x="2" y="22"/>
                      </a:lnTo>
                      <a:lnTo>
                        <a:pt x="4" y="26"/>
                      </a:lnTo>
                      <a:lnTo>
                        <a:pt x="38" y="1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2D2D3A"/>
                </a:solidFill>
                <a:ln w="12700" cmpd="sng">
                  <a:solidFill>
                    <a:srgbClr val="2D2D3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76" name="Freeform 281">
                  <a:extLst>
                    <a:ext uri="{FF2B5EF4-FFF2-40B4-BE49-F238E27FC236}">
                      <a16:creationId xmlns:a16="http://schemas.microsoft.com/office/drawing/2014/main" id="{FA5673BD-FE10-43FA-9CC9-28A028DCC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1" y="3957"/>
                  <a:ext cx="66" cy="36"/>
                </a:xfrm>
                <a:custGeom>
                  <a:avLst/>
                  <a:gdLst/>
                  <a:ahLst/>
                  <a:cxnLst>
                    <a:cxn ang="0">
                      <a:pos x="25" y="9"/>
                    </a:cxn>
                    <a:cxn ang="0">
                      <a:pos x="0" y="21"/>
                    </a:cxn>
                    <a:cxn ang="0">
                      <a:pos x="2" y="40"/>
                    </a:cxn>
                    <a:cxn ang="0">
                      <a:pos x="84" y="91"/>
                    </a:cxn>
                    <a:cxn ang="0">
                      <a:pos x="162" y="35"/>
                    </a:cxn>
                    <a:cxn ang="0">
                      <a:pos x="163" y="11"/>
                    </a:cxn>
                    <a:cxn ang="0">
                      <a:pos x="124" y="0"/>
                    </a:cxn>
                    <a:cxn ang="0">
                      <a:pos x="25" y="9"/>
                    </a:cxn>
                  </a:cxnLst>
                  <a:rect l="0" t="0" r="r" b="b"/>
                  <a:pathLst>
                    <a:path w="163" h="91">
                      <a:moveTo>
                        <a:pt x="25" y="9"/>
                      </a:moveTo>
                      <a:lnTo>
                        <a:pt x="0" y="21"/>
                      </a:lnTo>
                      <a:lnTo>
                        <a:pt x="2" y="40"/>
                      </a:lnTo>
                      <a:lnTo>
                        <a:pt x="84" y="91"/>
                      </a:lnTo>
                      <a:lnTo>
                        <a:pt x="162" y="35"/>
                      </a:lnTo>
                      <a:lnTo>
                        <a:pt x="163" y="11"/>
                      </a:lnTo>
                      <a:lnTo>
                        <a:pt x="124" y="0"/>
                      </a:lnTo>
                      <a:lnTo>
                        <a:pt x="25" y="9"/>
                      </a:lnTo>
                      <a:close/>
                    </a:path>
                  </a:pathLst>
                </a:custGeom>
                <a:solidFill>
                  <a:srgbClr val="895E33"/>
                </a:solidFill>
                <a:ln w="12700" cmpd="sng">
                  <a:solidFill>
                    <a:srgbClr val="895E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77" name="Freeform 282">
                  <a:extLst>
                    <a:ext uri="{FF2B5EF4-FFF2-40B4-BE49-F238E27FC236}">
                      <a16:creationId xmlns:a16="http://schemas.microsoft.com/office/drawing/2014/main" id="{DB34ABF8-F4EE-43EE-BA1D-7816461C2E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5" y="3897"/>
                  <a:ext cx="57" cy="89"/>
                </a:xfrm>
                <a:custGeom>
                  <a:avLst/>
                  <a:gdLst/>
                  <a:ahLst/>
                  <a:cxnLst>
                    <a:cxn ang="0">
                      <a:pos x="144" y="33"/>
                    </a:cxn>
                    <a:cxn ang="0">
                      <a:pos x="70" y="0"/>
                    </a:cxn>
                    <a:cxn ang="0">
                      <a:pos x="6" y="26"/>
                    </a:cxn>
                    <a:cxn ang="0">
                      <a:pos x="4" y="104"/>
                    </a:cxn>
                    <a:cxn ang="0">
                      <a:pos x="0" y="105"/>
                    </a:cxn>
                    <a:cxn ang="0">
                      <a:pos x="1" y="175"/>
                    </a:cxn>
                    <a:cxn ang="0">
                      <a:pos x="2" y="175"/>
                    </a:cxn>
                    <a:cxn ang="0">
                      <a:pos x="4" y="177"/>
                    </a:cxn>
                    <a:cxn ang="0">
                      <a:pos x="8" y="180"/>
                    </a:cxn>
                    <a:cxn ang="0">
                      <a:pos x="12" y="183"/>
                    </a:cxn>
                    <a:cxn ang="0">
                      <a:pos x="15" y="184"/>
                    </a:cxn>
                    <a:cxn ang="0">
                      <a:pos x="17" y="185"/>
                    </a:cxn>
                    <a:cxn ang="0">
                      <a:pos x="38" y="200"/>
                    </a:cxn>
                    <a:cxn ang="0">
                      <a:pos x="58" y="212"/>
                    </a:cxn>
                    <a:cxn ang="0">
                      <a:pos x="76" y="221"/>
                    </a:cxn>
                    <a:cxn ang="0">
                      <a:pos x="76" y="218"/>
                    </a:cxn>
                    <a:cxn ang="0">
                      <a:pos x="80" y="207"/>
                    </a:cxn>
                    <a:cxn ang="0">
                      <a:pos x="82" y="201"/>
                    </a:cxn>
                    <a:cxn ang="0">
                      <a:pos x="82" y="197"/>
                    </a:cxn>
                    <a:cxn ang="0">
                      <a:pos x="84" y="195"/>
                    </a:cxn>
                    <a:cxn ang="0">
                      <a:pos x="86" y="191"/>
                    </a:cxn>
                    <a:cxn ang="0">
                      <a:pos x="86" y="189"/>
                    </a:cxn>
                    <a:cxn ang="0">
                      <a:pos x="87" y="184"/>
                    </a:cxn>
                    <a:cxn ang="0">
                      <a:pos x="88" y="182"/>
                    </a:cxn>
                    <a:cxn ang="0">
                      <a:pos x="107" y="129"/>
                    </a:cxn>
                    <a:cxn ang="0">
                      <a:pos x="110" y="125"/>
                    </a:cxn>
                    <a:cxn ang="0">
                      <a:pos x="114" y="111"/>
                    </a:cxn>
                    <a:cxn ang="0">
                      <a:pos x="116" y="107"/>
                    </a:cxn>
                    <a:cxn ang="0">
                      <a:pos x="117" y="103"/>
                    </a:cxn>
                    <a:cxn ang="0">
                      <a:pos x="127" y="75"/>
                    </a:cxn>
                    <a:cxn ang="0">
                      <a:pos x="135" y="55"/>
                    </a:cxn>
                    <a:cxn ang="0">
                      <a:pos x="135" y="52"/>
                    </a:cxn>
                    <a:cxn ang="0">
                      <a:pos x="136" y="50"/>
                    </a:cxn>
                    <a:cxn ang="0">
                      <a:pos x="137" y="45"/>
                    </a:cxn>
                    <a:cxn ang="0">
                      <a:pos x="140" y="40"/>
                    </a:cxn>
                    <a:cxn ang="0">
                      <a:pos x="140" y="37"/>
                    </a:cxn>
                    <a:cxn ang="0">
                      <a:pos x="142" y="34"/>
                    </a:cxn>
                    <a:cxn ang="0">
                      <a:pos x="142" y="33"/>
                    </a:cxn>
                    <a:cxn ang="0">
                      <a:pos x="144" y="33"/>
                    </a:cxn>
                  </a:cxnLst>
                  <a:rect l="0" t="0" r="r" b="b"/>
                  <a:pathLst>
                    <a:path w="144" h="221">
                      <a:moveTo>
                        <a:pt x="144" y="33"/>
                      </a:moveTo>
                      <a:lnTo>
                        <a:pt x="70" y="0"/>
                      </a:lnTo>
                      <a:lnTo>
                        <a:pt x="6" y="26"/>
                      </a:lnTo>
                      <a:lnTo>
                        <a:pt x="4" y="104"/>
                      </a:lnTo>
                      <a:lnTo>
                        <a:pt x="0" y="105"/>
                      </a:lnTo>
                      <a:lnTo>
                        <a:pt x="1" y="175"/>
                      </a:lnTo>
                      <a:lnTo>
                        <a:pt x="2" y="175"/>
                      </a:lnTo>
                      <a:lnTo>
                        <a:pt x="4" y="177"/>
                      </a:lnTo>
                      <a:lnTo>
                        <a:pt x="8" y="180"/>
                      </a:lnTo>
                      <a:lnTo>
                        <a:pt x="12" y="183"/>
                      </a:lnTo>
                      <a:lnTo>
                        <a:pt x="15" y="184"/>
                      </a:lnTo>
                      <a:lnTo>
                        <a:pt x="17" y="185"/>
                      </a:lnTo>
                      <a:cubicBezTo>
                        <a:pt x="25" y="190"/>
                        <a:pt x="30" y="195"/>
                        <a:pt x="38" y="200"/>
                      </a:cubicBezTo>
                      <a:cubicBezTo>
                        <a:pt x="43" y="204"/>
                        <a:pt x="53" y="208"/>
                        <a:pt x="58" y="212"/>
                      </a:cubicBezTo>
                      <a:cubicBezTo>
                        <a:pt x="63" y="216"/>
                        <a:pt x="70" y="221"/>
                        <a:pt x="76" y="221"/>
                      </a:cubicBezTo>
                      <a:lnTo>
                        <a:pt x="76" y="218"/>
                      </a:lnTo>
                      <a:lnTo>
                        <a:pt x="80" y="207"/>
                      </a:lnTo>
                      <a:lnTo>
                        <a:pt x="82" y="201"/>
                      </a:lnTo>
                      <a:lnTo>
                        <a:pt x="82" y="197"/>
                      </a:lnTo>
                      <a:lnTo>
                        <a:pt x="84" y="195"/>
                      </a:lnTo>
                      <a:lnTo>
                        <a:pt x="86" y="191"/>
                      </a:lnTo>
                      <a:lnTo>
                        <a:pt x="86" y="189"/>
                      </a:lnTo>
                      <a:lnTo>
                        <a:pt x="87" y="184"/>
                      </a:lnTo>
                      <a:lnTo>
                        <a:pt x="88" y="182"/>
                      </a:lnTo>
                      <a:cubicBezTo>
                        <a:pt x="95" y="164"/>
                        <a:pt x="103" y="147"/>
                        <a:pt x="107" y="129"/>
                      </a:cubicBezTo>
                      <a:lnTo>
                        <a:pt x="110" y="125"/>
                      </a:lnTo>
                      <a:lnTo>
                        <a:pt x="114" y="111"/>
                      </a:lnTo>
                      <a:lnTo>
                        <a:pt x="116" y="107"/>
                      </a:lnTo>
                      <a:lnTo>
                        <a:pt x="117" y="103"/>
                      </a:lnTo>
                      <a:cubicBezTo>
                        <a:pt x="121" y="93"/>
                        <a:pt x="123" y="84"/>
                        <a:pt x="127" y="75"/>
                      </a:cubicBezTo>
                      <a:cubicBezTo>
                        <a:pt x="130" y="64"/>
                        <a:pt x="132" y="66"/>
                        <a:pt x="135" y="55"/>
                      </a:cubicBezTo>
                      <a:lnTo>
                        <a:pt x="135" y="52"/>
                      </a:lnTo>
                      <a:lnTo>
                        <a:pt x="136" y="50"/>
                      </a:lnTo>
                      <a:lnTo>
                        <a:pt x="137" y="45"/>
                      </a:lnTo>
                      <a:lnTo>
                        <a:pt x="140" y="40"/>
                      </a:lnTo>
                      <a:lnTo>
                        <a:pt x="140" y="37"/>
                      </a:lnTo>
                      <a:lnTo>
                        <a:pt x="142" y="34"/>
                      </a:lnTo>
                      <a:lnTo>
                        <a:pt x="142" y="33"/>
                      </a:lnTo>
                      <a:lnTo>
                        <a:pt x="144" y="33"/>
                      </a:lnTo>
                      <a:close/>
                    </a:path>
                  </a:pathLst>
                </a:custGeom>
                <a:solidFill>
                  <a:srgbClr val="D99A64"/>
                </a:solidFill>
                <a:ln w="12700" cmpd="sng">
                  <a:solidFill>
                    <a:srgbClr val="D99A64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78" name="Freeform 283">
                  <a:extLst>
                    <a:ext uri="{FF2B5EF4-FFF2-40B4-BE49-F238E27FC236}">
                      <a16:creationId xmlns:a16="http://schemas.microsoft.com/office/drawing/2014/main" id="{4CFBF60A-B747-4E27-B58C-AD43C036E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2" y="3966"/>
                  <a:ext cx="41" cy="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7" y="47"/>
                    </a:cxn>
                    <a:cxn ang="0">
                      <a:pos x="102" y="40"/>
                    </a:cxn>
                    <a:cxn ang="0">
                      <a:pos x="82" y="52"/>
                    </a:cxn>
                    <a:cxn ang="0">
                      <a:pos x="81" y="69"/>
                    </a:cxn>
                    <a:cxn ang="0">
                      <a:pos x="0" y="1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2" h="69">
                      <a:moveTo>
                        <a:pt x="0" y="0"/>
                      </a:moveTo>
                      <a:lnTo>
                        <a:pt x="77" y="47"/>
                      </a:lnTo>
                      <a:lnTo>
                        <a:pt x="102" y="40"/>
                      </a:lnTo>
                      <a:lnTo>
                        <a:pt x="82" y="52"/>
                      </a:lnTo>
                      <a:lnTo>
                        <a:pt x="81" y="69"/>
                      </a:lnTo>
                      <a:lnTo>
                        <a:pt x="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B891"/>
                </a:solidFill>
                <a:ln w="12700" cmpd="sng">
                  <a:solidFill>
                    <a:srgbClr val="DEB89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79" name="Freeform 284">
                  <a:extLst>
                    <a:ext uri="{FF2B5EF4-FFF2-40B4-BE49-F238E27FC236}">
                      <a16:creationId xmlns:a16="http://schemas.microsoft.com/office/drawing/2014/main" id="{C1FBD132-C0A3-448D-B3DC-09AE82C28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5" y="3970"/>
                  <a:ext cx="10" cy="1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" y="16"/>
                    </a:cxn>
                    <a:cxn ang="0">
                      <a:pos x="25" y="23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" h="23">
                      <a:moveTo>
                        <a:pt x="0" y="0"/>
                      </a:moveTo>
                      <a:lnTo>
                        <a:pt x="25" y="16"/>
                      </a:lnTo>
                      <a:lnTo>
                        <a:pt x="25" y="23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14016"/>
                </a:solidFill>
                <a:ln w="12700" cmpd="sng">
                  <a:solidFill>
                    <a:srgbClr val="71401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80" name="Freeform 285">
                  <a:extLst>
                    <a:ext uri="{FF2B5EF4-FFF2-40B4-BE49-F238E27FC236}">
                      <a16:creationId xmlns:a16="http://schemas.microsoft.com/office/drawing/2014/main" id="{62B2224F-F11B-4FEA-9795-4DC4F87F38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0" y="3980"/>
                  <a:ext cx="9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15"/>
                    </a:cxn>
                    <a:cxn ang="0">
                      <a:pos x="24" y="21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1">
                      <a:moveTo>
                        <a:pt x="0" y="0"/>
                      </a:moveTo>
                      <a:lnTo>
                        <a:pt x="24" y="15"/>
                      </a:lnTo>
                      <a:lnTo>
                        <a:pt x="24" y="21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14016"/>
                </a:solidFill>
                <a:ln w="12700" cmpd="sng">
                  <a:solidFill>
                    <a:srgbClr val="71401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81" name="Freeform 286">
                  <a:extLst>
                    <a:ext uri="{FF2B5EF4-FFF2-40B4-BE49-F238E27FC236}">
                      <a16:creationId xmlns:a16="http://schemas.microsoft.com/office/drawing/2014/main" id="{26094008-3702-417C-AA4F-009D5A2A7C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7" y="3910"/>
                  <a:ext cx="10" cy="15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9" y="3"/>
                    </a:cxn>
                    <a:cxn ang="0">
                      <a:pos x="0" y="31"/>
                    </a:cxn>
                    <a:cxn ang="0">
                      <a:pos x="1" y="32"/>
                    </a:cxn>
                    <a:cxn ang="0">
                      <a:pos x="6" y="34"/>
                    </a:cxn>
                    <a:cxn ang="0">
                      <a:pos x="10" y="35"/>
                    </a:cxn>
                    <a:cxn ang="0">
                      <a:pos x="13" y="37"/>
                    </a:cxn>
                    <a:cxn ang="0">
                      <a:pos x="13" y="9"/>
                    </a:cxn>
                    <a:cxn ang="0">
                      <a:pos x="17" y="9"/>
                    </a:cxn>
                    <a:cxn ang="0">
                      <a:pos x="14" y="16"/>
                    </a:cxn>
                    <a:cxn ang="0">
                      <a:pos x="21" y="16"/>
                    </a:cxn>
                    <a:cxn ang="0">
                      <a:pos x="17" y="20"/>
                    </a:cxn>
                    <a:cxn ang="0">
                      <a:pos x="24" y="23"/>
                    </a:cxn>
                    <a:cxn ang="0">
                      <a:pos x="25" y="15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5" h="37">
                      <a:moveTo>
                        <a:pt x="21" y="0"/>
                      </a:moveTo>
                      <a:lnTo>
                        <a:pt x="9" y="3"/>
                      </a:lnTo>
                      <a:lnTo>
                        <a:pt x="0" y="31"/>
                      </a:lnTo>
                      <a:lnTo>
                        <a:pt x="1" y="32"/>
                      </a:lnTo>
                      <a:lnTo>
                        <a:pt x="6" y="34"/>
                      </a:lnTo>
                      <a:lnTo>
                        <a:pt x="10" y="35"/>
                      </a:lnTo>
                      <a:lnTo>
                        <a:pt x="13" y="37"/>
                      </a:lnTo>
                      <a:cubicBezTo>
                        <a:pt x="13" y="27"/>
                        <a:pt x="13" y="18"/>
                        <a:pt x="13" y="9"/>
                      </a:cubicBezTo>
                      <a:lnTo>
                        <a:pt x="17" y="9"/>
                      </a:lnTo>
                      <a:lnTo>
                        <a:pt x="14" y="16"/>
                      </a:lnTo>
                      <a:lnTo>
                        <a:pt x="21" y="16"/>
                      </a:lnTo>
                      <a:lnTo>
                        <a:pt x="17" y="20"/>
                      </a:lnTo>
                      <a:lnTo>
                        <a:pt x="24" y="23"/>
                      </a:lnTo>
                      <a:lnTo>
                        <a:pt x="25" y="15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C8D395"/>
                </a:solidFill>
                <a:ln w="12700" cmpd="sng">
                  <a:solidFill>
                    <a:srgbClr val="C8D395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82" name="Freeform 287">
                  <a:extLst>
                    <a:ext uri="{FF2B5EF4-FFF2-40B4-BE49-F238E27FC236}">
                      <a16:creationId xmlns:a16="http://schemas.microsoft.com/office/drawing/2014/main" id="{02D235C4-6131-4453-9EEF-7D7F9FD479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5" y="3909"/>
                  <a:ext cx="15" cy="44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35" y="8"/>
                    </a:cxn>
                    <a:cxn ang="0">
                      <a:pos x="34" y="8"/>
                    </a:cxn>
                    <a:cxn ang="0">
                      <a:pos x="30" y="62"/>
                    </a:cxn>
                    <a:cxn ang="0">
                      <a:pos x="8" y="75"/>
                    </a:cxn>
                    <a:cxn ang="0">
                      <a:pos x="23" y="94"/>
                    </a:cxn>
                    <a:cxn ang="0">
                      <a:pos x="26" y="103"/>
                    </a:cxn>
                    <a:cxn ang="0">
                      <a:pos x="16" y="109"/>
                    </a:cxn>
                    <a:cxn ang="0">
                      <a:pos x="5" y="110"/>
                    </a:cxn>
                    <a:cxn ang="0">
                      <a:pos x="7" y="105"/>
                    </a:cxn>
                    <a:cxn ang="0">
                      <a:pos x="9" y="100"/>
                    </a:cxn>
                    <a:cxn ang="0">
                      <a:pos x="13" y="98"/>
                    </a:cxn>
                    <a:cxn ang="0">
                      <a:pos x="5" y="99"/>
                    </a:cxn>
                    <a:cxn ang="0">
                      <a:pos x="1" y="90"/>
                    </a:cxn>
                    <a:cxn ang="0">
                      <a:pos x="1" y="65"/>
                    </a:cxn>
                    <a:cxn ang="0">
                      <a:pos x="0" y="65"/>
                    </a:cxn>
                    <a:cxn ang="0">
                      <a:pos x="2" y="61"/>
                    </a:cxn>
                    <a:cxn ang="0">
                      <a:pos x="5" y="58"/>
                    </a:cxn>
                    <a:cxn ang="0">
                      <a:pos x="7" y="56"/>
                    </a:cxn>
                    <a:cxn ang="0">
                      <a:pos x="9" y="55"/>
                    </a:cxn>
                    <a:cxn ang="0">
                      <a:pos x="12" y="53"/>
                    </a:cxn>
                    <a:cxn ang="0">
                      <a:pos x="15" y="53"/>
                    </a:cxn>
                    <a:cxn ang="0">
                      <a:pos x="19" y="52"/>
                    </a:cxn>
                    <a:cxn ang="0">
                      <a:pos x="21" y="52"/>
                    </a:cxn>
                    <a:cxn ang="0">
                      <a:pos x="20" y="41"/>
                    </a:cxn>
                    <a:cxn ang="0">
                      <a:pos x="12" y="45"/>
                    </a:cxn>
                    <a:cxn ang="0">
                      <a:pos x="3" y="38"/>
                    </a:cxn>
                    <a:cxn ang="0">
                      <a:pos x="25" y="13"/>
                    </a:cxn>
                    <a:cxn ang="0">
                      <a:pos x="5" y="19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36" h="110">
                      <a:moveTo>
                        <a:pt x="17" y="0"/>
                      </a:moveTo>
                      <a:lnTo>
                        <a:pt x="35" y="8"/>
                      </a:lnTo>
                      <a:lnTo>
                        <a:pt x="34" y="8"/>
                      </a:lnTo>
                      <a:cubicBezTo>
                        <a:pt x="36" y="32"/>
                        <a:pt x="32" y="40"/>
                        <a:pt x="30" y="62"/>
                      </a:cubicBezTo>
                      <a:lnTo>
                        <a:pt x="8" y="75"/>
                      </a:lnTo>
                      <a:lnTo>
                        <a:pt x="23" y="94"/>
                      </a:lnTo>
                      <a:lnTo>
                        <a:pt x="26" y="103"/>
                      </a:lnTo>
                      <a:lnTo>
                        <a:pt x="16" y="109"/>
                      </a:lnTo>
                      <a:lnTo>
                        <a:pt x="5" y="110"/>
                      </a:lnTo>
                      <a:lnTo>
                        <a:pt x="7" y="105"/>
                      </a:lnTo>
                      <a:lnTo>
                        <a:pt x="9" y="100"/>
                      </a:lnTo>
                      <a:lnTo>
                        <a:pt x="13" y="98"/>
                      </a:lnTo>
                      <a:lnTo>
                        <a:pt x="5" y="99"/>
                      </a:lnTo>
                      <a:lnTo>
                        <a:pt x="1" y="90"/>
                      </a:lnTo>
                      <a:lnTo>
                        <a:pt x="1" y="65"/>
                      </a:lnTo>
                      <a:lnTo>
                        <a:pt x="0" y="65"/>
                      </a:lnTo>
                      <a:lnTo>
                        <a:pt x="2" y="61"/>
                      </a:lnTo>
                      <a:lnTo>
                        <a:pt x="5" y="58"/>
                      </a:lnTo>
                      <a:lnTo>
                        <a:pt x="7" y="56"/>
                      </a:lnTo>
                      <a:lnTo>
                        <a:pt x="9" y="55"/>
                      </a:lnTo>
                      <a:lnTo>
                        <a:pt x="12" y="53"/>
                      </a:lnTo>
                      <a:lnTo>
                        <a:pt x="15" y="53"/>
                      </a:lnTo>
                      <a:lnTo>
                        <a:pt x="19" y="52"/>
                      </a:lnTo>
                      <a:lnTo>
                        <a:pt x="21" y="52"/>
                      </a:lnTo>
                      <a:lnTo>
                        <a:pt x="20" y="41"/>
                      </a:lnTo>
                      <a:lnTo>
                        <a:pt x="12" y="45"/>
                      </a:lnTo>
                      <a:lnTo>
                        <a:pt x="3" y="38"/>
                      </a:lnTo>
                      <a:lnTo>
                        <a:pt x="25" y="13"/>
                      </a:lnTo>
                      <a:lnTo>
                        <a:pt x="5" y="1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404640"/>
                </a:solidFill>
                <a:ln w="12700" cmpd="sng">
                  <a:solidFill>
                    <a:srgbClr val="4046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83" name="Freeform 288">
                  <a:extLst>
                    <a:ext uri="{FF2B5EF4-FFF2-40B4-BE49-F238E27FC236}">
                      <a16:creationId xmlns:a16="http://schemas.microsoft.com/office/drawing/2014/main" id="{0765352C-6B67-44F7-91BE-3139E8E5FD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9" y="3922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" y="6"/>
                    </a:cxn>
                    <a:cxn ang="0">
                      <a:pos x="26" y="8"/>
                    </a:cxn>
                    <a:cxn ang="0">
                      <a:pos x="27" y="12"/>
                    </a:cxn>
                    <a:cxn ang="0">
                      <a:pos x="30" y="14"/>
                    </a:cxn>
                    <a:cxn ang="0">
                      <a:pos x="32" y="17"/>
                    </a:cxn>
                    <a:cxn ang="0">
                      <a:pos x="33" y="19"/>
                    </a:cxn>
                    <a:cxn ang="0">
                      <a:pos x="34" y="20"/>
                    </a:cxn>
                    <a:cxn ang="0">
                      <a:pos x="34" y="22"/>
                    </a:cxn>
                    <a:cxn ang="0">
                      <a:pos x="35" y="28"/>
                    </a:cxn>
                    <a:cxn ang="0">
                      <a:pos x="32" y="28"/>
                    </a:cxn>
                    <a:cxn ang="0">
                      <a:pos x="22" y="13"/>
                    </a:cxn>
                    <a:cxn ang="0">
                      <a:pos x="16" y="22"/>
                    </a:cxn>
                    <a:cxn ang="0">
                      <a:pos x="11" y="19"/>
                    </a:cxn>
                    <a:cxn ang="0">
                      <a:pos x="16" y="11"/>
                    </a:cxn>
                    <a:cxn ang="0">
                      <a:pos x="10" y="7"/>
                    </a:cxn>
                    <a:cxn ang="0">
                      <a:pos x="2" y="5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35" h="28">
                      <a:moveTo>
                        <a:pt x="0" y="1"/>
                      </a:moveTo>
                      <a:lnTo>
                        <a:pt x="0" y="0"/>
                      </a:lnTo>
                      <a:cubicBezTo>
                        <a:pt x="14" y="0"/>
                        <a:pt x="11" y="1"/>
                        <a:pt x="23" y="6"/>
                      </a:cubicBezTo>
                      <a:lnTo>
                        <a:pt x="26" y="8"/>
                      </a:lnTo>
                      <a:lnTo>
                        <a:pt x="27" y="12"/>
                      </a:lnTo>
                      <a:lnTo>
                        <a:pt x="30" y="14"/>
                      </a:lnTo>
                      <a:lnTo>
                        <a:pt x="32" y="17"/>
                      </a:lnTo>
                      <a:lnTo>
                        <a:pt x="33" y="19"/>
                      </a:lnTo>
                      <a:lnTo>
                        <a:pt x="34" y="20"/>
                      </a:lnTo>
                      <a:lnTo>
                        <a:pt x="34" y="22"/>
                      </a:lnTo>
                      <a:lnTo>
                        <a:pt x="35" y="28"/>
                      </a:lnTo>
                      <a:lnTo>
                        <a:pt x="32" y="28"/>
                      </a:lnTo>
                      <a:lnTo>
                        <a:pt x="22" y="13"/>
                      </a:lnTo>
                      <a:lnTo>
                        <a:pt x="16" y="22"/>
                      </a:lnTo>
                      <a:lnTo>
                        <a:pt x="11" y="19"/>
                      </a:lnTo>
                      <a:lnTo>
                        <a:pt x="16" y="11"/>
                      </a:lnTo>
                      <a:lnTo>
                        <a:pt x="10" y="7"/>
                      </a:lnTo>
                      <a:lnTo>
                        <a:pt x="2" y="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84" name="Freeform 289">
                  <a:extLst>
                    <a:ext uri="{FF2B5EF4-FFF2-40B4-BE49-F238E27FC236}">
                      <a16:creationId xmlns:a16="http://schemas.microsoft.com/office/drawing/2014/main" id="{E09283EC-9A31-40FC-AD1A-6C7540BA2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8" y="3921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2" y="13"/>
                    </a:cxn>
                    <a:cxn ang="0">
                      <a:pos x="0" y="14"/>
                    </a:cxn>
                    <a:cxn ang="0">
                      <a:pos x="7" y="26"/>
                    </a:cxn>
                    <a:cxn ang="0">
                      <a:pos x="15" y="19"/>
                    </a:cxn>
                    <a:cxn ang="0">
                      <a:pos x="35" y="13"/>
                    </a:cxn>
                    <a:cxn ang="0">
                      <a:pos x="20" y="0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35" h="26">
                      <a:moveTo>
                        <a:pt x="13" y="13"/>
                      </a:moveTo>
                      <a:lnTo>
                        <a:pt x="2" y="13"/>
                      </a:lnTo>
                      <a:lnTo>
                        <a:pt x="0" y="14"/>
                      </a:lnTo>
                      <a:lnTo>
                        <a:pt x="7" y="26"/>
                      </a:lnTo>
                      <a:lnTo>
                        <a:pt x="15" y="19"/>
                      </a:lnTo>
                      <a:lnTo>
                        <a:pt x="35" y="13"/>
                      </a:lnTo>
                      <a:lnTo>
                        <a:pt x="20" y="0"/>
                      </a:lnTo>
                      <a:lnTo>
                        <a:pt x="13" y="13"/>
                      </a:lnTo>
                      <a:close/>
                    </a:path>
                  </a:pathLst>
                </a:custGeom>
                <a:solidFill>
                  <a:srgbClr val="D99A64"/>
                </a:solidFill>
                <a:ln w="12700" cmpd="sng">
                  <a:solidFill>
                    <a:srgbClr val="D99A64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85" name="Freeform 290">
                  <a:extLst>
                    <a:ext uri="{FF2B5EF4-FFF2-40B4-BE49-F238E27FC236}">
                      <a16:creationId xmlns:a16="http://schemas.microsoft.com/office/drawing/2014/main" id="{C059970A-ADDD-4E24-A9B3-4DB2260835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1" y="3902"/>
                  <a:ext cx="9" cy="1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3"/>
                    </a:cxn>
                    <a:cxn ang="0">
                      <a:pos x="2" y="15"/>
                    </a:cxn>
                    <a:cxn ang="0">
                      <a:pos x="3" y="23"/>
                    </a:cxn>
                    <a:cxn ang="0">
                      <a:pos x="10" y="23"/>
                    </a:cxn>
                    <a:cxn ang="0">
                      <a:pos x="12" y="31"/>
                    </a:cxn>
                    <a:cxn ang="0">
                      <a:pos x="15" y="37"/>
                    </a:cxn>
                    <a:cxn ang="0">
                      <a:pos x="21" y="1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1" h="37">
                      <a:moveTo>
                        <a:pt x="2" y="0"/>
                      </a:moveTo>
                      <a:lnTo>
                        <a:pt x="0" y="13"/>
                      </a:lnTo>
                      <a:lnTo>
                        <a:pt x="2" y="15"/>
                      </a:lnTo>
                      <a:lnTo>
                        <a:pt x="3" y="23"/>
                      </a:lnTo>
                      <a:lnTo>
                        <a:pt x="10" y="23"/>
                      </a:lnTo>
                      <a:lnTo>
                        <a:pt x="12" y="31"/>
                      </a:lnTo>
                      <a:lnTo>
                        <a:pt x="15" y="37"/>
                      </a:lnTo>
                      <a:lnTo>
                        <a:pt x="21" y="1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 w="12700" cmpd="sng">
                  <a:solidFill>
                    <a:srgbClr val="FFB5A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86" name="Freeform 291">
                  <a:extLst>
                    <a:ext uri="{FF2B5EF4-FFF2-40B4-BE49-F238E27FC236}">
                      <a16:creationId xmlns:a16="http://schemas.microsoft.com/office/drawing/2014/main" id="{784A1492-BC87-4F0F-AA8B-4D82C856D2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1" y="3899"/>
                  <a:ext cx="11" cy="1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10"/>
                    </a:cxn>
                    <a:cxn ang="0">
                      <a:pos x="7" y="14"/>
                    </a:cxn>
                    <a:cxn ang="0">
                      <a:pos x="2" y="21"/>
                    </a:cxn>
                    <a:cxn ang="0">
                      <a:pos x="4" y="22"/>
                    </a:cxn>
                    <a:cxn ang="0">
                      <a:pos x="4" y="30"/>
                    </a:cxn>
                    <a:cxn ang="0">
                      <a:pos x="14" y="31"/>
                    </a:cxn>
                    <a:cxn ang="0">
                      <a:pos x="16" y="39"/>
                    </a:cxn>
                    <a:cxn ang="0">
                      <a:pos x="26" y="27"/>
                    </a:cxn>
                    <a:cxn ang="0">
                      <a:pos x="26" y="12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26" h="39">
                      <a:moveTo>
                        <a:pt x="4" y="0"/>
                      </a:moveTo>
                      <a:lnTo>
                        <a:pt x="0" y="10"/>
                      </a:lnTo>
                      <a:lnTo>
                        <a:pt x="7" y="14"/>
                      </a:lnTo>
                      <a:lnTo>
                        <a:pt x="2" y="21"/>
                      </a:lnTo>
                      <a:lnTo>
                        <a:pt x="4" y="22"/>
                      </a:lnTo>
                      <a:lnTo>
                        <a:pt x="4" y="30"/>
                      </a:lnTo>
                      <a:lnTo>
                        <a:pt x="14" y="31"/>
                      </a:lnTo>
                      <a:lnTo>
                        <a:pt x="16" y="39"/>
                      </a:lnTo>
                      <a:lnTo>
                        <a:pt x="26" y="27"/>
                      </a:lnTo>
                      <a:lnTo>
                        <a:pt x="26" y="1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6695C"/>
                </a:solidFill>
                <a:ln w="12700" cmpd="sng">
                  <a:solidFill>
                    <a:srgbClr val="C6695C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87" name="Freeform 292">
                  <a:extLst>
                    <a:ext uri="{FF2B5EF4-FFF2-40B4-BE49-F238E27FC236}">
                      <a16:creationId xmlns:a16="http://schemas.microsoft.com/office/drawing/2014/main" id="{90BFA074-9757-4544-894B-CA9EAA9B8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7" y="3900"/>
                  <a:ext cx="5" cy="8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13"/>
                    </a:cxn>
                    <a:cxn ang="0">
                      <a:pos x="3" y="15"/>
                    </a:cxn>
                    <a:cxn ang="0">
                      <a:pos x="4" y="10"/>
                    </a:cxn>
                    <a:cxn ang="0">
                      <a:pos x="7" y="12"/>
                    </a:cxn>
                    <a:cxn ang="0">
                      <a:pos x="7" y="19"/>
                    </a:cxn>
                    <a:cxn ang="0">
                      <a:pos x="12" y="19"/>
                    </a:cxn>
                    <a:cxn ang="0">
                      <a:pos x="13" y="9"/>
                    </a:cxn>
                    <a:cxn ang="0">
                      <a:pos x="8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13" h="19">
                      <a:moveTo>
                        <a:pt x="0" y="6"/>
                      </a:moveTo>
                      <a:lnTo>
                        <a:pt x="0" y="13"/>
                      </a:lnTo>
                      <a:lnTo>
                        <a:pt x="3" y="15"/>
                      </a:lnTo>
                      <a:lnTo>
                        <a:pt x="4" y="10"/>
                      </a:lnTo>
                      <a:lnTo>
                        <a:pt x="7" y="12"/>
                      </a:lnTo>
                      <a:lnTo>
                        <a:pt x="7" y="19"/>
                      </a:lnTo>
                      <a:lnTo>
                        <a:pt x="12" y="19"/>
                      </a:lnTo>
                      <a:lnTo>
                        <a:pt x="13" y="9"/>
                      </a:lnTo>
                      <a:lnTo>
                        <a:pt x="8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88" name="Freeform 293">
                  <a:extLst>
                    <a:ext uri="{FF2B5EF4-FFF2-40B4-BE49-F238E27FC236}">
                      <a16:creationId xmlns:a16="http://schemas.microsoft.com/office/drawing/2014/main" id="{370C5452-D8F1-41FD-B73B-D4949380E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0" y="3896"/>
                  <a:ext cx="14" cy="9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5" y="0"/>
                    </a:cxn>
                    <a:cxn ang="0">
                      <a:pos x="19" y="1"/>
                    </a:cxn>
                    <a:cxn ang="0">
                      <a:pos x="26" y="4"/>
                    </a:cxn>
                    <a:cxn ang="0">
                      <a:pos x="28" y="8"/>
                    </a:cxn>
                    <a:cxn ang="0">
                      <a:pos x="30" y="11"/>
                    </a:cxn>
                    <a:cxn ang="0">
                      <a:pos x="30" y="15"/>
                    </a:cxn>
                    <a:cxn ang="0">
                      <a:pos x="33" y="19"/>
                    </a:cxn>
                    <a:cxn ang="0">
                      <a:pos x="33" y="21"/>
                    </a:cxn>
                    <a:cxn ang="0">
                      <a:pos x="32" y="22"/>
                    </a:cxn>
                    <a:cxn ang="0">
                      <a:pos x="31" y="23"/>
                    </a:cxn>
                    <a:cxn ang="0">
                      <a:pos x="28" y="22"/>
                    </a:cxn>
                    <a:cxn ang="0">
                      <a:pos x="25" y="21"/>
                    </a:cxn>
                    <a:cxn ang="0">
                      <a:pos x="22" y="21"/>
                    </a:cxn>
                    <a:cxn ang="0">
                      <a:pos x="20" y="20"/>
                    </a:cxn>
                    <a:cxn ang="0">
                      <a:pos x="17" y="19"/>
                    </a:cxn>
                    <a:cxn ang="0">
                      <a:pos x="15" y="19"/>
                    </a:cxn>
                    <a:cxn ang="0">
                      <a:pos x="0" y="14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33" h="23">
                      <a:moveTo>
                        <a:pt x="14" y="0"/>
                      </a:moveTo>
                      <a:lnTo>
                        <a:pt x="15" y="0"/>
                      </a:lnTo>
                      <a:lnTo>
                        <a:pt x="19" y="1"/>
                      </a:lnTo>
                      <a:lnTo>
                        <a:pt x="26" y="4"/>
                      </a:lnTo>
                      <a:lnTo>
                        <a:pt x="28" y="8"/>
                      </a:lnTo>
                      <a:lnTo>
                        <a:pt x="30" y="11"/>
                      </a:lnTo>
                      <a:lnTo>
                        <a:pt x="30" y="15"/>
                      </a:lnTo>
                      <a:lnTo>
                        <a:pt x="33" y="19"/>
                      </a:lnTo>
                      <a:lnTo>
                        <a:pt x="33" y="21"/>
                      </a:lnTo>
                      <a:lnTo>
                        <a:pt x="32" y="22"/>
                      </a:lnTo>
                      <a:lnTo>
                        <a:pt x="31" y="23"/>
                      </a:lnTo>
                      <a:lnTo>
                        <a:pt x="28" y="22"/>
                      </a:lnTo>
                      <a:lnTo>
                        <a:pt x="25" y="21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17" y="19"/>
                      </a:lnTo>
                      <a:lnTo>
                        <a:pt x="15" y="19"/>
                      </a:lnTo>
                      <a:cubicBezTo>
                        <a:pt x="10" y="17"/>
                        <a:pt x="5" y="14"/>
                        <a:pt x="0" y="14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12700" cmpd="sng">
                  <a:solidFill>
                    <a:srgbClr val="CCCCCC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89" name="Freeform 294">
                  <a:extLst>
                    <a:ext uri="{FF2B5EF4-FFF2-40B4-BE49-F238E27FC236}">
                      <a16:creationId xmlns:a16="http://schemas.microsoft.com/office/drawing/2014/main" id="{D43CD29E-28C1-4D0D-97CD-A31E88B9E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8" y="3896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1" y="14"/>
                    </a:cxn>
                    <a:cxn ang="0">
                      <a:pos x="17" y="17"/>
                    </a:cxn>
                    <a:cxn ang="0">
                      <a:pos x="19" y="14"/>
                    </a:cxn>
                    <a:cxn ang="0">
                      <a:pos x="16" y="10"/>
                    </a:cxn>
                    <a:cxn ang="0">
                      <a:pos x="16" y="9"/>
                    </a:cxn>
                    <a:cxn ang="0">
                      <a:pos x="17" y="8"/>
                    </a:cxn>
                    <a:cxn ang="0">
                      <a:pos x="25" y="4"/>
                    </a:cxn>
                    <a:cxn ang="0">
                      <a:pos x="27" y="4"/>
                    </a:cxn>
                    <a:cxn ang="0">
                      <a:pos x="19" y="0"/>
                    </a:cxn>
                    <a:cxn ang="0">
                      <a:pos x="16" y="0"/>
                    </a:cxn>
                    <a:cxn ang="0">
                      <a:pos x="9" y="4"/>
                    </a:cxn>
                    <a:cxn ang="0">
                      <a:pos x="8" y="7"/>
                    </a:cxn>
                    <a:cxn ang="0">
                      <a:pos x="5" y="8"/>
                    </a:cxn>
                    <a:cxn ang="0">
                      <a:pos x="5" y="9"/>
                    </a:cxn>
                    <a:cxn ang="0">
                      <a:pos x="0" y="9"/>
                    </a:cxn>
                    <a:cxn ang="0">
                      <a:pos x="1" y="14"/>
                    </a:cxn>
                  </a:cxnLst>
                  <a:rect l="0" t="0" r="r" b="b"/>
                  <a:pathLst>
                    <a:path w="27" h="17">
                      <a:moveTo>
                        <a:pt x="1" y="14"/>
                      </a:moveTo>
                      <a:lnTo>
                        <a:pt x="17" y="17"/>
                      </a:lnTo>
                      <a:lnTo>
                        <a:pt x="19" y="14"/>
                      </a:lnTo>
                      <a:lnTo>
                        <a:pt x="16" y="10"/>
                      </a:lnTo>
                      <a:lnTo>
                        <a:pt x="16" y="9"/>
                      </a:lnTo>
                      <a:lnTo>
                        <a:pt x="17" y="8"/>
                      </a:lnTo>
                      <a:lnTo>
                        <a:pt x="25" y="4"/>
                      </a:lnTo>
                      <a:lnTo>
                        <a:pt x="27" y="4"/>
                      </a:ln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9" y="4"/>
                      </a:lnTo>
                      <a:lnTo>
                        <a:pt x="8" y="7"/>
                      </a:lnTo>
                      <a:lnTo>
                        <a:pt x="5" y="8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90" name="Freeform 295">
                  <a:extLst>
                    <a:ext uri="{FF2B5EF4-FFF2-40B4-BE49-F238E27FC236}">
                      <a16:creationId xmlns:a16="http://schemas.microsoft.com/office/drawing/2014/main" id="{BC8FAE35-BBD8-458D-ABE3-C9463FA96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3928"/>
                  <a:ext cx="17" cy="1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44" y="19"/>
                    </a:cxn>
                    <a:cxn ang="0">
                      <a:pos x="0" y="39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4" h="39">
                      <a:moveTo>
                        <a:pt x="4" y="0"/>
                      </a:moveTo>
                      <a:lnTo>
                        <a:pt x="44" y="19"/>
                      </a:lnTo>
                      <a:lnTo>
                        <a:pt x="0" y="3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D118"/>
                </a:solidFill>
                <a:ln w="12700" cmpd="sng">
                  <a:solidFill>
                    <a:srgbClr val="FFD11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91" name="Freeform 296">
                  <a:extLst>
                    <a:ext uri="{FF2B5EF4-FFF2-40B4-BE49-F238E27FC236}">
                      <a16:creationId xmlns:a16="http://schemas.microsoft.com/office/drawing/2014/main" id="{BADF3917-1A42-4ED6-9F08-FE5BE33D19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7" y="3911"/>
                  <a:ext cx="59" cy="74"/>
                </a:xfrm>
                <a:custGeom>
                  <a:avLst/>
                  <a:gdLst/>
                  <a:ahLst/>
                  <a:cxnLst>
                    <a:cxn ang="0">
                      <a:pos x="69" y="30"/>
                    </a:cxn>
                    <a:cxn ang="0">
                      <a:pos x="70" y="97"/>
                    </a:cxn>
                    <a:cxn ang="0">
                      <a:pos x="0" y="69"/>
                    </a:cxn>
                    <a:cxn ang="0">
                      <a:pos x="70" y="108"/>
                    </a:cxn>
                    <a:cxn ang="0">
                      <a:pos x="70" y="184"/>
                    </a:cxn>
                    <a:cxn ang="0">
                      <a:pos x="143" y="138"/>
                    </a:cxn>
                    <a:cxn ang="0">
                      <a:pos x="146" y="72"/>
                    </a:cxn>
                    <a:cxn ang="0">
                      <a:pos x="137" y="74"/>
                    </a:cxn>
                    <a:cxn ang="0">
                      <a:pos x="137" y="0"/>
                    </a:cxn>
                    <a:cxn ang="0">
                      <a:pos x="69" y="30"/>
                    </a:cxn>
                  </a:cxnLst>
                  <a:rect l="0" t="0" r="r" b="b"/>
                  <a:pathLst>
                    <a:path w="146" h="184">
                      <a:moveTo>
                        <a:pt x="69" y="30"/>
                      </a:moveTo>
                      <a:lnTo>
                        <a:pt x="70" y="97"/>
                      </a:lnTo>
                      <a:lnTo>
                        <a:pt x="0" y="69"/>
                      </a:lnTo>
                      <a:lnTo>
                        <a:pt x="70" y="108"/>
                      </a:lnTo>
                      <a:lnTo>
                        <a:pt x="70" y="184"/>
                      </a:lnTo>
                      <a:lnTo>
                        <a:pt x="143" y="138"/>
                      </a:lnTo>
                      <a:lnTo>
                        <a:pt x="146" y="72"/>
                      </a:lnTo>
                      <a:lnTo>
                        <a:pt x="137" y="74"/>
                      </a:lnTo>
                      <a:lnTo>
                        <a:pt x="137" y="0"/>
                      </a:lnTo>
                      <a:lnTo>
                        <a:pt x="69" y="30"/>
                      </a:lnTo>
                      <a:close/>
                    </a:path>
                  </a:pathLst>
                </a:custGeom>
                <a:solidFill>
                  <a:srgbClr val="B34D1A"/>
                </a:solidFill>
                <a:ln w="12700" cmpd="sng">
                  <a:solidFill>
                    <a:srgbClr val="B34D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92" name="Freeform 297">
                  <a:extLst>
                    <a:ext uri="{FF2B5EF4-FFF2-40B4-BE49-F238E27FC236}">
                      <a16:creationId xmlns:a16="http://schemas.microsoft.com/office/drawing/2014/main" id="{3F2F8A42-4DBC-43F1-B6EC-689694916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7" y="3904"/>
                  <a:ext cx="55" cy="18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9" y="0"/>
                    </a:cxn>
                    <a:cxn ang="0">
                      <a:pos x="139" y="14"/>
                    </a:cxn>
                    <a:cxn ang="0">
                      <a:pos x="70" y="44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139" h="44">
                      <a:moveTo>
                        <a:pt x="0" y="6"/>
                      </a:moveTo>
                      <a:lnTo>
                        <a:pt x="19" y="0"/>
                      </a:lnTo>
                      <a:lnTo>
                        <a:pt x="139" y="14"/>
                      </a:lnTo>
                      <a:lnTo>
                        <a:pt x="70" y="4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93" name="Freeform 298">
                  <a:extLst>
                    <a:ext uri="{FF2B5EF4-FFF2-40B4-BE49-F238E27FC236}">
                      <a16:creationId xmlns:a16="http://schemas.microsoft.com/office/drawing/2014/main" id="{8324D511-D68B-425F-8D8B-F5CD4035B8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5" y="3938"/>
                  <a:ext cx="38" cy="17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0" y="4"/>
                    </a:cxn>
                    <a:cxn ang="0">
                      <a:pos x="75" y="44"/>
                    </a:cxn>
                    <a:cxn ang="0">
                      <a:pos x="94" y="34"/>
                    </a:cxn>
                    <a:cxn ang="0">
                      <a:pos x="75" y="37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94" h="44">
                      <a:moveTo>
                        <a:pt x="6" y="0"/>
                      </a:moveTo>
                      <a:lnTo>
                        <a:pt x="0" y="4"/>
                      </a:lnTo>
                      <a:lnTo>
                        <a:pt x="75" y="44"/>
                      </a:lnTo>
                      <a:lnTo>
                        <a:pt x="94" y="34"/>
                      </a:lnTo>
                      <a:lnTo>
                        <a:pt x="75" y="37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94" name="Freeform 299">
                  <a:extLst>
                    <a:ext uri="{FF2B5EF4-FFF2-40B4-BE49-F238E27FC236}">
                      <a16:creationId xmlns:a16="http://schemas.microsoft.com/office/drawing/2014/main" id="{FC1EA77F-4C6D-43DE-8A9C-9C2DECCF05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6" y="3889"/>
                  <a:ext cx="41" cy="25"/>
                </a:xfrm>
                <a:custGeom>
                  <a:avLst/>
                  <a:gdLst/>
                  <a:ahLst/>
                  <a:cxnLst>
                    <a:cxn ang="0">
                      <a:pos x="45" y="18"/>
                    </a:cxn>
                    <a:cxn ang="0">
                      <a:pos x="0" y="61"/>
                    </a:cxn>
                    <a:cxn ang="0">
                      <a:pos x="72" y="40"/>
                    </a:cxn>
                    <a:cxn ang="0">
                      <a:pos x="103" y="0"/>
                    </a:cxn>
                    <a:cxn ang="0">
                      <a:pos x="45" y="18"/>
                    </a:cxn>
                  </a:cxnLst>
                  <a:rect l="0" t="0" r="r" b="b"/>
                  <a:pathLst>
                    <a:path w="103" h="61">
                      <a:moveTo>
                        <a:pt x="45" y="18"/>
                      </a:moveTo>
                      <a:lnTo>
                        <a:pt x="0" y="61"/>
                      </a:lnTo>
                      <a:lnTo>
                        <a:pt x="72" y="40"/>
                      </a:lnTo>
                      <a:lnTo>
                        <a:pt x="103" y="0"/>
                      </a:lnTo>
                      <a:lnTo>
                        <a:pt x="45" y="18"/>
                      </a:lnTo>
                      <a:close/>
                    </a:path>
                  </a:pathLst>
                </a:custGeom>
                <a:solidFill>
                  <a:srgbClr val="902900"/>
                </a:solidFill>
                <a:ln w="12700" cmpd="sng">
                  <a:solidFill>
                    <a:srgbClr val="9029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95" name="Freeform 300">
                  <a:extLst>
                    <a:ext uri="{FF2B5EF4-FFF2-40B4-BE49-F238E27FC236}">
                      <a16:creationId xmlns:a16="http://schemas.microsoft.com/office/drawing/2014/main" id="{ED12674D-6EA6-4363-AAE8-424975A6A4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0" y="387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38" y="104"/>
                    </a:cxn>
                    <a:cxn ang="0">
                      <a:pos x="103" y="34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103" h="104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38" y="104"/>
                      </a:lnTo>
                      <a:lnTo>
                        <a:pt x="103" y="34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96" name="Freeform 301">
                  <a:extLst>
                    <a:ext uri="{FF2B5EF4-FFF2-40B4-BE49-F238E27FC236}">
                      <a16:creationId xmlns:a16="http://schemas.microsoft.com/office/drawing/2014/main" id="{881ED644-50CD-4C21-B181-796B3A76A5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5" y="3867"/>
                  <a:ext cx="52" cy="47"/>
                </a:xfrm>
                <a:custGeom>
                  <a:avLst/>
                  <a:gdLst/>
                  <a:ahLst/>
                  <a:cxnLst>
                    <a:cxn ang="0">
                      <a:pos x="61" y="55"/>
                    </a:cxn>
                    <a:cxn ang="0">
                      <a:pos x="0" y="78"/>
                    </a:cxn>
                    <a:cxn ang="0">
                      <a:pos x="3" y="86"/>
                    </a:cxn>
                    <a:cxn ang="0">
                      <a:pos x="30" y="90"/>
                    </a:cxn>
                    <a:cxn ang="0">
                      <a:pos x="16" y="105"/>
                    </a:cxn>
                    <a:cxn ang="0">
                      <a:pos x="25" y="116"/>
                    </a:cxn>
                    <a:cxn ang="0">
                      <a:pos x="70" y="72"/>
                    </a:cxn>
                    <a:cxn ang="0">
                      <a:pos x="128" y="56"/>
                    </a:cxn>
                    <a:cxn ang="0">
                      <a:pos x="97" y="0"/>
                    </a:cxn>
                    <a:cxn ang="0">
                      <a:pos x="32" y="7"/>
                    </a:cxn>
                    <a:cxn ang="0">
                      <a:pos x="61" y="55"/>
                    </a:cxn>
                  </a:cxnLst>
                  <a:rect l="0" t="0" r="r" b="b"/>
                  <a:pathLst>
                    <a:path w="128" h="116">
                      <a:moveTo>
                        <a:pt x="61" y="55"/>
                      </a:moveTo>
                      <a:lnTo>
                        <a:pt x="0" y="78"/>
                      </a:lnTo>
                      <a:lnTo>
                        <a:pt x="3" y="86"/>
                      </a:lnTo>
                      <a:lnTo>
                        <a:pt x="30" y="90"/>
                      </a:lnTo>
                      <a:lnTo>
                        <a:pt x="16" y="105"/>
                      </a:lnTo>
                      <a:lnTo>
                        <a:pt x="25" y="116"/>
                      </a:lnTo>
                      <a:lnTo>
                        <a:pt x="70" y="72"/>
                      </a:lnTo>
                      <a:lnTo>
                        <a:pt x="128" y="56"/>
                      </a:lnTo>
                      <a:lnTo>
                        <a:pt x="97" y="0"/>
                      </a:lnTo>
                      <a:lnTo>
                        <a:pt x="32" y="7"/>
                      </a:lnTo>
                      <a:lnTo>
                        <a:pt x="61" y="55"/>
                      </a:lnTo>
                      <a:close/>
                    </a:path>
                  </a:pathLst>
                </a:custGeom>
                <a:solidFill>
                  <a:srgbClr val="E68033"/>
                </a:solidFill>
                <a:ln w="12700" cmpd="sng">
                  <a:solidFill>
                    <a:srgbClr val="E680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97" name="Freeform 302">
                  <a:extLst>
                    <a:ext uri="{FF2B5EF4-FFF2-40B4-BE49-F238E27FC236}">
                      <a16:creationId xmlns:a16="http://schemas.microsoft.com/office/drawing/2014/main" id="{2A15AAB4-F466-4164-A9BF-BDC81AB8B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5" y="3923"/>
                  <a:ext cx="31" cy="8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9"/>
                    </a:cxn>
                    <a:cxn ang="0">
                      <a:pos x="27" y="56"/>
                    </a:cxn>
                    <a:cxn ang="0">
                      <a:pos x="27" y="62"/>
                    </a:cxn>
                    <a:cxn ang="0">
                      <a:pos x="28" y="66"/>
                    </a:cxn>
                    <a:cxn ang="0">
                      <a:pos x="28" y="69"/>
                    </a:cxn>
                    <a:cxn ang="0">
                      <a:pos x="30" y="74"/>
                    </a:cxn>
                    <a:cxn ang="0">
                      <a:pos x="39" y="100"/>
                    </a:cxn>
                    <a:cxn ang="0">
                      <a:pos x="38" y="100"/>
                    </a:cxn>
                    <a:cxn ang="0">
                      <a:pos x="38" y="103"/>
                    </a:cxn>
                    <a:cxn ang="0">
                      <a:pos x="37" y="105"/>
                    </a:cxn>
                    <a:cxn ang="0">
                      <a:pos x="35" y="110"/>
                    </a:cxn>
                    <a:cxn ang="0">
                      <a:pos x="35" y="112"/>
                    </a:cxn>
                    <a:cxn ang="0">
                      <a:pos x="31" y="132"/>
                    </a:cxn>
                    <a:cxn ang="0">
                      <a:pos x="30" y="133"/>
                    </a:cxn>
                    <a:cxn ang="0">
                      <a:pos x="30" y="136"/>
                    </a:cxn>
                    <a:cxn ang="0">
                      <a:pos x="28" y="139"/>
                    </a:cxn>
                    <a:cxn ang="0">
                      <a:pos x="28" y="142"/>
                    </a:cxn>
                    <a:cxn ang="0">
                      <a:pos x="25" y="156"/>
                    </a:cxn>
                    <a:cxn ang="0">
                      <a:pos x="11" y="219"/>
                    </a:cxn>
                    <a:cxn ang="0">
                      <a:pos x="27" y="207"/>
                    </a:cxn>
                    <a:cxn ang="0">
                      <a:pos x="56" y="141"/>
                    </a:cxn>
                    <a:cxn ang="0">
                      <a:pos x="60" y="181"/>
                    </a:cxn>
                    <a:cxn ang="0">
                      <a:pos x="63" y="211"/>
                    </a:cxn>
                    <a:cxn ang="0">
                      <a:pos x="76" y="208"/>
                    </a:cxn>
                    <a:cxn ang="0">
                      <a:pos x="69" y="117"/>
                    </a:cxn>
                    <a:cxn ang="0">
                      <a:pos x="65" y="44"/>
                    </a:cxn>
                    <a:cxn ang="0">
                      <a:pos x="52" y="19"/>
                    </a:cxn>
                    <a:cxn ang="0">
                      <a:pos x="33" y="28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6" h="219">
                      <a:moveTo>
                        <a:pt x="5" y="0"/>
                      </a:moveTo>
                      <a:lnTo>
                        <a:pt x="0" y="9"/>
                      </a:lnTo>
                      <a:lnTo>
                        <a:pt x="27" y="56"/>
                      </a:lnTo>
                      <a:lnTo>
                        <a:pt x="27" y="62"/>
                      </a:lnTo>
                      <a:lnTo>
                        <a:pt x="28" y="66"/>
                      </a:lnTo>
                      <a:lnTo>
                        <a:pt x="28" y="69"/>
                      </a:lnTo>
                      <a:lnTo>
                        <a:pt x="30" y="74"/>
                      </a:lnTo>
                      <a:cubicBezTo>
                        <a:pt x="30" y="83"/>
                        <a:pt x="33" y="93"/>
                        <a:pt x="39" y="100"/>
                      </a:cubicBezTo>
                      <a:lnTo>
                        <a:pt x="38" y="100"/>
                      </a:lnTo>
                      <a:lnTo>
                        <a:pt x="38" y="103"/>
                      </a:lnTo>
                      <a:lnTo>
                        <a:pt x="37" y="105"/>
                      </a:lnTo>
                      <a:lnTo>
                        <a:pt x="35" y="110"/>
                      </a:lnTo>
                      <a:lnTo>
                        <a:pt x="35" y="112"/>
                      </a:lnTo>
                      <a:cubicBezTo>
                        <a:pt x="32" y="118"/>
                        <a:pt x="33" y="125"/>
                        <a:pt x="31" y="132"/>
                      </a:cubicBezTo>
                      <a:lnTo>
                        <a:pt x="30" y="133"/>
                      </a:lnTo>
                      <a:lnTo>
                        <a:pt x="30" y="136"/>
                      </a:lnTo>
                      <a:lnTo>
                        <a:pt x="28" y="139"/>
                      </a:lnTo>
                      <a:lnTo>
                        <a:pt x="28" y="142"/>
                      </a:lnTo>
                      <a:cubicBezTo>
                        <a:pt x="26" y="146"/>
                        <a:pt x="26" y="152"/>
                        <a:pt x="25" y="156"/>
                      </a:cubicBezTo>
                      <a:cubicBezTo>
                        <a:pt x="22" y="174"/>
                        <a:pt x="14" y="201"/>
                        <a:pt x="11" y="219"/>
                      </a:cubicBezTo>
                      <a:lnTo>
                        <a:pt x="27" y="207"/>
                      </a:lnTo>
                      <a:lnTo>
                        <a:pt x="56" y="141"/>
                      </a:lnTo>
                      <a:lnTo>
                        <a:pt x="60" y="181"/>
                      </a:lnTo>
                      <a:lnTo>
                        <a:pt x="63" y="211"/>
                      </a:lnTo>
                      <a:lnTo>
                        <a:pt x="76" y="208"/>
                      </a:lnTo>
                      <a:lnTo>
                        <a:pt x="69" y="117"/>
                      </a:lnTo>
                      <a:lnTo>
                        <a:pt x="65" y="44"/>
                      </a:lnTo>
                      <a:lnTo>
                        <a:pt x="52" y="19"/>
                      </a:lnTo>
                      <a:lnTo>
                        <a:pt x="33" y="28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D1D142"/>
                </a:solidFill>
                <a:ln w="12700" cmpd="sng">
                  <a:solidFill>
                    <a:srgbClr val="D1D14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98" name="Freeform 303">
                  <a:extLst>
                    <a:ext uri="{FF2B5EF4-FFF2-40B4-BE49-F238E27FC236}">
                      <a16:creationId xmlns:a16="http://schemas.microsoft.com/office/drawing/2014/main" id="{F1D01187-2F07-40FB-A55F-7144A2E00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7" y="3912"/>
                  <a:ext cx="31" cy="98"/>
                </a:xfrm>
                <a:custGeom>
                  <a:avLst/>
                  <a:gdLst/>
                  <a:ahLst/>
                  <a:cxnLst>
                    <a:cxn ang="0">
                      <a:pos x="4" y="25"/>
                    </a:cxn>
                    <a:cxn ang="0">
                      <a:pos x="0" y="33"/>
                    </a:cxn>
                    <a:cxn ang="0">
                      <a:pos x="2" y="38"/>
                    </a:cxn>
                    <a:cxn ang="0">
                      <a:pos x="13" y="38"/>
                    </a:cxn>
                    <a:cxn ang="0">
                      <a:pos x="8" y="44"/>
                    </a:cxn>
                    <a:cxn ang="0">
                      <a:pos x="16" y="55"/>
                    </a:cxn>
                    <a:cxn ang="0">
                      <a:pos x="26" y="68"/>
                    </a:cxn>
                    <a:cxn ang="0">
                      <a:pos x="47" y="87"/>
                    </a:cxn>
                    <a:cxn ang="0">
                      <a:pos x="54" y="109"/>
                    </a:cxn>
                    <a:cxn ang="0">
                      <a:pos x="42" y="103"/>
                    </a:cxn>
                    <a:cxn ang="0">
                      <a:pos x="51" y="118"/>
                    </a:cxn>
                    <a:cxn ang="0">
                      <a:pos x="43" y="117"/>
                    </a:cxn>
                    <a:cxn ang="0">
                      <a:pos x="44" y="126"/>
                    </a:cxn>
                    <a:cxn ang="0">
                      <a:pos x="50" y="129"/>
                    </a:cxn>
                    <a:cxn ang="0">
                      <a:pos x="57" y="154"/>
                    </a:cxn>
                    <a:cxn ang="0">
                      <a:pos x="44" y="163"/>
                    </a:cxn>
                    <a:cxn ang="0">
                      <a:pos x="32" y="195"/>
                    </a:cxn>
                    <a:cxn ang="0">
                      <a:pos x="13" y="244"/>
                    </a:cxn>
                    <a:cxn ang="0">
                      <a:pos x="31" y="243"/>
                    </a:cxn>
                    <a:cxn ang="0">
                      <a:pos x="33" y="229"/>
                    </a:cxn>
                    <a:cxn ang="0">
                      <a:pos x="33" y="225"/>
                    </a:cxn>
                    <a:cxn ang="0">
                      <a:pos x="34" y="224"/>
                    </a:cxn>
                    <a:cxn ang="0">
                      <a:pos x="36" y="220"/>
                    </a:cxn>
                    <a:cxn ang="0">
                      <a:pos x="36" y="218"/>
                    </a:cxn>
                    <a:cxn ang="0">
                      <a:pos x="37" y="214"/>
                    </a:cxn>
                    <a:cxn ang="0">
                      <a:pos x="38" y="212"/>
                    </a:cxn>
                    <a:cxn ang="0">
                      <a:pos x="39" y="208"/>
                    </a:cxn>
                    <a:cxn ang="0">
                      <a:pos x="56" y="174"/>
                    </a:cxn>
                    <a:cxn ang="0">
                      <a:pos x="67" y="213"/>
                    </a:cxn>
                    <a:cxn ang="0">
                      <a:pos x="67" y="240"/>
                    </a:cxn>
                    <a:cxn ang="0">
                      <a:pos x="77" y="236"/>
                    </a:cxn>
                    <a:cxn ang="0">
                      <a:pos x="70" y="153"/>
                    </a:cxn>
                    <a:cxn ang="0">
                      <a:pos x="73" y="133"/>
                    </a:cxn>
                    <a:cxn ang="0">
                      <a:pos x="67" y="112"/>
                    </a:cxn>
                    <a:cxn ang="0">
                      <a:pos x="67" y="106"/>
                    </a:cxn>
                    <a:cxn ang="0">
                      <a:pos x="68" y="104"/>
                    </a:cxn>
                    <a:cxn ang="0">
                      <a:pos x="69" y="79"/>
                    </a:cxn>
                    <a:cxn ang="0">
                      <a:pos x="68" y="58"/>
                    </a:cxn>
                    <a:cxn ang="0">
                      <a:pos x="68" y="49"/>
                    </a:cxn>
                    <a:cxn ang="0">
                      <a:pos x="67" y="46"/>
                    </a:cxn>
                    <a:cxn ang="0">
                      <a:pos x="67" y="42"/>
                    </a:cxn>
                    <a:cxn ang="0">
                      <a:pos x="61" y="0"/>
                    </a:cxn>
                    <a:cxn ang="0">
                      <a:pos x="54" y="1"/>
                    </a:cxn>
                    <a:cxn ang="0">
                      <a:pos x="54" y="46"/>
                    </a:cxn>
                    <a:cxn ang="0">
                      <a:pos x="50" y="44"/>
                    </a:cxn>
                    <a:cxn ang="0">
                      <a:pos x="42" y="52"/>
                    </a:cxn>
                    <a:cxn ang="0">
                      <a:pos x="50" y="57"/>
                    </a:cxn>
                    <a:cxn ang="0">
                      <a:pos x="38" y="60"/>
                    </a:cxn>
                    <a:cxn ang="0">
                      <a:pos x="17" y="34"/>
                    </a:cxn>
                    <a:cxn ang="0">
                      <a:pos x="4" y="25"/>
                    </a:cxn>
                  </a:cxnLst>
                  <a:rect l="0" t="0" r="r" b="b"/>
                  <a:pathLst>
                    <a:path w="79" h="244">
                      <a:moveTo>
                        <a:pt x="4" y="25"/>
                      </a:moveTo>
                      <a:lnTo>
                        <a:pt x="0" y="33"/>
                      </a:lnTo>
                      <a:lnTo>
                        <a:pt x="2" y="38"/>
                      </a:lnTo>
                      <a:lnTo>
                        <a:pt x="13" y="38"/>
                      </a:lnTo>
                      <a:lnTo>
                        <a:pt x="8" y="44"/>
                      </a:lnTo>
                      <a:lnTo>
                        <a:pt x="16" y="55"/>
                      </a:lnTo>
                      <a:lnTo>
                        <a:pt x="26" y="68"/>
                      </a:lnTo>
                      <a:lnTo>
                        <a:pt x="47" y="87"/>
                      </a:lnTo>
                      <a:lnTo>
                        <a:pt x="54" y="109"/>
                      </a:lnTo>
                      <a:lnTo>
                        <a:pt x="42" y="103"/>
                      </a:lnTo>
                      <a:lnTo>
                        <a:pt x="51" y="118"/>
                      </a:lnTo>
                      <a:lnTo>
                        <a:pt x="43" y="117"/>
                      </a:lnTo>
                      <a:lnTo>
                        <a:pt x="44" y="126"/>
                      </a:lnTo>
                      <a:lnTo>
                        <a:pt x="50" y="129"/>
                      </a:lnTo>
                      <a:lnTo>
                        <a:pt x="57" y="154"/>
                      </a:lnTo>
                      <a:lnTo>
                        <a:pt x="44" y="163"/>
                      </a:lnTo>
                      <a:lnTo>
                        <a:pt x="32" y="195"/>
                      </a:lnTo>
                      <a:lnTo>
                        <a:pt x="13" y="244"/>
                      </a:lnTo>
                      <a:lnTo>
                        <a:pt x="31" y="243"/>
                      </a:lnTo>
                      <a:cubicBezTo>
                        <a:pt x="30" y="238"/>
                        <a:pt x="31" y="233"/>
                        <a:pt x="33" y="229"/>
                      </a:cubicBezTo>
                      <a:lnTo>
                        <a:pt x="33" y="225"/>
                      </a:lnTo>
                      <a:lnTo>
                        <a:pt x="34" y="224"/>
                      </a:lnTo>
                      <a:lnTo>
                        <a:pt x="36" y="220"/>
                      </a:lnTo>
                      <a:lnTo>
                        <a:pt x="36" y="218"/>
                      </a:lnTo>
                      <a:lnTo>
                        <a:pt x="37" y="214"/>
                      </a:lnTo>
                      <a:lnTo>
                        <a:pt x="38" y="212"/>
                      </a:lnTo>
                      <a:lnTo>
                        <a:pt x="39" y="208"/>
                      </a:lnTo>
                      <a:cubicBezTo>
                        <a:pt x="44" y="199"/>
                        <a:pt x="50" y="181"/>
                        <a:pt x="56" y="174"/>
                      </a:cubicBezTo>
                      <a:lnTo>
                        <a:pt x="67" y="213"/>
                      </a:lnTo>
                      <a:lnTo>
                        <a:pt x="67" y="240"/>
                      </a:lnTo>
                      <a:lnTo>
                        <a:pt x="77" y="236"/>
                      </a:lnTo>
                      <a:cubicBezTo>
                        <a:pt x="79" y="203"/>
                        <a:pt x="75" y="185"/>
                        <a:pt x="70" y="153"/>
                      </a:cubicBezTo>
                      <a:lnTo>
                        <a:pt x="73" y="133"/>
                      </a:lnTo>
                      <a:lnTo>
                        <a:pt x="67" y="112"/>
                      </a:lnTo>
                      <a:lnTo>
                        <a:pt x="67" y="106"/>
                      </a:lnTo>
                      <a:lnTo>
                        <a:pt x="68" y="104"/>
                      </a:lnTo>
                      <a:cubicBezTo>
                        <a:pt x="69" y="93"/>
                        <a:pt x="69" y="90"/>
                        <a:pt x="69" y="79"/>
                      </a:cubicBezTo>
                      <a:cubicBezTo>
                        <a:pt x="70" y="67"/>
                        <a:pt x="67" y="67"/>
                        <a:pt x="68" y="58"/>
                      </a:cubicBezTo>
                      <a:lnTo>
                        <a:pt x="68" y="49"/>
                      </a:lnTo>
                      <a:lnTo>
                        <a:pt x="67" y="46"/>
                      </a:lnTo>
                      <a:lnTo>
                        <a:pt x="67" y="42"/>
                      </a:lnTo>
                      <a:lnTo>
                        <a:pt x="61" y="0"/>
                      </a:lnTo>
                      <a:lnTo>
                        <a:pt x="54" y="1"/>
                      </a:lnTo>
                      <a:lnTo>
                        <a:pt x="54" y="46"/>
                      </a:lnTo>
                      <a:lnTo>
                        <a:pt x="50" y="44"/>
                      </a:lnTo>
                      <a:lnTo>
                        <a:pt x="42" y="52"/>
                      </a:lnTo>
                      <a:lnTo>
                        <a:pt x="50" y="57"/>
                      </a:lnTo>
                      <a:lnTo>
                        <a:pt x="38" y="60"/>
                      </a:lnTo>
                      <a:lnTo>
                        <a:pt x="17" y="34"/>
                      </a:lnTo>
                      <a:lnTo>
                        <a:pt x="4" y="25"/>
                      </a:lnTo>
                      <a:close/>
                    </a:path>
                  </a:pathLst>
                </a:custGeom>
                <a:solidFill>
                  <a:srgbClr val="939113"/>
                </a:solidFill>
                <a:ln w="12700" cmpd="sng">
                  <a:solidFill>
                    <a:srgbClr val="93911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299" name="Freeform 304">
                  <a:extLst>
                    <a:ext uri="{FF2B5EF4-FFF2-40B4-BE49-F238E27FC236}">
                      <a16:creationId xmlns:a16="http://schemas.microsoft.com/office/drawing/2014/main" id="{C723C79F-3407-49AA-9BAD-540E5FF05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6" y="3917"/>
                  <a:ext cx="10" cy="18"/>
                </a:xfrm>
                <a:custGeom>
                  <a:avLst/>
                  <a:gdLst/>
                  <a:ahLst/>
                  <a:cxnLst>
                    <a:cxn ang="0">
                      <a:pos x="13" y="45"/>
                    </a:cxn>
                    <a:cxn ang="0">
                      <a:pos x="13" y="33"/>
                    </a:cxn>
                    <a:cxn ang="0">
                      <a:pos x="4" y="30"/>
                    </a:cxn>
                    <a:cxn ang="0">
                      <a:pos x="3" y="19"/>
                    </a:cxn>
                    <a:cxn ang="0">
                      <a:pos x="0" y="14"/>
                    </a:cxn>
                    <a:cxn ang="0">
                      <a:pos x="6" y="0"/>
                    </a:cxn>
                    <a:cxn ang="0">
                      <a:pos x="22" y="12"/>
                    </a:cxn>
                    <a:cxn ang="0">
                      <a:pos x="25" y="36"/>
                    </a:cxn>
                    <a:cxn ang="0">
                      <a:pos x="13" y="45"/>
                    </a:cxn>
                  </a:cxnLst>
                  <a:rect l="0" t="0" r="r" b="b"/>
                  <a:pathLst>
                    <a:path w="25" h="45">
                      <a:moveTo>
                        <a:pt x="13" y="45"/>
                      </a:moveTo>
                      <a:lnTo>
                        <a:pt x="13" y="33"/>
                      </a:lnTo>
                      <a:lnTo>
                        <a:pt x="4" y="30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6" y="0"/>
                      </a:lnTo>
                      <a:lnTo>
                        <a:pt x="22" y="12"/>
                      </a:lnTo>
                      <a:lnTo>
                        <a:pt x="25" y="36"/>
                      </a:lnTo>
                      <a:lnTo>
                        <a:pt x="13" y="45"/>
                      </a:lnTo>
                      <a:close/>
                    </a:path>
                  </a:pathLst>
                </a:custGeom>
                <a:solidFill>
                  <a:srgbClr val="F59E91"/>
                </a:solidFill>
                <a:ln w="12700" cmpd="sng">
                  <a:solidFill>
                    <a:srgbClr val="F59E9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00" name="Freeform 305">
                  <a:extLst>
                    <a:ext uri="{FF2B5EF4-FFF2-40B4-BE49-F238E27FC236}">
                      <a16:creationId xmlns:a16="http://schemas.microsoft.com/office/drawing/2014/main" id="{B557F940-1D71-4561-9B65-4EC67523B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0" y="3919"/>
                  <a:ext cx="8" cy="10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8"/>
                    </a:cxn>
                    <a:cxn ang="0">
                      <a:pos x="3" y="13"/>
                    </a:cxn>
                    <a:cxn ang="0">
                      <a:pos x="7" y="11"/>
                    </a:cxn>
                    <a:cxn ang="0">
                      <a:pos x="7" y="19"/>
                    </a:cxn>
                    <a:cxn ang="0">
                      <a:pos x="11" y="26"/>
                    </a:cxn>
                    <a:cxn ang="0">
                      <a:pos x="15" y="26"/>
                    </a:cxn>
                    <a:cxn ang="0">
                      <a:pos x="19" y="15"/>
                    </a:cxn>
                    <a:cxn ang="0">
                      <a:pos x="19" y="7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9" h="26">
                      <a:moveTo>
                        <a:pt x="4" y="0"/>
                      </a:moveTo>
                      <a:lnTo>
                        <a:pt x="0" y="8"/>
                      </a:lnTo>
                      <a:lnTo>
                        <a:pt x="3" y="13"/>
                      </a:lnTo>
                      <a:lnTo>
                        <a:pt x="7" y="11"/>
                      </a:lnTo>
                      <a:lnTo>
                        <a:pt x="7" y="19"/>
                      </a:lnTo>
                      <a:lnTo>
                        <a:pt x="11" y="26"/>
                      </a:lnTo>
                      <a:lnTo>
                        <a:pt x="15" y="26"/>
                      </a:lnTo>
                      <a:lnTo>
                        <a:pt x="19" y="15"/>
                      </a:lnTo>
                      <a:lnTo>
                        <a:pt x="19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01" name="Freeform 306">
                  <a:extLst>
                    <a:ext uri="{FF2B5EF4-FFF2-40B4-BE49-F238E27FC236}">
                      <a16:creationId xmlns:a16="http://schemas.microsoft.com/office/drawing/2014/main" id="{9F893374-2D1D-44B6-A76B-44BB9810D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" y="3912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4" y="14"/>
                    </a:cxn>
                    <a:cxn ang="0">
                      <a:pos x="4" y="16"/>
                    </a:cxn>
                    <a:cxn ang="0">
                      <a:pos x="13" y="24"/>
                    </a:cxn>
                    <a:cxn ang="0">
                      <a:pos x="33" y="32"/>
                    </a:cxn>
                    <a:cxn ang="0">
                      <a:pos x="42" y="30"/>
                    </a:cxn>
                    <a:cxn ang="0">
                      <a:pos x="34" y="6"/>
                    </a:cxn>
                    <a:cxn ang="0">
                      <a:pos x="31" y="3"/>
                    </a:cxn>
                    <a:cxn ang="0">
                      <a:pos x="28" y="2"/>
                    </a:cxn>
                    <a:cxn ang="0">
                      <a:pos x="24" y="0"/>
                    </a:cxn>
                    <a:cxn ang="0">
                      <a:pos x="20" y="1"/>
                    </a:cxn>
                    <a:cxn ang="0">
                      <a:pos x="16" y="1"/>
                    </a:cxn>
                    <a:cxn ang="0">
                      <a:pos x="14" y="3"/>
                    </a:cxn>
                    <a:cxn ang="0">
                      <a:pos x="9" y="6"/>
                    </a:cxn>
                    <a:cxn ang="0">
                      <a:pos x="8" y="8"/>
                    </a:cxn>
                    <a:cxn ang="0">
                      <a:pos x="4" y="7"/>
                    </a:cxn>
                    <a:cxn ang="0">
                      <a:pos x="0" y="8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42" h="32">
                      <a:moveTo>
                        <a:pt x="0" y="10"/>
                      </a:moveTo>
                      <a:lnTo>
                        <a:pt x="4" y="14"/>
                      </a:lnTo>
                      <a:lnTo>
                        <a:pt x="4" y="16"/>
                      </a:lnTo>
                      <a:lnTo>
                        <a:pt x="13" y="24"/>
                      </a:lnTo>
                      <a:lnTo>
                        <a:pt x="33" y="32"/>
                      </a:lnTo>
                      <a:lnTo>
                        <a:pt x="42" y="30"/>
                      </a:lnTo>
                      <a:cubicBezTo>
                        <a:pt x="42" y="21"/>
                        <a:pt x="40" y="12"/>
                        <a:pt x="34" y="6"/>
                      </a:cubicBezTo>
                      <a:lnTo>
                        <a:pt x="31" y="3"/>
                      </a:lnTo>
                      <a:lnTo>
                        <a:pt x="28" y="2"/>
                      </a:lnTo>
                      <a:lnTo>
                        <a:pt x="24" y="0"/>
                      </a:lnTo>
                      <a:lnTo>
                        <a:pt x="20" y="1"/>
                      </a:lnTo>
                      <a:lnTo>
                        <a:pt x="16" y="1"/>
                      </a:lnTo>
                      <a:lnTo>
                        <a:pt x="14" y="3"/>
                      </a:lnTo>
                      <a:lnTo>
                        <a:pt x="9" y="6"/>
                      </a:lnTo>
                      <a:lnTo>
                        <a:pt x="8" y="8"/>
                      </a:lnTo>
                      <a:lnTo>
                        <a:pt x="4" y="7"/>
                      </a:lnTo>
                      <a:lnTo>
                        <a:pt x="0" y="8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 w="12700" cmpd="sng">
                  <a:solidFill>
                    <a:srgbClr val="646464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02" name="Freeform 307">
                  <a:extLst>
                    <a:ext uri="{FF2B5EF4-FFF2-40B4-BE49-F238E27FC236}">
                      <a16:creationId xmlns:a16="http://schemas.microsoft.com/office/drawing/2014/main" id="{16BC1CC3-E283-4B37-ADCB-C25616A8D6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" y="3915"/>
                  <a:ext cx="7" cy="7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" y="0"/>
                    </a:cxn>
                    <a:cxn ang="0">
                      <a:pos x="6" y="3"/>
                    </a:cxn>
                    <a:cxn ang="0">
                      <a:pos x="6" y="4"/>
                    </a:cxn>
                    <a:cxn ang="0">
                      <a:pos x="10" y="7"/>
                    </a:cxn>
                    <a:cxn ang="0">
                      <a:pos x="19" y="12"/>
                    </a:cxn>
                    <a:cxn ang="0">
                      <a:pos x="18" y="16"/>
                    </a:cxn>
                    <a:cxn ang="0">
                      <a:pos x="3" y="9"/>
                    </a:cxn>
                    <a:cxn ang="0">
                      <a:pos x="3" y="6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19" h="16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6" y="3"/>
                      </a:lnTo>
                      <a:lnTo>
                        <a:pt x="6" y="4"/>
                      </a:lnTo>
                      <a:lnTo>
                        <a:pt x="10" y="7"/>
                      </a:lnTo>
                      <a:lnTo>
                        <a:pt x="19" y="12"/>
                      </a:lnTo>
                      <a:lnTo>
                        <a:pt x="18" y="16"/>
                      </a:lnTo>
                      <a:lnTo>
                        <a:pt x="3" y="9"/>
                      </a:lnTo>
                      <a:lnTo>
                        <a:pt x="3" y="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FFF85"/>
                </a:solidFill>
                <a:ln w="12700" cmpd="sng">
                  <a:solidFill>
                    <a:srgbClr val="FFFF85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03" name="Freeform 308">
                  <a:extLst>
                    <a:ext uri="{FF2B5EF4-FFF2-40B4-BE49-F238E27FC236}">
                      <a16:creationId xmlns:a16="http://schemas.microsoft.com/office/drawing/2014/main" id="{C349C5BA-406D-4265-9C88-E3EDD905F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8" y="3915"/>
                  <a:ext cx="8" cy="3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4"/>
                    </a:cxn>
                    <a:cxn ang="0">
                      <a:pos x="1" y="2"/>
                    </a:cxn>
                    <a:cxn ang="0">
                      <a:pos x="2" y="1"/>
                    </a:cxn>
                    <a:cxn ang="0">
                      <a:pos x="5" y="0"/>
                    </a:cxn>
                    <a:cxn ang="0">
                      <a:pos x="9" y="0"/>
                    </a:cxn>
                    <a:cxn ang="0">
                      <a:pos x="16" y="2"/>
                    </a:cxn>
                    <a:cxn ang="0">
                      <a:pos x="17" y="2"/>
                    </a:cxn>
                    <a:cxn ang="0">
                      <a:pos x="20" y="8"/>
                    </a:cxn>
                    <a:cxn ang="0">
                      <a:pos x="4" y="8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20" h="8">
                      <a:moveTo>
                        <a:pt x="0" y="6"/>
                      </a:moveTo>
                      <a:lnTo>
                        <a:pt x="0" y="4"/>
                      </a:lnTo>
                      <a:lnTo>
                        <a:pt x="1" y="2"/>
                      </a:lnTo>
                      <a:lnTo>
                        <a:pt x="2" y="1"/>
                      </a:lnTo>
                      <a:lnTo>
                        <a:pt x="5" y="0"/>
                      </a:lnTo>
                      <a:lnTo>
                        <a:pt x="9" y="0"/>
                      </a:lnTo>
                      <a:lnTo>
                        <a:pt x="16" y="2"/>
                      </a:lnTo>
                      <a:lnTo>
                        <a:pt x="17" y="2"/>
                      </a:lnTo>
                      <a:lnTo>
                        <a:pt x="20" y="8"/>
                      </a:lnTo>
                      <a:lnTo>
                        <a:pt x="4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85"/>
                </a:solidFill>
                <a:ln w="12700" cmpd="sng">
                  <a:solidFill>
                    <a:srgbClr val="FFFF85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04" name="Freeform 309">
                  <a:extLst>
                    <a:ext uri="{FF2B5EF4-FFF2-40B4-BE49-F238E27FC236}">
                      <a16:creationId xmlns:a16="http://schemas.microsoft.com/office/drawing/2014/main" id="{0E274418-AFB5-4E1A-9A02-8E9353AFF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7" y="3907"/>
                  <a:ext cx="11" cy="19"/>
                </a:xfrm>
                <a:custGeom>
                  <a:avLst/>
                  <a:gdLst/>
                  <a:ahLst/>
                  <a:cxnLst>
                    <a:cxn ang="0">
                      <a:pos x="26" y="39"/>
                    </a:cxn>
                    <a:cxn ang="0">
                      <a:pos x="24" y="26"/>
                    </a:cxn>
                    <a:cxn ang="0">
                      <a:pos x="22" y="10"/>
                    </a:cxn>
                    <a:cxn ang="0">
                      <a:pos x="20" y="8"/>
                    </a:cxn>
                    <a:cxn ang="0">
                      <a:pos x="17" y="15"/>
                    </a:cxn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5" y="10"/>
                    </a:cxn>
                    <a:cxn ang="0">
                      <a:pos x="0" y="25"/>
                    </a:cxn>
                    <a:cxn ang="0">
                      <a:pos x="17" y="33"/>
                    </a:cxn>
                    <a:cxn ang="0">
                      <a:pos x="20" y="46"/>
                    </a:cxn>
                    <a:cxn ang="0">
                      <a:pos x="26" y="39"/>
                    </a:cxn>
                  </a:cxnLst>
                  <a:rect l="0" t="0" r="r" b="b"/>
                  <a:pathLst>
                    <a:path w="26" h="46">
                      <a:moveTo>
                        <a:pt x="26" y="39"/>
                      </a:moveTo>
                      <a:lnTo>
                        <a:pt x="24" y="26"/>
                      </a:lnTo>
                      <a:lnTo>
                        <a:pt x="22" y="10"/>
                      </a:lnTo>
                      <a:lnTo>
                        <a:pt x="20" y="8"/>
                      </a:lnTo>
                      <a:lnTo>
                        <a:pt x="17" y="15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5" y="10"/>
                      </a:lnTo>
                      <a:lnTo>
                        <a:pt x="0" y="25"/>
                      </a:lnTo>
                      <a:lnTo>
                        <a:pt x="17" y="33"/>
                      </a:lnTo>
                      <a:lnTo>
                        <a:pt x="20" y="46"/>
                      </a:lnTo>
                      <a:lnTo>
                        <a:pt x="26" y="3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 w="12700" cmpd="sng">
                  <a:solidFill>
                    <a:srgbClr val="FFB5A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05" name="Freeform 310">
                  <a:extLst>
                    <a:ext uri="{FF2B5EF4-FFF2-40B4-BE49-F238E27FC236}">
                      <a16:creationId xmlns:a16="http://schemas.microsoft.com/office/drawing/2014/main" id="{DBB8A72A-6E8A-471B-B4EB-3A901F4EB3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5" y="3896"/>
                  <a:ext cx="7" cy="17"/>
                </a:xfrm>
                <a:custGeom>
                  <a:avLst/>
                  <a:gdLst/>
                  <a:ahLst/>
                  <a:cxnLst>
                    <a:cxn ang="0">
                      <a:pos x="8" y="41"/>
                    </a:cxn>
                    <a:cxn ang="0">
                      <a:pos x="6" y="27"/>
                    </a:cxn>
                    <a:cxn ang="0">
                      <a:pos x="0" y="14"/>
                    </a:cxn>
                    <a:cxn ang="0">
                      <a:pos x="1" y="13"/>
                    </a:cxn>
                    <a:cxn ang="0">
                      <a:pos x="7" y="17"/>
                    </a:cxn>
                    <a:cxn ang="0">
                      <a:pos x="10" y="3"/>
                    </a:cxn>
                    <a:cxn ang="0">
                      <a:pos x="15" y="0"/>
                    </a:cxn>
                    <a:cxn ang="0">
                      <a:pos x="18" y="19"/>
                    </a:cxn>
                    <a:cxn ang="0">
                      <a:pos x="13" y="33"/>
                    </a:cxn>
                    <a:cxn ang="0">
                      <a:pos x="13" y="41"/>
                    </a:cxn>
                    <a:cxn ang="0">
                      <a:pos x="8" y="41"/>
                    </a:cxn>
                  </a:cxnLst>
                  <a:rect l="0" t="0" r="r" b="b"/>
                  <a:pathLst>
                    <a:path w="18" h="41">
                      <a:moveTo>
                        <a:pt x="8" y="41"/>
                      </a:moveTo>
                      <a:lnTo>
                        <a:pt x="6" y="27"/>
                      </a:lnTo>
                      <a:lnTo>
                        <a:pt x="0" y="14"/>
                      </a:lnTo>
                      <a:lnTo>
                        <a:pt x="1" y="13"/>
                      </a:lnTo>
                      <a:lnTo>
                        <a:pt x="7" y="17"/>
                      </a:lnTo>
                      <a:lnTo>
                        <a:pt x="10" y="3"/>
                      </a:lnTo>
                      <a:lnTo>
                        <a:pt x="15" y="0"/>
                      </a:lnTo>
                      <a:lnTo>
                        <a:pt x="18" y="19"/>
                      </a:lnTo>
                      <a:lnTo>
                        <a:pt x="13" y="33"/>
                      </a:lnTo>
                      <a:lnTo>
                        <a:pt x="13" y="41"/>
                      </a:lnTo>
                      <a:lnTo>
                        <a:pt x="8" y="41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 w="12700" cmpd="sng">
                  <a:solidFill>
                    <a:srgbClr val="FFB5A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06" name="Freeform 311">
                  <a:extLst>
                    <a:ext uri="{FF2B5EF4-FFF2-40B4-BE49-F238E27FC236}">
                      <a16:creationId xmlns:a16="http://schemas.microsoft.com/office/drawing/2014/main" id="{132A8C54-8D6D-47E2-86C0-A6626DE88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4" y="4004"/>
                  <a:ext cx="13" cy="13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9" y="7"/>
                    </a:cxn>
                    <a:cxn ang="0">
                      <a:pos x="10" y="19"/>
                    </a:cxn>
                    <a:cxn ang="0">
                      <a:pos x="3" y="25"/>
                    </a:cxn>
                    <a:cxn ang="0">
                      <a:pos x="0" y="30"/>
                    </a:cxn>
                    <a:cxn ang="0">
                      <a:pos x="15" y="32"/>
                    </a:cxn>
                    <a:cxn ang="0">
                      <a:pos x="20" y="26"/>
                    </a:cxn>
                    <a:cxn ang="0">
                      <a:pos x="27" y="22"/>
                    </a:cxn>
                    <a:cxn ang="0">
                      <a:pos x="27" y="15"/>
                    </a:cxn>
                    <a:cxn ang="0">
                      <a:pos x="32" y="3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32" h="32">
                      <a:moveTo>
                        <a:pt x="28" y="0"/>
                      </a:moveTo>
                      <a:lnTo>
                        <a:pt x="9" y="7"/>
                      </a:lnTo>
                      <a:lnTo>
                        <a:pt x="10" y="19"/>
                      </a:lnTo>
                      <a:lnTo>
                        <a:pt x="3" y="25"/>
                      </a:lnTo>
                      <a:lnTo>
                        <a:pt x="0" y="30"/>
                      </a:lnTo>
                      <a:lnTo>
                        <a:pt x="15" y="32"/>
                      </a:lnTo>
                      <a:lnTo>
                        <a:pt x="20" y="26"/>
                      </a:lnTo>
                      <a:lnTo>
                        <a:pt x="27" y="22"/>
                      </a:lnTo>
                      <a:lnTo>
                        <a:pt x="27" y="15"/>
                      </a:lnTo>
                      <a:lnTo>
                        <a:pt x="32" y="3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07" name="Freeform 312">
                  <a:extLst>
                    <a:ext uri="{FF2B5EF4-FFF2-40B4-BE49-F238E27FC236}">
                      <a16:creationId xmlns:a16="http://schemas.microsoft.com/office/drawing/2014/main" id="{B004BB34-498C-4376-AC62-1DEFBA96E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6" y="4003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12" y="0"/>
                    </a:cxn>
                    <a:cxn ang="0">
                      <a:pos x="12" y="11"/>
                    </a:cxn>
                    <a:cxn ang="0">
                      <a:pos x="0" y="21"/>
                    </a:cxn>
                    <a:cxn ang="0">
                      <a:pos x="1" y="26"/>
                    </a:cxn>
                    <a:cxn ang="0">
                      <a:pos x="14" y="26"/>
                    </a:cxn>
                    <a:cxn ang="0">
                      <a:pos x="18" y="19"/>
                    </a:cxn>
                    <a:cxn ang="0">
                      <a:pos x="27" y="15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7" h="26">
                      <a:moveTo>
                        <a:pt x="24" y="0"/>
                      </a:moveTo>
                      <a:lnTo>
                        <a:pt x="12" y="0"/>
                      </a:lnTo>
                      <a:lnTo>
                        <a:pt x="12" y="11"/>
                      </a:lnTo>
                      <a:lnTo>
                        <a:pt x="0" y="21"/>
                      </a:lnTo>
                      <a:lnTo>
                        <a:pt x="1" y="26"/>
                      </a:lnTo>
                      <a:lnTo>
                        <a:pt x="14" y="26"/>
                      </a:lnTo>
                      <a:lnTo>
                        <a:pt x="18" y="19"/>
                      </a:lnTo>
                      <a:lnTo>
                        <a:pt x="27" y="1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08" name="Freeform 313">
                  <a:extLst>
                    <a:ext uri="{FF2B5EF4-FFF2-40B4-BE49-F238E27FC236}">
                      <a16:creationId xmlns:a16="http://schemas.microsoft.com/office/drawing/2014/main" id="{41846843-0A9A-4773-8389-FFBF47517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0" y="4074"/>
                  <a:ext cx="255" cy="79"/>
                </a:xfrm>
                <a:custGeom>
                  <a:avLst/>
                  <a:gdLst/>
                  <a:ahLst/>
                  <a:cxnLst>
                    <a:cxn ang="0">
                      <a:pos x="463" y="0"/>
                    </a:cxn>
                    <a:cxn ang="0">
                      <a:pos x="637" y="97"/>
                    </a:cxn>
                    <a:cxn ang="0">
                      <a:pos x="544" y="152"/>
                    </a:cxn>
                    <a:cxn ang="0">
                      <a:pos x="455" y="101"/>
                    </a:cxn>
                    <a:cxn ang="0">
                      <a:pos x="445" y="108"/>
                    </a:cxn>
                    <a:cxn ang="0">
                      <a:pos x="583" y="196"/>
                    </a:cxn>
                    <a:cxn ang="0">
                      <a:pos x="0" y="196"/>
                    </a:cxn>
                    <a:cxn ang="0">
                      <a:pos x="463" y="0"/>
                    </a:cxn>
                  </a:cxnLst>
                  <a:rect l="0" t="0" r="r" b="b"/>
                  <a:pathLst>
                    <a:path w="637" h="196">
                      <a:moveTo>
                        <a:pt x="463" y="0"/>
                      </a:moveTo>
                      <a:lnTo>
                        <a:pt x="637" y="97"/>
                      </a:lnTo>
                      <a:lnTo>
                        <a:pt x="544" y="152"/>
                      </a:lnTo>
                      <a:lnTo>
                        <a:pt x="455" y="101"/>
                      </a:lnTo>
                      <a:lnTo>
                        <a:pt x="445" y="108"/>
                      </a:lnTo>
                      <a:lnTo>
                        <a:pt x="583" y="196"/>
                      </a:lnTo>
                      <a:lnTo>
                        <a:pt x="0" y="196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584B4B"/>
                </a:solidFill>
                <a:ln w="12700" cmpd="sng">
                  <a:solidFill>
                    <a:srgbClr val="584B4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09" name="Freeform 314">
                  <a:extLst>
                    <a:ext uri="{FF2B5EF4-FFF2-40B4-BE49-F238E27FC236}">
                      <a16:creationId xmlns:a16="http://schemas.microsoft.com/office/drawing/2014/main" id="{79AE5116-3F78-4622-8BD6-0EC8E6F58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5" y="4068"/>
                  <a:ext cx="117" cy="73"/>
                </a:xfrm>
                <a:custGeom>
                  <a:avLst/>
                  <a:gdLst/>
                  <a:ahLst/>
                  <a:cxnLst>
                    <a:cxn ang="0">
                      <a:pos x="0" y="157"/>
                    </a:cxn>
                    <a:cxn ang="0">
                      <a:pos x="164" y="31"/>
                    </a:cxn>
                    <a:cxn ang="0">
                      <a:pos x="262" y="0"/>
                    </a:cxn>
                    <a:cxn ang="0">
                      <a:pos x="292" y="14"/>
                    </a:cxn>
                    <a:cxn ang="0">
                      <a:pos x="290" y="32"/>
                    </a:cxn>
                    <a:cxn ang="0">
                      <a:pos x="188" y="87"/>
                    </a:cxn>
                    <a:cxn ang="0">
                      <a:pos x="175" y="73"/>
                    </a:cxn>
                    <a:cxn ang="0">
                      <a:pos x="98" y="117"/>
                    </a:cxn>
                    <a:cxn ang="0">
                      <a:pos x="94" y="146"/>
                    </a:cxn>
                    <a:cxn ang="0">
                      <a:pos x="26" y="181"/>
                    </a:cxn>
                    <a:cxn ang="0">
                      <a:pos x="0" y="157"/>
                    </a:cxn>
                  </a:cxnLst>
                  <a:rect l="0" t="0" r="r" b="b"/>
                  <a:pathLst>
                    <a:path w="292" h="181">
                      <a:moveTo>
                        <a:pt x="0" y="157"/>
                      </a:moveTo>
                      <a:lnTo>
                        <a:pt x="164" y="31"/>
                      </a:lnTo>
                      <a:lnTo>
                        <a:pt x="262" y="0"/>
                      </a:lnTo>
                      <a:lnTo>
                        <a:pt x="292" y="14"/>
                      </a:lnTo>
                      <a:lnTo>
                        <a:pt x="290" y="32"/>
                      </a:lnTo>
                      <a:lnTo>
                        <a:pt x="188" y="87"/>
                      </a:lnTo>
                      <a:lnTo>
                        <a:pt x="175" y="73"/>
                      </a:lnTo>
                      <a:lnTo>
                        <a:pt x="98" y="117"/>
                      </a:lnTo>
                      <a:lnTo>
                        <a:pt x="94" y="146"/>
                      </a:lnTo>
                      <a:lnTo>
                        <a:pt x="26" y="181"/>
                      </a:lnTo>
                      <a:lnTo>
                        <a:pt x="0" y="157"/>
                      </a:lnTo>
                      <a:close/>
                    </a:path>
                  </a:pathLst>
                </a:custGeom>
                <a:solidFill>
                  <a:srgbClr val="A6794D"/>
                </a:solidFill>
                <a:ln w="12700" cmpd="sng">
                  <a:solidFill>
                    <a:srgbClr val="A6794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10" name="Freeform 315">
                  <a:extLst>
                    <a:ext uri="{FF2B5EF4-FFF2-40B4-BE49-F238E27FC236}">
                      <a16:creationId xmlns:a16="http://schemas.microsoft.com/office/drawing/2014/main" id="{B5635363-5D0D-44DF-8B18-271E7B3352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" y="3994"/>
                  <a:ext cx="226" cy="136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06" y="104"/>
                    </a:cxn>
                    <a:cxn ang="0">
                      <a:pos x="109" y="62"/>
                    </a:cxn>
                    <a:cxn ang="0">
                      <a:pos x="161" y="50"/>
                    </a:cxn>
                    <a:cxn ang="0">
                      <a:pos x="196" y="77"/>
                    </a:cxn>
                    <a:cxn ang="0">
                      <a:pos x="190" y="135"/>
                    </a:cxn>
                    <a:cxn ang="0">
                      <a:pos x="296" y="91"/>
                    </a:cxn>
                    <a:cxn ang="0">
                      <a:pos x="295" y="34"/>
                    </a:cxn>
                    <a:cxn ang="0">
                      <a:pos x="387" y="0"/>
                    </a:cxn>
                    <a:cxn ang="0">
                      <a:pos x="471" y="53"/>
                    </a:cxn>
                    <a:cxn ang="0">
                      <a:pos x="466" y="91"/>
                    </a:cxn>
                    <a:cxn ang="0">
                      <a:pos x="490" y="82"/>
                    </a:cxn>
                    <a:cxn ang="0">
                      <a:pos x="563" y="124"/>
                    </a:cxn>
                    <a:cxn ang="0">
                      <a:pos x="488" y="219"/>
                    </a:cxn>
                    <a:cxn ang="0">
                      <a:pos x="284" y="248"/>
                    </a:cxn>
                    <a:cxn ang="0">
                      <a:pos x="0" y="338"/>
                    </a:cxn>
                    <a:cxn ang="0">
                      <a:pos x="0" y="150"/>
                    </a:cxn>
                  </a:cxnLst>
                  <a:rect l="0" t="0" r="r" b="b"/>
                  <a:pathLst>
                    <a:path w="563" h="338">
                      <a:moveTo>
                        <a:pt x="0" y="150"/>
                      </a:moveTo>
                      <a:lnTo>
                        <a:pt x="106" y="104"/>
                      </a:lnTo>
                      <a:lnTo>
                        <a:pt x="109" y="62"/>
                      </a:lnTo>
                      <a:lnTo>
                        <a:pt x="161" y="50"/>
                      </a:lnTo>
                      <a:lnTo>
                        <a:pt x="196" y="77"/>
                      </a:lnTo>
                      <a:lnTo>
                        <a:pt x="190" y="135"/>
                      </a:lnTo>
                      <a:lnTo>
                        <a:pt x="296" y="91"/>
                      </a:lnTo>
                      <a:lnTo>
                        <a:pt x="295" y="34"/>
                      </a:lnTo>
                      <a:lnTo>
                        <a:pt x="387" y="0"/>
                      </a:lnTo>
                      <a:lnTo>
                        <a:pt x="471" y="53"/>
                      </a:lnTo>
                      <a:lnTo>
                        <a:pt x="466" y="91"/>
                      </a:lnTo>
                      <a:lnTo>
                        <a:pt x="490" y="82"/>
                      </a:lnTo>
                      <a:lnTo>
                        <a:pt x="563" y="124"/>
                      </a:lnTo>
                      <a:lnTo>
                        <a:pt x="488" y="219"/>
                      </a:lnTo>
                      <a:lnTo>
                        <a:pt x="284" y="248"/>
                      </a:lnTo>
                      <a:lnTo>
                        <a:pt x="0" y="338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11" name="Freeform 316">
                  <a:extLst>
                    <a:ext uri="{FF2B5EF4-FFF2-40B4-BE49-F238E27FC236}">
                      <a16:creationId xmlns:a16="http://schemas.microsoft.com/office/drawing/2014/main" id="{73C17AD1-35C1-47ED-91DD-87ED2D8DA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" y="4016"/>
                  <a:ext cx="226" cy="137"/>
                </a:xfrm>
                <a:custGeom>
                  <a:avLst/>
                  <a:gdLst/>
                  <a:ahLst/>
                  <a:cxnLst>
                    <a:cxn ang="0">
                      <a:pos x="0" y="231"/>
                    </a:cxn>
                    <a:cxn ang="0">
                      <a:pos x="254" y="105"/>
                    </a:cxn>
                    <a:cxn ang="0">
                      <a:pos x="254" y="133"/>
                    </a:cxn>
                    <a:cxn ang="0">
                      <a:pos x="274" y="150"/>
                    </a:cxn>
                    <a:cxn ang="0">
                      <a:pos x="380" y="93"/>
                    </a:cxn>
                    <a:cxn ang="0">
                      <a:pos x="387" y="40"/>
                    </a:cxn>
                    <a:cxn ang="0">
                      <a:pos x="472" y="0"/>
                    </a:cxn>
                    <a:cxn ang="0">
                      <a:pos x="465" y="135"/>
                    </a:cxn>
                    <a:cxn ang="0">
                      <a:pos x="477" y="133"/>
                    </a:cxn>
                    <a:cxn ang="0">
                      <a:pos x="480" y="103"/>
                    </a:cxn>
                    <a:cxn ang="0">
                      <a:pos x="563" y="69"/>
                    </a:cxn>
                    <a:cxn ang="0">
                      <a:pos x="555" y="156"/>
                    </a:cxn>
                    <a:cxn ang="0">
                      <a:pos x="480" y="195"/>
                    </a:cxn>
                    <a:cxn ang="0">
                      <a:pos x="457" y="184"/>
                    </a:cxn>
                    <a:cxn ang="0">
                      <a:pos x="368" y="236"/>
                    </a:cxn>
                    <a:cxn ang="0">
                      <a:pos x="368" y="250"/>
                    </a:cxn>
                    <a:cxn ang="0">
                      <a:pos x="301" y="284"/>
                    </a:cxn>
                    <a:cxn ang="0">
                      <a:pos x="166" y="341"/>
                    </a:cxn>
                    <a:cxn ang="0">
                      <a:pos x="0" y="341"/>
                    </a:cxn>
                    <a:cxn ang="0">
                      <a:pos x="0" y="231"/>
                    </a:cxn>
                  </a:cxnLst>
                  <a:rect l="0" t="0" r="r" b="b"/>
                  <a:pathLst>
                    <a:path w="563" h="341">
                      <a:moveTo>
                        <a:pt x="0" y="231"/>
                      </a:moveTo>
                      <a:lnTo>
                        <a:pt x="254" y="105"/>
                      </a:lnTo>
                      <a:lnTo>
                        <a:pt x="254" y="133"/>
                      </a:lnTo>
                      <a:lnTo>
                        <a:pt x="274" y="150"/>
                      </a:lnTo>
                      <a:lnTo>
                        <a:pt x="380" y="93"/>
                      </a:lnTo>
                      <a:lnTo>
                        <a:pt x="387" y="40"/>
                      </a:lnTo>
                      <a:lnTo>
                        <a:pt x="472" y="0"/>
                      </a:lnTo>
                      <a:lnTo>
                        <a:pt x="465" y="135"/>
                      </a:lnTo>
                      <a:lnTo>
                        <a:pt x="477" y="133"/>
                      </a:lnTo>
                      <a:lnTo>
                        <a:pt x="480" y="103"/>
                      </a:lnTo>
                      <a:lnTo>
                        <a:pt x="563" y="69"/>
                      </a:lnTo>
                      <a:lnTo>
                        <a:pt x="555" y="156"/>
                      </a:lnTo>
                      <a:lnTo>
                        <a:pt x="480" y="195"/>
                      </a:lnTo>
                      <a:lnTo>
                        <a:pt x="457" y="184"/>
                      </a:lnTo>
                      <a:lnTo>
                        <a:pt x="368" y="236"/>
                      </a:lnTo>
                      <a:lnTo>
                        <a:pt x="368" y="250"/>
                      </a:lnTo>
                      <a:lnTo>
                        <a:pt x="301" y="284"/>
                      </a:lnTo>
                      <a:lnTo>
                        <a:pt x="166" y="341"/>
                      </a:lnTo>
                      <a:lnTo>
                        <a:pt x="0" y="341"/>
                      </a:lnTo>
                      <a:lnTo>
                        <a:pt x="0" y="231"/>
                      </a:lnTo>
                      <a:close/>
                    </a:path>
                  </a:pathLst>
                </a:custGeom>
                <a:solidFill>
                  <a:srgbClr val="B34D1A"/>
                </a:solidFill>
                <a:ln w="12700" cmpd="sng">
                  <a:solidFill>
                    <a:srgbClr val="B34D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12" name="Freeform 317">
                  <a:extLst>
                    <a:ext uri="{FF2B5EF4-FFF2-40B4-BE49-F238E27FC236}">
                      <a16:creationId xmlns:a16="http://schemas.microsoft.com/office/drawing/2014/main" id="{F5A5CE51-8C96-44CE-955F-4BC1CEE2F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" y="4045"/>
                  <a:ext cx="43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105"/>
                    </a:cxn>
                    <a:cxn ang="0">
                      <a:pos x="109" y="63"/>
                    </a:cxn>
                    <a:cxn ang="0">
                      <a:pos x="86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9" h="105">
                      <a:moveTo>
                        <a:pt x="0" y="0"/>
                      </a:moveTo>
                      <a:lnTo>
                        <a:pt x="50" y="105"/>
                      </a:lnTo>
                      <a:lnTo>
                        <a:pt x="109" y="63"/>
                      </a:lnTo>
                      <a:lnTo>
                        <a:pt x="86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34D1A"/>
                </a:solidFill>
                <a:ln w="12700" cmpd="sng">
                  <a:solidFill>
                    <a:srgbClr val="B34D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13" name="Freeform 318">
                  <a:extLst>
                    <a:ext uri="{FF2B5EF4-FFF2-40B4-BE49-F238E27FC236}">
                      <a16:creationId xmlns:a16="http://schemas.microsoft.com/office/drawing/2014/main" id="{D0340B2D-C0BA-482E-A760-37C292928B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8" y="4027"/>
                  <a:ext cx="24" cy="31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0" y="77"/>
                    </a:cxn>
                    <a:cxn ang="0">
                      <a:pos x="52" y="57"/>
                    </a:cxn>
                    <a:cxn ang="0">
                      <a:pos x="58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58" h="77">
                      <a:moveTo>
                        <a:pt x="0" y="15"/>
                      </a:moveTo>
                      <a:lnTo>
                        <a:pt x="0" y="77"/>
                      </a:lnTo>
                      <a:lnTo>
                        <a:pt x="52" y="57"/>
                      </a:lnTo>
                      <a:lnTo>
                        <a:pt x="58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BE6433"/>
                </a:solidFill>
                <a:ln w="12700" cmpd="sng">
                  <a:solidFill>
                    <a:srgbClr val="BE64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14" name="Freeform 319">
                  <a:extLst>
                    <a:ext uri="{FF2B5EF4-FFF2-40B4-BE49-F238E27FC236}">
                      <a16:creationId xmlns:a16="http://schemas.microsoft.com/office/drawing/2014/main" id="{AC9B3B46-4E57-4699-A21C-F0581F4DA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3" y="4019"/>
                  <a:ext cx="17" cy="4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43" y="36"/>
                    </a:cxn>
                    <a:cxn ang="0">
                      <a:pos x="38" y="98"/>
                    </a:cxn>
                    <a:cxn ang="0">
                      <a:pos x="0" y="6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3" h="98">
                      <a:moveTo>
                        <a:pt x="3" y="0"/>
                      </a:moveTo>
                      <a:lnTo>
                        <a:pt x="43" y="36"/>
                      </a:lnTo>
                      <a:lnTo>
                        <a:pt x="38" y="98"/>
                      </a:lnTo>
                      <a:lnTo>
                        <a:pt x="0" y="6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 w="12700" cmpd="sng">
                  <a:solidFill>
                    <a:srgbClr val="CC804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15" name="Freeform 320">
                  <a:extLst>
                    <a:ext uri="{FF2B5EF4-FFF2-40B4-BE49-F238E27FC236}">
                      <a16:creationId xmlns:a16="http://schemas.microsoft.com/office/drawing/2014/main" id="{5D8F667C-CBB1-49F0-8449-F12AB23AC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9" y="4094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30" y="10"/>
                    </a:cxn>
                    <a:cxn ang="0">
                      <a:pos x="0" y="28"/>
                    </a:cxn>
                    <a:cxn ang="0">
                      <a:pos x="0" y="19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30" h="28">
                      <a:moveTo>
                        <a:pt x="30" y="0"/>
                      </a:moveTo>
                      <a:lnTo>
                        <a:pt x="30" y="10"/>
                      </a:lnTo>
                      <a:lnTo>
                        <a:pt x="0" y="28"/>
                      </a:lnTo>
                      <a:lnTo>
                        <a:pt x="0" y="19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361F00"/>
                </a:solidFill>
                <a:ln w="12700" cmpd="sng">
                  <a:solidFill>
                    <a:srgbClr val="361F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16" name="Freeform 321">
                  <a:extLst>
                    <a:ext uri="{FF2B5EF4-FFF2-40B4-BE49-F238E27FC236}">
                      <a16:creationId xmlns:a16="http://schemas.microsoft.com/office/drawing/2014/main" id="{B68DFE9E-B50A-4168-84B9-68B65CE9FA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4" y="4088"/>
                  <a:ext cx="15" cy="12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38" y="0"/>
                    </a:cxn>
                    <a:cxn ang="0">
                      <a:pos x="38" y="9"/>
                    </a:cxn>
                    <a:cxn ang="0">
                      <a:pos x="1" y="3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8" h="31">
                      <a:moveTo>
                        <a:pt x="0" y="20"/>
                      </a:moveTo>
                      <a:lnTo>
                        <a:pt x="38" y="0"/>
                      </a:lnTo>
                      <a:lnTo>
                        <a:pt x="38" y="9"/>
                      </a:lnTo>
                      <a:lnTo>
                        <a:pt x="1" y="3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361F00"/>
                </a:solidFill>
                <a:ln w="12700" cmpd="sng">
                  <a:solidFill>
                    <a:srgbClr val="361F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17" name="Freeform 322">
                  <a:extLst>
                    <a:ext uri="{FF2B5EF4-FFF2-40B4-BE49-F238E27FC236}">
                      <a16:creationId xmlns:a16="http://schemas.microsoft.com/office/drawing/2014/main" id="{BC714C36-9C53-4ACF-A7B6-B055184A9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4" y="4078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4" y="0"/>
                    </a:cxn>
                    <a:cxn ang="0">
                      <a:pos x="33" y="8"/>
                    </a:cxn>
                    <a:cxn ang="0">
                      <a:pos x="1" y="26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34" h="26">
                      <a:moveTo>
                        <a:pt x="0" y="19"/>
                      </a:moveTo>
                      <a:lnTo>
                        <a:pt x="34" y="0"/>
                      </a:lnTo>
                      <a:lnTo>
                        <a:pt x="33" y="8"/>
                      </a:lnTo>
                      <a:lnTo>
                        <a:pt x="1" y="26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361F00"/>
                </a:solidFill>
                <a:ln w="12700" cmpd="sng">
                  <a:solidFill>
                    <a:srgbClr val="361F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18" name="Freeform 323">
                  <a:extLst>
                    <a:ext uri="{FF2B5EF4-FFF2-40B4-BE49-F238E27FC236}">
                      <a16:creationId xmlns:a16="http://schemas.microsoft.com/office/drawing/2014/main" id="{CE253CB7-3E1E-4D21-9A05-64B92672D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6" y="4121"/>
                  <a:ext cx="14" cy="12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33" y="10"/>
                    </a:cxn>
                    <a:cxn ang="0">
                      <a:pos x="0" y="28"/>
                    </a:cxn>
                    <a:cxn ang="0">
                      <a:pos x="0" y="19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28">
                      <a:moveTo>
                        <a:pt x="34" y="0"/>
                      </a:moveTo>
                      <a:lnTo>
                        <a:pt x="33" y="10"/>
                      </a:lnTo>
                      <a:lnTo>
                        <a:pt x="0" y="28"/>
                      </a:lnTo>
                      <a:lnTo>
                        <a:pt x="0" y="1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361F00"/>
                </a:solidFill>
                <a:ln w="12700" cmpd="sng">
                  <a:solidFill>
                    <a:srgbClr val="361F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19" name="Freeform 324">
                  <a:extLst>
                    <a:ext uri="{FF2B5EF4-FFF2-40B4-BE49-F238E27FC236}">
                      <a16:creationId xmlns:a16="http://schemas.microsoft.com/office/drawing/2014/main" id="{1CEF9896-220C-4781-9DF3-FFB1243151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5" y="4105"/>
                  <a:ext cx="9" cy="8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0" y="21"/>
                    </a:cxn>
                    <a:cxn ang="0">
                      <a:pos x="22" y="7"/>
                    </a:cxn>
                    <a:cxn ang="0">
                      <a:pos x="22" y="0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22" h="21">
                      <a:moveTo>
                        <a:pt x="0" y="12"/>
                      </a:moveTo>
                      <a:lnTo>
                        <a:pt x="0" y="21"/>
                      </a:lnTo>
                      <a:lnTo>
                        <a:pt x="22" y="7"/>
                      </a:lnTo>
                      <a:lnTo>
                        <a:pt x="2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361F00"/>
                </a:solidFill>
                <a:ln w="12700" cmpd="sng">
                  <a:solidFill>
                    <a:srgbClr val="361F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20" name="Freeform 325">
                  <a:extLst>
                    <a:ext uri="{FF2B5EF4-FFF2-40B4-BE49-F238E27FC236}">
                      <a16:creationId xmlns:a16="http://schemas.microsoft.com/office/drawing/2014/main" id="{B26BE94B-5AC5-4468-A51A-6F95A27DBC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2" y="4131"/>
                  <a:ext cx="11" cy="10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27" y="10"/>
                    </a:cxn>
                    <a:cxn ang="0">
                      <a:pos x="8" y="23"/>
                    </a:cxn>
                    <a:cxn ang="0">
                      <a:pos x="0" y="14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27" h="23">
                      <a:moveTo>
                        <a:pt x="27" y="0"/>
                      </a:moveTo>
                      <a:lnTo>
                        <a:pt x="27" y="10"/>
                      </a:lnTo>
                      <a:lnTo>
                        <a:pt x="8" y="23"/>
                      </a:lnTo>
                      <a:lnTo>
                        <a:pt x="0" y="14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361F00"/>
                </a:solidFill>
                <a:ln w="12700" cmpd="sng">
                  <a:solidFill>
                    <a:srgbClr val="361F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21" name="Freeform 326">
                  <a:extLst>
                    <a:ext uri="{FF2B5EF4-FFF2-40B4-BE49-F238E27FC236}">
                      <a16:creationId xmlns:a16="http://schemas.microsoft.com/office/drawing/2014/main" id="{DCC6974A-EAAA-4204-88CC-CEA6093249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8" y="4007"/>
                  <a:ext cx="39" cy="9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7" y="64"/>
                    </a:cxn>
                    <a:cxn ang="0">
                      <a:pos x="86" y="228"/>
                    </a:cxn>
                    <a:cxn ang="0">
                      <a:pos x="70" y="178"/>
                    </a:cxn>
                    <a:cxn ang="0">
                      <a:pos x="74" y="120"/>
                    </a:cxn>
                    <a:cxn ang="0">
                      <a:pos x="0" y="6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7" h="228">
                      <a:moveTo>
                        <a:pt x="2" y="0"/>
                      </a:moveTo>
                      <a:lnTo>
                        <a:pt x="97" y="64"/>
                      </a:lnTo>
                      <a:lnTo>
                        <a:pt x="86" y="228"/>
                      </a:lnTo>
                      <a:lnTo>
                        <a:pt x="70" y="178"/>
                      </a:lnTo>
                      <a:lnTo>
                        <a:pt x="74" y="120"/>
                      </a:lnTo>
                      <a:lnTo>
                        <a:pt x="0" y="6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 w="12700" cmpd="sng">
                  <a:solidFill>
                    <a:srgbClr val="CC804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22" name="Freeform 327">
                  <a:extLst>
                    <a:ext uri="{FF2B5EF4-FFF2-40B4-BE49-F238E27FC236}">
                      <a16:creationId xmlns:a16="http://schemas.microsoft.com/office/drawing/2014/main" id="{341246FF-11F9-48B3-89CE-06D48A7865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2" y="4131"/>
                  <a:ext cx="128" cy="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20" y="32"/>
                    </a:cxn>
                    <a:cxn ang="0">
                      <a:pos x="319" y="51"/>
                    </a:cxn>
                    <a:cxn ang="0">
                      <a:pos x="0" y="5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20" h="51">
                      <a:moveTo>
                        <a:pt x="0" y="0"/>
                      </a:moveTo>
                      <a:lnTo>
                        <a:pt x="320" y="32"/>
                      </a:lnTo>
                      <a:lnTo>
                        <a:pt x="319" y="51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B2B12"/>
                </a:solidFill>
                <a:ln w="12700" cmpd="sng">
                  <a:solidFill>
                    <a:srgbClr val="7B2B1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23" name="Freeform 328">
                  <a:extLst>
                    <a:ext uri="{FF2B5EF4-FFF2-40B4-BE49-F238E27FC236}">
                      <a16:creationId xmlns:a16="http://schemas.microsoft.com/office/drawing/2014/main" id="{E2E6B197-CF3E-4313-BA68-B46364081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3" y="4104"/>
                  <a:ext cx="128" cy="49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165" y="0"/>
                    </a:cxn>
                    <a:cxn ang="0">
                      <a:pos x="321" y="102"/>
                    </a:cxn>
                    <a:cxn ang="0">
                      <a:pos x="280" y="122"/>
                    </a:cxn>
                    <a:cxn ang="0">
                      <a:pos x="68" y="121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321" h="122">
                      <a:moveTo>
                        <a:pt x="0" y="69"/>
                      </a:moveTo>
                      <a:lnTo>
                        <a:pt x="165" y="0"/>
                      </a:lnTo>
                      <a:lnTo>
                        <a:pt x="321" y="102"/>
                      </a:lnTo>
                      <a:lnTo>
                        <a:pt x="280" y="122"/>
                      </a:lnTo>
                      <a:lnTo>
                        <a:pt x="68" y="121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 w="12700" cmpd="sng">
                  <a:solidFill>
                    <a:srgbClr val="CC804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24" name="Freeform 329">
                  <a:extLst>
                    <a:ext uri="{FF2B5EF4-FFF2-40B4-BE49-F238E27FC236}">
                      <a16:creationId xmlns:a16="http://schemas.microsoft.com/office/drawing/2014/main" id="{0A50AAE9-8CB4-4017-9054-5DE108B58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0" y="4126"/>
                  <a:ext cx="11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"/>
                    </a:cxn>
                    <a:cxn ang="0">
                      <a:pos x="1" y="14"/>
                    </a:cxn>
                    <a:cxn ang="0">
                      <a:pos x="12" y="16"/>
                    </a:cxn>
                    <a:cxn ang="0">
                      <a:pos x="26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" h="16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1" y="14"/>
                      </a:lnTo>
                      <a:lnTo>
                        <a:pt x="12" y="16"/>
                      </a:lnTo>
                      <a:lnTo>
                        <a:pt x="26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25" name="Freeform 330">
                  <a:extLst>
                    <a:ext uri="{FF2B5EF4-FFF2-40B4-BE49-F238E27FC236}">
                      <a16:creationId xmlns:a16="http://schemas.microsoft.com/office/drawing/2014/main" id="{009A8F4A-12C2-4959-8536-A3AC7B219A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5" y="4140"/>
                  <a:ext cx="15" cy="9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0" y="10"/>
                    </a:cxn>
                    <a:cxn ang="0">
                      <a:pos x="1" y="20"/>
                    </a:cxn>
                    <a:cxn ang="0">
                      <a:pos x="9" y="21"/>
                    </a:cxn>
                    <a:cxn ang="0">
                      <a:pos x="14" y="21"/>
                    </a:cxn>
                    <a:cxn ang="0">
                      <a:pos x="16" y="19"/>
                    </a:cxn>
                    <a:cxn ang="0">
                      <a:pos x="24" y="17"/>
                    </a:cxn>
                    <a:cxn ang="0">
                      <a:pos x="37" y="5"/>
                    </a:cxn>
                    <a:cxn ang="0">
                      <a:pos x="31" y="0"/>
                    </a:cxn>
                    <a:cxn ang="0">
                      <a:pos x="17" y="0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37" h="21">
                      <a:moveTo>
                        <a:pt x="2" y="1"/>
                      </a:moveTo>
                      <a:lnTo>
                        <a:pt x="0" y="10"/>
                      </a:lnTo>
                      <a:lnTo>
                        <a:pt x="1" y="20"/>
                      </a:lnTo>
                      <a:lnTo>
                        <a:pt x="9" y="21"/>
                      </a:lnTo>
                      <a:lnTo>
                        <a:pt x="14" y="21"/>
                      </a:lnTo>
                      <a:lnTo>
                        <a:pt x="16" y="19"/>
                      </a:lnTo>
                      <a:lnTo>
                        <a:pt x="24" y="17"/>
                      </a:lnTo>
                      <a:lnTo>
                        <a:pt x="37" y="5"/>
                      </a:ln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26" name="Freeform 331">
                  <a:extLst>
                    <a:ext uri="{FF2B5EF4-FFF2-40B4-BE49-F238E27FC236}">
                      <a16:creationId xmlns:a16="http://schemas.microsoft.com/office/drawing/2014/main" id="{F1508B6A-1F9D-43DE-BDB9-A86D68BAE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7" y="4044"/>
                  <a:ext cx="15" cy="22"/>
                </a:xfrm>
                <a:custGeom>
                  <a:avLst/>
                  <a:gdLst/>
                  <a:ahLst/>
                  <a:cxnLst>
                    <a:cxn ang="0">
                      <a:pos x="37" y="51"/>
                    </a:cxn>
                    <a:cxn ang="0">
                      <a:pos x="32" y="32"/>
                    </a:cxn>
                    <a:cxn ang="0">
                      <a:pos x="10" y="0"/>
                    </a:cxn>
                    <a:cxn ang="0">
                      <a:pos x="0" y="16"/>
                    </a:cxn>
                    <a:cxn ang="0">
                      <a:pos x="2" y="22"/>
                    </a:cxn>
                    <a:cxn ang="0">
                      <a:pos x="2" y="34"/>
                    </a:cxn>
                    <a:cxn ang="0">
                      <a:pos x="10" y="42"/>
                    </a:cxn>
                    <a:cxn ang="0">
                      <a:pos x="14" y="56"/>
                    </a:cxn>
                    <a:cxn ang="0">
                      <a:pos x="37" y="51"/>
                    </a:cxn>
                  </a:cxnLst>
                  <a:rect l="0" t="0" r="r" b="b"/>
                  <a:pathLst>
                    <a:path w="37" h="56">
                      <a:moveTo>
                        <a:pt x="37" y="51"/>
                      </a:moveTo>
                      <a:lnTo>
                        <a:pt x="32" y="32"/>
                      </a:lnTo>
                      <a:lnTo>
                        <a:pt x="10" y="0"/>
                      </a:lnTo>
                      <a:lnTo>
                        <a:pt x="0" y="16"/>
                      </a:lnTo>
                      <a:lnTo>
                        <a:pt x="2" y="22"/>
                      </a:lnTo>
                      <a:lnTo>
                        <a:pt x="2" y="34"/>
                      </a:lnTo>
                      <a:lnTo>
                        <a:pt x="10" y="42"/>
                      </a:lnTo>
                      <a:lnTo>
                        <a:pt x="14" y="56"/>
                      </a:lnTo>
                      <a:lnTo>
                        <a:pt x="37" y="51"/>
                      </a:lnTo>
                      <a:close/>
                    </a:path>
                  </a:pathLst>
                </a:custGeom>
                <a:solidFill>
                  <a:srgbClr val="C6695C"/>
                </a:solidFill>
                <a:ln w="12700" cmpd="sng">
                  <a:solidFill>
                    <a:srgbClr val="C6695C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27" name="Freeform 332">
                  <a:extLst>
                    <a:ext uri="{FF2B5EF4-FFF2-40B4-BE49-F238E27FC236}">
                      <a16:creationId xmlns:a16="http://schemas.microsoft.com/office/drawing/2014/main" id="{F74A718F-5741-4ED8-8BD1-ABBC7B554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4056"/>
                  <a:ext cx="19" cy="27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1" y="27"/>
                    </a:cxn>
                    <a:cxn ang="0">
                      <a:pos x="28" y="21"/>
                    </a:cxn>
                    <a:cxn ang="0">
                      <a:pos x="26" y="10"/>
                    </a:cxn>
                    <a:cxn ang="0">
                      <a:pos x="31" y="4"/>
                    </a:cxn>
                    <a:cxn ang="0">
                      <a:pos x="32" y="13"/>
                    </a:cxn>
                    <a:cxn ang="0">
                      <a:pos x="44" y="0"/>
                    </a:cxn>
                    <a:cxn ang="0">
                      <a:pos x="47" y="3"/>
                    </a:cxn>
                    <a:cxn ang="0">
                      <a:pos x="45" y="9"/>
                    </a:cxn>
                    <a:cxn ang="0">
                      <a:pos x="49" y="24"/>
                    </a:cxn>
                    <a:cxn ang="0">
                      <a:pos x="33" y="33"/>
                    </a:cxn>
                    <a:cxn ang="0">
                      <a:pos x="15" y="68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49" h="68">
                      <a:moveTo>
                        <a:pt x="0" y="49"/>
                      </a:moveTo>
                      <a:lnTo>
                        <a:pt x="21" y="27"/>
                      </a:lnTo>
                      <a:lnTo>
                        <a:pt x="28" y="21"/>
                      </a:lnTo>
                      <a:lnTo>
                        <a:pt x="26" y="10"/>
                      </a:lnTo>
                      <a:lnTo>
                        <a:pt x="31" y="4"/>
                      </a:lnTo>
                      <a:lnTo>
                        <a:pt x="32" y="13"/>
                      </a:lnTo>
                      <a:lnTo>
                        <a:pt x="44" y="0"/>
                      </a:lnTo>
                      <a:lnTo>
                        <a:pt x="47" y="3"/>
                      </a:lnTo>
                      <a:lnTo>
                        <a:pt x="45" y="9"/>
                      </a:lnTo>
                      <a:lnTo>
                        <a:pt x="49" y="24"/>
                      </a:lnTo>
                      <a:lnTo>
                        <a:pt x="33" y="33"/>
                      </a:lnTo>
                      <a:lnTo>
                        <a:pt x="15" y="68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DF8578"/>
                </a:solidFill>
                <a:ln w="12700" cmpd="sng">
                  <a:solidFill>
                    <a:srgbClr val="DF857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28" name="Freeform 333">
                  <a:extLst>
                    <a:ext uri="{FF2B5EF4-FFF2-40B4-BE49-F238E27FC236}">
                      <a16:creationId xmlns:a16="http://schemas.microsoft.com/office/drawing/2014/main" id="{E7FFC2F5-52C7-4F67-A638-5AD3CFA1C9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2" y="4060"/>
                  <a:ext cx="26" cy="16"/>
                </a:xfrm>
                <a:custGeom>
                  <a:avLst/>
                  <a:gdLst/>
                  <a:ahLst/>
                  <a:cxnLst>
                    <a:cxn ang="0">
                      <a:pos x="63" y="16"/>
                    </a:cxn>
                    <a:cxn ang="0">
                      <a:pos x="44" y="9"/>
                    </a:cxn>
                    <a:cxn ang="0">
                      <a:pos x="31" y="7"/>
                    </a:cxn>
                    <a:cxn ang="0">
                      <a:pos x="25" y="0"/>
                    </a:cxn>
                    <a:cxn ang="0">
                      <a:pos x="23" y="3"/>
                    </a:cxn>
                    <a:cxn ang="0">
                      <a:pos x="0" y="4"/>
                    </a:cxn>
                    <a:cxn ang="0">
                      <a:pos x="0" y="9"/>
                    </a:cxn>
                    <a:cxn ang="0">
                      <a:pos x="4" y="10"/>
                    </a:cxn>
                    <a:cxn ang="0">
                      <a:pos x="14" y="23"/>
                    </a:cxn>
                    <a:cxn ang="0">
                      <a:pos x="27" y="19"/>
                    </a:cxn>
                    <a:cxn ang="0">
                      <a:pos x="44" y="32"/>
                    </a:cxn>
                    <a:cxn ang="0">
                      <a:pos x="58" y="39"/>
                    </a:cxn>
                    <a:cxn ang="0">
                      <a:pos x="63" y="16"/>
                    </a:cxn>
                  </a:cxnLst>
                  <a:rect l="0" t="0" r="r" b="b"/>
                  <a:pathLst>
                    <a:path w="63" h="39">
                      <a:moveTo>
                        <a:pt x="63" y="16"/>
                      </a:moveTo>
                      <a:lnTo>
                        <a:pt x="44" y="9"/>
                      </a:lnTo>
                      <a:lnTo>
                        <a:pt x="31" y="7"/>
                      </a:lnTo>
                      <a:lnTo>
                        <a:pt x="25" y="0"/>
                      </a:lnTo>
                      <a:lnTo>
                        <a:pt x="23" y="3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4" y="10"/>
                      </a:lnTo>
                      <a:lnTo>
                        <a:pt x="14" y="23"/>
                      </a:lnTo>
                      <a:lnTo>
                        <a:pt x="27" y="19"/>
                      </a:lnTo>
                      <a:lnTo>
                        <a:pt x="44" y="32"/>
                      </a:lnTo>
                      <a:lnTo>
                        <a:pt x="58" y="39"/>
                      </a:lnTo>
                      <a:lnTo>
                        <a:pt x="63" y="16"/>
                      </a:lnTo>
                      <a:close/>
                    </a:path>
                  </a:pathLst>
                </a:custGeom>
                <a:solidFill>
                  <a:srgbClr val="DF8578"/>
                </a:solidFill>
                <a:ln w="12700" cmpd="sng">
                  <a:solidFill>
                    <a:srgbClr val="DF857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29" name="Freeform 334">
                  <a:extLst>
                    <a:ext uri="{FF2B5EF4-FFF2-40B4-BE49-F238E27FC236}">
                      <a16:creationId xmlns:a16="http://schemas.microsoft.com/office/drawing/2014/main" id="{27BFB12A-D4C5-4ED4-BC97-DC0DE15900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2" y="4061"/>
                  <a:ext cx="53" cy="83"/>
                </a:xfrm>
                <a:custGeom>
                  <a:avLst/>
                  <a:gdLst/>
                  <a:ahLst/>
                  <a:cxnLst>
                    <a:cxn ang="0">
                      <a:pos x="46" y="79"/>
                    </a:cxn>
                    <a:cxn ang="0">
                      <a:pos x="45" y="80"/>
                    </a:cxn>
                    <a:cxn ang="0">
                      <a:pos x="43" y="81"/>
                    </a:cxn>
                    <a:cxn ang="0">
                      <a:pos x="43" y="85"/>
                    </a:cxn>
                    <a:cxn ang="0">
                      <a:pos x="40" y="86"/>
                    </a:cxn>
                    <a:cxn ang="0">
                      <a:pos x="40" y="107"/>
                    </a:cxn>
                    <a:cxn ang="0">
                      <a:pos x="42" y="111"/>
                    </a:cxn>
                    <a:cxn ang="0">
                      <a:pos x="44" y="121"/>
                    </a:cxn>
                    <a:cxn ang="0">
                      <a:pos x="46" y="125"/>
                    </a:cxn>
                    <a:cxn ang="0">
                      <a:pos x="48" y="129"/>
                    </a:cxn>
                    <a:cxn ang="0">
                      <a:pos x="48" y="132"/>
                    </a:cxn>
                    <a:cxn ang="0">
                      <a:pos x="49" y="133"/>
                    </a:cxn>
                    <a:cxn ang="0">
                      <a:pos x="43" y="163"/>
                    </a:cxn>
                    <a:cxn ang="0">
                      <a:pos x="63" y="169"/>
                    </a:cxn>
                    <a:cxn ang="0">
                      <a:pos x="57" y="204"/>
                    </a:cxn>
                    <a:cxn ang="0">
                      <a:pos x="75" y="206"/>
                    </a:cxn>
                    <a:cxn ang="0">
                      <a:pos x="80" y="204"/>
                    </a:cxn>
                    <a:cxn ang="0">
                      <a:pos x="96" y="150"/>
                    </a:cxn>
                    <a:cxn ang="0">
                      <a:pos x="90" y="94"/>
                    </a:cxn>
                    <a:cxn ang="0">
                      <a:pos x="98" y="76"/>
                    </a:cxn>
                    <a:cxn ang="0">
                      <a:pos x="97" y="46"/>
                    </a:cxn>
                    <a:cxn ang="0">
                      <a:pos x="115" y="66"/>
                    </a:cxn>
                    <a:cxn ang="0">
                      <a:pos x="122" y="60"/>
                    </a:cxn>
                    <a:cxn ang="0">
                      <a:pos x="132" y="47"/>
                    </a:cxn>
                    <a:cxn ang="0">
                      <a:pos x="120" y="31"/>
                    </a:cxn>
                    <a:cxn ang="0">
                      <a:pos x="112" y="33"/>
                    </a:cxn>
                    <a:cxn ang="0">
                      <a:pos x="102" y="12"/>
                    </a:cxn>
                    <a:cxn ang="0">
                      <a:pos x="88" y="6"/>
                    </a:cxn>
                    <a:cxn ang="0">
                      <a:pos x="76" y="6"/>
                    </a:cxn>
                    <a:cxn ang="0">
                      <a:pos x="74" y="0"/>
                    </a:cxn>
                    <a:cxn ang="0">
                      <a:pos x="48" y="4"/>
                    </a:cxn>
                    <a:cxn ang="0">
                      <a:pos x="42" y="12"/>
                    </a:cxn>
                    <a:cxn ang="0">
                      <a:pos x="25" y="15"/>
                    </a:cxn>
                    <a:cxn ang="0">
                      <a:pos x="7" y="14"/>
                    </a:cxn>
                    <a:cxn ang="0">
                      <a:pos x="0" y="23"/>
                    </a:cxn>
                    <a:cxn ang="0">
                      <a:pos x="6" y="43"/>
                    </a:cxn>
                    <a:cxn ang="0">
                      <a:pos x="15" y="49"/>
                    </a:cxn>
                    <a:cxn ang="0">
                      <a:pos x="21" y="45"/>
                    </a:cxn>
                    <a:cxn ang="0">
                      <a:pos x="33" y="50"/>
                    </a:cxn>
                    <a:cxn ang="0">
                      <a:pos x="42" y="50"/>
                    </a:cxn>
                    <a:cxn ang="0">
                      <a:pos x="46" y="62"/>
                    </a:cxn>
                    <a:cxn ang="0">
                      <a:pos x="49" y="70"/>
                    </a:cxn>
                    <a:cxn ang="0">
                      <a:pos x="46" y="79"/>
                    </a:cxn>
                  </a:cxnLst>
                  <a:rect l="0" t="0" r="r" b="b"/>
                  <a:pathLst>
                    <a:path w="132" h="206">
                      <a:moveTo>
                        <a:pt x="46" y="79"/>
                      </a:moveTo>
                      <a:lnTo>
                        <a:pt x="45" y="80"/>
                      </a:lnTo>
                      <a:lnTo>
                        <a:pt x="43" y="81"/>
                      </a:lnTo>
                      <a:lnTo>
                        <a:pt x="43" y="85"/>
                      </a:lnTo>
                      <a:lnTo>
                        <a:pt x="40" y="86"/>
                      </a:lnTo>
                      <a:cubicBezTo>
                        <a:pt x="40" y="93"/>
                        <a:pt x="40" y="100"/>
                        <a:pt x="40" y="107"/>
                      </a:cubicBezTo>
                      <a:lnTo>
                        <a:pt x="42" y="111"/>
                      </a:lnTo>
                      <a:lnTo>
                        <a:pt x="44" y="121"/>
                      </a:lnTo>
                      <a:lnTo>
                        <a:pt x="46" y="125"/>
                      </a:lnTo>
                      <a:lnTo>
                        <a:pt x="48" y="129"/>
                      </a:lnTo>
                      <a:lnTo>
                        <a:pt x="48" y="132"/>
                      </a:lnTo>
                      <a:lnTo>
                        <a:pt x="49" y="133"/>
                      </a:lnTo>
                      <a:lnTo>
                        <a:pt x="43" y="163"/>
                      </a:lnTo>
                      <a:lnTo>
                        <a:pt x="63" y="169"/>
                      </a:lnTo>
                      <a:lnTo>
                        <a:pt x="57" y="204"/>
                      </a:lnTo>
                      <a:lnTo>
                        <a:pt x="75" y="206"/>
                      </a:lnTo>
                      <a:lnTo>
                        <a:pt x="80" y="204"/>
                      </a:lnTo>
                      <a:lnTo>
                        <a:pt x="96" y="150"/>
                      </a:lnTo>
                      <a:lnTo>
                        <a:pt x="90" y="94"/>
                      </a:lnTo>
                      <a:lnTo>
                        <a:pt x="98" y="76"/>
                      </a:lnTo>
                      <a:lnTo>
                        <a:pt x="97" y="46"/>
                      </a:lnTo>
                      <a:lnTo>
                        <a:pt x="115" y="66"/>
                      </a:lnTo>
                      <a:lnTo>
                        <a:pt x="122" y="60"/>
                      </a:lnTo>
                      <a:lnTo>
                        <a:pt x="132" y="47"/>
                      </a:lnTo>
                      <a:lnTo>
                        <a:pt x="120" y="31"/>
                      </a:lnTo>
                      <a:lnTo>
                        <a:pt x="112" y="33"/>
                      </a:lnTo>
                      <a:lnTo>
                        <a:pt x="102" y="12"/>
                      </a:lnTo>
                      <a:lnTo>
                        <a:pt x="88" y="6"/>
                      </a:lnTo>
                      <a:lnTo>
                        <a:pt x="76" y="6"/>
                      </a:lnTo>
                      <a:lnTo>
                        <a:pt x="74" y="0"/>
                      </a:lnTo>
                      <a:lnTo>
                        <a:pt x="48" y="4"/>
                      </a:lnTo>
                      <a:lnTo>
                        <a:pt x="42" y="12"/>
                      </a:lnTo>
                      <a:lnTo>
                        <a:pt x="25" y="15"/>
                      </a:lnTo>
                      <a:lnTo>
                        <a:pt x="7" y="14"/>
                      </a:lnTo>
                      <a:lnTo>
                        <a:pt x="0" y="23"/>
                      </a:lnTo>
                      <a:lnTo>
                        <a:pt x="6" y="43"/>
                      </a:lnTo>
                      <a:lnTo>
                        <a:pt x="15" y="49"/>
                      </a:lnTo>
                      <a:lnTo>
                        <a:pt x="21" y="45"/>
                      </a:lnTo>
                      <a:lnTo>
                        <a:pt x="33" y="50"/>
                      </a:lnTo>
                      <a:lnTo>
                        <a:pt x="42" y="50"/>
                      </a:lnTo>
                      <a:lnTo>
                        <a:pt x="46" y="62"/>
                      </a:lnTo>
                      <a:lnTo>
                        <a:pt x="49" y="70"/>
                      </a:lnTo>
                      <a:lnTo>
                        <a:pt x="46" y="79"/>
                      </a:lnTo>
                      <a:close/>
                    </a:path>
                  </a:pathLst>
                </a:custGeom>
                <a:solidFill>
                  <a:srgbClr val="386B60"/>
                </a:solidFill>
                <a:ln w="12700" cmpd="sng">
                  <a:solidFill>
                    <a:srgbClr val="386B6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30" name="Freeform 335">
                  <a:extLst>
                    <a:ext uri="{FF2B5EF4-FFF2-40B4-BE49-F238E27FC236}">
                      <a16:creationId xmlns:a16="http://schemas.microsoft.com/office/drawing/2014/main" id="{9353941A-E0D3-46F7-8933-BC444AB6A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7" y="4092"/>
                  <a:ext cx="17" cy="35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3" y="19"/>
                    </a:cxn>
                    <a:cxn ang="0">
                      <a:pos x="40" y="21"/>
                    </a:cxn>
                    <a:cxn ang="0">
                      <a:pos x="34" y="37"/>
                    </a:cxn>
                    <a:cxn ang="0">
                      <a:pos x="25" y="41"/>
                    </a:cxn>
                    <a:cxn ang="0">
                      <a:pos x="12" y="32"/>
                    </a:cxn>
                    <a:cxn ang="0">
                      <a:pos x="12" y="52"/>
                    </a:cxn>
                    <a:cxn ang="0">
                      <a:pos x="21" y="71"/>
                    </a:cxn>
                    <a:cxn ang="0">
                      <a:pos x="2" y="87"/>
                    </a:cxn>
                    <a:cxn ang="0">
                      <a:pos x="5" y="52"/>
                    </a:cxn>
                    <a:cxn ang="0">
                      <a:pos x="0" y="23"/>
                    </a:cxn>
                    <a:cxn ang="0">
                      <a:pos x="5" y="3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40" h="87">
                      <a:moveTo>
                        <a:pt x="13" y="0"/>
                      </a:moveTo>
                      <a:lnTo>
                        <a:pt x="23" y="19"/>
                      </a:lnTo>
                      <a:lnTo>
                        <a:pt x="40" y="21"/>
                      </a:lnTo>
                      <a:lnTo>
                        <a:pt x="34" y="37"/>
                      </a:lnTo>
                      <a:lnTo>
                        <a:pt x="25" y="41"/>
                      </a:lnTo>
                      <a:lnTo>
                        <a:pt x="12" y="32"/>
                      </a:lnTo>
                      <a:lnTo>
                        <a:pt x="12" y="52"/>
                      </a:lnTo>
                      <a:lnTo>
                        <a:pt x="21" y="71"/>
                      </a:lnTo>
                      <a:lnTo>
                        <a:pt x="2" y="87"/>
                      </a:lnTo>
                      <a:lnTo>
                        <a:pt x="5" y="52"/>
                      </a:lnTo>
                      <a:lnTo>
                        <a:pt x="0" y="23"/>
                      </a:lnTo>
                      <a:lnTo>
                        <a:pt x="5" y="3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79B3A2"/>
                </a:solidFill>
                <a:ln w="12700" cmpd="sng">
                  <a:solidFill>
                    <a:srgbClr val="79B3A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31" name="Freeform 336">
                  <a:extLst>
                    <a:ext uri="{FF2B5EF4-FFF2-40B4-BE49-F238E27FC236}">
                      <a16:creationId xmlns:a16="http://schemas.microsoft.com/office/drawing/2014/main" id="{6072A3FC-A0E9-4675-A566-E79A385FF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2" y="4062"/>
                  <a:ext cx="25" cy="13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58" y="0"/>
                    </a:cxn>
                    <a:cxn ang="0">
                      <a:pos x="62" y="6"/>
                    </a:cxn>
                    <a:cxn ang="0">
                      <a:pos x="49" y="9"/>
                    </a:cxn>
                    <a:cxn ang="0">
                      <a:pos x="55" y="15"/>
                    </a:cxn>
                    <a:cxn ang="0">
                      <a:pos x="37" y="27"/>
                    </a:cxn>
                    <a:cxn ang="0">
                      <a:pos x="26" y="22"/>
                    </a:cxn>
                    <a:cxn ang="0">
                      <a:pos x="16" y="28"/>
                    </a:cxn>
                    <a:cxn ang="0">
                      <a:pos x="13" y="20"/>
                    </a:cxn>
                    <a:cxn ang="0">
                      <a:pos x="8" y="31"/>
                    </a:cxn>
                    <a:cxn ang="0">
                      <a:pos x="0" y="22"/>
                    </a:cxn>
                    <a:cxn ang="0">
                      <a:pos x="8" y="13"/>
                    </a:cxn>
                    <a:cxn ang="0">
                      <a:pos x="16" y="9"/>
                    </a:cxn>
                    <a:cxn ang="0">
                      <a:pos x="22" y="11"/>
                    </a:cxn>
                    <a:cxn ang="0">
                      <a:pos x="43" y="8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62" h="31">
                      <a:moveTo>
                        <a:pt x="50" y="2"/>
                      </a:moveTo>
                      <a:lnTo>
                        <a:pt x="58" y="0"/>
                      </a:lnTo>
                      <a:lnTo>
                        <a:pt x="62" y="6"/>
                      </a:lnTo>
                      <a:lnTo>
                        <a:pt x="49" y="9"/>
                      </a:lnTo>
                      <a:lnTo>
                        <a:pt x="55" y="15"/>
                      </a:lnTo>
                      <a:lnTo>
                        <a:pt x="37" y="27"/>
                      </a:lnTo>
                      <a:lnTo>
                        <a:pt x="26" y="22"/>
                      </a:lnTo>
                      <a:lnTo>
                        <a:pt x="16" y="28"/>
                      </a:lnTo>
                      <a:lnTo>
                        <a:pt x="13" y="20"/>
                      </a:lnTo>
                      <a:lnTo>
                        <a:pt x="8" y="31"/>
                      </a:lnTo>
                      <a:lnTo>
                        <a:pt x="0" y="22"/>
                      </a:lnTo>
                      <a:lnTo>
                        <a:pt x="8" y="13"/>
                      </a:lnTo>
                      <a:lnTo>
                        <a:pt x="16" y="9"/>
                      </a:lnTo>
                      <a:lnTo>
                        <a:pt x="22" y="11"/>
                      </a:lnTo>
                      <a:lnTo>
                        <a:pt x="43" y="8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solidFill>
                  <a:srgbClr val="79B3A2"/>
                </a:solidFill>
                <a:ln w="12700" cmpd="sng">
                  <a:solidFill>
                    <a:srgbClr val="79B3A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32" name="Freeform 337">
                  <a:extLst>
                    <a:ext uri="{FF2B5EF4-FFF2-40B4-BE49-F238E27FC236}">
                      <a16:creationId xmlns:a16="http://schemas.microsoft.com/office/drawing/2014/main" id="{98C6B68F-2E2D-45CC-95C4-6361114FF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4048"/>
                  <a:ext cx="13" cy="12"/>
                </a:xfrm>
                <a:custGeom>
                  <a:avLst/>
                  <a:gdLst/>
                  <a:ahLst/>
                  <a:cxnLst>
                    <a:cxn ang="0">
                      <a:pos x="31" y="19"/>
                    </a:cxn>
                    <a:cxn ang="0">
                      <a:pos x="30" y="20"/>
                    </a:cxn>
                    <a:cxn ang="0">
                      <a:pos x="30" y="21"/>
                    </a:cxn>
                    <a:cxn ang="0">
                      <a:pos x="28" y="23"/>
                    </a:cxn>
                    <a:cxn ang="0">
                      <a:pos x="28" y="27"/>
                    </a:cxn>
                    <a:cxn ang="0">
                      <a:pos x="25" y="28"/>
                    </a:cxn>
                    <a:cxn ang="0">
                      <a:pos x="23" y="30"/>
                    </a:cxn>
                    <a:cxn ang="0">
                      <a:pos x="21" y="31"/>
                    </a:cxn>
                    <a:cxn ang="0">
                      <a:pos x="14" y="27"/>
                    </a:cxn>
                    <a:cxn ang="0">
                      <a:pos x="11" y="21"/>
                    </a:cxn>
                    <a:cxn ang="0">
                      <a:pos x="10" y="15"/>
                    </a:cxn>
                    <a:cxn ang="0">
                      <a:pos x="5" y="14"/>
                    </a:cxn>
                    <a:cxn ang="0">
                      <a:pos x="5" y="17"/>
                    </a:cxn>
                    <a:cxn ang="0">
                      <a:pos x="0" y="15"/>
                    </a:cxn>
                    <a:cxn ang="0">
                      <a:pos x="0" y="0"/>
                    </a:cxn>
                    <a:cxn ang="0">
                      <a:pos x="31" y="19"/>
                    </a:cxn>
                  </a:cxnLst>
                  <a:rect l="0" t="0" r="r" b="b"/>
                  <a:pathLst>
                    <a:path w="31" h="31">
                      <a:moveTo>
                        <a:pt x="31" y="19"/>
                      </a:moveTo>
                      <a:lnTo>
                        <a:pt x="30" y="20"/>
                      </a:lnTo>
                      <a:lnTo>
                        <a:pt x="30" y="21"/>
                      </a:lnTo>
                      <a:lnTo>
                        <a:pt x="28" y="23"/>
                      </a:lnTo>
                      <a:lnTo>
                        <a:pt x="28" y="27"/>
                      </a:lnTo>
                      <a:lnTo>
                        <a:pt x="25" y="28"/>
                      </a:lnTo>
                      <a:lnTo>
                        <a:pt x="23" y="30"/>
                      </a:lnTo>
                      <a:lnTo>
                        <a:pt x="21" y="31"/>
                      </a:lnTo>
                      <a:lnTo>
                        <a:pt x="14" y="27"/>
                      </a:lnTo>
                      <a:lnTo>
                        <a:pt x="11" y="21"/>
                      </a:lnTo>
                      <a:lnTo>
                        <a:pt x="10" y="15"/>
                      </a:lnTo>
                      <a:lnTo>
                        <a:pt x="5" y="14"/>
                      </a:lnTo>
                      <a:lnTo>
                        <a:pt x="5" y="17"/>
                      </a:ln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31" y="1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33" name="Freeform 338">
                  <a:extLst>
                    <a:ext uri="{FF2B5EF4-FFF2-40B4-BE49-F238E27FC236}">
                      <a16:creationId xmlns:a16="http://schemas.microsoft.com/office/drawing/2014/main" id="{7D52E216-D8D3-489B-84C6-435DF1309B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4035"/>
                  <a:ext cx="22" cy="22"/>
                </a:xfrm>
                <a:custGeom>
                  <a:avLst/>
                  <a:gdLst/>
                  <a:ahLst/>
                  <a:cxnLst>
                    <a:cxn ang="0">
                      <a:pos x="20" y="13"/>
                    </a:cxn>
                    <a:cxn ang="0">
                      <a:pos x="15" y="9"/>
                    </a:cxn>
                    <a:cxn ang="0">
                      <a:pos x="0" y="10"/>
                    </a:cxn>
                    <a:cxn ang="0">
                      <a:pos x="15" y="38"/>
                    </a:cxn>
                    <a:cxn ang="0">
                      <a:pos x="18" y="40"/>
                    </a:cxn>
                    <a:cxn ang="0">
                      <a:pos x="22" y="44"/>
                    </a:cxn>
                    <a:cxn ang="0">
                      <a:pos x="26" y="46"/>
                    </a:cxn>
                    <a:cxn ang="0">
                      <a:pos x="29" y="49"/>
                    </a:cxn>
                    <a:cxn ang="0">
                      <a:pos x="32" y="50"/>
                    </a:cxn>
                    <a:cxn ang="0">
                      <a:pos x="34" y="52"/>
                    </a:cxn>
                    <a:cxn ang="0">
                      <a:pos x="35" y="52"/>
                    </a:cxn>
                    <a:cxn ang="0">
                      <a:pos x="36" y="54"/>
                    </a:cxn>
                    <a:cxn ang="0">
                      <a:pos x="52" y="44"/>
                    </a:cxn>
                    <a:cxn ang="0">
                      <a:pos x="20" y="13"/>
                    </a:cxn>
                  </a:cxnLst>
                  <a:rect l="0" t="0" r="r" b="b"/>
                  <a:pathLst>
                    <a:path w="54" h="54">
                      <a:moveTo>
                        <a:pt x="20" y="13"/>
                      </a:moveTo>
                      <a:lnTo>
                        <a:pt x="15" y="9"/>
                      </a:lnTo>
                      <a:lnTo>
                        <a:pt x="0" y="10"/>
                      </a:lnTo>
                      <a:cubicBezTo>
                        <a:pt x="9" y="28"/>
                        <a:pt x="0" y="24"/>
                        <a:pt x="15" y="38"/>
                      </a:cubicBezTo>
                      <a:lnTo>
                        <a:pt x="18" y="40"/>
                      </a:lnTo>
                      <a:lnTo>
                        <a:pt x="22" y="44"/>
                      </a:lnTo>
                      <a:lnTo>
                        <a:pt x="26" y="46"/>
                      </a:lnTo>
                      <a:lnTo>
                        <a:pt x="29" y="49"/>
                      </a:lnTo>
                      <a:lnTo>
                        <a:pt x="32" y="50"/>
                      </a:lnTo>
                      <a:lnTo>
                        <a:pt x="34" y="52"/>
                      </a:lnTo>
                      <a:lnTo>
                        <a:pt x="35" y="52"/>
                      </a:lnTo>
                      <a:lnTo>
                        <a:pt x="36" y="54"/>
                      </a:lnTo>
                      <a:lnTo>
                        <a:pt x="52" y="44"/>
                      </a:lnTo>
                      <a:cubicBezTo>
                        <a:pt x="54" y="24"/>
                        <a:pt x="43" y="0"/>
                        <a:pt x="20" y="13"/>
                      </a:cubicBezTo>
                      <a:close/>
                    </a:path>
                  </a:pathLst>
                </a:custGeom>
                <a:solidFill>
                  <a:srgbClr val="B3B3B3"/>
                </a:solidFill>
                <a:ln w="12700" cmpd="sng">
                  <a:solidFill>
                    <a:srgbClr val="B3B3B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34" name="Freeform 339">
                  <a:extLst>
                    <a:ext uri="{FF2B5EF4-FFF2-40B4-BE49-F238E27FC236}">
                      <a16:creationId xmlns:a16="http://schemas.microsoft.com/office/drawing/2014/main" id="{756DC8AE-6757-4DCE-B46A-CBCDB0489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" y="4039"/>
                  <a:ext cx="22" cy="18"/>
                </a:xfrm>
                <a:custGeom>
                  <a:avLst/>
                  <a:gdLst/>
                  <a:ahLst/>
                  <a:cxnLst>
                    <a:cxn ang="0">
                      <a:pos x="53" y="30"/>
                    </a:cxn>
                    <a:cxn ang="0">
                      <a:pos x="42" y="33"/>
                    </a:cxn>
                    <a:cxn ang="0">
                      <a:pos x="36" y="11"/>
                    </a:cxn>
                    <a:cxn ang="0">
                      <a:pos x="37" y="14"/>
                    </a:cxn>
                    <a:cxn ang="0">
                      <a:pos x="37" y="25"/>
                    </a:cxn>
                    <a:cxn ang="0">
                      <a:pos x="36" y="27"/>
                    </a:cxn>
                    <a:cxn ang="0">
                      <a:pos x="36" y="28"/>
                    </a:cxn>
                    <a:cxn ang="0">
                      <a:pos x="14" y="10"/>
                    </a:cxn>
                    <a:cxn ang="0">
                      <a:pos x="14" y="19"/>
                    </a:cxn>
                    <a:cxn ang="0">
                      <a:pos x="8" y="14"/>
                    </a:cxn>
                    <a:cxn ang="0">
                      <a:pos x="11" y="7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19" y="32"/>
                    </a:cxn>
                    <a:cxn ang="0">
                      <a:pos x="21" y="33"/>
                    </a:cxn>
                    <a:cxn ang="0">
                      <a:pos x="25" y="37"/>
                    </a:cxn>
                    <a:cxn ang="0">
                      <a:pos x="29" y="38"/>
                    </a:cxn>
                    <a:cxn ang="0">
                      <a:pos x="32" y="40"/>
                    </a:cxn>
                    <a:cxn ang="0">
                      <a:pos x="39" y="44"/>
                    </a:cxn>
                    <a:cxn ang="0">
                      <a:pos x="54" y="33"/>
                    </a:cxn>
                    <a:cxn ang="0">
                      <a:pos x="53" y="30"/>
                    </a:cxn>
                  </a:cxnLst>
                  <a:rect l="0" t="0" r="r" b="b"/>
                  <a:pathLst>
                    <a:path w="54" h="44">
                      <a:moveTo>
                        <a:pt x="53" y="30"/>
                      </a:moveTo>
                      <a:lnTo>
                        <a:pt x="42" y="33"/>
                      </a:lnTo>
                      <a:cubicBezTo>
                        <a:pt x="41" y="21"/>
                        <a:pt x="45" y="20"/>
                        <a:pt x="36" y="11"/>
                      </a:cubicBezTo>
                      <a:lnTo>
                        <a:pt x="37" y="14"/>
                      </a:lnTo>
                      <a:lnTo>
                        <a:pt x="37" y="25"/>
                      </a:lnTo>
                      <a:lnTo>
                        <a:pt x="36" y="27"/>
                      </a:lnTo>
                      <a:lnTo>
                        <a:pt x="36" y="28"/>
                      </a:lnTo>
                      <a:cubicBezTo>
                        <a:pt x="28" y="27"/>
                        <a:pt x="19" y="16"/>
                        <a:pt x="14" y="10"/>
                      </a:cubicBezTo>
                      <a:lnTo>
                        <a:pt x="14" y="19"/>
                      </a:lnTo>
                      <a:lnTo>
                        <a:pt x="8" y="14"/>
                      </a:lnTo>
                      <a:lnTo>
                        <a:pt x="11" y="7"/>
                      </a:lnTo>
                      <a:lnTo>
                        <a:pt x="3" y="0"/>
                      </a:lnTo>
                      <a:lnTo>
                        <a:pt x="1" y="2"/>
                      </a:lnTo>
                      <a:cubicBezTo>
                        <a:pt x="11" y="14"/>
                        <a:pt x="0" y="15"/>
                        <a:pt x="19" y="32"/>
                      </a:cubicBezTo>
                      <a:lnTo>
                        <a:pt x="21" y="33"/>
                      </a:lnTo>
                      <a:lnTo>
                        <a:pt x="25" y="37"/>
                      </a:lnTo>
                      <a:lnTo>
                        <a:pt x="29" y="38"/>
                      </a:lnTo>
                      <a:lnTo>
                        <a:pt x="32" y="40"/>
                      </a:lnTo>
                      <a:lnTo>
                        <a:pt x="39" y="44"/>
                      </a:lnTo>
                      <a:lnTo>
                        <a:pt x="54" y="33"/>
                      </a:lnTo>
                      <a:lnTo>
                        <a:pt x="53" y="30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 w="12700" cmpd="sng">
                  <a:solidFill>
                    <a:srgbClr val="646464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35" name="Freeform 340">
                  <a:extLst>
                    <a:ext uri="{FF2B5EF4-FFF2-40B4-BE49-F238E27FC236}">
                      <a16:creationId xmlns:a16="http://schemas.microsoft.com/office/drawing/2014/main" id="{C3BBFD47-D3A3-46E3-8C7D-F9B01E431F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2" y="4097"/>
                  <a:ext cx="6" cy="2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" y="0"/>
                    </a:cxn>
                    <a:cxn ang="0">
                      <a:pos x="0" y="4"/>
                    </a:cxn>
                    <a:cxn ang="0">
                      <a:pos x="14" y="4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4" h="4">
                      <a:moveTo>
                        <a:pt x="14" y="0"/>
                      </a:moveTo>
                      <a:lnTo>
                        <a:pt x="1" y="0"/>
                      </a:lnTo>
                      <a:lnTo>
                        <a:pt x="0" y="4"/>
                      </a:lnTo>
                      <a:lnTo>
                        <a:pt x="14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36" name="Freeform 341">
                  <a:extLst>
                    <a:ext uri="{FF2B5EF4-FFF2-40B4-BE49-F238E27FC236}">
                      <a16:creationId xmlns:a16="http://schemas.microsoft.com/office/drawing/2014/main" id="{2ED4F404-B32D-4F7D-8E11-01F38C7BDC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4092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15" y="11"/>
                    </a:cxn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7" y="11"/>
                    </a:cxn>
                    <a:cxn ang="0">
                      <a:pos x="13" y="15"/>
                    </a:cxn>
                    <a:cxn ang="0">
                      <a:pos x="15" y="11"/>
                    </a:cxn>
                  </a:cxnLst>
                  <a:rect l="0" t="0" r="r" b="b"/>
                  <a:pathLst>
                    <a:path w="15" h="15">
                      <a:moveTo>
                        <a:pt x="15" y="11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7" y="11"/>
                      </a:lnTo>
                      <a:lnTo>
                        <a:pt x="13" y="15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37" name="Freeform 342">
                  <a:extLst>
                    <a:ext uri="{FF2B5EF4-FFF2-40B4-BE49-F238E27FC236}">
                      <a16:creationId xmlns:a16="http://schemas.microsoft.com/office/drawing/2014/main" id="{E61CED0A-17CF-4B48-A136-E77313FB1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2" y="4089"/>
                  <a:ext cx="2" cy="4"/>
                </a:xfrm>
                <a:custGeom>
                  <a:avLst/>
                  <a:gdLst/>
                  <a:ahLst/>
                  <a:cxnLst>
                    <a:cxn ang="0">
                      <a:pos x="6" y="4"/>
                    </a:cxn>
                    <a:cxn ang="0">
                      <a:pos x="1" y="0"/>
                    </a:cxn>
                    <a:cxn ang="0">
                      <a:pos x="0" y="3"/>
                    </a:cxn>
                    <a:cxn ang="0">
                      <a:pos x="3" y="8"/>
                    </a:cxn>
                    <a:cxn ang="0">
                      <a:pos x="6" y="4"/>
                    </a:cxn>
                  </a:cxnLst>
                  <a:rect l="0" t="0" r="r" b="b"/>
                  <a:pathLst>
                    <a:path w="6" h="8">
                      <a:moveTo>
                        <a:pt x="6" y="4"/>
                      </a:moveTo>
                      <a:lnTo>
                        <a:pt x="1" y="0"/>
                      </a:lnTo>
                      <a:lnTo>
                        <a:pt x="0" y="3"/>
                      </a:lnTo>
                      <a:lnTo>
                        <a:pt x="3" y="8"/>
                      </a:lnTo>
                      <a:lnTo>
                        <a:pt x="6" y="4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38" name="Freeform 343">
                  <a:extLst>
                    <a:ext uri="{FF2B5EF4-FFF2-40B4-BE49-F238E27FC236}">
                      <a16:creationId xmlns:a16="http://schemas.microsoft.com/office/drawing/2014/main" id="{8B187AA2-0183-40DB-AA39-33AC2BC93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5" y="4120"/>
                  <a:ext cx="8" cy="2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7" y="3"/>
                    </a:cxn>
                    <a:cxn ang="0">
                      <a:pos x="14" y="7"/>
                    </a:cxn>
                    <a:cxn ang="0">
                      <a:pos x="19" y="15"/>
                    </a:cxn>
                    <a:cxn ang="0">
                      <a:pos x="19" y="19"/>
                    </a:cxn>
                    <a:cxn ang="0">
                      <a:pos x="17" y="21"/>
                    </a:cxn>
                    <a:cxn ang="0">
                      <a:pos x="17" y="24"/>
                    </a:cxn>
                    <a:cxn ang="0">
                      <a:pos x="15" y="31"/>
                    </a:cxn>
                    <a:cxn ang="0">
                      <a:pos x="13" y="34"/>
                    </a:cxn>
                    <a:cxn ang="0">
                      <a:pos x="10" y="39"/>
                    </a:cxn>
                    <a:cxn ang="0">
                      <a:pos x="7" y="43"/>
                    </a:cxn>
                    <a:cxn ang="0">
                      <a:pos x="5" y="46"/>
                    </a:cxn>
                    <a:cxn ang="0">
                      <a:pos x="2" y="49"/>
                    </a:cxn>
                    <a:cxn ang="0">
                      <a:pos x="1" y="52"/>
                    </a:cxn>
                    <a:cxn ang="0">
                      <a:pos x="0" y="54"/>
                    </a:cxn>
                    <a:cxn ang="0">
                      <a:pos x="0" y="55"/>
                    </a:cxn>
                    <a:cxn ang="0">
                      <a:pos x="3" y="14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9" h="55">
                      <a:moveTo>
                        <a:pt x="10" y="0"/>
                      </a:moveTo>
                      <a:lnTo>
                        <a:pt x="17" y="3"/>
                      </a:lnTo>
                      <a:lnTo>
                        <a:pt x="14" y="7"/>
                      </a:lnTo>
                      <a:lnTo>
                        <a:pt x="19" y="15"/>
                      </a:lnTo>
                      <a:lnTo>
                        <a:pt x="19" y="19"/>
                      </a:lnTo>
                      <a:lnTo>
                        <a:pt x="17" y="21"/>
                      </a:lnTo>
                      <a:lnTo>
                        <a:pt x="17" y="24"/>
                      </a:lnTo>
                      <a:lnTo>
                        <a:pt x="15" y="31"/>
                      </a:lnTo>
                      <a:lnTo>
                        <a:pt x="13" y="34"/>
                      </a:lnTo>
                      <a:lnTo>
                        <a:pt x="10" y="39"/>
                      </a:lnTo>
                      <a:lnTo>
                        <a:pt x="7" y="43"/>
                      </a:lnTo>
                      <a:lnTo>
                        <a:pt x="5" y="46"/>
                      </a:lnTo>
                      <a:lnTo>
                        <a:pt x="2" y="49"/>
                      </a:lnTo>
                      <a:lnTo>
                        <a:pt x="1" y="52"/>
                      </a:lnTo>
                      <a:lnTo>
                        <a:pt x="0" y="54"/>
                      </a:lnTo>
                      <a:lnTo>
                        <a:pt x="0" y="55"/>
                      </a:lnTo>
                      <a:lnTo>
                        <a:pt x="3" y="14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79B3A2"/>
                </a:solidFill>
                <a:ln w="12700" cmpd="sng">
                  <a:solidFill>
                    <a:srgbClr val="79B3A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39" name="Freeform 344">
                  <a:extLst>
                    <a:ext uri="{FF2B5EF4-FFF2-40B4-BE49-F238E27FC236}">
                      <a16:creationId xmlns:a16="http://schemas.microsoft.com/office/drawing/2014/main" id="{9966FA35-E78F-43E2-8C3D-94778B81E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2" y="4059"/>
                  <a:ext cx="22" cy="9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25" y="2"/>
                    </a:cxn>
                    <a:cxn ang="0">
                      <a:pos x="27" y="8"/>
                    </a:cxn>
                    <a:cxn ang="0">
                      <a:pos x="38" y="9"/>
                    </a:cxn>
                    <a:cxn ang="0">
                      <a:pos x="55" y="18"/>
                    </a:cxn>
                    <a:cxn ang="0">
                      <a:pos x="34" y="21"/>
                    </a:cxn>
                    <a:cxn ang="0">
                      <a:pos x="23" y="12"/>
                    </a:cxn>
                    <a:cxn ang="0">
                      <a:pos x="0" y="12"/>
                    </a:cxn>
                    <a:cxn ang="0">
                      <a:pos x="0" y="7"/>
                    </a:cxn>
                    <a:cxn ang="0">
                      <a:pos x="19" y="7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55" h="21">
                      <a:moveTo>
                        <a:pt x="16" y="0"/>
                      </a:moveTo>
                      <a:lnTo>
                        <a:pt x="25" y="2"/>
                      </a:lnTo>
                      <a:lnTo>
                        <a:pt x="27" y="8"/>
                      </a:lnTo>
                      <a:lnTo>
                        <a:pt x="38" y="9"/>
                      </a:lnTo>
                      <a:lnTo>
                        <a:pt x="55" y="18"/>
                      </a:lnTo>
                      <a:lnTo>
                        <a:pt x="34" y="21"/>
                      </a:lnTo>
                      <a:lnTo>
                        <a:pt x="23" y="12"/>
                      </a:lnTo>
                      <a:lnTo>
                        <a:pt x="0" y="12"/>
                      </a:lnTo>
                      <a:lnTo>
                        <a:pt x="0" y="7"/>
                      </a:lnTo>
                      <a:lnTo>
                        <a:pt x="19" y="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 w="12700" cmpd="sng">
                  <a:solidFill>
                    <a:srgbClr val="FFC4B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40" name="Freeform 345">
                  <a:extLst>
                    <a:ext uri="{FF2B5EF4-FFF2-40B4-BE49-F238E27FC236}">
                      <a16:creationId xmlns:a16="http://schemas.microsoft.com/office/drawing/2014/main" id="{F0CA0AFE-A413-4BD3-8327-148980ACA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7" y="4056"/>
                  <a:ext cx="16" cy="19"/>
                </a:xfrm>
                <a:custGeom>
                  <a:avLst/>
                  <a:gdLst/>
                  <a:ahLst/>
                  <a:cxnLst>
                    <a:cxn ang="0">
                      <a:pos x="11" y="46"/>
                    </a:cxn>
                    <a:cxn ang="0">
                      <a:pos x="13" y="46"/>
                    </a:cxn>
                    <a:cxn ang="0">
                      <a:pos x="22" y="37"/>
                    </a:cxn>
                    <a:cxn ang="0">
                      <a:pos x="22" y="25"/>
                    </a:cxn>
                    <a:cxn ang="0">
                      <a:pos x="32" y="21"/>
                    </a:cxn>
                    <a:cxn ang="0">
                      <a:pos x="39" y="0"/>
                    </a:cxn>
                    <a:cxn ang="0">
                      <a:pos x="28" y="12"/>
                    </a:cxn>
                    <a:cxn ang="0">
                      <a:pos x="26" y="3"/>
                    </a:cxn>
                    <a:cxn ang="0">
                      <a:pos x="21" y="9"/>
                    </a:cxn>
                    <a:cxn ang="0">
                      <a:pos x="21" y="19"/>
                    </a:cxn>
                    <a:cxn ang="0">
                      <a:pos x="11" y="28"/>
                    </a:cxn>
                    <a:cxn ang="0">
                      <a:pos x="0" y="45"/>
                    </a:cxn>
                    <a:cxn ang="0">
                      <a:pos x="7" y="45"/>
                    </a:cxn>
                    <a:cxn ang="0">
                      <a:pos x="11" y="46"/>
                    </a:cxn>
                  </a:cxnLst>
                  <a:rect l="0" t="0" r="r" b="b"/>
                  <a:pathLst>
                    <a:path w="39" h="46">
                      <a:moveTo>
                        <a:pt x="11" y="46"/>
                      </a:moveTo>
                      <a:lnTo>
                        <a:pt x="13" y="46"/>
                      </a:lnTo>
                      <a:lnTo>
                        <a:pt x="22" y="37"/>
                      </a:lnTo>
                      <a:lnTo>
                        <a:pt x="22" y="25"/>
                      </a:lnTo>
                      <a:lnTo>
                        <a:pt x="32" y="21"/>
                      </a:lnTo>
                      <a:lnTo>
                        <a:pt x="39" y="0"/>
                      </a:lnTo>
                      <a:lnTo>
                        <a:pt x="28" y="12"/>
                      </a:lnTo>
                      <a:lnTo>
                        <a:pt x="26" y="3"/>
                      </a:lnTo>
                      <a:lnTo>
                        <a:pt x="21" y="9"/>
                      </a:lnTo>
                      <a:lnTo>
                        <a:pt x="21" y="19"/>
                      </a:lnTo>
                      <a:lnTo>
                        <a:pt x="11" y="28"/>
                      </a:lnTo>
                      <a:lnTo>
                        <a:pt x="0" y="45"/>
                      </a:lnTo>
                      <a:lnTo>
                        <a:pt x="7" y="45"/>
                      </a:lnTo>
                      <a:lnTo>
                        <a:pt x="11" y="46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 w="12700" cmpd="sng">
                  <a:solidFill>
                    <a:srgbClr val="FFC4B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41" name="Freeform 346">
                  <a:extLst>
                    <a:ext uri="{FF2B5EF4-FFF2-40B4-BE49-F238E27FC236}">
                      <a16:creationId xmlns:a16="http://schemas.microsoft.com/office/drawing/2014/main" id="{6576BB32-EDE0-4A41-8538-318BEE564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5" y="3837"/>
                  <a:ext cx="5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21"/>
                    </a:cxn>
                    <a:cxn ang="0">
                      <a:pos x="11" y="99"/>
                    </a:cxn>
                    <a:cxn ang="0">
                      <a:pos x="1" y="8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99">
                      <a:moveTo>
                        <a:pt x="0" y="0"/>
                      </a:moveTo>
                      <a:lnTo>
                        <a:pt x="10" y="21"/>
                      </a:lnTo>
                      <a:lnTo>
                        <a:pt x="11" y="99"/>
                      </a:lnTo>
                      <a:lnTo>
                        <a:pt x="1" y="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CC8D3"/>
                </a:solidFill>
                <a:ln w="12700" cmpd="sng">
                  <a:solidFill>
                    <a:srgbClr val="BCC8D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42" name="Freeform 347">
                  <a:extLst>
                    <a:ext uri="{FF2B5EF4-FFF2-40B4-BE49-F238E27FC236}">
                      <a16:creationId xmlns:a16="http://schemas.microsoft.com/office/drawing/2014/main" id="{8983D5D1-02B8-485A-94C4-179DD0FBF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3819"/>
                  <a:ext cx="7" cy="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10"/>
                    </a:cxn>
                    <a:cxn ang="0">
                      <a:pos x="15" y="145"/>
                    </a:cxn>
                    <a:cxn ang="0">
                      <a:pos x="3" y="1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 h="157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15" y="145"/>
                      </a:lnTo>
                      <a:lnTo>
                        <a:pt x="3" y="1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28091"/>
                </a:solidFill>
                <a:ln w="12700" cmpd="sng">
                  <a:solidFill>
                    <a:srgbClr val="62809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43" name="Freeform 348">
                  <a:extLst>
                    <a:ext uri="{FF2B5EF4-FFF2-40B4-BE49-F238E27FC236}">
                      <a16:creationId xmlns:a16="http://schemas.microsoft.com/office/drawing/2014/main" id="{07A4D71B-5875-4435-BF0A-6D12E3CC3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8" y="4055"/>
                  <a:ext cx="8" cy="8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1" y="0"/>
                    </a:cxn>
                    <a:cxn ang="0">
                      <a:pos x="21" y="9"/>
                    </a:cxn>
                    <a:cxn ang="0">
                      <a:pos x="0" y="2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21" h="20">
                      <a:moveTo>
                        <a:pt x="0" y="8"/>
                      </a:moveTo>
                      <a:lnTo>
                        <a:pt x="13" y="0"/>
                      </a:lnTo>
                      <a:lnTo>
                        <a:pt x="21" y="0"/>
                      </a:lnTo>
                      <a:lnTo>
                        <a:pt x="21" y="9"/>
                      </a:lnTo>
                      <a:lnTo>
                        <a:pt x="0" y="2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44" name="Freeform 349">
                  <a:extLst>
                    <a:ext uri="{FF2B5EF4-FFF2-40B4-BE49-F238E27FC236}">
                      <a16:creationId xmlns:a16="http://schemas.microsoft.com/office/drawing/2014/main" id="{D5B26A79-021F-42D4-8FB9-1C843791E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6" y="4062"/>
                  <a:ext cx="11" cy="8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" y="3"/>
                    </a:cxn>
                    <a:cxn ang="0">
                      <a:pos x="0" y="8"/>
                    </a:cxn>
                    <a:cxn ang="0">
                      <a:pos x="24" y="19"/>
                    </a:cxn>
                    <a:cxn ang="0">
                      <a:pos x="28" y="10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8" h="19">
                      <a:moveTo>
                        <a:pt x="22" y="0"/>
                      </a:moveTo>
                      <a:lnTo>
                        <a:pt x="4" y="3"/>
                      </a:lnTo>
                      <a:lnTo>
                        <a:pt x="0" y="8"/>
                      </a:lnTo>
                      <a:lnTo>
                        <a:pt x="24" y="19"/>
                      </a:lnTo>
                      <a:lnTo>
                        <a:pt x="28" y="1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45" name="Freeform 350">
                  <a:extLst>
                    <a:ext uri="{FF2B5EF4-FFF2-40B4-BE49-F238E27FC236}">
                      <a16:creationId xmlns:a16="http://schemas.microsoft.com/office/drawing/2014/main" id="{3D4C9484-F6DD-462C-82C1-8300FE458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1" y="4017"/>
                  <a:ext cx="31" cy="53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79" y="58"/>
                    </a:cxn>
                    <a:cxn ang="0">
                      <a:pos x="73" y="111"/>
                    </a:cxn>
                    <a:cxn ang="0">
                      <a:pos x="61" y="95"/>
                    </a:cxn>
                    <a:cxn ang="0">
                      <a:pos x="61" y="86"/>
                    </a:cxn>
                    <a:cxn ang="0">
                      <a:pos x="60" y="82"/>
                    </a:cxn>
                    <a:cxn ang="0">
                      <a:pos x="57" y="73"/>
                    </a:cxn>
                    <a:cxn ang="0">
                      <a:pos x="57" y="68"/>
                    </a:cxn>
                    <a:cxn ang="0">
                      <a:pos x="52" y="61"/>
                    </a:cxn>
                    <a:cxn ang="0">
                      <a:pos x="51" y="57"/>
                    </a:cxn>
                    <a:cxn ang="0">
                      <a:pos x="45" y="51"/>
                    </a:cxn>
                    <a:cxn ang="0">
                      <a:pos x="45" y="50"/>
                    </a:cxn>
                    <a:cxn ang="0">
                      <a:pos x="44" y="50"/>
                    </a:cxn>
                    <a:cxn ang="0">
                      <a:pos x="42" y="52"/>
                    </a:cxn>
                    <a:cxn ang="0">
                      <a:pos x="38" y="53"/>
                    </a:cxn>
                    <a:cxn ang="0">
                      <a:pos x="34" y="57"/>
                    </a:cxn>
                    <a:cxn ang="0">
                      <a:pos x="30" y="58"/>
                    </a:cxn>
                    <a:cxn ang="0">
                      <a:pos x="27" y="61"/>
                    </a:cxn>
                    <a:cxn ang="0">
                      <a:pos x="24" y="61"/>
                    </a:cxn>
                    <a:cxn ang="0">
                      <a:pos x="21" y="86"/>
                    </a:cxn>
                    <a:cxn ang="0">
                      <a:pos x="21" y="103"/>
                    </a:cxn>
                    <a:cxn ang="0">
                      <a:pos x="22" y="106"/>
                    </a:cxn>
                    <a:cxn ang="0">
                      <a:pos x="22" y="110"/>
                    </a:cxn>
                    <a:cxn ang="0">
                      <a:pos x="24" y="112"/>
                    </a:cxn>
                    <a:cxn ang="0">
                      <a:pos x="24" y="113"/>
                    </a:cxn>
                    <a:cxn ang="0">
                      <a:pos x="19" y="133"/>
                    </a:cxn>
                    <a:cxn ang="0">
                      <a:pos x="0" y="65"/>
                    </a:cxn>
                    <a:cxn ang="0">
                      <a:pos x="0" y="22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79" h="133">
                      <a:moveTo>
                        <a:pt x="39" y="0"/>
                      </a:moveTo>
                      <a:lnTo>
                        <a:pt x="79" y="58"/>
                      </a:lnTo>
                      <a:lnTo>
                        <a:pt x="73" y="111"/>
                      </a:lnTo>
                      <a:lnTo>
                        <a:pt x="61" y="95"/>
                      </a:lnTo>
                      <a:lnTo>
                        <a:pt x="61" y="86"/>
                      </a:lnTo>
                      <a:lnTo>
                        <a:pt x="60" y="82"/>
                      </a:lnTo>
                      <a:lnTo>
                        <a:pt x="57" y="73"/>
                      </a:lnTo>
                      <a:lnTo>
                        <a:pt x="57" y="68"/>
                      </a:lnTo>
                      <a:lnTo>
                        <a:pt x="52" y="61"/>
                      </a:lnTo>
                      <a:lnTo>
                        <a:pt x="51" y="57"/>
                      </a:lnTo>
                      <a:lnTo>
                        <a:pt x="45" y="51"/>
                      </a:lnTo>
                      <a:lnTo>
                        <a:pt x="45" y="50"/>
                      </a:lnTo>
                      <a:lnTo>
                        <a:pt x="44" y="50"/>
                      </a:lnTo>
                      <a:lnTo>
                        <a:pt x="42" y="52"/>
                      </a:lnTo>
                      <a:lnTo>
                        <a:pt x="38" y="53"/>
                      </a:lnTo>
                      <a:lnTo>
                        <a:pt x="34" y="57"/>
                      </a:lnTo>
                      <a:lnTo>
                        <a:pt x="30" y="58"/>
                      </a:lnTo>
                      <a:lnTo>
                        <a:pt x="27" y="61"/>
                      </a:lnTo>
                      <a:lnTo>
                        <a:pt x="24" y="61"/>
                      </a:lnTo>
                      <a:cubicBezTo>
                        <a:pt x="23" y="69"/>
                        <a:pt x="22" y="77"/>
                        <a:pt x="21" y="86"/>
                      </a:cubicBezTo>
                      <a:cubicBezTo>
                        <a:pt x="21" y="91"/>
                        <a:pt x="21" y="97"/>
                        <a:pt x="21" y="103"/>
                      </a:cubicBezTo>
                      <a:lnTo>
                        <a:pt x="22" y="106"/>
                      </a:lnTo>
                      <a:lnTo>
                        <a:pt x="22" y="110"/>
                      </a:lnTo>
                      <a:lnTo>
                        <a:pt x="24" y="112"/>
                      </a:lnTo>
                      <a:lnTo>
                        <a:pt x="24" y="113"/>
                      </a:lnTo>
                      <a:lnTo>
                        <a:pt x="19" y="133"/>
                      </a:lnTo>
                      <a:lnTo>
                        <a:pt x="0" y="65"/>
                      </a:lnTo>
                      <a:lnTo>
                        <a:pt x="0" y="22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12700" cmpd="sng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46" name="Freeform 351">
                  <a:extLst>
                    <a:ext uri="{FF2B5EF4-FFF2-40B4-BE49-F238E27FC236}">
                      <a16:creationId xmlns:a16="http://schemas.microsoft.com/office/drawing/2014/main" id="{D21AC1E9-2867-494E-9F9B-A70ED5344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7" y="3992"/>
                  <a:ext cx="25" cy="31"/>
                </a:xfrm>
                <a:custGeom>
                  <a:avLst/>
                  <a:gdLst/>
                  <a:ahLst/>
                  <a:cxnLst>
                    <a:cxn ang="0">
                      <a:pos x="34" y="7"/>
                    </a:cxn>
                    <a:cxn ang="0">
                      <a:pos x="8" y="19"/>
                    </a:cxn>
                    <a:cxn ang="0">
                      <a:pos x="7" y="20"/>
                    </a:cxn>
                    <a:cxn ang="0">
                      <a:pos x="4" y="23"/>
                    </a:cxn>
                    <a:cxn ang="0">
                      <a:pos x="2" y="26"/>
                    </a:cxn>
                    <a:cxn ang="0">
                      <a:pos x="1" y="28"/>
                    </a:cxn>
                    <a:cxn ang="0">
                      <a:pos x="1" y="32"/>
                    </a:cxn>
                    <a:cxn ang="0">
                      <a:pos x="0" y="34"/>
                    </a:cxn>
                    <a:cxn ang="0">
                      <a:pos x="2" y="44"/>
                    </a:cxn>
                    <a:cxn ang="0">
                      <a:pos x="3" y="46"/>
                    </a:cxn>
                    <a:cxn ang="0">
                      <a:pos x="9" y="77"/>
                    </a:cxn>
                    <a:cxn ang="0">
                      <a:pos x="35" y="62"/>
                    </a:cxn>
                    <a:cxn ang="0">
                      <a:pos x="22" y="23"/>
                    </a:cxn>
                    <a:cxn ang="0">
                      <a:pos x="52" y="6"/>
                    </a:cxn>
                    <a:cxn ang="0">
                      <a:pos x="62" y="9"/>
                    </a:cxn>
                    <a:cxn ang="0">
                      <a:pos x="55" y="0"/>
                    </a:cxn>
                    <a:cxn ang="0">
                      <a:pos x="34" y="7"/>
                    </a:cxn>
                  </a:cxnLst>
                  <a:rect l="0" t="0" r="r" b="b"/>
                  <a:pathLst>
                    <a:path w="62" h="77">
                      <a:moveTo>
                        <a:pt x="34" y="7"/>
                      </a:moveTo>
                      <a:lnTo>
                        <a:pt x="8" y="19"/>
                      </a:lnTo>
                      <a:lnTo>
                        <a:pt x="7" y="20"/>
                      </a:lnTo>
                      <a:lnTo>
                        <a:pt x="4" y="23"/>
                      </a:lnTo>
                      <a:lnTo>
                        <a:pt x="2" y="26"/>
                      </a:lnTo>
                      <a:lnTo>
                        <a:pt x="1" y="28"/>
                      </a:lnTo>
                      <a:lnTo>
                        <a:pt x="1" y="32"/>
                      </a:lnTo>
                      <a:lnTo>
                        <a:pt x="0" y="34"/>
                      </a:lnTo>
                      <a:lnTo>
                        <a:pt x="2" y="44"/>
                      </a:lnTo>
                      <a:lnTo>
                        <a:pt x="3" y="46"/>
                      </a:lnTo>
                      <a:cubicBezTo>
                        <a:pt x="9" y="55"/>
                        <a:pt x="9" y="67"/>
                        <a:pt x="9" y="77"/>
                      </a:cubicBezTo>
                      <a:lnTo>
                        <a:pt x="35" y="62"/>
                      </a:lnTo>
                      <a:lnTo>
                        <a:pt x="22" y="23"/>
                      </a:lnTo>
                      <a:lnTo>
                        <a:pt x="52" y="6"/>
                      </a:lnTo>
                      <a:lnTo>
                        <a:pt x="62" y="9"/>
                      </a:lnTo>
                      <a:lnTo>
                        <a:pt x="55" y="0"/>
                      </a:lnTo>
                      <a:lnTo>
                        <a:pt x="34" y="7"/>
                      </a:lnTo>
                      <a:close/>
                    </a:path>
                  </a:pathLst>
                </a:custGeom>
                <a:solidFill>
                  <a:srgbClr val="FFFF80"/>
                </a:solidFill>
                <a:ln w="12700" cmpd="sng">
                  <a:solidFill>
                    <a:srgbClr val="FFFF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47" name="Freeform 352">
                  <a:extLst>
                    <a:ext uri="{FF2B5EF4-FFF2-40B4-BE49-F238E27FC236}">
                      <a16:creationId xmlns:a16="http://schemas.microsoft.com/office/drawing/2014/main" id="{9441A4BD-8DF0-4C8A-8D8B-38F1EAFC6F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4" y="3993"/>
                  <a:ext cx="29" cy="31"/>
                </a:xfrm>
                <a:custGeom>
                  <a:avLst/>
                  <a:gdLst/>
                  <a:ahLst/>
                  <a:cxnLst>
                    <a:cxn ang="0">
                      <a:pos x="12" y="14"/>
                    </a:cxn>
                    <a:cxn ang="0">
                      <a:pos x="0" y="22"/>
                    </a:cxn>
                    <a:cxn ang="0">
                      <a:pos x="32" y="76"/>
                    </a:cxn>
                    <a:cxn ang="0">
                      <a:pos x="73" y="55"/>
                    </a:cxn>
                    <a:cxn ang="0">
                      <a:pos x="45" y="0"/>
                    </a:cxn>
                    <a:cxn ang="0">
                      <a:pos x="12" y="14"/>
                    </a:cxn>
                  </a:cxnLst>
                  <a:rect l="0" t="0" r="r" b="b"/>
                  <a:pathLst>
                    <a:path w="73" h="76">
                      <a:moveTo>
                        <a:pt x="12" y="14"/>
                      </a:moveTo>
                      <a:lnTo>
                        <a:pt x="0" y="22"/>
                      </a:lnTo>
                      <a:lnTo>
                        <a:pt x="32" y="76"/>
                      </a:lnTo>
                      <a:lnTo>
                        <a:pt x="73" y="55"/>
                      </a:lnTo>
                      <a:lnTo>
                        <a:pt x="45" y="0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solidFill>
                  <a:srgbClr val="6B0F00"/>
                </a:solidFill>
                <a:ln w="12700" cmpd="sng">
                  <a:solidFill>
                    <a:srgbClr val="6B0F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48" name="Freeform 353">
                  <a:extLst>
                    <a:ext uri="{FF2B5EF4-FFF2-40B4-BE49-F238E27FC236}">
                      <a16:creationId xmlns:a16="http://schemas.microsoft.com/office/drawing/2014/main" id="{E4330C97-D64A-438A-AA95-6A5E8B2D14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8" y="3993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32" y="0"/>
                    </a:cxn>
                    <a:cxn ang="0">
                      <a:pos x="55" y="35"/>
                    </a:cxn>
                    <a:cxn ang="0">
                      <a:pos x="22" y="61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55" h="61">
                      <a:moveTo>
                        <a:pt x="0" y="15"/>
                      </a:moveTo>
                      <a:lnTo>
                        <a:pt x="32" y="0"/>
                      </a:lnTo>
                      <a:lnTo>
                        <a:pt x="55" y="35"/>
                      </a:lnTo>
                      <a:lnTo>
                        <a:pt x="22" y="61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D1D142"/>
                </a:solidFill>
                <a:ln w="12700" cmpd="sng">
                  <a:solidFill>
                    <a:srgbClr val="D1D14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49" name="Freeform 354">
                  <a:extLst>
                    <a:ext uri="{FF2B5EF4-FFF2-40B4-BE49-F238E27FC236}">
                      <a16:creationId xmlns:a16="http://schemas.microsoft.com/office/drawing/2014/main" id="{5C9042EA-964D-4CFD-89BD-7A955BDCA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0" y="3991"/>
                  <a:ext cx="17" cy="29"/>
                </a:xfrm>
                <a:custGeom>
                  <a:avLst/>
                  <a:gdLst/>
                  <a:ahLst/>
                  <a:cxnLst>
                    <a:cxn ang="0">
                      <a:pos x="43" y="36"/>
                    </a:cxn>
                    <a:cxn ang="0">
                      <a:pos x="20" y="17"/>
                    </a:cxn>
                    <a:cxn ang="0">
                      <a:pos x="20" y="2"/>
                    </a:cxn>
                    <a:cxn ang="0">
                      <a:pos x="13" y="0"/>
                    </a:cxn>
                    <a:cxn ang="0">
                      <a:pos x="0" y="11"/>
                    </a:cxn>
                    <a:cxn ang="0">
                      <a:pos x="17" y="27"/>
                    </a:cxn>
                    <a:cxn ang="0">
                      <a:pos x="21" y="57"/>
                    </a:cxn>
                    <a:cxn ang="0">
                      <a:pos x="26" y="71"/>
                    </a:cxn>
                    <a:cxn ang="0">
                      <a:pos x="39" y="64"/>
                    </a:cxn>
                    <a:cxn ang="0">
                      <a:pos x="43" y="36"/>
                    </a:cxn>
                  </a:cxnLst>
                  <a:rect l="0" t="0" r="r" b="b"/>
                  <a:pathLst>
                    <a:path w="43" h="71">
                      <a:moveTo>
                        <a:pt x="43" y="36"/>
                      </a:moveTo>
                      <a:lnTo>
                        <a:pt x="20" y="17"/>
                      </a:lnTo>
                      <a:lnTo>
                        <a:pt x="20" y="2"/>
                      </a:lnTo>
                      <a:lnTo>
                        <a:pt x="13" y="0"/>
                      </a:lnTo>
                      <a:lnTo>
                        <a:pt x="0" y="11"/>
                      </a:lnTo>
                      <a:lnTo>
                        <a:pt x="17" y="27"/>
                      </a:lnTo>
                      <a:lnTo>
                        <a:pt x="21" y="57"/>
                      </a:lnTo>
                      <a:lnTo>
                        <a:pt x="26" y="71"/>
                      </a:lnTo>
                      <a:lnTo>
                        <a:pt x="39" y="64"/>
                      </a:lnTo>
                      <a:lnTo>
                        <a:pt x="43" y="36"/>
                      </a:lnTo>
                      <a:close/>
                    </a:path>
                  </a:pathLst>
                </a:custGeom>
                <a:solidFill>
                  <a:srgbClr val="C6695C"/>
                </a:solidFill>
                <a:ln w="12700" cmpd="sng">
                  <a:solidFill>
                    <a:srgbClr val="C6695C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50" name="Freeform 355">
                  <a:extLst>
                    <a:ext uri="{FF2B5EF4-FFF2-40B4-BE49-F238E27FC236}">
                      <a16:creationId xmlns:a16="http://schemas.microsoft.com/office/drawing/2014/main" id="{43112939-C52E-4D87-B676-2CB524CD5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3967"/>
                  <a:ext cx="29" cy="28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44" y="26"/>
                    </a:cxn>
                    <a:cxn ang="0">
                      <a:pos x="44" y="13"/>
                    </a:cxn>
                    <a:cxn ang="0">
                      <a:pos x="55" y="7"/>
                    </a:cxn>
                    <a:cxn ang="0">
                      <a:pos x="70" y="0"/>
                    </a:cxn>
                    <a:cxn ang="0">
                      <a:pos x="69" y="6"/>
                    </a:cxn>
                    <a:cxn ang="0">
                      <a:pos x="63" y="9"/>
                    </a:cxn>
                    <a:cxn ang="0">
                      <a:pos x="68" y="19"/>
                    </a:cxn>
                    <a:cxn ang="0">
                      <a:pos x="62" y="27"/>
                    </a:cxn>
                    <a:cxn ang="0">
                      <a:pos x="49" y="30"/>
                    </a:cxn>
                    <a:cxn ang="0">
                      <a:pos x="35" y="46"/>
                    </a:cxn>
                    <a:cxn ang="0">
                      <a:pos x="14" y="68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70" h="68">
                      <a:moveTo>
                        <a:pt x="0" y="45"/>
                      </a:moveTo>
                      <a:lnTo>
                        <a:pt x="44" y="26"/>
                      </a:lnTo>
                      <a:lnTo>
                        <a:pt x="44" y="13"/>
                      </a:lnTo>
                      <a:lnTo>
                        <a:pt x="55" y="7"/>
                      </a:lnTo>
                      <a:lnTo>
                        <a:pt x="70" y="0"/>
                      </a:lnTo>
                      <a:lnTo>
                        <a:pt x="69" y="6"/>
                      </a:lnTo>
                      <a:lnTo>
                        <a:pt x="63" y="9"/>
                      </a:lnTo>
                      <a:lnTo>
                        <a:pt x="68" y="19"/>
                      </a:lnTo>
                      <a:lnTo>
                        <a:pt x="62" y="27"/>
                      </a:lnTo>
                      <a:lnTo>
                        <a:pt x="49" y="30"/>
                      </a:lnTo>
                      <a:lnTo>
                        <a:pt x="35" y="46"/>
                      </a:lnTo>
                      <a:lnTo>
                        <a:pt x="14" y="68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C6695C"/>
                </a:solidFill>
                <a:ln w="12700" cmpd="sng">
                  <a:solidFill>
                    <a:srgbClr val="C6695C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51" name="Freeform 356">
                  <a:extLst>
                    <a:ext uri="{FF2B5EF4-FFF2-40B4-BE49-F238E27FC236}">
                      <a16:creationId xmlns:a16="http://schemas.microsoft.com/office/drawing/2014/main" id="{B2765843-F574-402E-B1DA-1E37730956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7" y="3984"/>
                  <a:ext cx="53" cy="44"/>
                </a:xfrm>
                <a:custGeom>
                  <a:avLst/>
                  <a:gdLst/>
                  <a:ahLst/>
                  <a:cxnLst>
                    <a:cxn ang="0">
                      <a:pos x="51" y="24"/>
                    </a:cxn>
                    <a:cxn ang="0">
                      <a:pos x="31" y="24"/>
                    </a:cxn>
                    <a:cxn ang="0">
                      <a:pos x="15" y="49"/>
                    </a:cxn>
                    <a:cxn ang="0">
                      <a:pos x="5" y="56"/>
                    </a:cxn>
                    <a:cxn ang="0">
                      <a:pos x="0" y="68"/>
                    </a:cxn>
                    <a:cxn ang="0">
                      <a:pos x="12" y="87"/>
                    </a:cxn>
                    <a:cxn ang="0">
                      <a:pos x="34" y="64"/>
                    </a:cxn>
                    <a:cxn ang="0">
                      <a:pos x="33" y="64"/>
                    </a:cxn>
                    <a:cxn ang="0">
                      <a:pos x="33" y="67"/>
                    </a:cxn>
                    <a:cxn ang="0">
                      <a:pos x="32" y="69"/>
                    </a:cxn>
                    <a:cxn ang="0">
                      <a:pos x="32" y="73"/>
                    </a:cxn>
                    <a:cxn ang="0">
                      <a:pos x="30" y="76"/>
                    </a:cxn>
                    <a:cxn ang="0">
                      <a:pos x="30" y="86"/>
                    </a:cxn>
                    <a:cxn ang="0">
                      <a:pos x="34" y="111"/>
                    </a:cxn>
                    <a:cxn ang="0">
                      <a:pos x="52" y="111"/>
                    </a:cxn>
                    <a:cxn ang="0">
                      <a:pos x="79" y="92"/>
                    </a:cxn>
                    <a:cxn ang="0">
                      <a:pos x="94" y="30"/>
                    </a:cxn>
                    <a:cxn ang="0">
                      <a:pos x="130" y="12"/>
                    </a:cxn>
                    <a:cxn ang="0">
                      <a:pos x="110" y="0"/>
                    </a:cxn>
                    <a:cxn ang="0">
                      <a:pos x="94" y="2"/>
                    </a:cxn>
                    <a:cxn ang="0">
                      <a:pos x="97" y="10"/>
                    </a:cxn>
                    <a:cxn ang="0">
                      <a:pos x="76" y="18"/>
                    </a:cxn>
                    <a:cxn ang="0">
                      <a:pos x="70" y="24"/>
                    </a:cxn>
                    <a:cxn ang="0">
                      <a:pos x="51" y="24"/>
                    </a:cxn>
                  </a:cxnLst>
                  <a:rect l="0" t="0" r="r" b="b"/>
                  <a:pathLst>
                    <a:path w="130" h="111">
                      <a:moveTo>
                        <a:pt x="51" y="24"/>
                      </a:moveTo>
                      <a:lnTo>
                        <a:pt x="31" y="24"/>
                      </a:lnTo>
                      <a:lnTo>
                        <a:pt x="15" y="49"/>
                      </a:lnTo>
                      <a:lnTo>
                        <a:pt x="5" y="56"/>
                      </a:lnTo>
                      <a:lnTo>
                        <a:pt x="0" y="68"/>
                      </a:lnTo>
                      <a:lnTo>
                        <a:pt x="12" y="87"/>
                      </a:lnTo>
                      <a:lnTo>
                        <a:pt x="34" y="64"/>
                      </a:lnTo>
                      <a:lnTo>
                        <a:pt x="33" y="64"/>
                      </a:lnTo>
                      <a:lnTo>
                        <a:pt x="33" y="67"/>
                      </a:lnTo>
                      <a:lnTo>
                        <a:pt x="32" y="69"/>
                      </a:lnTo>
                      <a:lnTo>
                        <a:pt x="32" y="73"/>
                      </a:lnTo>
                      <a:lnTo>
                        <a:pt x="30" y="76"/>
                      </a:lnTo>
                      <a:lnTo>
                        <a:pt x="30" y="86"/>
                      </a:lnTo>
                      <a:cubicBezTo>
                        <a:pt x="29" y="98"/>
                        <a:pt x="29" y="99"/>
                        <a:pt x="34" y="111"/>
                      </a:cubicBezTo>
                      <a:lnTo>
                        <a:pt x="52" y="111"/>
                      </a:lnTo>
                      <a:lnTo>
                        <a:pt x="79" y="92"/>
                      </a:lnTo>
                      <a:lnTo>
                        <a:pt x="94" y="30"/>
                      </a:lnTo>
                      <a:lnTo>
                        <a:pt x="130" y="12"/>
                      </a:lnTo>
                      <a:lnTo>
                        <a:pt x="110" y="0"/>
                      </a:lnTo>
                      <a:lnTo>
                        <a:pt x="94" y="2"/>
                      </a:lnTo>
                      <a:lnTo>
                        <a:pt x="97" y="10"/>
                      </a:lnTo>
                      <a:lnTo>
                        <a:pt x="76" y="18"/>
                      </a:lnTo>
                      <a:lnTo>
                        <a:pt x="70" y="24"/>
                      </a:lnTo>
                      <a:lnTo>
                        <a:pt x="51" y="24"/>
                      </a:lnTo>
                      <a:close/>
                    </a:path>
                  </a:pathLst>
                </a:custGeom>
                <a:solidFill>
                  <a:srgbClr val="95ABB9"/>
                </a:solidFill>
                <a:ln w="12700" cmpd="sng">
                  <a:solidFill>
                    <a:srgbClr val="95ABB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52" name="Freeform 357">
                  <a:extLst>
                    <a:ext uri="{FF2B5EF4-FFF2-40B4-BE49-F238E27FC236}">
                      <a16:creationId xmlns:a16="http://schemas.microsoft.com/office/drawing/2014/main" id="{0F2EB38F-5BF6-4DEE-9E88-A143518B2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5" y="3978"/>
                  <a:ext cx="14" cy="15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34" y="0"/>
                    </a:cxn>
                    <a:cxn ang="0">
                      <a:pos x="31" y="22"/>
                    </a:cxn>
                    <a:cxn ang="0">
                      <a:pos x="23" y="28"/>
                    </a:cxn>
                    <a:cxn ang="0">
                      <a:pos x="22" y="37"/>
                    </a:cxn>
                    <a:cxn ang="0">
                      <a:pos x="1" y="33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34" h="37">
                      <a:moveTo>
                        <a:pt x="0" y="22"/>
                      </a:moveTo>
                      <a:lnTo>
                        <a:pt x="34" y="0"/>
                      </a:lnTo>
                      <a:lnTo>
                        <a:pt x="31" y="22"/>
                      </a:lnTo>
                      <a:lnTo>
                        <a:pt x="23" y="28"/>
                      </a:lnTo>
                      <a:lnTo>
                        <a:pt x="22" y="37"/>
                      </a:lnTo>
                      <a:lnTo>
                        <a:pt x="1" y="33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6695C"/>
                </a:solidFill>
                <a:ln w="12700" cmpd="sng">
                  <a:solidFill>
                    <a:srgbClr val="C6695C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53" name="Freeform 358">
                  <a:extLst>
                    <a:ext uri="{FF2B5EF4-FFF2-40B4-BE49-F238E27FC236}">
                      <a16:creationId xmlns:a16="http://schemas.microsoft.com/office/drawing/2014/main" id="{134EC8B7-1913-4AC8-8227-CEF4C0B86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4" y="3987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10"/>
                    </a:cxn>
                    <a:cxn ang="0">
                      <a:pos x="12" y="13"/>
                    </a:cxn>
                    <a:cxn ang="0">
                      <a:pos x="13" y="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" h="13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12" y="13"/>
                      </a:lnTo>
                      <a:lnTo>
                        <a:pt x="13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 w="12700" cmpd="sng">
                  <a:solidFill>
                    <a:srgbClr val="FFC4B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54" name="Freeform 359">
                  <a:extLst>
                    <a:ext uri="{FF2B5EF4-FFF2-40B4-BE49-F238E27FC236}">
                      <a16:creationId xmlns:a16="http://schemas.microsoft.com/office/drawing/2014/main" id="{A34D9E75-8C56-42BF-937D-4E80B9667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1" y="3969"/>
                  <a:ext cx="20" cy="19"/>
                </a:xfrm>
                <a:custGeom>
                  <a:avLst/>
                  <a:gdLst/>
                  <a:ahLst/>
                  <a:cxnLst>
                    <a:cxn ang="0">
                      <a:pos x="51" y="13"/>
                    </a:cxn>
                    <a:cxn ang="0">
                      <a:pos x="43" y="6"/>
                    </a:cxn>
                    <a:cxn ang="0">
                      <a:pos x="39" y="9"/>
                    </a:cxn>
                    <a:cxn ang="0">
                      <a:pos x="7" y="10"/>
                    </a:cxn>
                    <a:cxn ang="0">
                      <a:pos x="4" y="12"/>
                    </a:cxn>
                    <a:cxn ang="0">
                      <a:pos x="3" y="15"/>
                    </a:cxn>
                    <a:cxn ang="0">
                      <a:pos x="2" y="16"/>
                    </a:cxn>
                    <a:cxn ang="0">
                      <a:pos x="2" y="21"/>
                    </a:cxn>
                    <a:cxn ang="0">
                      <a:pos x="1" y="24"/>
                    </a:cxn>
                    <a:cxn ang="0">
                      <a:pos x="1" y="27"/>
                    </a:cxn>
                    <a:cxn ang="0">
                      <a:pos x="0" y="29"/>
                    </a:cxn>
                    <a:cxn ang="0">
                      <a:pos x="0" y="35"/>
                    </a:cxn>
                    <a:cxn ang="0">
                      <a:pos x="1" y="39"/>
                    </a:cxn>
                    <a:cxn ang="0">
                      <a:pos x="1" y="41"/>
                    </a:cxn>
                    <a:cxn ang="0">
                      <a:pos x="2" y="42"/>
                    </a:cxn>
                    <a:cxn ang="0">
                      <a:pos x="1" y="47"/>
                    </a:cxn>
                    <a:cxn ang="0">
                      <a:pos x="13" y="49"/>
                    </a:cxn>
                    <a:cxn ang="0">
                      <a:pos x="27" y="46"/>
                    </a:cxn>
                    <a:cxn ang="0">
                      <a:pos x="44" y="23"/>
                    </a:cxn>
                    <a:cxn ang="0">
                      <a:pos x="51" y="13"/>
                    </a:cxn>
                  </a:cxnLst>
                  <a:rect l="0" t="0" r="r" b="b"/>
                  <a:pathLst>
                    <a:path w="51" h="49">
                      <a:moveTo>
                        <a:pt x="51" y="13"/>
                      </a:moveTo>
                      <a:lnTo>
                        <a:pt x="43" y="6"/>
                      </a:lnTo>
                      <a:lnTo>
                        <a:pt x="39" y="9"/>
                      </a:lnTo>
                      <a:cubicBezTo>
                        <a:pt x="30" y="1"/>
                        <a:pt x="13" y="0"/>
                        <a:pt x="7" y="10"/>
                      </a:cubicBezTo>
                      <a:lnTo>
                        <a:pt x="4" y="12"/>
                      </a:lnTo>
                      <a:lnTo>
                        <a:pt x="3" y="15"/>
                      </a:lnTo>
                      <a:lnTo>
                        <a:pt x="2" y="16"/>
                      </a:lnTo>
                      <a:lnTo>
                        <a:pt x="2" y="21"/>
                      </a:lnTo>
                      <a:lnTo>
                        <a:pt x="1" y="24"/>
                      </a:lnTo>
                      <a:lnTo>
                        <a:pt x="1" y="27"/>
                      </a:lnTo>
                      <a:lnTo>
                        <a:pt x="0" y="29"/>
                      </a:lnTo>
                      <a:lnTo>
                        <a:pt x="0" y="35"/>
                      </a:lnTo>
                      <a:lnTo>
                        <a:pt x="1" y="39"/>
                      </a:lnTo>
                      <a:lnTo>
                        <a:pt x="1" y="41"/>
                      </a:lnTo>
                      <a:lnTo>
                        <a:pt x="2" y="42"/>
                      </a:lnTo>
                      <a:lnTo>
                        <a:pt x="1" y="47"/>
                      </a:lnTo>
                      <a:lnTo>
                        <a:pt x="13" y="49"/>
                      </a:lnTo>
                      <a:lnTo>
                        <a:pt x="27" y="46"/>
                      </a:lnTo>
                      <a:lnTo>
                        <a:pt x="44" y="23"/>
                      </a:lnTo>
                      <a:lnTo>
                        <a:pt x="51" y="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55" name="Freeform 360">
                  <a:extLst>
                    <a:ext uri="{FF2B5EF4-FFF2-40B4-BE49-F238E27FC236}">
                      <a16:creationId xmlns:a16="http://schemas.microsoft.com/office/drawing/2014/main" id="{7709AD21-5316-4BDA-8E95-059CA180D4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5" y="3972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2" y="15"/>
                    </a:cxn>
                    <a:cxn ang="0">
                      <a:pos x="5" y="12"/>
                    </a:cxn>
                    <a:cxn ang="0">
                      <a:pos x="6" y="8"/>
                    </a:cxn>
                    <a:cxn ang="0">
                      <a:pos x="7" y="6"/>
                    </a:cxn>
                    <a:cxn ang="0">
                      <a:pos x="10" y="3"/>
                    </a:cxn>
                    <a:cxn ang="0">
                      <a:pos x="11" y="1"/>
                    </a:cxn>
                    <a:cxn ang="0">
                      <a:pos x="13" y="1"/>
                    </a:cxn>
                    <a:cxn ang="0">
                      <a:pos x="18" y="0"/>
                    </a:cxn>
                    <a:cxn ang="0">
                      <a:pos x="23" y="1"/>
                    </a:cxn>
                    <a:cxn ang="0">
                      <a:pos x="25" y="2"/>
                    </a:cxn>
                    <a:cxn ang="0">
                      <a:pos x="29" y="6"/>
                    </a:cxn>
                    <a:cxn ang="0">
                      <a:pos x="30" y="8"/>
                    </a:cxn>
                    <a:cxn ang="0">
                      <a:pos x="30" y="10"/>
                    </a:cxn>
                    <a:cxn ang="0">
                      <a:pos x="40" y="3"/>
                    </a:cxn>
                    <a:cxn ang="0">
                      <a:pos x="43" y="7"/>
                    </a:cxn>
                    <a:cxn ang="0">
                      <a:pos x="37" y="13"/>
                    </a:cxn>
                    <a:cxn ang="0">
                      <a:pos x="37" y="16"/>
                    </a:cxn>
                    <a:cxn ang="0">
                      <a:pos x="35" y="21"/>
                    </a:cxn>
                    <a:cxn ang="0">
                      <a:pos x="34" y="26"/>
                    </a:cxn>
                    <a:cxn ang="0">
                      <a:pos x="25" y="34"/>
                    </a:cxn>
                    <a:cxn ang="0">
                      <a:pos x="1" y="42"/>
                    </a:cxn>
                    <a:cxn ang="0">
                      <a:pos x="12" y="36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3" h="42">
                      <a:moveTo>
                        <a:pt x="0" y="32"/>
                      </a:moveTo>
                      <a:cubicBezTo>
                        <a:pt x="0" y="26"/>
                        <a:pt x="1" y="21"/>
                        <a:pt x="2" y="15"/>
                      </a:cubicBezTo>
                      <a:lnTo>
                        <a:pt x="5" y="12"/>
                      </a:lnTo>
                      <a:lnTo>
                        <a:pt x="6" y="8"/>
                      </a:lnTo>
                      <a:lnTo>
                        <a:pt x="7" y="6"/>
                      </a:lnTo>
                      <a:lnTo>
                        <a:pt x="10" y="3"/>
                      </a:lnTo>
                      <a:lnTo>
                        <a:pt x="11" y="1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3" y="1"/>
                      </a:lnTo>
                      <a:lnTo>
                        <a:pt x="25" y="2"/>
                      </a:lnTo>
                      <a:lnTo>
                        <a:pt x="29" y="6"/>
                      </a:lnTo>
                      <a:lnTo>
                        <a:pt x="30" y="8"/>
                      </a:lnTo>
                      <a:lnTo>
                        <a:pt x="30" y="10"/>
                      </a:lnTo>
                      <a:lnTo>
                        <a:pt x="40" y="3"/>
                      </a:lnTo>
                      <a:lnTo>
                        <a:pt x="43" y="7"/>
                      </a:lnTo>
                      <a:lnTo>
                        <a:pt x="37" y="13"/>
                      </a:lnTo>
                      <a:lnTo>
                        <a:pt x="37" y="16"/>
                      </a:lnTo>
                      <a:lnTo>
                        <a:pt x="35" y="21"/>
                      </a:lnTo>
                      <a:lnTo>
                        <a:pt x="34" y="26"/>
                      </a:lnTo>
                      <a:lnTo>
                        <a:pt x="25" y="34"/>
                      </a:lnTo>
                      <a:cubicBezTo>
                        <a:pt x="14" y="41"/>
                        <a:pt x="14" y="42"/>
                        <a:pt x="1" y="42"/>
                      </a:cubicBezTo>
                      <a:lnTo>
                        <a:pt x="12" y="36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12700" cmpd="sng">
                  <a:solidFill>
                    <a:srgbClr val="B3B3B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56" name="Freeform 361">
                  <a:extLst>
                    <a:ext uri="{FF2B5EF4-FFF2-40B4-BE49-F238E27FC236}">
                      <a16:creationId xmlns:a16="http://schemas.microsoft.com/office/drawing/2014/main" id="{911C6E33-5DCE-48D8-9A58-B78AD6C7A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" y="3987"/>
                  <a:ext cx="50" cy="42"/>
                </a:xfrm>
                <a:custGeom>
                  <a:avLst/>
                  <a:gdLst/>
                  <a:ahLst/>
                  <a:cxnLst>
                    <a:cxn ang="0">
                      <a:pos x="61" y="12"/>
                    </a:cxn>
                    <a:cxn ang="0">
                      <a:pos x="40" y="9"/>
                    </a:cxn>
                    <a:cxn ang="0">
                      <a:pos x="40" y="14"/>
                    </a:cxn>
                    <a:cxn ang="0">
                      <a:pos x="61" y="19"/>
                    </a:cxn>
                    <a:cxn ang="0">
                      <a:pos x="44" y="31"/>
                    </a:cxn>
                    <a:cxn ang="0">
                      <a:pos x="41" y="32"/>
                    </a:cxn>
                    <a:cxn ang="0">
                      <a:pos x="39" y="34"/>
                    </a:cxn>
                    <a:cxn ang="0">
                      <a:pos x="37" y="37"/>
                    </a:cxn>
                    <a:cxn ang="0">
                      <a:pos x="34" y="39"/>
                    </a:cxn>
                    <a:cxn ang="0">
                      <a:pos x="32" y="43"/>
                    </a:cxn>
                    <a:cxn ang="0">
                      <a:pos x="31" y="45"/>
                    </a:cxn>
                    <a:cxn ang="0">
                      <a:pos x="27" y="27"/>
                    </a:cxn>
                    <a:cxn ang="0">
                      <a:pos x="26" y="27"/>
                    </a:cxn>
                    <a:cxn ang="0">
                      <a:pos x="19" y="46"/>
                    </a:cxn>
                    <a:cxn ang="0">
                      <a:pos x="0" y="67"/>
                    </a:cxn>
                    <a:cxn ang="0">
                      <a:pos x="5" y="80"/>
                    </a:cxn>
                    <a:cxn ang="0">
                      <a:pos x="13" y="83"/>
                    </a:cxn>
                    <a:cxn ang="0">
                      <a:pos x="23" y="68"/>
                    </a:cxn>
                    <a:cxn ang="0">
                      <a:pos x="32" y="81"/>
                    </a:cxn>
                    <a:cxn ang="0">
                      <a:pos x="44" y="57"/>
                    </a:cxn>
                    <a:cxn ang="0">
                      <a:pos x="47" y="52"/>
                    </a:cxn>
                    <a:cxn ang="0">
                      <a:pos x="53" y="46"/>
                    </a:cxn>
                    <a:cxn ang="0">
                      <a:pos x="57" y="44"/>
                    </a:cxn>
                    <a:cxn ang="0">
                      <a:pos x="60" y="42"/>
                    </a:cxn>
                    <a:cxn ang="0">
                      <a:pos x="62" y="40"/>
                    </a:cxn>
                    <a:cxn ang="0">
                      <a:pos x="63" y="39"/>
                    </a:cxn>
                    <a:cxn ang="0">
                      <a:pos x="64" y="39"/>
                    </a:cxn>
                    <a:cxn ang="0">
                      <a:pos x="63" y="40"/>
                    </a:cxn>
                    <a:cxn ang="0">
                      <a:pos x="62" y="43"/>
                    </a:cxn>
                    <a:cxn ang="0">
                      <a:pos x="60" y="44"/>
                    </a:cxn>
                    <a:cxn ang="0">
                      <a:pos x="60" y="46"/>
                    </a:cxn>
                    <a:cxn ang="0">
                      <a:pos x="57" y="50"/>
                    </a:cxn>
                    <a:cxn ang="0">
                      <a:pos x="56" y="52"/>
                    </a:cxn>
                    <a:cxn ang="0">
                      <a:pos x="55" y="56"/>
                    </a:cxn>
                    <a:cxn ang="0">
                      <a:pos x="53" y="58"/>
                    </a:cxn>
                    <a:cxn ang="0">
                      <a:pos x="51" y="62"/>
                    </a:cxn>
                    <a:cxn ang="0">
                      <a:pos x="50" y="64"/>
                    </a:cxn>
                    <a:cxn ang="0">
                      <a:pos x="49" y="68"/>
                    </a:cxn>
                    <a:cxn ang="0">
                      <a:pos x="47" y="70"/>
                    </a:cxn>
                    <a:cxn ang="0">
                      <a:pos x="45" y="74"/>
                    </a:cxn>
                    <a:cxn ang="0">
                      <a:pos x="41" y="81"/>
                    </a:cxn>
                    <a:cxn ang="0">
                      <a:pos x="38" y="96"/>
                    </a:cxn>
                    <a:cxn ang="0">
                      <a:pos x="57" y="86"/>
                    </a:cxn>
                    <a:cxn ang="0">
                      <a:pos x="41" y="105"/>
                    </a:cxn>
                    <a:cxn ang="0">
                      <a:pos x="77" y="88"/>
                    </a:cxn>
                    <a:cxn ang="0">
                      <a:pos x="81" y="68"/>
                    </a:cxn>
                    <a:cxn ang="0">
                      <a:pos x="81" y="61"/>
                    </a:cxn>
                    <a:cxn ang="0">
                      <a:pos x="82" y="57"/>
                    </a:cxn>
                    <a:cxn ang="0">
                      <a:pos x="83" y="52"/>
                    </a:cxn>
                    <a:cxn ang="0">
                      <a:pos x="83" y="50"/>
                    </a:cxn>
                    <a:cxn ang="0">
                      <a:pos x="85" y="46"/>
                    </a:cxn>
                    <a:cxn ang="0">
                      <a:pos x="86" y="45"/>
                    </a:cxn>
                    <a:cxn ang="0">
                      <a:pos x="109" y="19"/>
                    </a:cxn>
                    <a:cxn ang="0">
                      <a:pos x="118" y="22"/>
                    </a:cxn>
                    <a:cxn ang="0">
                      <a:pos x="123" y="3"/>
                    </a:cxn>
                    <a:cxn ang="0">
                      <a:pos x="101" y="0"/>
                    </a:cxn>
                    <a:cxn ang="0">
                      <a:pos x="95" y="2"/>
                    </a:cxn>
                    <a:cxn ang="0">
                      <a:pos x="101" y="8"/>
                    </a:cxn>
                    <a:cxn ang="0">
                      <a:pos x="77" y="16"/>
                    </a:cxn>
                    <a:cxn ang="0">
                      <a:pos x="77" y="18"/>
                    </a:cxn>
                    <a:cxn ang="0">
                      <a:pos x="71" y="12"/>
                    </a:cxn>
                    <a:cxn ang="0">
                      <a:pos x="61" y="12"/>
                    </a:cxn>
                  </a:cxnLst>
                  <a:rect l="0" t="0" r="r" b="b"/>
                  <a:pathLst>
                    <a:path w="123" h="105">
                      <a:moveTo>
                        <a:pt x="61" y="12"/>
                      </a:moveTo>
                      <a:lnTo>
                        <a:pt x="40" y="9"/>
                      </a:lnTo>
                      <a:lnTo>
                        <a:pt x="40" y="14"/>
                      </a:lnTo>
                      <a:lnTo>
                        <a:pt x="61" y="19"/>
                      </a:lnTo>
                      <a:cubicBezTo>
                        <a:pt x="52" y="26"/>
                        <a:pt x="54" y="19"/>
                        <a:pt x="44" y="31"/>
                      </a:cubicBezTo>
                      <a:lnTo>
                        <a:pt x="41" y="32"/>
                      </a:lnTo>
                      <a:lnTo>
                        <a:pt x="39" y="34"/>
                      </a:lnTo>
                      <a:lnTo>
                        <a:pt x="37" y="37"/>
                      </a:lnTo>
                      <a:lnTo>
                        <a:pt x="34" y="39"/>
                      </a:lnTo>
                      <a:lnTo>
                        <a:pt x="32" y="43"/>
                      </a:lnTo>
                      <a:lnTo>
                        <a:pt x="31" y="45"/>
                      </a:lnTo>
                      <a:lnTo>
                        <a:pt x="27" y="27"/>
                      </a:lnTo>
                      <a:lnTo>
                        <a:pt x="26" y="27"/>
                      </a:lnTo>
                      <a:cubicBezTo>
                        <a:pt x="25" y="34"/>
                        <a:pt x="23" y="40"/>
                        <a:pt x="19" y="46"/>
                      </a:cubicBezTo>
                      <a:cubicBezTo>
                        <a:pt x="17" y="57"/>
                        <a:pt x="6" y="61"/>
                        <a:pt x="0" y="67"/>
                      </a:cubicBezTo>
                      <a:lnTo>
                        <a:pt x="5" y="80"/>
                      </a:lnTo>
                      <a:lnTo>
                        <a:pt x="13" y="83"/>
                      </a:lnTo>
                      <a:lnTo>
                        <a:pt x="23" y="68"/>
                      </a:lnTo>
                      <a:lnTo>
                        <a:pt x="32" y="81"/>
                      </a:lnTo>
                      <a:cubicBezTo>
                        <a:pt x="31" y="75"/>
                        <a:pt x="41" y="62"/>
                        <a:pt x="44" y="57"/>
                      </a:cubicBezTo>
                      <a:lnTo>
                        <a:pt x="47" y="52"/>
                      </a:lnTo>
                      <a:lnTo>
                        <a:pt x="53" y="46"/>
                      </a:lnTo>
                      <a:lnTo>
                        <a:pt x="57" y="44"/>
                      </a:lnTo>
                      <a:lnTo>
                        <a:pt x="60" y="42"/>
                      </a:lnTo>
                      <a:lnTo>
                        <a:pt x="62" y="40"/>
                      </a:lnTo>
                      <a:lnTo>
                        <a:pt x="63" y="39"/>
                      </a:lnTo>
                      <a:lnTo>
                        <a:pt x="64" y="39"/>
                      </a:lnTo>
                      <a:lnTo>
                        <a:pt x="63" y="40"/>
                      </a:lnTo>
                      <a:lnTo>
                        <a:pt x="62" y="43"/>
                      </a:lnTo>
                      <a:lnTo>
                        <a:pt x="60" y="44"/>
                      </a:lnTo>
                      <a:lnTo>
                        <a:pt x="60" y="46"/>
                      </a:lnTo>
                      <a:lnTo>
                        <a:pt x="57" y="50"/>
                      </a:lnTo>
                      <a:lnTo>
                        <a:pt x="56" y="52"/>
                      </a:lnTo>
                      <a:lnTo>
                        <a:pt x="55" y="56"/>
                      </a:lnTo>
                      <a:lnTo>
                        <a:pt x="53" y="58"/>
                      </a:lnTo>
                      <a:lnTo>
                        <a:pt x="51" y="62"/>
                      </a:lnTo>
                      <a:lnTo>
                        <a:pt x="50" y="64"/>
                      </a:lnTo>
                      <a:lnTo>
                        <a:pt x="49" y="68"/>
                      </a:lnTo>
                      <a:lnTo>
                        <a:pt x="47" y="70"/>
                      </a:lnTo>
                      <a:lnTo>
                        <a:pt x="45" y="74"/>
                      </a:lnTo>
                      <a:lnTo>
                        <a:pt x="41" y="81"/>
                      </a:lnTo>
                      <a:cubicBezTo>
                        <a:pt x="42" y="92"/>
                        <a:pt x="40" y="80"/>
                        <a:pt x="38" y="96"/>
                      </a:cubicBezTo>
                      <a:lnTo>
                        <a:pt x="57" y="86"/>
                      </a:lnTo>
                      <a:lnTo>
                        <a:pt x="41" y="105"/>
                      </a:lnTo>
                      <a:cubicBezTo>
                        <a:pt x="58" y="99"/>
                        <a:pt x="62" y="97"/>
                        <a:pt x="77" y="88"/>
                      </a:cubicBezTo>
                      <a:cubicBezTo>
                        <a:pt x="77" y="83"/>
                        <a:pt x="80" y="73"/>
                        <a:pt x="81" y="68"/>
                      </a:cubicBezTo>
                      <a:lnTo>
                        <a:pt x="81" y="61"/>
                      </a:lnTo>
                      <a:lnTo>
                        <a:pt x="82" y="57"/>
                      </a:lnTo>
                      <a:lnTo>
                        <a:pt x="83" y="52"/>
                      </a:lnTo>
                      <a:lnTo>
                        <a:pt x="83" y="50"/>
                      </a:lnTo>
                      <a:lnTo>
                        <a:pt x="85" y="46"/>
                      </a:lnTo>
                      <a:lnTo>
                        <a:pt x="86" y="45"/>
                      </a:lnTo>
                      <a:lnTo>
                        <a:pt x="109" y="19"/>
                      </a:lnTo>
                      <a:lnTo>
                        <a:pt x="118" y="22"/>
                      </a:lnTo>
                      <a:lnTo>
                        <a:pt x="123" y="3"/>
                      </a:lnTo>
                      <a:lnTo>
                        <a:pt x="101" y="0"/>
                      </a:lnTo>
                      <a:lnTo>
                        <a:pt x="95" y="2"/>
                      </a:lnTo>
                      <a:lnTo>
                        <a:pt x="101" y="8"/>
                      </a:lnTo>
                      <a:cubicBezTo>
                        <a:pt x="95" y="9"/>
                        <a:pt x="83" y="12"/>
                        <a:pt x="77" y="16"/>
                      </a:cubicBezTo>
                      <a:lnTo>
                        <a:pt x="77" y="18"/>
                      </a:lnTo>
                      <a:lnTo>
                        <a:pt x="71" y="12"/>
                      </a:lnTo>
                      <a:lnTo>
                        <a:pt x="61" y="12"/>
                      </a:lnTo>
                      <a:close/>
                    </a:path>
                  </a:pathLst>
                </a:custGeom>
                <a:solidFill>
                  <a:srgbClr val="496979"/>
                </a:solidFill>
                <a:ln w="12700" cmpd="sng">
                  <a:solidFill>
                    <a:srgbClr val="49697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57" name="Freeform 362">
                  <a:extLst>
                    <a:ext uri="{FF2B5EF4-FFF2-40B4-BE49-F238E27FC236}">
                      <a16:creationId xmlns:a16="http://schemas.microsoft.com/office/drawing/2014/main" id="{5B456DEC-45B9-444E-A1F4-CB7E6DBC3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5" y="3967"/>
                  <a:ext cx="24" cy="19"/>
                </a:xfrm>
                <a:custGeom>
                  <a:avLst/>
                  <a:gdLst/>
                  <a:ahLst/>
                  <a:cxnLst>
                    <a:cxn ang="0">
                      <a:pos x="0" y="43"/>
                    </a:cxn>
                    <a:cxn ang="0">
                      <a:pos x="15" y="45"/>
                    </a:cxn>
                    <a:cxn ang="0">
                      <a:pos x="34" y="25"/>
                    </a:cxn>
                    <a:cxn ang="0">
                      <a:pos x="46" y="22"/>
                    </a:cxn>
                    <a:cxn ang="0">
                      <a:pos x="39" y="11"/>
                    </a:cxn>
                    <a:cxn ang="0">
                      <a:pos x="46" y="9"/>
                    </a:cxn>
                    <a:cxn ang="0">
                      <a:pos x="60" y="0"/>
                    </a:cxn>
                    <a:cxn ang="0">
                      <a:pos x="32" y="8"/>
                    </a:cxn>
                    <a:cxn ang="0">
                      <a:pos x="30" y="21"/>
                    </a:cxn>
                    <a:cxn ang="0">
                      <a:pos x="0" y="43"/>
                    </a:cxn>
                  </a:cxnLst>
                  <a:rect l="0" t="0" r="r" b="b"/>
                  <a:pathLst>
                    <a:path w="60" h="45">
                      <a:moveTo>
                        <a:pt x="0" y="43"/>
                      </a:moveTo>
                      <a:lnTo>
                        <a:pt x="15" y="45"/>
                      </a:lnTo>
                      <a:lnTo>
                        <a:pt x="34" y="25"/>
                      </a:lnTo>
                      <a:lnTo>
                        <a:pt x="46" y="22"/>
                      </a:lnTo>
                      <a:lnTo>
                        <a:pt x="39" y="11"/>
                      </a:lnTo>
                      <a:lnTo>
                        <a:pt x="46" y="9"/>
                      </a:lnTo>
                      <a:lnTo>
                        <a:pt x="60" y="0"/>
                      </a:lnTo>
                      <a:lnTo>
                        <a:pt x="32" y="8"/>
                      </a:lnTo>
                      <a:lnTo>
                        <a:pt x="30" y="2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 w="12700" cmpd="sng">
                  <a:solidFill>
                    <a:srgbClr val="FFB5A8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58" name="Freeform 363">
                  <a:extLst>
                    <a:ext uri="{FF2B5EF4-FFF2-40B4-BE49-F238E27FC236}">
                      <a16:creationId xmlns:a16="http://schemas.microsoft.com/office/drawing/2014/main" id="{C0DBDB99-5670-49A8-A769-8FEE9295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0" y="3991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4" y="3"/>
                    </a:cxn>
                    <a:cxn ang="0">
                      <a:pos x="9" y="0"/>
                    </a:cxn>
                    <a:cxn ang="0">
                      <a:pos x="16" y="0"/>
                    </a:cxn>
                    <a:cxn ang="0">
                      <a:pos x="13" y="4"/>
                    </a:cxn>
                    <a:cxn ang="0">
                      <a:pos x="8" y="8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6" h="11">
                      <a:moveTo>
                        <a:pt x="0" y="11"/>
                      </a:moveTo>
                      <a:lnTo>
                        <a:pt x="4" y="3"/>
                      </a:lnTo>
                      <a:lnTo>
                        <a:pt x="9" y="0"/>
                      </a:lnTo>
                      <a:lnTo>
                        <a:pt x="16" y="0"/>
                      </a:lnTo>
                      <a:lnTo>
                        <a:pt x="13" y="4"/>
                      </a:lnTo>
                      <a:lnTo>
                        <a:pt x="8" y="8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59E91"/>
                </a:solidFill>
                <a:ln w="12700" cmpd="sng">
                  <a:solidFill>
                    <a:srgbClr val="F59E9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59" name="Freeform 364">
                  <a:extLst>
                    <a:ext uri="{FF2B5EF4-FFF2-40B4-BE49-F238E27FC236}">
                      <a16:creationId xmlns:a16="http://schemas.microsoft.com/office/drawing/2014/main" id="{35A374FF-955B-497E-88D8-A2DC67045E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9" y="4001"/>
                  <a:ext cx="12" cy="20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5" y="0"/>
                    </a:cxn>
                    <a:cxn ang="0">
                      <a:pos x="0" y="13"/>
                    </a:cxn>
                    <a:cxn ang="0">
                      <a:pos x="7" y="25"/>
                    </a:cxn>
                    <a:cxn ang="0">
                      <a:pos x="8" y="50"/>
                    </a:cxn>
                    <a:cxn ang="0">
                      <a:pos x="31" y="39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31" h="50">
                      <a:moveTo>
                        <a:pt x="16" y="0"/>
                      </a:moveTo>
                      <a:lnTo>
                        <a:pt x="5" y="0"/>
                      </a:lnTo>
                      <a:lnTo>
                        <a:pt x="0" y="13"/>
                      </a:lnTo>
                      <a:lnTo>
                        <a:pt x="7" y="25"/>
                      </a:lnTo>
                      <a:lnTo>
                        <a:pt x="8" y="50"/>
                      </a:lnTo>
                      <a:lnTo>
                        <a:pt x="31" y="3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D1D142"/>
                </a:solidFill>
                <a:ln w="12700" cmpd="sng">
                  <a:solidFill>
                    <a:srgbClr val="D1D14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60" name="Freeform 365">
                  <a:extLst>
                    <a:ext uri="{FF2B5EF4-FFF2-40B4-BE49-F238E27FC236}">
                      <a16:creationId xmlns:a16="http://schemas.microsoft.com/office/drawing/2014/main" id="{7596F865-6270-41B8-8607-EDB4D11DE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9" y="4023"/>
                  <a:ext cx="10" cy="47"/>
                </a:xfrm>
                <a:custGeom>
                  <a:avLst/>
                  <a:gdLst/>
                  <a:ahLst/>
                  <a:cxnLst>
                    <a:cxn ang="0">
                      <a:pos x="5" y="14"/>
                    </a:cxn>
                    <a:cxn ang="0">
                      <a:pos x="20" y="23"/>
                    </a:cxn>
                    <a:cxn ang="0">
                      <a:pos x="20" y="39"/>
                    </a:cxn>
                    <a:cxn ang="0">
                      <a:pos x="10" y="45"/>
                    </a:cxn>
                    <a:cxn ang="0">
                      <a:pos x="21" y="80"/>
                    </a:cxn>
                    <a:cxn ang="0">
                      <a:pos x="24" y="116"/>
                    </a:cxn>
                    <a:cxn ang="0">
                      <a:pos x="10" y="102"/>
                    </a:cxn>
                    <a:cxn ang="0">
                      <a:pos x="10" y="100"/>
                    </a:cxn>
                    <a:cxn ang="0">
                      <a:pos x="9" y="96"/>
                    </a:cxn>
                    <a:cxn ang="0">
                      <a:pos x="8" y="92"/>
                    </a:cxn>
                    <a:cxn ang="0">
                      <a:pos x="8" y="90"/>
                    </a:cxn>
                    <a:cxn ang="0">
                      <a:pos x="6" y="85"/>
                    </a:cxn>
                    <a:cxn ang="0">
                      <a:pos x="6" y="81"/>
                    </a:cxn>
                    <a:cxn ang="0">
                      <a:pos x="2" y="49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5" y="14"/>
                    </a:cxn>
                  </a:cxnLst>
                  <a:rect l="0" t="0" r="r" b="b"/>
                  <a:pathLst>
                    <a:path w="24" h="116">
                      <a:moveTo>
                        <a:pt x="5" y="14"/>
                      </a:moveTo>
                      <a:lnTo>
                        <a:pt x="20" y="23"/>
                      </a:lnTo>
                      <a:lnTo>
                        <a:pt x="20" y="39"/>
                      </a:lnTo>
                      <a:lnTo>
                        <a:pt x="10" y="45"/>
                      </a:lnTo>
                      <a:lnTo>
                        <a:pt x="21" y="80"/>
                      </a:lnTo>
                      <a:lnTo>
                        <a:pt x="24" y="116"/>
                      </a:lnTo>
                      <a:lnTo>
                        <a:pt x="10" y="102"/>
                      </a:lnTo>
                      <a:lnTo>
                        <a:pt x="10" y="100"/>
                      </a:lnTo>
                      <a:lnTo>
                        <a:pt x="9" y="96"/>
                      </a:lnTo>
                      <a:lnTo>
                        <a:pt x="8" y="92"/>
                      </a:lnTo>
                      <a:lnTo>
                        <a:pt x="8" y="90"/>
                      </a:lnTo>
                      <a:lnTo>
                        <a:pt x="6" y="85"/>
                      </a:lnTo>
                      <a:lnTo>
                        <a:pt x="6" y="81"/>
                      </a:lnTo>
                      <a:cubicBezTo>
                        <a:pt x="5" y="71"/>
                        <a:pt x="3" y="58"/>
                        <a:pt x="2" y="49"/>
                      </a:cubicBezTo>
                      <a:cubicBezTo>
                        <a:pt x="0" y="32"/>
                        <a:pt x="1" y="16"/>
                        <a:pt x="0" y="0"/>
                      </a:cubicBezTo>
                      <a:lnTo>
                        <a:pt x="2" y="0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12700" cmpd="sng">
                  <a:solidFill>
                    <a:srgbClr val="B3B3B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61" name="Freeform 366">
                  <a:extLst>
                    <a:ext uri="{FF2B5EF4-FFF2-40B4-BE49-F238E27FC236}">
                      <a16:creationId xmlns:a16="http://schemas.microsoft.com/office/drawing/2014/main" id="{5CB6E870-4AA2-4DB3-9025-F8BB8CB9CA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2" y="4041"/>
                  <a:ext cx="8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16"/>
                    </a:cxn>
                    <a:cxn ang="0">
                      <a:pos x="13" y="56"/>
                    </a:cxn>
                    <a:cxn ang="0">
                      <a:pos x="4" y="2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" h="56">
                      <a:moveTo>
                        <a:pt x="0" y="0"/>
                      </a:moveTo>
                      <a:lnTo>
                        <a:pt x="20" y="16"/>
                      </a:lnTo>
                      <a:lnTo>
                        <a:pt x="13" y="56"/>
                      </a:lnTo>
                      <a:lnTo>
                        <a:pt x="4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12700" cmpd="sng">
                  <a:solidFill>
                    <a:srgbClr val="B3B3B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62" name="Freeform 367">
                  <a:extLst>
                    <a:ext uri="{FF2B5EF4-FFF2-40B4-BE49-F238E27FC236}">
                      <a16:creationId xmlns:a16="http://schemas.microsoft.com/office/drawing/2014/main" id="{B16DF9E2-31D1-47D2-998D-01A5B5EAB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2" y="4059"/>
                  <a:ext cx="88" cy="46"/>
                </a:xfrm>
                <a:custGeom>
                  <a:avLst/>
                  <a:gdLst/>
                  <a:ahLst/>
                  <a:cxnLst>
                    <a:cxn ang="0">
                      <a:pos x="19" y="27"/>
                    </a:cxn>
                    <a:cxn ang="0">
                      <a:pos x="50" y="32"/>
                    </a:cxn>
                    <a:cxn ang="0">
                      <a:pos x="56" y="38"/>
                    </a:cxn>
                    <a:cxn ang="0">
                      <a:pos x="76" y="52"/>
                    </a:cxn>
                    <a:cxn ang="0">
                      <a:pos x="88" y="60"/>
                    </a:cxn>
                    <a:cxn ang="0">
                      <a:pos x="109" y="69"/>
                    </a:cxn>
                    <a:cxn ang="0">
                      <a:pos x="147" y="82"/>
                    </a:cxn>
                    <a:cxn ang="0">
                      <a:pos x="150" y="82"/>
                    </a:cxn>
                    <a:cxn ang="0">
                      <a:pos x="153" y="83"/>
                    </a:cxn>
                    <a:cxn ang="0">
                      <a:pos x="162" y="83"/>
                    </a:cxn>
                    <a:cxn ang="0">
                      <a:pos x="164" y="85"/>
                    </a:cxn>
                    <a:cxn ang="0">
                      <a:pos x="174" y="85"/>
                    </a:cxn>
                    <a:cxn ang="0">
                      <a:pos x="177" y="83"/>
                    </a:cxn>
                    <a:cxn ang="0">
                      <a:pos x="180" y="82"/>
                    </a:cxn>
                    <a:cxn ang="0">
                      <a:pos x="181" y="80"/>
                    </a:cxn>
                    <a:cxn ang="0">
                      <a:pos x="182" y="79"/>
                    </a:cxn>
                    <a:cxn ang="0">
                      <a:pos x="159" y="49"/>
                    </a:cxn>
                    <a:cxn ang="0">
                      <a:pos x="154" y="44"/>
                    </a:cxn>
                    <a:cxn ang="0">
                      <a:pos x="150" y="40"/>
                    </a:cxn>
                    <a:cxn ang="0">
                      <a:pos x="145" y="37"/>
                    </a:cxn>
                    <a:cxn ang="0">
                      <a:pos x="137" y="30"/>
                    </a:cxn>
                    <a:cxn ang="0">
                      <a:pos x="135" y="28"/>
                    </a:cxn>
                    <a:cxn ang="0">
                      <a:pos x="67" y="9"/>
                    </a:cxn>
                    <a:cxn ang="0">
                      <a:pos x="73" y="0"/>
                    </a:cxn>
                    <a:cxn ang="0">
                      <a:pos x="86" y="7"/>
                    </a:cxn>
                    <a:cxn ang="0">
                      <a:pos x="98" y="3"/>
                    </a:cxn>
                    <a:cxn ang="0">
                      <a:pos x="137" y="14"/>
                    </a:cxn>
                    <a:cxn ang="0">
                      <a:pos x="220" y="86"/>
                    </a:cxn>
                    <a:cxn ang="0">
                      <a:pos x="204" y="115"/>
                    </a:cxn>
                    <a:cxn ang="0">
                      <a:pos x="202" y="113"/>
                    </a:cxn>
                    <a:cxn ang="0">
                      <a:pos x="201" y="113"/>
                    </a:cxn>
                    <a:cxn ang="0">
                      <a:pos x="199" y="112"/>
                    </a:cxn>
                    <a:cxn ang="0">
                      <a:pos x="195" y="112"/>
                    </a:cxn>
                    <a:cxn ang="0">
                      <a:pos x="192" y="110"/>
                    </a:cxn>
                    <a:cxn ang="0">
                      <a:pos x="187" y="109"/>
                    </a:cxn>
                    <a:cxn ang="0">
                      <a:pos x="186" y="108"/>
                    </a:cxn>
                    <a:cxn ang="0">
                      <a:pos x="183" y="108"/>
                    </a:cxn>
                    <a:cxn ang="0">
                      <a:pos x="180" y="106"/>
                    </a:cxn>
                    <a:cxn ang="0">
                      <a:pos x="177" y="106"/>
                    </a:cxn>
                    <a:cxn ang="0">
                      <a:pos x="174" y="104"/>
                    </a:cxn>
                    <a:cxn ang="0">
                      <a:pos x="171" y="104"/>
                    </a:cxn>
                    <a:cxn ang="0">
                      <a:pos x="167" y="101"/>
                    </a:cxn>
                    <a:cxn ang="0">
                      <a:pos x="145" y="93"/>
                    </a:cxn>
                    <a:cxn ang="0">
                      <a:pos x="115" y="81"/>
                    </a:cxn>
                    <a:cxn ang="0">
                      <a:pos x="0" y="19"/>
                    </a:cxn>
                    <a:cxn ang="0">
                      <a:pos x="19" y="27"/>
                    </a:cxn>
                  </a:cxnLst>
                  <a:rect l="0" t="0" r="r" b="b"/>
                  <a:pathLst>
                    <a:path w="220" h="115">
                      <a:moveTo>
                        <a:pt x="19" y="27"/>
                      </a:moveTo>
                      <a:lnTo>
                        <a:pt x="50" y="32"/>
                      </a:lnTo>
                      <a:lnTo>
                        <a:pt x="56" y="38"/>
                      </a:lnTo>
                      <a:cubicBezTo>
                        <a:pt x="62" y="41"/>
                        <a:pt x="70" y="49"/>
                        <a:pt x="76" y="52"/>
                      </a:cubicBezTo>
                      <a:cubicBezTo>
                        <a:pt x="85" y="56"/>
                        <a:pt x="80" y="56"/>
                        <a:pt x="88" y="60"/>
                      </a:cubicBezTo>
                      <a:cubicBezTo>
                        <a:pt x="104" y="71"/>
                        <a:pt x="97" y="61"/>
                        <a:pt x="109" y="69"/>
                      </a:cubicBezTo>
                      <a:cubicBezTo>
                        <a:pt x="121" y="74"/>
                        <a:pt x="134" y="78"/>
                        <a:pt x="147" y="82"/>
                      </a:cubicBezTo>
                      <a:lnTo>
                        <a:pt x="150" y="82"/>
                      </a:lnTo>
                      <a:lnTo>
                        <a:pt x="153" y="83"/>
                      </a:lnTo>
                      <a:lnTo>
                        <a:pt x="162" y="83"/>
                      </a:lnTo>
                      <a:lnTo>
                        <a:pt x="164" y="85"/>
                      </a:lnTo>
                      <a:lnTo>
                        <a:pt x="174" y="85"/>
                      </a:lnTo>
                      <a:lnTo>
                        <a:pt x="177" y="83"/>
                      </a:lnTo>
                      <a:lnTo>
                        <a:pt x="180" y="82"/>
                      </a:lnTo>
                      <a:lnTo>
                        <a:pt x="181" y="80"/>
                      </a:lnTo>
                      <a:lnTo>
                        <a:pt x="182" y="79"/>
                      </a:lnTo>
                      <a:cubicBezTo>
                        <a:pt x="178" y="62"/>
                        <a:pt x="167" y="59"/>
                        <a:pt x="159" y="49"/>
                      </a:cubicBezTo>
                      <a:lnTo>
                        <a:pt x="154" y="44"/>
                      </a:lnTo>
                      <a:lnTo>
                        <a:pt x="150" y="40"/>
                      </a:lnTo>
                      <a:lnTo>
                        <a:pt x="145" y="37"/>
                      </a:lnTo>
                      <a:lnTo>
                        <a:pt x="137" y="30"/>
                      </a:lnTo>
                      <a:lnTo>
                        <a:pt x="135" y="28"/>
                      </a:lnTo>
                      <a:lnTo>
                        <a:pt x="67" y="9"/>
                      </a:lnTo>
                      <a:lnTo>
                        <a:pt x="73" y="0"/>
                      </a:lnTo>
                      <a:lnTo>
                        <a:pt x="86" y="7"/>
                      </a:lnTo>
                      <a:lnTo>
                        <a:pt x="98" y="3"/>
                      </a:lnTo>
                      <a:lnTo>
                        <a:pt x="137" y="14"/>
                      </a:lnTo>
                      <a:lnTo>
                        <a:pt x="220" y="86"/>
                      </a:lnTo>
                      <a:lnTo>
                        <a:pt x="204" y="115"/>
                      </a:lnTo>
                      <a:lnTo>
                        <a:pt x="202" y="113"/>
                      </a:lnTo>
                      <a:lnTo>
                        <a:pt x="201" y="113"/>
                      </a:lnTo>
                      <a:lnTo>
                        <a:pt x="199" y="112"/>
                      </a:lnTo>
                      <a:lnTo>
                        <a:pt x="195" y="112"/>
                      </a:lnTo>
                      <a:lnTo>
                        <a:pt x="192" y="110"/>
                      </a:lnTo>
                      <a:lnTo>
                        <a:pt x="187" y="109"/>
                      </a:lnTo>
                      <a:lnTo>
                        <a:pt x="186" y="108"/>
                      </a:lnTo>
                      <a:lnTo>
                        <a:pt x="183" y="108"/>
                      </a:lnTo>
                      <a:lnTo>
                        <a:pt x="180" y="106"/>
                      </a:lnTo>
                      <a:lnTo>
                        <a:pt x="177" y="106"/>
                      </a:lnTo>
                      <a:lnTo>
                        <a:pt x="174" y="104"/>
                      </a:lnTo>
                      <a:lnTo>
                        <a:pt x="171" y="104"/>
                      </a:lnTo>
                      <a:lnTo>
                        <a:pt x="167" y="101"/>
                      </a:lnTo>
                      <a:cubicBezTo>
                        <a:pt x="160" y="99"/>
                        <a:pt x="151" y="97"/>
                        <a:pt x="145" y="93"/>
                      </a:cubicBezTo>
                      <a:cubicBezTo>
                        <a:pt x="132" y="91"/>
                        <a:pt x="124" y="84"/>
                        <a:pt x="115" y="81"/>
                      </a:cubicBezTo>
                      <a:cubicBezTo>
                        <a:pt x="74" y="62"/>
                        <a:pt x="38" y="41"/>
                        <a:pt x="0" y="19"/>
                      </a:cubicBezTo>
                      <a:lnTo>
                        <a:pt x="19" y="27"/>
                      </a:lnTo>
                      <a:close/>
                    </a:path>
                  </a:pathLst>
                </a:custGeom>
                <a:solidFill>
                  <a:srgbClr val="584B4B"/>
                </a:solidFill>
                <a:ln w="12700" cmpd="sng">
                  <a:solidFill>
                    <a:srgbClr val="584B4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63" name="Freeform 368">
                  <a:extLst>
                    <a:ext uri="{FF2B5EF4-FFF2-40B4-BE49-F238E27FC236}">
                      <a16:creationId xmlns:a16="http://schemas.microsoft.com/office/drawing/2014/main" id="{2C46CDDB-9415-4376-A545-0DA8CAFA7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5" y="4092"/>
                  <a:ext cx="95" cy="50"/>
                </a:xfrm>
                <a:custGeom>
                  <a:avLst/>
                  <a:gdLst/>
                  <a:ahLst/>
                  <a:cxnLst>
                    <a:cxn ang="0">
                      <a:pos x="17" y="16"/>
                    </a:cxn>
                    <a:cxn ang="0">
                      <a:pos x="0" y="39"/>
                    </a:cxn>
                    <a:cxn ang="0">
                      <a:pos x="14" y="88"/>
                    </a:cxn>
                    <a:cxn ang="0">
                      <a:pos x="17" y="87"/>
                    </a:cxn>
                    <a:cxn ang="0">
                      <a:pos x="25" y="88"/>
                    </a:cxn>
                    <a:cxn ang="0">
                      <a:pos x="65" y="104"/>
                    </a:cxn>
                    <a:cxn ang="0">
                      <a:pos x="71" y="100"/>
                    </a:cxn>
                    <a:cxn ang="0">
                      <a:pos x="75" y="98"/>
                    </a:cxn>
                    <a:cxn ang="0">
                      <a:pos x="105" y="106"/>
                    </a:cxn>
                    <a:cxn ang="0">
                      <a:pos x="105" y="79"/>
                    </a:cxn>
                    <a:cxn ang="0">
                      <a:pos x="125" y="76"/>
                    </a:cxn>
                    <a:cxn ang="0">
                      <a:pos x="176" y="98"/>
                    </a:cxn>
                    <a:cxn ang="0">
                      <a:pos x="177" y="109"/>
                    </a:cxn>
                    <a:cxn ang="0">
                      <a:pos x="182" y="111"/>
                    </a:cxn>
                    <a:cxn ang="0">
                      <a:pos x="189" y="115"/>
                    </a:cxn>
                    <a:cxn ang="0">
                      <a:pos x="196" y="117"/>
                    </a:cxn>
                    <a:cxn ang="0">
                      <a:pos x="237" y="118"/>
                    </a:cxn>
                    <a:cxn ang="0">
                      <a:pos x="238" y="113"/>
                    </a:cxn>
                    <a:cxn ang="0">
                      <a:pos x="233" y="105"/>
                    </a:cxn>
                    <a:cxn ang="0">
                      <a:pos x="226" y="95"/>
                    </a:cxn>
                    <a:cxn ang="0">
                      <a:pos x="238" y="90"/>
                    </a:cxn>
                    <a:cxn ang="0">
                      <a:pos x="215" y="80"/>
                    </a:cxn>
                    <a:cxn ang="0">
                      <a:pos x="191" y="65"/>
                    </a:cxn>
                    <a:cxn ang="0">
                      <a:pos x="175" y="68"/>
                    </a:cxn>
                    <a:cxn ang="0">
                      <a:pos x="169" y="64"/>
                    </a:cxn>
                    <a:cxn ang="0">
                      <a:pos x="161" y="60"/>
                    </a:cxn>
                    <a:cxn ang="0">
                      <a:pos x="157" y="55"/>
                    </a:cxn>
                    <a:cxn ang="0">
                      <a:pos x="191" y="39"/>
                    </a:cxn>
                    <a:cxn ang="0">
                      <a:pos x="215" y="37"/>
                    </a:cxn>
                    <a:cxn ang="0">
                      <a:pos x="194" y="21"/>
                    </a:cxn>
                    <a:cxn ang="0">
                      <a:pos x="165" y="31"/>
                    </a:cxn>
                    <a:cxn ang="0">
                      <a:pos x="81" y="9"/>
                    </a:cxn>
                    <a:cxn ang="0">
                      <a:pos x="74" y="7"/>
                    </a:cxn>
                    <a:cxn ang="0">
                      <a:pos x="62" y="2"/>
                    </a:cxn>
                    <a:cxn ang="0">
                      <a:pos x="56" y="0"/>
                    </a:cxn>
                    <a:cxn ang="0">
                      <a:pos x="45" y="10"/>
                    </a:cxn>
                  </a:cxnLst>
                  <a:rect l="0" t="0" r="r" b="b"/>
                  <a:pathLst>
                    <a:path w="238" h="125">
                      <a:moveTo>
                        <a:pt x="45" y="10"/>
                      </a:moveTo>
                      <a:lnTo>
                        <a:pt x="17" y="16"/>
                      </a:lnTo>
                      <a:lnTo>
                        <a:pt x="43" y="27"/>
                      </a:lnTo>
                      <a:lnTo>
                        <a:pt x="0" y="39"/>
                      </a:lnTo>
                      <a:lnTo>
                        <a:pt x="20" y="56"/>
                      </a:lnTo>
                      <a:lnTo>
                        <a:pt x="14" y="88"/>
                      </a:lnTo>
                      <a:lnTo>
                        <a:pt x="15" y="88"/>
                      </a:lnTo>
                      <a:lnTo>
                        <a:pt x="17" y="87"/>
                      </a:lnTo>
                      <a:lnTo>
                        <a:pt x="22" y="87"/>
                      </a:lnTo>
                      <a:lnTo>
                        <a:pt x="25" y="88"/>
                      </a:lnTo>
                      <a:cubicBezTo>
                        <a:pt x="30" y="92"/>
                        <a:pt x="37" y="97"/>
                        <a:pt x="43" y="101"/>
                      </a:cubicBezTo>
                      <a:cubicBezTo>
                        <a:pt x="57" y="109"/>
                        <a:pt x="51" y="109"/>
                        <a:pt x="65" y="104"/>
                      </a:cubicBezTo>
                      <a:lnTo>
                        <a:pt x="68" y="103"/>
                      </a:lnTo>
                      <a:lnTo>
                        <a:pt x="71" y="100"/>
                      </a:lnTo>
                      <a:lnTo>
                        <a:pt x="74" y="98"/>
                      </a:lnTo>
                      <a:lnTo>
                        <a:pt x="75" y="98"/>
                      </a:lnTo>
                      <a:lnTo>
                        <a:pt x="95" y="111"/>
                      </a:lnTo>
                      <a:lnTo>
                        <a:pt x="105" y="106"/>
                      </a:lnTo>
                      <a:lnTo>
                        <a:pt x="99" y="88"/>
                      </a:lnTo>
                      <a:lnTo>
                        <a:pt x="105" y="79"/>
                      </a:lnTo>
                      <a:lnTo>
                        <a:pt x="97" y="64"/>
                      </a:lnTo>
                      <a:lnTo>
                        <a:pt x="125" y="76"/>
                      </a:lnTo>
                      <a:lnTo>
                        <a:pt x="148" y="70"/>
                      </a:lnTo>
                      <a:lnTo>
                        <a:pt x="176" y="98"/>
                      </a:lnTo>
                      <a:lnTo>
                        <a:pt x="169" y="103"/>
                      </a:lnTo>
                      <a:lnTo>
                        <a:pt x="177" y="109"/>
                      </a:lnTo>
                      <a:lnTo>
                        <a:pt x="180" y="110"/>
                      </a:lnTo>
                      <a:lnTo>
                        <a:pt x="182" y="111"/>
                      </a:lnTo>
                      <a:lnTo>
                        <a:pt x="185" y="113"/>
                      </a:lnTo>
                      <a:lnTo>
                        <a:pt x="189" y="115"/>
                      </a:lnTo>
                      <a:lnTo>
                        <a:pt x="194" y="117"/>
                      </a:lnTo>
                      <a:lnTo>
                        <a:pt x="196" y="117"/>
                      </a:lnTo>
                      <a:cubicBezTo>
                        <a:pt x="203" y="121"/>
                        <a:pt x="210" y="121"/>
                        <a:pt x="215" y="123"/>
                      </a:cubicBezTo>
                      <a:cubicBezTo>
                        <a:pt x="228" y="123"/>
                        <a:pt x="225" y="125"/>
                        <a:pt x="237" y="118"/>
                      </a:cubicBezTo>
                      <a:lnTo>
                        <a:pt x="238" y="116"/>
                      </a:lnTo>
                      <a:lnTo>
                        <a:pt x="238" y="113"/>
                      </a:lnTo>
                      <a:lnTo>
                        <a:pt x="236" y="109"/>
                      </a:lnTo>
                      <a:lnTo>
                        <a:pt x="233" y="105"/>
                      </a:lnTo>
                      <a:lnTo>
                        <a:pt x="232" y="101"/>
                      </a:lnTo>
                      <a:lnTo>
                        <a:pt x="226" y="95"/>
                      </a:lnTo>
                      <a:lnTo>
                        <a:pt x="225" y="93"/>
                      </a:lnTo>
                      <a:lnTo>
                        <a:pt x="238" y="90"/>
                      </a:lnTo>
                      <a:lnTo>
                        <a:pt x="230" y="81"/>
                      </a:lnTo>
                      <a:lnTo>
                        <a:pt x="215" y="80"/>
                      </a:lnTo>
                      <a:lnTo>
                        <a:pt x="194" y="65"/>
                      </a:lnTo>
                      <a:lnTo>
                        <a:pt x="191" y="65"/>
                      </a:lnTo>
                      <a:lnTo>
                        <a:pt x="188" y="68"/>
                      </a:lnTo>
                      <a:lnTo>
                        <a:pt x="175" y="68"/>
                      </a:lnTo>
                      <a:lnTo>
                        <a:pt x="171" y="65"/>
                      </a:lnTo>
                      <a:lnTo>
                        <a:pt x="169" y="64"/>
                      </a:lnTo>
                      <a:lnTo>
                        <a:pt x="165" y="61"/>
                      </a:lnTo>
                      <a:lnTo>
                        <a:pt x="161" y="60"/>
                      </a:lnTo>
                      <a:lnTo>
                        <a:pt x="159" y="56"/>
                      </a:lnTo>
                      <a:lnTo>
                        <a:pt x="157" y="55"/>
                      </a:lnTo>
                      <a:lnTo>
                        <a:pt x="155" y="52"/>
                      </a:lnTo>
                      <a:lnTo>
                        <a:pt x="191" y="39"/>
                      </a:lnTo>
                      <a:lnTo>
                        <a:pt x="206" y="47"/>
                      </a:lnTo>
                      <a:lnTo>
                        <a:pt x="215" y="37"/>
                      </a:lnTo>
                      <a:lnTo>
                        <a:pt x="210" y="26"/>
                      </a:lnTo>
                      <a:lnTo>
                        <a:pt x="194" y="21"/>
                      </a:lnTo>
                      <a:lnTo>
                        <a:pt x="157" y="19"/>
                      </a:lnTo>
                      <a:lnTo>
                        <a:pt x="165" y="31"/>
                      </a:lnTo>
                      <a:cubicBezTo>
                        <a:pt x="143" y="32"/>
                        <a:pt x="126" y="26"/>
                        <a:pt x="106" y="20"/>
                      </a:cubicBezTo>
                      <a:cubicBezTo>
                        <a:pt x="98" y="15"/>
                        <a:pt x="89" y="14"/>
                        <a:pt x="81" y="9"/>
                      </a:cubicBezTo>
                      <a:lnTo>
                        <a:pt x="79" y="9"/>
                      </a:lnTo>
                      <a:lnTo>
                        <a:pt x="74" y="7"/>
                      </a:lnTo>
                      <a:lnTo>
                        <a:pt x="69" y="5"/>
                      </a:lnTo>
                      <a:lnTo>
                        <a:pt x="62" y="2"/>
                      </a:lnTo>
                      <a:lnTo>
                        <a:pt x="58" y="1"/>
                      </a:lnTo>
                      <a:lnTo>
                        <a:pt x="56" y="0"/>
                      </a:lnTo>
                      <a:lnTo>
                        <a:pt x="55" y="0"/>
                      </a:lnTo>
                      <a:lnTo>
                        <a:pt x="45" y="10"/>
                      </a:lnTo>
                      <a:close/>
                    </a:path>
                  </a:pathLst>
                </a:custGeom>
                <a:solidFill>
                  <a:srgbClr val="584B4B"/>
                </a:solidFill>
                <a:ln w="12700" cmpd="sng">
                  <a:solidFill>
                    <a:srgbClr val="584B4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64" name="Freeform 369">
                  <a:extLst>
                    <a:ext uri="{FF2B5EF4-FFF2-40B4-BE49-F238E27FC236}">
                      <a16:creationId xmlns:a16="http://schemas.microsoft.com/office/drawing/2014/main" id="{0A9079AA-3911-4665-BFB8-AF42C9FA6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" y="4090"/>
                  <a:ext cx="30" cy="18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43" y="15"/>
                    </a:cxn>
                    <a:cxn ang="0">
                      <a:pos x="46" y="0"/>
                    </a:cxn>
                    <a:cxn ang="0">
                      <a:pos x="57" y="4"/>
                    </a:cxn>
                    <a:cxn ang="0">
                      <a:pos x="76" y="1"/>
                    </a:cxn>
                    <a:cxn ang="0">
                      <a:pos x="55" y="22"/>
                    </a:cxn>
                    <a:cxn ang="0">
                      <a:pos x="13" y="45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76" h="45">
                      <a:moveTo>
                        <a:pt x="0" y="27"/>
                      </a:moveTo>
                      <a:lnTo>
                        <a:pt x="43" y="15"/>
                      </a:lnTo>
                      <a:lnTo>
                        <a:pt x="46" y="0"/>
                      </a:lnTo>
                      <a:lnTo>
                        <a:pt x="57" y="4"/>
                      </a:lnTo>
                      <a:lnTo>
                        <a:pt x="76" y="1"/>
                      </a:lnTo>
                      <a:lnTo>
                        <a:pt x="55" y="22"/>
                      </a:lnTo>
                      <a:lnTo>
                        <a:pt x="13" y="45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584B4B"/>
                </a:solidFill>
                <a:ln w="12700" cmpd="sng">
                  <a:solidFill>
                    <a:srgbClr val="584B4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65" name="Freeform 370">
                  <a:extLst>
                    <a:ext uri="{FF2B5EF4-FFF2-40B4-BE49-F238E27FC236}">
                      <a16:creationId xmlns:a16="http://schemas.microsoft.com/office/drawing/2014/main" id="{AB129B25-D8AC-4EE6-BE58-C24A7E2CD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0" y="4116"/>
                  <a:ext cx="123" cy="37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9" y="0"/>
                    </a:cxn>
                    <a:cxn ang="0">
                      <a:pos x="141" y="15"/>
                    </a:cxn>
                    <a:cxn ang="0">
                      <a:pos x="218" y="39"/>
                    </a:cxn>
                    <a:cxn ang="0">
                      <a:pos x="208" y="47"/>
                    </a:cxn>
                    <a:cxn ang="0">
                      <a:pos x="307" y="92"/>
                    </a:cxn>
                    <a:cxn ang="0">
                      <a:pos x="107" y="92"/>
                    </a:cxn>
                    <a:cxn ang="0">
                      <a:pos x="40" y="58"/>
                    </a:cxn>
                    <a:cxn ang="0">
                      <a:pos x="107" y="56"/>
                    </a:cxn>
                    <a:cxn ang="0">
                      <a:pos x="34" y="43"/>
                    </a:cxn>
                    <a:cxn ang="0">
                      <a:pos x="32" y="27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307" h="92">
                      <a:moveTo>
                        <a:pt x="0" y="2"/>
                      </a:moveTo>
                      <a:lnTo>
                        <a:pt x="49" y="0"/>
                      </a:lnTo>
                      <a:lnTo>
                        <a:pt x="141" y="15"/>
                      </a:lnTo>
                      <a:lnTo>
                        <a:pt x="218" y="39"/>
                      </a:lnTo>
                      <a:lnTo>
                        <a:pt x="208" y="47"/>
                      </a:lnTo>
                      <a:lnTo>
                        <a:pt x="307" y="92"/>
                      </a:lnTo>
                      <a:lnTo>
                        <a:pt x="107" y="92"/>
                      </a:lnTo>
                      <a:lnTo>
                        <a:pt x="40" y="58"/>
                      </a:lnTo>
                      <a:lnTo>
                        <a:pt x="107" y="56"/>
                      </a:lnTo>
                      <a:lnTo>
                        <a:pt x="34" y="43"/>
                      </a:lnTo>
                      <a:lnTo>
                        <a:pt x="32" y="27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584B4B"/>
                </a:solidFill>
                <a:ln w="12700" cmpd="sng">
                  <a:solidFill>
                    <a:srgbClr val="584B4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66" name="Freeform 371">
                  <a:extLst>
                    <a:ext uri="{FF2B5EF4-FFF2-40B4-BE49-F238E27FC236}">
                      <a16:creationId xmlns:a16="http://schemas.microsoft.com/office/drawing/2014/main" id="{B8BA8B25-81C2-480F-B694-C9692394A9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9" y="4107"/>
                  <a:ext cx="15" cy="12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4" y="5"/>
                    </a:cxn>
                    <a:cxn ang="0">
                      <a:pos x="0" y="21"/>
                    </a:cxn>
                    <a:cxn ang="0">
                      <a:pos x="21" y="32"/>
                    </a:cxn>
                    <a:cxn ang="0">
                      <a:pos x="38" y="31"/>
                    </a:cxn>
                    <a:cxn ang="0">
                      <a:pos x="38" y="25"/>
                    </a:cxn>
                    <a:cxn ang="0">
                      <a:pos x="20" y="13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38" h="32">
                      <a:moveTo>
                        <a:pt x="9" y="0"/>
                      </a:moveTo>
                      <a:lnTo>
                        <a:pt x="4" y="5"/>
                      </a:lnTo>
                      <a:lnTo>
                        <a:pt x="0" y="21"/>
                      </a:lnTo>
                      <a:lnTo>
                        <a:pt x="21" y="32"/>
                      </a:lnTo>
                      <a:lnTo>
                        <a:pt x="38" y="31"/>
                      </a:lnTo>
                      <a:lnTo>
                        <a:pt x="38" y="25"/>
                      </a:lnTo>
                      <a:lnTo>
                        <a:pt x="20" y="13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2D332D"/>
                </a:solidFill>
                <a:ln w="12700" cmpd="sng">
                  <a:solidFill>
                    <a:srgbClr val="2D332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67" name="Freeform 372">
                  <a:extLst>
                    <a:ext uri="{FF2B5EF4-FFF2-40B4-BE49-F238E27FC236}">
                      <a16:creationId xmlns:a16="http://schemas.microsoft.com/office/drawing/2014/main" id="{1D63FCAE-54B5-414C-BE4F-75BCC06489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2" y="4028"/>
                  <a:ext cx="19" cy="10"/>
                </a:xfrm>
                <a:custGeom>
                  <a:avLst/>
                  <a:gdLst/>
                  <a:ahLst/>
                  <a:cxnLst>
                    <a:cxn ang="0">
                      <a:pos x="1" y="26"/>
                    </a:cxn>
                    <a:cxn ang="0">
                      <a:pos x="0" y="21"/>
                    </a:cxn>
                    <a:cxn ang="0">
                      <a:pos x="8" y="17"/>
                    </a:cxn>
                    <a:cxn ang="0">
                      <a:pos x="8" y="16"/>
                    </a:cxn>
                    <a:cxn ang="0">
                      <a:pos x="7" y="13"/>
                    </a:cxn>
                    <a:cxn ang="0">
                      <a:pos x="8" y="10"/>
                    </a:cxn>
                    <a:cxn ang="0">
                      <a:pos x="9" y="7"/>
                    </a:cxn>
                    <a:cxn ang="0">
                      <a:pos x="12" y="4"/>
                    </a:cxn>
                    <a:cxn ang="0">
                      <a:pos x="14" y="3"/>
                    </a:cxn>
                    <a:cxn ang="0">
                      <a:pos x="21" y="1"/>
                    </a:cxn>
                    <a:cxn ang="0">
                      <a:pos x="24" y="0"/>
                    </a:cxn>
                    <a:cxn ang="0">
                      <a:pos x="32" y="0"/>
                    </a:cxn>
                    <a:cxn ang="0">
                      <a:pos x="36" y="1"/>
                    </a:cxn>
                    <a:cxn ang="0">
                      <a:pos x="39" y="3"/>
                    </a:cxn>
                    <a:cxn ang="0">
                      <a:pos x="43" y="6"/>
                    </a:cxn>
                    <a:cxn ang="0">
                      <a:pos x="49" y="11"/>
                    </a:cxn>
                    <a:cxn ang="0">
                      <a:pos x="49" y="13"/>
                    </a:cxn>
                    <a:cxn ang="0">
                      <a:pos x="44" y="25"/>
                    </a:cxn>
                    <a:cxn ang="0">
                      <a:pos x="1" y="26"/>
                    </a:cxn>
                  </a:cxnLst>
                  <a:rect l="0" t="0" r="r" b="b"/>
                  <a:pathLst>
                    <a:path w="49" h="26">
                      <a:moveTo>
                        <a:pt x="1" y="26"/>
                      </a:moveTo>
                      <a:lnTo>
                        <a:pt x="0" y="21"/>
                      </a:lnTo>
                      <a:lnTo>
                        <a:pt x="8" y="17"/>
                      </a:lnTo>
                      <a:lnTo>
                        <a:pt x="8" y="16"/>
                      </a:lnTo>
                      <a:lnTo>
                        <a:pt x="7" y="13"/>
                      </a:lnTo>
                      <a:lnTo>
                        <a:pt x="8" y="10"/>
                      </a:lnTo>
                      <a:lnTo>
                        <a:pt x="9" y="7"/>
                      </a:lnTo>
                      <a:lnTo>
                        <a:pt x="12" y="4"/>
                      </a:lnTo>
                      <a:lnTo>
                        <a:pt x="14" y="3"/>
                      </a:lnTo>
                      <a:lnTo>
                        <a:pt x="21" y="1"/>
                      </a:lnTo>
                      <a:lnTo>
                        <a:pt x="24" y="0"/>
                      </a:lnTo>
                      <a:lnTo>
                        <a:pt x="32" y="0"/>
                      </a:lnTo>
                      <a:lnTo>
                        <a:pt x="36" y="1"/>
                      </a:lnTo>
                      <a:lnTo>
                        <a:pt x="39" y="3"/>
                      </a:lnTo>
                      <a:lnTo>
                        <a:pt x="43" y="6"/>
                      </a:lnTo>
                      <a:lnTo>
                        <a:pt x="49" y="11"/>
                      </a:lnTo>
                      <a:lnTo>
                        <a:pt x="49" y="13"/>
                      </a:lnTo>
                      <a:lnTo>
                        <a:pt x="44" y="25"/>
                      </a:lnTo>
                      <a:lnTo>
                        <a:pt x="1" y="26"/>
                      </a:lnTo>
                      <a:close/>
                    </a:path>
                  </a:pathLst>
                </a:custGeom>
                <a:solidFill>
                  <a:srgbClr val="D1BCBC"/>
                </a:solidFill>
                <a:ln w="12700" cmpd="sng">
                  <a:solidFill>
                    <a:srgbClr val="D1BCBC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68" name="Freeform 373">
                  <a:extLst>
                    <a:ext uri="{FF2B5EF4-FFF2-40B4-BE49-F238E27FC236}">
                      <a16:creationId xmlns:a16="http://schemas.microsoft.com/office/drawing/2014/main" id="{2DEFD767-B4D6-4ABE-A496-91C77092E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2" y="4035"/>
                  <a:ext cx="18" cy="9"/>
                </a:xfrm>
                <a:custGeom>
                  <a:avLst/>
                  <a:gdLst/>
                  <a:ahLst/>
                  <a:cxnLst>
                    <a:cxn ang="0">
                      <a:pos x="22" y="21"/>
                    </a:cxn>
                    <a:cxn ang="0">
                      <a:pos x="12" y="17"/>
                    </a:cxn>
                    <a:cxn ang="0">
                      <a:pos x="12" y="14"/>
                    </a:cxn>
                    <a:cxn ang="0">
                      <a:pos x="0" y="6"/>
                    </a:cxn>
                    <a:cxn ang="0">
                      <a:pos x="15" y="0"/>
                    </a:cxn>
                    <a:cxn ang="0">
                      <a:pos x="20" y="2"/>
                    </a:cxn>
                    <a:cxn ang="0">
                      <a:pos x="33" y="1"/>
                    </a:cxn>
                    <a:cxn ang="0">
                      <a:pos x="43" y="3"/>
                    </a:cxn>
                    <a:cxn ang="0">
                      <a:pos x="46" y="15"/>
                    </a:cxn>
                    <a:cxn ang="0">
                      <a:pos x="22" y="21"/>
                    </a:cxn>
                  </a:cxnLst>
                  <a:rect l="0" t="0" r="r" b="b"/>
                  <a:pathLst>
                    <a:path w="46" h="21">
                      <a:moveTo>
                        <a:pt x="22" y="21"/>
                      </a:moveTo>
                      <a:lnTo>
                        <a:pt x="12" y="17"/>
                      </a:lnTo>
                      <a:lnTo>
                        <a:pt x="12" y="14"/>
                      </a:lnTo>
                      <a:lnTo>
                        <a:pt x="0" y="6"/>
                      </a:lnTo>
                      <a:lnTo>
                        <a:pt x="15" y="0"/>
                      </a:lnTo>
                      <a:lnTo>
                        <a:pt x="20" y="2"/>
                      </a:lnTo>
                      <a:lnTo>
                        <a:pt x="33" y="1"/>
                      </a:lnTo>
                      <a:lnTo>
                        <a:pt x="43" y="3"/>
                      </a:lnTo>
                      <a:lnTo>
                        <a:pt x="46" y="15"/>
                      </a:lnTo>
                      <a:lnTo>
                        <a:pt x="22" y="21"/>
                      </a:lnTo>
                      <a:close/>
                    </a:path>
                  </a:pathLst>
                </a:custGeom>
                <a:solidFill>
                  <a:srgbClr val="584B4B"/>
                </a:solidFill>
                <a:ln w="12700" cmpd="sng">
                  <a:solidFill>
                    <a:srgbClr val="584B4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69" name="Freeform 374">
                  <a:extLst>
                    <a:ext uri="{FF2B5EF4-FFF2-40B4-BE49-F238E27FC236}">
                      <a16:creationId xmlns:a16="http://schemas.microsoft.com/office/drawing/2014/main" id="{717DC625-6730-4CA2-B777-7E0FDED83C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9" y="4050"/>
                  <a:ext cx="39" cy="73"/>
                </a:xfrm>
                <a:custGeom>
                  <a:avLst/>
                  <a:gdLst/>
                  <a:ahLst/>
                  <a:cxnLst>
                    <a:cxn ang="0">
                      <a:pos x="1" y="14"/>
                    </a:cxn>
                    <a:cxn ang="0">
                      <a:pos x="2" y="13"/>
                    </a:cxn>
                    <a:cxn ang="0">
                      <a:pos x="6" y="10"/>
                    </a:cxn>
                    <a:cxn ang="0">
                      <a:pos x="10" y="7"/>
                    </a:cxn>
                    <a:cxn ang="0">
                      <a:pos x="15" y="4"/>
                    </a:cxn>
                    <a:cxn ang="0">
                      <a:pos x="19" y="2"/>
                    </a:cxn>
                    <a:cxn ang="0">
                      <a:pos x="21" y="1"/>
                    </a:cxn>
                    <a:cxn ang="0">
                      <a:pos x="22" y="0"/>
                    </a:cxn>
                    <a:cxn ang="0">
                      <a:pos x="37" y="0"/>
                    </a:cxn>
                    <a:cxn ang="0">
                      <a:pos x="58" y="25"/>
                    </a:cxn>
                    <a:cxn ang="0">
                      <a:pos x="88" y="120"/>
                    </a:cxn>
                    <a:cxn ang="0">
                      <a:pos x="94" y="157"/>
                    </a:cxn>
                    <a:cxn ang="0">
                      <a:pos x="97" y="182"/>
                    </a:cxn>
                    <a:cxn ang="0">
                      <a:pos x="79" y="182"/>
                    </a:cxn>
                    <a:cxn ang="0">
                      <a:pos x="67" y="137"/>
                    </a:cxn>
                    <a:cxn ang="0">
                      <a:pos x="40" y="154"/>
                    </a:cxn>
                    <a:cxn ang="0">
                      <a:pos x="24" y="140"/>
                    </a:cxn>
                    <a:cxn ang="0">
                      <a:pos x="31" y="128"/>
                    </a:cxn>
                    <a:cxn ang="0">
                      <a:pos x="49" y="107"/>
                    </a:cxn>
                    <a:cxn ang="0">
                      <a:pos x="34" y="87"/>
                    </a:cxn>
                    <a:cxn ang="0">
                      <a:pos x="40" y="73"/>
                    </a:cxn>
                    <a:cxn ang="0">
                      <a:pos x="19" y="68"/>
                    </a:cxn>
                    <a:cxn ang="0">
                      <a:pos x="25" y="57"/>
                    </a:cxn>
                    <a:cxn ang="0">
                      <a:pos x="24" y="56"/>
                    </a:cxn>
                    <a:cxn ang="0">
                      <a:pos x="22" y="55"/>
                    </a:cxn>
                    <a:cxn ang="0">
                      <a:pos x="20" y="51"/>
                    </a:cxn>
                    <a:cxn ang="0">
                      <a:pos x="14" y="45"/>
                    </a:cxn>
                    <a:cxn ang="0">
                      <a:pos x="12" y="40"/>
                    </a:cxn>
                    <a:cxn ang="0">
                      <a:pos x="0" y="15"/>
                    </a:cxn>
                    <a:cxn ang="0">
                      <a:pos x="1" y="14"/>
                    </a:cxn>
                  </a:cxnLst>
                  <a:rect l="0" t="0" r="r" b="b"/>
                  <a:pathLst>
                    <a:path w="97" h="182">
                      <a:moveTo>
                        <a:pt x="1" y="14"/>
                      </a:moveTo>
                      <a:lnTo>
                        <a:pt x="2" y="13"/>
                      </a:lnTo>
                      <a:lnTo>
                        <a:pt x="6" y="10"/>
                      </a:lnTo>
                      <a:lnTo>
                        <a:pt x="10" y="7"/>
                      </a:lnTo>
                      <a:lnTo>
                        <a:pt x="15" y="4"/>
                      </a:lnTo>
                      <a:lnTo>
                        <a:pt x="19" y="2"/>
                      </a:lnTo>
                      <a:lnTo>
                        <a:pt x="21" y="1"/>
                      </a:lnTo>
                      <a:lnTo>
                        <a:pt x="22" y="0"/>
                      </a:lnTo>
                      <a:lnTo>
                        <a:pt x="37" y="0"/>
                      </a:lnTo>
                      <a:lnTo>
                        <a:pt x="58" y="25"/>
                      </a:lnTo>
                      <a:lnTo>
                        <a:pt x="88" y="120"/>
                      </a:lnTo>
                      <a:lnTo>
                        <a:pt x="94" y="157"/>
                      </a:lnTo>
                      <a:lnTo>
                        <a:pt x="97" y="182"/>
                      </a:lnTo>
                      <a:lnTo>
                        <a:pt x="79" y="182"/>
                      </a:lnTo>
                      <a:lnTo>
                        <a:pt x="67" y="137"/>
                      </a:lnTo>
                      <a:lnTo>
                        <a:pt x="40" y="154"/>
                      </a:lnTo>
                      <a:lnTo>
                        <a:pt x="24" y="140"/>
                      </a:lnTo>
                      <a:lnTo>
                        <a:pt x="31" y="128"/>
                      </a:lnTo>
                      <a:lnTo>
                        <a:pt x="49" y="107"/>
                      </a:lnTo>
                      <a:lnTo>
                        <a:pt x="34" y="87"/>
                      </a:lnTo>
                      <a:lnTo>
                        <a:pt x="40" y="73"/>
                      </a:lnTo>
                      <a:lnTo>
                        <a:pt x="19" y="68"/>
                      </a:lnTo>
                      <a:lnTo>
                        <a:pt x="25" y="57"/>
                      </a:lnTo>
                      <a:lnTo>
                        <a:pt x="24" y="56"/>
                      </a:lnTo>
                      <a:lnTo>
                        <a:pt x="22" y="55"/>
                      </a:lnTo>
                      <a:lnTo>
                        <a:pt x="20" y="51"/>
                      </a:lnTo>
                      <a:lnTo>
                        <a:pt x="14" y="45"/>
                      </a:lnTo>
                      <a:lnTo>
                        <a:pt x="12" y="40"/>
                      </a:lnTo>
                      <a:cubicBezTo>
                        <a:pt x="1" y="28"/>
                        <a:pt x="3" y="30"/>
                        <a:pt x="0" y="15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625E1A"/>
                </a:solidFill>
                <a:ln w="12700" cmpd="sng">
                  <a:solidFill>
                    <a:srgbClr val="625E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70" name="Freeform 375">
                  <a:extLst>
                    <a:ext uri="{FF2B5EF4-FFF2-40B4-BE49-F238E27FC236}">
                      <a16:creationId xmlns:a16="http://schemas.microsoft.com/office/drawing/2014/main" id="{57B1C29C-BE6D-43CB-A64F-A8ED6AEA1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8" y="4052"/>
                  <a:ext cx="23" cy="26"/>
                </a:xfrm>
                <a:custGeom>
                  <a:avLst/>
                  <a:gdLst/>
                  <a:ahLst/>
                  <a:cxnLst>
                    <a:cxn ang="0">
                      <a:pos x="24" y="1"/>
                    </a:cxn>
                    <a:cxn ang="0">
                      <a:pos x="21" y="1"/>
                    </a:cxn>
                    <a:cxn ang="0">
                      <a:pos x="18" y="0"/>
                    </a:cxn>
                    <a:cxn ang="0">
                      <a:pos x="14" y="1"/>
                    </a:cxn>
                    <a:cxn ang="0">
                      <a:pos x="12" y="2"/>
                    </a:cxn>
                    <a:cxn ang="0">
                      <a:pos x="0" y="9"/>
                    </a:cxn>
                    <a:cxn ang="0">
                      <a:pos x="27" y="34"/>
                    </a:cxn>
                    <a:cxn ang="0">
                      <a:pos x="16" y="35"/>
                    </a:cxn>
                    <a:cxn ang="0">
                      <a:pos x="27" y="44"/>
                    </a:cxn>
                    <a:cxn ang="0">
                      <a:pos x="42" y="45"/>
                    </a:cxn>
                    <a:cxn ang="0">
                      <a:pos x="32" y="56"/>
                    </a:cxn>
                    <a:cxn ang="0">
                      <a:pos x="48" y="63"/>
                    </a:cxn>
                    <a:cxn ang="0">
                      <a:pos x="57" y="50"/>
                    </a:cxn>
                    <a:cxn ang="0">
                      <a:pos x="57" y="49"/>
                    </a:cxn>
                    <a:cxn ang="0">
                      <a:pos x="56" y="44"/>
                    </a:cxn>
                    <a:cxn ang="0">
                      <a:pos x="54" y="41"/>
                    </a:cxn>
                    <a:cxn ang="0">
                      <a:pos x="54" y="39"/>
                    </a:cxn>
                    <a:cxn ang="0">
                      <a:pos x="49" y="32"/>
                    </a:cxn>
                    <a:cxn ang="0">
                      <a:pos x="27" y="11"/>
                    </a:cxn>
                    <a:cxn ang="0">
                      <a:pos x="31" y="9"/>
                    </a:cxn>
                    <a:cxn ang="0">
                      <a:pos x="37" y="15"/>
                    </a:cxn>
                    <a:cxn ang="0">
                      <a:pos x="44" y="15"/>
                    </a:cxn>
                    <a:cxn ang="0">
                      <a:pos x="37" y="5"/>
                    </a:cxn>
                    <a:cxn ang="0">
                      <a:pos x="24" y="1"/>
                    </a:cxn>
                  </a:cxnLst>
                  <a:rect l="0" t="0" r="r" b="b"/>
                  <a:pathLst>
                    <a:path w="57" h="63">
                      <a:moveTo>
                        <a:pt x="24" y="1"/>
                      </a:moveTo>
                      <a:lnTo>
                        <a:pt x="21" y="1"/>
                      </a:lnTo>
                      <a:lnTo>
                        <a:pt x="18" y="0"/>
                      </a:lnTo>
                      <a:lnTo>
                        <a:pt x="14" y="1"/>
                      </a:lnTo>
                      <a:lnTo>
                        <a:pt x="12" y="2"/>
                      </a:lnTo>
                      <a:cubicBezTo>
                        <a:pt x="8" y="4"/>
                        <a:pt x="2" y="6"/>
                        <a:pt x="0" y="9"/>
                      </a:cubicBezTo>
                      <a:cubicBezTo>
                        <a:pt x="9" y="18"/>
                        <a:pt x="18" y="26"/>
                        <a:pt x="27" y="34"/>
                      </a:cubicBezTo>
                      <a:lnTo>
                        <a:pt x="16" y="35"/>
                      </a:lnTo>
                      <a:lnTo>
                        <a:pt x="27" y="44"/>
                      </a:lnTo>
                      <a:lnTo>
                        <a:pt x="42" y="45"/>
                      </a:lnTo>
                      <a:lnTo>
                        <a:pt x="32" y="56"/>
                      </a:lnTo>
                      <a:lnTo>
                        <a:pt x="48" y="63"/>
                      </a:lnTo>
                      <a:lnTo>
                        <a:pt x="57" y="50"/>
                      </a:lnTo>
                      <a:lnTo>
                        <a:pt x="57" y="49"/>
                      </a:lnTo>
                      <a:lnTo>
                        <a:pt x="56" y="44"/>
                      </a:lnTo>
                      <a:lnTo>
                        <a:pt x="54" y="41"/>
                      </a:lnTo>
                      <a:lnTo>
                        <a:pt x="54" y="39"/>
                      </a:lnTo>
                      <a:lnTo>
                        <a:pt x="49" y="32"/>
                      </a:lnTo>
                      <a:cubicBezTo>
                        <a:pt x="44" y="28"/>
                        <a:pt x="32" y="14"/>
                        <a:pt x="27" y="11"/>
                      </a:cubicBezTo>
                      <a:lnTo>
                        <a:pt x="31" y="9"/>
                      </a:lnTo>
                      <a:lnTo>
                        <a:pt x="37" y="15"/>
                      </a:lnTo>
                      <a:lnTo>
                        <a:pt x="44" y="15"/>
                      </a:lnTo>
                      <a:lnTo>
                        <a:pt x="37" y="5"/>
                      </a:ln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rgbClr val="A6BE71"/>
                </a:solidFill>
                <a:ln w="12700" cmpd="sng">
                  <a:solidFill>
                    <a:srgbClr val="A6BE7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71" name="Freeform 376">
                  <a:extLst>
                    <a:ext uri="{FF2B5EF4-FFF2-40B4-BE49-F238E27FC236}">
                      <a16:creationId xmlns:a16="http://schemas.microsoft.com/office/drawing/2014/main" id="{5E5240CA-648F-4035-817C-D1E31A1CA5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6" y="4084"/>
                  <a:ext cx="20" cy="4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6" y="22"/>
                    </a:cxn>
                    <a:cxn ang="0">
                      <a:pos x="20" y="28"/>
                    </a:cxn>
                    <a:cxn ang="0">
                      <a:pos x="21" y="28"/>
                    </a:cxn>
                    <a:cxn ang="0">
                      <a:pos x="27" y="34"/>
                    </a:cxn>
                    <a:cxn ang="0">
                      <a:pos x="28" y="37"/>
                    </a:cxn>
                    <a:cxn ang="0">
                      <a:pos x="31" y="39"/>
                    </a:cxn>
                    <a:cxn ang="0">
                      <a:pos x="32" y="41"/>
                    </a:cxn>
                    <a:cxn ang="0">
                      <a:pos x="33" y="45"/>
                    </a:cxn>
                    <a:cxn ang="0">
                      <a:pos x="34" y="47"/>
                    </a:cxn>
                    <a:cxn ang="0">
                      <a:pos x="37" y="55"/>
                    </a:cxn>
                    <a:cxn ang="0">
                      <a:pos x="50" y="95"/>
                    </a:cxn>
                    <a:cxn ang="0">
                      <a:pos x="31" y="103"/>
                    </a:cxn>
                    <a:cxn ang="0">
                      <a:pos x="30" y="87"/>
                    </a:cxn>
                    <a:cxn ang="0">
                      <a:pos x="28" y="83"/>
                    </a:cxn>
                    <a:cxn ang="0">
                      <a:pos x="28" y="79"/>
                    </a:cxn>
                    <a:cxn ang="0">
                      <a:pos x="26" y="71"/>
                    </a:cxn>
                    <a:cxn ang="0">
                      <a:pos x="26" y="68"/>
                    </a:cxn>
                    <a:cxn ang="0">
                      <a:pos x="25" y="64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50" h="103">
                      <a:moveTo>
                        <a:pt x="0" y="1"/>
                      </a:moveTo>
                      <a:cubicBezTo>
                        <a:pt x="13" y="0"/>
                        <a:pt x="20" y="13"/>
                        <a:pt x="26" y="22"/>
                      </a:cubicBezTo>
                      <a:lnTo>
                        <a:pt x="20" y="28"/>
                      </a:lnTo>
                      <a:lnTo>
                        <a:pt x="21" y="28"/>
                      </a:lnTo>
                      <a:lnTo>
                        <a:pt x="27" y="34"/>
                      </a:lnTo>
                      <a:lnTo>
                        <a:pt x="28" y="37"/>
                      </a:lnTo>
                      <a:lnTo>
                        <a:pt x="31" y="39"/>
                      </a:lnTo>
                      <a:lnTo>
                        <a:pt x="32" y="41"/>
                      </a:lnTo>
                      <a:lnTo>
                        <a:pt x="33" y="45"/>
                      </a:lnTo>
                      <a:lnTo>
                        <a:pt x="34" y="47"/>
                      </a:lnTo>
                      <a:lnTo>
                        <a:pt x="37" y="55"/>
                      </a:lnTo>
                      <a:cubicBezTo>
                        <a:pt x="42" y="66"/>
                        <a:pt x="45" y="83"/>
                        <a:pt x="50" y="95"/>
                      </a:cubicBezTo>
                      <a:lnTo>
                        <a:pt x="31" y="103"/>
                      </a:lnTo>
                      <a:cubicBezTo>
                        <a:pt x="31" y="94"/>
                        <a:pt x="31" y="95"/>
                        <a:pt x="30" y="87"/>
                      </a:cubicBezTo>
                      <a:lnTo>
                        <a:pt x="28" y="83"/>
                      </a:lnTo>
                      <a:lnTo>
                        <a:pt x="28" y="79"/>
                      </a:lnTo>
                      <a:lnTo>
                        <a:pt x="26" y="71"/>
                      </a:lnTo>
                      <a:lnTo>
                        <a:pt x="26" y="68"/>
                      </a:lnTo>
                      <a:lnTo>
                        <a:pt x="25" y="64"/>
                      </a:lnTo>
                      <a:cubicBezTo>
                        <a:pt x="17" y="41"/>
                        <a:pt x="10" y="23"/>
                        <a:pt x="0" y="1"/>
                      </a:cubicBezTo>
                      <a:close/>
                    </a:path>
                  </a:pathLst>
                </a:custGeom>
                <a:solidFill>
                  <a:srgbClr val="A6BE71"/>
                </a:solidFill>
                <a:ln w="12700" cmpd="sng">
                  <a:solidFill>
                    <a:srgbClr val="A6BE7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72" name="Freeform 377">
                  <a:extLst>
                    <a:ext uri="{FF2B5EF4-FFF2-40B4-BE49-F238E27FC236}">
                      <a16:creationId xmlns:a16="http://schemas.microsoft.com/office/drawing/2014/main" id="{582F4F17-8E1D-43E0-ADA0-BE5F5C6C8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9" y="4038"/>
                  <a:ext cx="15" cy="15"/>
                </a:xfrm>
                <a:custGeom>
                  <a:avLst/>
                  <a:gdLst/>
                  <a:ahLst/>
                  <a:cxnLst>
                    <a:cxn ang="0">
                      <a:pos x="24" y="2"/>
                    </a:cxn>
                    <a:cxn ang="0">
                      <a:pos x="9" y="0"/>
                    </a:cxn>
                    <a:cxn ang="0">
                      <a:pos x="2" y="2"/>
                    </a:cxn>
                    <a:cxn ang="0">
                      <a:pos x="0" y="11"/>
                    </a:cxn>
                    <a:cxn ang="0">
                      <a:pos x="9" y="32"/>
                    </a:cxn>
                    <a:cxn ang="0">
                      <a:pos x="16" y="31"/>
                    </a:cxn>
                    <a:cxn ang="0">
                      <a:pos x="20" y="36"/>
                    </a:cxn>
                    <a:cxn ang="0">
                      <a:pos x="38" y="37"/>
                    </a:cxn>
                    <a:cxn ang="0">
                      <a:pos x="24" y="2"/>
                    </a:cxn>
                  </a:cxnLst>
                  <a:rect l="0" t="0" r="r" b="b"/>
                  <a:pathLst>
                    <a:path w="38" h="37">
                      <a:moveTo>
                        <a:pt x="24" y="2"/>
                      </a:moveTo>
                      <a:lnTo>
                        <a:pt x="9" y="0"/>
                      </a:lnTo>
                      <a:lnTo>
                        <a:pt x="2" y="2"/>
                      </a:lnTo>
                      <a:lnTo>
                        <a:pt x="0" y="11"/>
                      </a:lnTo>
                      <a:lnTo>
                        <a:pt x="9" y="32"/>
                      </a:lnTo>
                      <a:lnTo>
                        <a:pt x="16" y="31"/>
                      </a:lnTo>
                      <a:lnTo>
                        <a:pt x="20" y="36"/>
                      </a:lnTo>
                      <a:lnTo>
                        <a:pt x="38" y="37"/>
                      </a:lnTo>
                      <a:lnTo>
                        <a:pt x="24" y="2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 w="12700" cmpd="sng">
                  <a:solidFill>
                    <a:srgbClr val="85291C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73" name="Freeform 378">
                  <a:extLst>
                    <a:ext uri="{FF2B5EF4-FFF2-40B4-BE49-F238E27FC236}">
                      <a16:creationId xmlns:a16="http://schemas.microsoft.com/office/drawing/2014/main" id="{349D7165-3122-40B3-85DE-09C85FB5B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" y="4038"/>
                  <a:ext cx="16" cy="17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8" y="7"/>
                    </a:cxn>
                    <a:cxn ang="0">
                      <a:pos x="1" y="3"/>
                    </a:cxn>
                    <a:cxn ang="0">
                      <a:pos x="0" y="14"/>
                    </a:cxn>
                    <a:cxn ang="0">
                      <a:pos x="8" y="15"/>
                    </a:cxn>
                    <a:cxn ang="0">
                      <a:pos x="8" y="27"/>
                    </a:cxn>
                    <a:cxn ang="0">
                      <a:pos x="22" y="27"/>
                    </a:cxn>
                    <a:cxn ang="0">
                      <a:pos x="20" y="36"/>
                    </a:cxn>
                    <a:cxn ang="0">
                      <a:pos x="39" y="41"/>
                    </a:cxn>
                    <a:cxn ang="0">
                      <a:pos x="27" y="16"/>
                    </a:cxn>
                    <a:cxn ang="0">
                      <a:pos x="19" y="2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39" h="41">
                      <a:moveTo>
                        <a:pt x="10" y="0"/>
                      </a:moveTo>
                      <a:lnTo>
                        <a:pt x="8" y="7"/>
                      </a:lnTo>
                      <a:lnTo>
                        <a:pt x="1" y="3"/>
                      </a:lnTo>
                      <a:lnTo>
                        <a:pt x="0" y="14"/>
                      </a:lnTo>
                      <a:lnTo>
                        <a:pt x="8" y="15"/>
                      </a:lnTo>
                      <a:lnTo>
                        <a:pt x="8" y="27"/>
                      </a:lnTo>
                      <a:lnTo>
                        <a:pt x="22" y="27"/>
                      </a:lnTo>
                      <a:lnTo>
                        <a:pt x="20" y="36"/>
                      </a:lnTo>
                      <a:lnTo>
                        <a:pt x="39" y="41"/>
                      </a:lnTo>
                      <a:lnTo>
                        <a:pt x="27" y="16"/>
                      </a:lnTo>
                      <a:lnTo>
                        <a:pt x="19" y="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C6695C"/>
                </a:solidFill>
                <a:ln w="12700" cmpd="sng">
                  <a:solidFill>
                    <a:srgbClr val="C6695C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74" name="Freeform 379">
                  <a:extLst>
                    <a:ext uri="{FF2B5EF4-FFF2-40B4-BE49-F238E27FC236}">
                      <a16:creationId xmlns:a16="http://schemas.microsoft.com/office/drawing/2014/main" id="{54BA3997-1D59-4823-BF96-E3F8E3505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8" y="4029"/>
                  <a:ext cx="11" cy="7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9"/>
                    </a:cxn>
                    <a:cxn ang="0">
                      <a:pos x="1" y="8"/>
                    </a:cxn>
                    <a:cxn ang="0">
                      <a:pos x="2" y="5"/>
                    </a:cxn>
                    <a:cxn ang="0">
                      <a:pos x="4" y="2"/>
                    </a:cxn>
                    <a:cxn ang="0">
                      <a:pos x="8" y="1"/>
                    </a:cxn>
                    <a:cxn ang="0">
                      <a:pos x="10" y="0"/>
                    </a:cxn>
                    <a:cxn ang="0">
                      <a:pos x="12" y="0"/>
                    </a:cxn>
                    <a:cxn ang="0">
                      <a:pos x="9" y="5"/>
                    </a:cxn>
                    <a:cxn ang="0">
                      <a:pos x="9" y="10"/>
                    </a:cxn>
                    <a:cxn ang="0">
                      <a:pos x="20" y="11"/>
                    </a:cxn>
                    <a:cxn ang="0">
                      <a:pos x="28" y="16"/>
                    </a:cxn>
                    <a:cxn ang="0">
                      <a:pos x="14" y="14"/>
                    </a:cxn>
                    <a:cxn ang="0">
                      <a:pos x="4" y="14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28" h="16">
                      <a:moveTo>
                        <a:pt x="0" y="11"/>
                      </a:move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2" y="5"/>
                      </a:lnTo>
                      <a:lnTo>
                        <a:pt x="4" y="2"/>
                      </a:lnTo>
                      <a:lnTo>
                        <a:pt x="8" y="1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9" y="5"/>
                      </a:lnTo>
                      <a:lnTo>
                        <a:pt x="9" y="10"/>
                      </a:lnTo>
                      <a:lnTo>
                        <a:pt x="20" y="11"/>
                      </a:lnTo>
                      <a:lnTo>
                        <a:pt x="28" y="16"/>
                      </a:lnTo>
                      <a:lnTo>
                        <a:pt x="14" y="14"/>
                      </a:lnTo>
                      <a:lnTo>
                        <a:pt x="4" y="14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 w="12700" cmpd="sng">
                  <a:solidFill>
                    <a:srgbClr val="75696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75" name="Freeform 380">
                  <a:extLst>
                    <a:ext uri="{FF2B5EF4-FFF2-40B4-BE49-F238E27FC236}">
                      <a16:creationId xmlns:a16="http://schemas.microsoft.com/office/drawing/2014/main" id="{4977EC17-7455-48F3-851B-E748D5C35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9" y="4106"/>
                  <a:ext cx="14" cy="24"/>
                </a:xfrm>
                <a:custGeom>
                  <a:avLst/>
                  <a:gdLst/>
                  <a:ahLst/>
                  <a:cxnLst>
                    <a:cxn ang="0">
                      <a:pos x="3" y="38"/>
                    </a:cxn>
                    <a:cxn ang="0">
                      <a:pos x="2" y="14"/>
                    </a:cxn>
                    <a:cxn ang="0">
                      <a:pos x="27" y="22"/>
                    </a:cxn>
                    <a:cxn ang="0">
                      <a:pos x="24" y="50"/>
                    </a:cxn>
                    <a:cxn ang="0">
                      <a:pos x="3" y="38"/>
                    </a:cxn>
                  </a:cxnLst>
                  <a:rect l="0" t="0" r="r" b="b"/>
                  <a:pathLst>
                    <a:path w="35" h="58">
                      <a:moveTo>
                        <a:pt x="3" y="38"/>
                      </a:moveTo>
                      <a:cubicBezTo>
                        <a:pt x="1" y="30"/>
                        <a:pt x="0" y="21"/>
                        <a:pt x="2" y="14"/>
                      </a:cubicBezTo>
                      <a:cubicBezTo>
                        <a:pt x="15" y="0"/>
                        <a:pt x="20" y="14"/>
                        <a:pt x="27" y="22"/>
                      </a:cubicBezTo>
                      <a:cubicBezTo>
                        <a:pt x="30" y="33"/>
                        <a:pt x="35" y="38"/>
                        <a:pt x="24" y="50"/>
                      </a:cubicBezTo>
                      <a:cubicBezTo>
                        <a:pt x="16" y="58"/>
                        <a:pt x="3" y="46"/>
                        <a:pt x="3" y="38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76" name="Freeform 381">
                  <a:extLst>
                    <a:ext uri="{FF2B5EF4-FFF2-40B4-BE49-F238E27FC236}">
                      <a16:creationId xmlns:a16="http://schemas.microsoft.com/office/drawing/2014/main" id="{5634BDB5-5749-411B-A4C2-EC7E83865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7" y="4023"/>
                  <a:ext cx="53" cy="10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6" y="10"/>
                    </a:cxn>
                    <a:cxn ang="0">
                      <a:pos x="73" y="61"/>
                    </a:cxn>
                    <a:cxn ang="0">
                      <a:pos x="55" y="74"/>
                    </a:cxn>
                    <a:cxn ang="0">
                      <a:pos x="85" y="148"/>
                    </a:cxn>
                    <a:cxn ang="0">
                      <a:pos x="100" y="152"/>
                    </a:cxn>
                    <a:cxn ang="0">
                      <a:pos x="130" y="229"/>
                    </a:cxn>
                    <a:cxn ang="0">
                      <a:pos x="81" y="255"/>
                    </a:cxn>
                    <a:cxn ang="0">
                      <a:pos x="26" y="17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0" h="255">
                      <a:moveTo>
                        <a:pt x="0" y="0"/>
                      </a:moveTo>
                      <a:lnTo>
                        <a:pt x="46" y="10"/>
                      </a:lnTo>
                      <a:lnTo>
                        <a:pt x="73" y="61"/>
                      </a:lnTo>
                      <a:lnTo>
                        <a:pt x="55" y="74"/>
                      </a:lnTo>
                      <a:lnTo>
                        <a:pt x="85" y="148"/>
                      </a:lnTo>
                      <a:lnTo>
                        <a:pt x="100" y="152"/>
                      </a:lnTo>
                      <a:lnTo>
                        <a:pt x="130" y="229"/>
                      </a:lnTo>
                      <a:lnTo>
                        <a:pt x="81" y="255"/>
                      </a:lnTo>
                      <a:lnTo>
                        <a:pt x="26" y="1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 w="12700" cmpd="sng">
                  <a:solidFill>
                    <a:srgbClr val="CC804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77" name="Freeform 382">
                  <a:extLst>
                    <a:ext uri="{FF2B5EF4-FFF2-40B4-BE49-F238E27FC236}">
                      <a16:creationId xmlns:a16="http://schemas.microsoft.com/office/drawing/2014/main" id="{6C24DFEF-88E9-4D5C-86BF-465DB37F09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8" y="4022"/>
                  <a:ext cx="52" cy="105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7" y="105"/>
                    </a:cxn>
                    <a:cxn ang="0">
                      <a:pos x="32" y="105"/>
                    </a:cxn>
                    <a:cxn ang="0">
                      <a:pos x="61" y="176"/>
                    </a:cxn>
                    <a:cxn ang="0">
                      <a:pos x="88" y="264"/>
                    </a:cxn>
                    <a:cxn ang="0">
                      <a:pos x="132" y="257"/>
                    </a:cxn>
                    <a:cxn ang="0">
                      <a:pos x="103" y="163"/>
                    </a:cxn>
                    <a:cxn ang="0">
                      <a:pos x="93" y="165"/>
                    </a:cxn>
                    <a:cxn ang="0">
                      <a:pos x="69" y="86"/>
                    </a:cxn>
                    <a:cxn ang="0">
                      <a:pos x="109" y="83"/>
                    </a:cxn>
                    <a:cxn ang="0">
                      <a:pos x="106" y="79"/>
                    </a:cxn>
                    <a:cxn ang="0">
                      <a:pos x="122" y="64"/>
                    </a:cxn>
                    <a:cxn ang="0">
                      <a:pos x="77" y="61"/>
                    </a:cxn>
                    <a:cxn ang="0">
                      <a:pos x="49" y="0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32" h="264">
                      <a:moveTo>
                        <a:pt x="0" y="34"/>
                      </a:moveTo>
                      <a:lnTo>
                        <a:pt x="27" y="105"/>
                      </a:lnTo>
                      <a:lnTo>
                        <a:pt x="32" y="105"/>
                      </a:lnTo>
                      <a:lnTo>
                        <a:pt x="61" y="176"/>
                      </a:lnTo>
                      <a:lnTo>
                        <a:pt x="88" y="264"/>
                      </a:lnTo>
                      <a:lnTo>
                        <a:pt x="132" y="257"/>
                      </a:lnTo>
                      <a:lnTo>
                        <a:pt x="103" y="163"/>
                      </a:lnTo>
                      <a:lnTo>
                        <a:pt x="93" y="165"/>
                      </a:lnTo>
                      <a:lnTo>
                        <a:pt x="69" y="86"/>
                      </a:lnTo>
                      <a:lnTo>
                        <a:pt x="109" y="83"/>
                      </a:lnTo>
                      <a:lnTo>
                        <a:pt x="106" y="79"/>
                      </a:lnTo>
                      <a:lnTo>
                        <a:pt x="122" y="64"/>
                      </a:lnTo>
                      <a:lnTo>
                        <a:pt x="77" y="61"/>
                      </a:lnTo>
                      <a:lnTo>
                        <a:pt x="49" y="0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914D36"/>
                </a:solidFill>
                <a:ln w="12700" cmpd="sng">
                  <a:solidFill>
                    <a:srgbClr val="914D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78" name="Freeform 383">
                  <a:extLst>
                    <a:ext uri="{FF2B5EF4-FFF2-40B4-BE49-F238E27FC236}">
                      <a16:creationId xmlns:a16="http://schemas.microsoft.com/office/drawing/2014/main" id="{1328CACE-C539-4633-BD05-30A8E31EA3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4110"/>
                  <a:ext cx="17" cy="24"/>
                </a:xfrm>
                <a:custGeom>
                  <a:avLst/>
                  <a:gdLst/>
                  <a:ahLst/>
                  <a:cxnLst>
                    <a:cxn ang="0">
                      <a:pos x="12" y="45"/>
                    </a:cxn>
                    <a:cxn ang="0">
                      <a:pos x="36" y="32"/>
                    </a:cxn>
                    <a:cxn ang="0">
                      <a:pos x="29" y="59"/>
                    </a:cxn>
                    <a:cxn ang="0">
                      <a:pos x="22" y="59"/>
                    </a:cxn>
                    <a:cxn ang="0">
                      <a:pos x="20" y="58"/>
                    </a:cxn>
                    <a:cxn ang="0">
                      <a:pos x="17" y="56"/>
                    </a:cxn>
                    <a:cxn ang="0">
                      <a:pos x="15" y="52"/>
                    </a:cxn>
                    <a:cxn ang="0">
                      <a:pos x="14" y="49"/>
                    </a:cxn>
                    <a:cxn ang="0">
                      <a:pos x="12" y="46"/>
                    </a:cxn>
                    <a:cxn ang="0">
                      <a:pos x="12" y="45"/>
                    </a:cxn>
                  </a:cxnLst>
                  <a:rect l="0" t="0" r="r" b="b"/>
                  <a:pathLst>
                    <a:path w="41" h="59">
                      <a:moveTo>
                        <a:pt x="12" y="45"/>
                      </a:moveTo>
                      <a:cubicBezTo>
                        <a:pt x="0" y="20"/>
                        <a:pt x="21" y="0"/>
                        <a:pt x="36" y="32"/>
                      </a:cubicBezTo>
                      <a:cubicBezTo>
                        <a:pt x="41" y="41"/>
                        <a:pt x="39" y="54"/>
                        <a:pt x="29" y="59"/>
                      </a:cubicBezTo>
                      <a:lnTo>
                        <a:pt x="22" y="59"/>
                      </a:lnTo>
                      <a:lnTo>
                        <a:pt x="20" y="58"/>
                      </a:lnTo>
                      <a:lnTo>
                        <a:pt x="17" y="56"/>
                      </a:lnTo>
                      <a:lnTo>
                        <a:pt x="15" y="52"/>
                      </a:lnTo>
                      <a:lnTo>
                        <a:pt x="14" y="49"/>
                      </a:lnTo>
                      <a:lnTo>
                        <a:pt x="12" y="46"/>
                      </a:lnTo>
                      <a:lnTo>
                        <a:pt x="12" y="45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79" name="Freeform 384">
                  <a:extLst>
                    <a:ext uri="{FF2B5EF4-FFF2-40B4-BE49-F238E27FC236}">
                      <a16:creationId xmlns:a16="http://schemas.microsoft.com/office/drawing/2014/main" id="{5DB6117C-E1CC-4D83-A919-009236870F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3" y="4121"/>
                  <a:ext cx="8" cy="10"/>
                </a:xfrm>
                <a:custGeom>
                  <a:avLst/>
                  <a:gdLst/>
                  <a:ahLst/>
                  <a:cxnLst>
                    <a:cxn ang="0">
                      <a:pos x="1" y="15"/>
                    </a:cxn>
                    <a:cxn ang="0">
                      <a:pos x="0" y="15"/>
                    </a:cxn>
                    <a:cxn ang="0">
                      <a:pos x="0" y="2"/>
                    </a:cxn>
                    <a:cxn ang="0">
                      <a:pos x="3" y="0"/>
                    </a:cxn>
                    <a:cxn ang="0">
                      <a:pos x="7" y="0"/>
                    </a:cxn>
                    <a:cxn ang="0">
                      <a:pos x="9" y="1"/>
                    </a:cxn>
                    <a:cxn ang="0">
                      <a:pos x="11" y="4"/>
                    </a:cxn>
                    <a:cxn ang="0">
                      <a:pos x="13" y="6"/>
                    </a:cxn>
                    <a:cxn ang="0">
                      <a:pos x="11" y="25"/>
                    </a:cxn>
                    <a:cxn ang="0">
                      <a:pos x="7" y="25"/>
                    </a:cxn>
                    <a:cxn ang="0">
                      <a:pos x="4" y="22"/>
                    </a:cxn>
                    <a:cxn ang="0">
                      <a:pos x="2" y="20"/>
                    </a:cxn>
                    <a:cxn ang="0">
                      <a:pos x="2" y="18"/>
                    </a:cxn>
                    <a:cxn ang="0">
                      <a:pos x="1" y="16"/>
                    </a:cxn>
                    <a:cxn ang="0">
                      <a:pos x="1" y="15"/>
                    </a:cxn>
                  </a:cxnLst>
                  <a:rect l="0" t="0" r="r" b="b"/>
                  <a:pathLst>
                    <a:path w="19" h="25">
                      <a:moveTo>
                        <a:pt x="1" y="15"/>
                      </a:moveTo>
                      <a:lnTo>
                        <a:pt x="0" y="15"/>
                      </a:lnTo>
                      <a:lnTo>
                        <a:pt x="0" y="2"/>
                      </a:lnTo>
                      <a:lnTo>
                        <a:pt x="3" y="0"/>
                      </a:lnTo>
                      <a:lnTo>
                        <a:pt x="7" y="0"/>
                      </a:lnTo>
                      <a:lnTo>
                        <a:pt x="9" y="1"/>
                      </a:lnTo>
                      <a:lnTo>
                        <a:pt x="11" y="4"/>
                      </a:lnTo>
                      <a:lnTo>
                        <a:pt x="13" y="6"/>
                      </a:lnTo>
                      <a:cubicBezTo>
                        <a:pt x="19" y="17"/>
                        <a:pt x="16" y="15"/>
                        <a:pt x="11" y="25"/>
                      </a:cubicBezTo>
                      <a:lnTo>
                        <a:pt x="7" y="25"/>
                      </a:ln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2" y="18"/>
                      </a:lnTo>
                      <a:lnTo>
                        <a:pt x="1" y="16"/>
                      </a:lnTo>
                      <a:lnTo>
                        <a:pt x="1" y="15"/>
                      </a:lnTo>
                      <a:close/>
                    </a:path>
                  </a:pathLst>
                </a:custGeom>
                <a:solidFill>
                  <a:srgbClr val="B8B8D9"/>
                </a:solidFill>
                <a:ln w="12700" cmpd="sng">
                  <a:solidFill>
                    <a:srgbClr val="B8B8D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80" name="Freeform 385">
                  <a:extLst>
                    <a:ext uri="{FF2B5EF4-FFF2-40B4-BE49-F238E27FC236}">
                      <a16:creationId xmlns:a16="http://schemas.microsoft.com/office/drawing/2014/main" id="{343A40A2-867C-4272-8F39-08413F063A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7" y="4073"/>
                  <a:ext cx="18" cy="23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0" y="15"/>
                    </a:cxn>
                    <a:cxn ang="0">
                      <a:pos x="27" y="34"/>
                    </a:cxn>
                    <a:cxn ang="0">
                      <a:pos x="28" y="52"/>
                    </a:cxn>
                    <a:cxn ang="0">
                      <a:pos x="43" y="56"/>
                    </a:cxn>
                    <a:cxn ang="0">
                      <a:pos x="44" y="43"/>
                    </a:cxn>
                    <a:cxn ang="0">
                      <a:pos x="40" y="38"/>
                    </a:cxn>
                    <a:cxn ang="0">
                      <a:pos x="45" y="34"/>
                    </a:cxn>
                    <a:cxn ang="0">
                      <a:pos x="45" y="31"/>
                    </a:cxn>
                    <a:cxn ang="0">
                      <a:pos x="33" y="27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45" h="56">
                      <a:moveTo>
                        <a:pt x="11" y="0"/>
                      </a:moveTo>
                      <a:lnTo>
                        <a:pt x="0" y="15"/>
                      </a:lnTo>
                      <a:lnTo>
                        <a:pt x="27" y="34"/>
                      </a:lnTo>
                      <a:lnTo>
                        <a:pt x="28" y="52"/>
                      </a:lnTo>
                      <a:lnTo>
                        <a:pt x="43" y="56"/>
                      </a:lnTo>
                      <a:lnTo>
                        <a:pt x="44" y="43"/>
                      </a:lnTo>
                      <a:lnTo>
                        <a:pt x="40" y="38"/>
                      </a:lnTo>
                      <a:lnTo>
                        <a:pt x="45" y="34"/>
                      </a:lnTo>
                      <a:lnTo>
                        <a:pt x="45" y="31"/>
                      </a:lnTo>
                      <a:lnTo>
                        <a:pt x="33" y="27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C6695C"/>
                </a:solidFill>
                <a:ln w="12700" cmpd="sng">
                  <a:solidFill>
                    <a:srgbClr val="C6695C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81" name="Freeform 386">
                  <a:extLst>
                    <a:ext uri="{FF2B5EF4-FFF2-40B4-BE49-F238E27FC236}">
                      <a16:creationId xmlns:a16="http://schemas.microsoft.com/office/drawing/2014/main" id="{DABDEB56-E355-4C0C-906B-089446CD6C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9" y="4123"/>
                  <a:ext cx="15" cy="14"/>
                </a:xfrm>
                <a:custGeom>
                  <a:avLst/>
                  <a:gdLst/>
                  <a:ahLst/>
                  <a:cxnLst>
                    <a:cxn ang="0">
                      <a:pos x="1" y="3"/>
                    </a:cxn>
                    <a:cxn ang="0">
                      <a:pos x="3" y="15"/>
                    </a:cxn>
                    <a:cxn ang="0">
                      <a:pos x="0" y="24"/>
                    </a:cxn>
                    <a:cxn ang="0">
                      <a:pos x="3" y="34"/>
                    </a:cxn>
                    <a:cxn ang="0">
                      <a:pos x="15" y="33"/>
                    </a:cxn>
                    <a:cxn ang="0">
                      <a:pos x="35" y="34"/>
                    </a:cxn>
                    <a:cxn ang="0">
                      <a:pos x="27" y="19"/>
                    </a:cxn>
                    <a:cxn ang="0">
                      <a:pos x="14" y="13"/>
                    </a:cxn>
                    <a:cxn ang="0">
                      <a:pos x="14" y="0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35" h="34">
                      <a:moveTo>
                        <a:pt x="1" y="3"/>
                      </a:moveTo>
                      <a:lnTo>
                        <a:pt x="3" y="15"/>
                      </a:lnTo>
                      <a:lnTo>
                        <a:pt x="0" y="24"/>
                      </a:lnTo>
                      <a:lnTo>
                        <a:pt x="3" y="34"/>
                      </a:lnTo>
                      <a:lnTo>
                        <a:pt x="15" y="33"/>
                      </a:lnTo>
                      <a:lnTo>
                        <a:pt x="35" y="34"/>
                      </a:lnTo>
                      <a:lnTo>
                        <a:pt x="27" y="19"/>
                      </a:lnTo>
                      <a:lnTo>
                        <a:pt x="14" y="13"/>
                      </a:lnTo>
                      <a:lnTo>
                        <a:pt x="14" y="0"/>
                      </a:ln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2D332D"/>
                </a:solidFill>
                <a:ln w="12700" cmpd="sng">
                  <a:solidFill>
                    <a:srgbClr val="2D332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82" name="Freeform 387">
                  <a:extLst>
                    <a:ext uri="{FF2B5EF4-FFF2-40B4-BE49-F238E27FC236}">
                      <a16:creationId xmlns:a16="http://schemas.microsoft.com/office/drawing/2014/main" id="{9D339A4B-189C-47FC-B6BF-16C3F7193A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9" y="4023"/>
                  <a:ext cx="29" cy="29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31" y="34"/>
                    </a:cxn>
                    <a:cxn ang="0">
                      <a:pos x="17" y="50"/>
                    </a:cxn>
                    <a:cxn ang="0">
                      <a:pos x="35" y="72"/>
                    </a:cxn>
                    <a:cxn ang="0">
                      <a:pos x="71" y="57"/>
                    </a:cxn>
                    <a:cxn ang="0">
                      <a:pos x="45" y="0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71" h="72">
                      <a:moveTo>
                        <a:pt x="0" y="28"/>
                      </a:moveTo>
                      <a:lnTo>
                        <a:pt x="31" y="34"/>
                      </a:lnTo>
                      <a:lnTo>
                        <a:pt x="17" y="50"/>
                      </a:lnTo>
                      <a:lnTo>
                        <a:pt x="35" y="72"/>
                      </a:lnTo>
                      <a:lnTo>
                        <a:pt x="71" y="57"/>
                      </a:lnTo>
                      <a:lnTo>
                        <a:pt x="45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83" name="Freeform 388">
                  <a:extLst>
                    <a:ext uri="{FF2B5EF4-FFF2-40B4-BE49-F238E27FC236}">
                      <a16:creationId xmlns:a16="http://schemas.microsoft.com/office/drawing/2014/main" id="{A13CB60E-603B-44CD-84C3-BD2CB1E00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8" y="4059"/>
                  <a:ext cx="15" cy="21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12"/>
                    </a:cxn>
                    <a:cxn ang="0">
                      <a:pos x="35" y="51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5" h="51">
                      <a:moveTo>
                        <a:pt x="20" y="0"/>
                      </a:moveTo>
                      <a:lnTo>
                        <a:pt x="0" y="12"/>
                      </a:lnTo>
                      <a:lnTo>
                        <a:pt x="35" y="51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CC80"/>
                </a:solidFill>
                <a:ln w="12700" cmpd="sng">
                  <a:solidFill>
                    <a:srgbClr val="FFCC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84" name="Freeform 389">
                  <a:extLst>
                    <a:ext uri="{FF2B5EF4-FFF2-40B4-BE49-F238E27FC236}">
                      <a16:creationId xmlns:a16="http://schemas.microsoft.com/office/drawing/2014/main" id="{0DA1C4CD-BEA8-4E67-802D-866639896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" y="3853"/>
                  <a:ext cx="58" cy="24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11" y="0"/>
                    </a:cxn>
                    <a:cxn ang="0">
                      <a:pos x="145" y="12"/>
                    </a:cxn>
                    <a:cxn ang="0">
                      <a:pos x="0" y="60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45" h="60">
                      <a:moveTo>
                        <a:pt x="0" y="34"/>
                      </a:moveTo>
                      <a:lnTo>
                        <a:pt x="111" y="0"/>
                      </a:lnTo>
                      <a:lnTo>
                        <a:pt x="145" y="12"/>
                      </a:lnTo>
                      <a:lnTo>
                        <a:pt x="0" y="60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 w="12700" cmpd="sng">
                  <a:solidFill>
                    <a:srgbClr val="E6E6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85" name="Freeform 390">
                  <a:extLst>
                    <a:ext uri="{FF2B5EF4-FFF2-40B4-BE49-F238E27FC236}">
                      <a16:creationId xmlns:a16="http://schemas.microsoft.com/office/drawing/2014/main" id="{F9EEDE19-20CF-4FD1-831F-4087C26956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" y="3943"/>
                  <a:ext cx="82" cy="51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157" y="0"/>
                    </a:cxn>
                    <a:cxn ang="0">
                      <a:pos x="205" y="21"/>
                    </a:cxn>
                    <a:cxn ang="0">
                      <a:pos x="0" y="128"/>
                    </a:cxn>
                    <a:cxn ang="0">
                      <a:pos x="0" y="70"/>
                    </a:cxn>
                  </a:cxnLst>
                  <a:rect l="0" t="0" r="r" b="b"/>
                  <a:pathLst>
                    <a:path w="205" h="128">
                      <a:moveTo>
                        <a:pt x="0" y="70"/>
                      </a:moveTo>
                      <a:lnTo>
                        <a:pt x="157" y="0"/>
                      </a:lnTo>
                      <a:lnTo>
                        <a:pt x="205" y="21"/>
                      </a:lnTo>
                      <a:lnTo>
                        <a:pt x="0" y="128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939113"/>
                </a:solidFill>
                <a:ln w="12700" cmpd="sng">
                  <a:solidFill>
                    <a:srgbClr val="93911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86" name="Freeform 391">
                  <a:extLst>
                    <a:ext uri="{FF2B5EF4-FFF2-40B4-BE49-F238E27FC236}">
                      <a16:creationId xmlns:a16="http://schemas.microsoft.com/office/drawing/2014/main" id="{BE8CA0CD-122A-49FC-956D-681B17A1AC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0" y="3937"/>
                  <a:ext cx="25" cy="35"/>
                </a:xfrm>
                <a:custGeom>
                  <a:avLst/>
                  <a:gdLst/>
                  <a:ahLst/>
                  <a:cxnLst>
                    <a:cxn ang="0">
                      <a:pos x="46" y="2"/>
                    </a:cxn>
                    <a:cxn ang="0">
                      <a:pos x="62" y="0"/>
                    </a:cxn>
                    <a:cxn ang="0">
                      <a:pos x="22" y="72"/>
                    </a:cxn>
                    <a:cxn ang="0">
                      <a:pos x="0" y="86"/>
                    </a:cxn>
                    <a:cxn ang="0">
                      <a:pos x="46" y="2"/>
                    </a:cxn>
                  </a:cxnLst>
                  <a:rect l="0" t="0" r="r" b="b"/>
                  <a:pathLst>
                    <a:path w="62" h="86">
                      <a:moveTo>
                        <a:pt x="46" y="2"/>
                      </a:moveTo>
                      <a:lnTo>
                        <a:pt x="62" y="0"/>
                      </a:lnTo>
                      <a:lnTo>
                        <a:pt x="22" y="72"/>
                      </a:lnTo>
                      <a:lnTo>
                        <a:pt x="0" y="86"/>
                      </a:lnTo>
                      <a:lnTo>
                        <a:pt x="46" y="2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87" name="Freeform 392">
                  <a:extLst>
                    <a:ext uri="{FF2B5EF4-FFF2-40B4-BE49-F238E27FC236}">
                      <a16:creationId xmlns:a16="http://schemas.microsoft.com/office/drawing/2014/main" id="{AB7AC5F8-406D-45C7-864A-568D506B3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7" y="3946"/>
                  <a:ext cx="26" cy="37"/>
                </a:xfrm>
                <a:custGeom>
                  <a:avLst/>
                  <a:gdLst/>
                  <a:ahLst/>
                  <a:cxnLst>
                    <a:cxn ang="0">
                      <a:pos x="46" y="9"/>
                    </a:cxn>
                    <a:cxn ang="0">
                      <a:pos x="64" y="0"/>
                    </a:cxn>
                    <a:cxn ang="0">
                      <a:pos x="22" y="80"/>
                    </a:cxn>
                    <a:cxn ang="0">
                      <a:pos x="0" y="93"/>
                    </a:cxn>
                    <a:cxn ang="0">
                      <a:pos x="46" y="9"/>
                    </a:cxn>
                  </a:cxnLst>
                  <a:rect l="0" t="0" r="r" b="b"/>
                  <a:pathLst>
                    <a:path w="64" h="93">
                      <a:moveTo>
                        <a:pt x="46" y="9"/>
                      </a:moveTo>
                      <a:lnTo>
                        <a:pt x="64" y="0"/>
                      </a:lnTo>
                      <a:lnTo>
                        <a:pt x="22" y="80"/>
                      </a:lnTo>
                      <a:lnTo>
                        <a:pt x="0" y="93"/>
                      </a:lnTo>
                      <a:lnTo>
                        <a:pt x="46" y="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88" name="Freeform 393">
                  <a:extLst>
                    <a:ext uri="{FF2B5EF4-FFF2-40B4-BE49-F238E27FC236}">
                      <a16:creationId xmlns:a16="http://schemas.microsoft.com/office/drawing/2014/main" id="{683C105F-02DB-4136-94BD-E8402EBBB5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6" y="3955"/>
                  <a:ext cx="26" cy="39"/>
                </a:xfrm>
                <a:custGeom>
                  <a:avLst/>
                  <a:gdLst/>
                  <a:ahLst/>
                  <a:cxnLst>
                    <a:cxn ang="0">
                      <a:pos x="50" y="6"/>
                    </a:cxn>
                    <a:cxn ang="0">
                      <a:pos x="64" y="0"/>
                    </a:cxn>
                    <a:cxn ang="0">
                      <a:pos x="23" y="83"/>
                    </a:cxn>
                    <a:cxn ang="0">
                      <a:pos x="0" y="98"/>
                    </a:cxn>
                    <a:cxn ang="0">
                      <a:pos x="50" y="6"/>
                    </a:cxn>
                  </a:cxnLst>
                  <a:rect l="0" t="0" r="r" b="b"/>
                  <a:pathLst>
                    <a:path w="64" h="98">
                      <a:moveTo>
                        <a:pt x="50" y="6"/>
                      </a:moveTo>
                      <a:lnTo>
                        <a:pt x="64" y="0"/>
                      </a:lnTo>
                      <a:lnTo>
                        <a:pt x="23" y="83"/>
                      </a:lnTo>
                      <a:lnTo>
                        <a:pt x="0" y="98"/>
                      </a:lnTo>
                      <a:lnTo>
                        <a:pt x="50" y="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89" name="Freeform 394">
                  <a:extLst>
                    <a:ext uri="{FF2B5EF4-FFF2-40B4-BE49-F238E27FC236}">
                      <a16:creationId xmlns:a16="http://schemas.microsoft.com/office/drawing/2014/main" id="{D528FB6E-03A7-42C0-A333-11EEE0636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2" y="3966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2" y="0"/>
                    </a:cxn>
                    <a:cxn ang="0">
                      <a:pos x="0" y="87"/>
                    </a:cxn>
                    <a:cxn ang="0">
                      <a:pos x="2" y="50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2" h="87">
                      <a:moveTo>
                        <a:pt x="24" y="7"/>
                      </a:moveTo>
                      <a:lnTo>
                        <a:pt x="42" y="0"/>
                      </a:lnTo>
                      <a:lnTo>
                        <a:pt x="0" y="87"/>
                      </a:lnTo>
                      <a:lnTo>
                        <a:pt x="2" y="50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700" cmpd="sng">
                  <a:solidFill>
                    <a:srgbClr val="1A1A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90" name="Freeform 395">
                  <a:extLst>
                    <a:ext uri="{FF2B5EF4-FFF2-40B4-BE49-F238E27FC236}">
                      <a16:creationId xmlns:a16="http://schemas.microsoft.com/office/drawing/2014/main" id="{9F6BD256-E1CE-4C95-8CD2-DC918400AD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8" y="4059"/>
                  <a:ext cx="39" cy="39"/>
                </a:xfrm>
                <a:custGeom>
                  <a:avLst/>
                  <a:gdLst/>
                  <a:ahLst/>
                  <a:cxnLst>
                    <a:cxn ang="0">
                      <a:pos x="83" y="98"/>
                    </a:cxn>
                    <a:cxn ang="0">
                      <a:pos x="0" y="0"/>
                    </a:cxn>
                    <a:cxn ang="0">
                      <a:pos x="97" y="90"/>
                    </a:cxn>
                    <a:cxn ang="0">
                      <a:pos x="83" y="98"/>
                    </a:cxn>
                  </a:cxnLst>
                  <a:rect l="0" t="0" r="r" b="b"/>
                  <a:pathLst>
                    <a:path w="97" h="98">
                      <a:moveTo>
                        <a:pt x="83" y="98"/>
                      </a:moveTo>
                      <a:lnTo>
                        <a:pt x="0" y="0"/>
                      </a:lnTo>
                      <a:lnTo>
                        <a:pt x="97" y="90"/>
                      </a:lnTo>
                      <a:lnTo>
                        <a:pt x="83" y="98"/>
                      </a:lnTo>
                      <a:close/>
                    </a:path>
                  </a:pathLst>
                </a:custGeom>
                <a:solidFill>
                  <a:srgbClr val="B34D1A"/>
                </a:solidFill>
                <a:ln w="12700" cmpd="sng">
                  <a:solidFill>
                    <a:srgbClr val="B34D1A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391" name="Freeform 396">
                  <a:extLst>
                    <a:ext uri="{FF2B5EF4-FFF2-40B4-BE49-F238E27FC236}">
                      <a16:creationId xmlns:a16="http://schemas.microsoft.com/office/drawing/2014/main" id="{E347C36A-B0B8-4761-B6B1-344753E423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6" y="4106"/>
                  <a:ext cx="66" cy="25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142" y="0"/>
                    </a:cxn>
                    <a:cxn ang="0">
                      <a:pos x="164" y="44"/>
                    </a:cxn>
                    <a:cxn ang="0">
                      <a:pos x="0" y="63"/>
                    </a:cxn>
                  </a:cxnLst>
                  <a:rect l="0" t="0" r="r" b="b"/>
                  <a:pathLst>
                    <a:path w="164" h="63">
                      <a:moveTo>
                        <a:pt x="0" y="63"/>
                      </a:moveTo>
                      <a:lnTo>
                        <a:pt x="142" y="0"/>
                      </a:lnTo>
                      <a:lnTo>
                        <a:pt x="164" y="44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12700" cmpd="sng">
                  <a:solidFill>
                    <a:srgbClr val="FFA64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PE"/>
                </a:p>
              </p:txBody>
            </p:sp>
            <p:pic>
              <p:nvPicPr>
                <p:cNvPr id="392" name="Picture 397">
                  <a:extLst>
                    <a:ext uri="{FF2B5EF4-FFF2-40B4-BE49-F238E27FC236}">
                      <a16:creationId xmlns:a16="http://schemas.microsoft.com/office/drawing/2014/main" id="{7E648401-3F34-4116-9FF5-623E029151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91" y="3803"/>
                  <a:ext cx="253" cy="3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93" name="Picture 398">
                  <a:extLst>
                    <a:ext uri="{FF2B5EF4-FFF2-40B4-BE49-F238E27FC236}">
                      <a16:creationId xmlns:a16="http://schemas.microsoft.com/office/drawing/2014/main" id="{7DD7EAF5-C9D7-4994-A976-5060898FEE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713" y="4065"/>
                  <a:ext cx="417" cy="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4" name="Text Box 399">
                  <a:extLst>
                    <a:ext uri="{FF2B5EF4-FFF2-40B4-BE49-F238E27FC236}">
                      <a16:creationId xmlns:a16="http://schemas.microsoft.com/office/drawing/2014/main" id="{37EA2C93-EBFC-42A5-B2C4-9DDAA50B71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8" y="2058"/>
                  <a:ext cx="1005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ja-JP" sz="1500" b="1" dirty="0" err="1">
                      <a:latin typeface="Arial" charset="0"/>
                      <a:cs typeface="Arial" charset="0"/>
                    </a:rPr>
                    <a:t>Predecesoras</a:t>
                  </a:r>
                  <a:r>
                    <a:rPr lang="en-US" altLang="ja-JP" sz="1500" b="1" dirty="0">
                      <a:latin typeface="Arial" charset="0"/>
                      <a:cs typeface="Arial" charset="0"/>
                    </a:rPr>
                    <a:t> y </a:t>
                  </a:r>
                  <a:r>
                    <a:rPr lang="en-US" altLang="ja-JP" sz="1500" b="1" dirty="0" err="1">
                      <a:latin typeface="Arial" charset="0"/>
                      <a:cs typeface="Arial" charset="0"/>
                    </a:rPr>
                    <a:t>sucesoras</a:t>
                  </a:r>
                  <a:endParaRPr lang="en-US" altLang="ja-JP" sz="1500" b="1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95" name="Text Box 401">
                  <a:extLst>
                    <a:ext uri="{FF2B5EF4-FFF2-40B4-BE49-F238E27FC236}">
                      <a16:creationId xmlns:a16="http://schemas.microsoft.com/office/drawing/2014/main" id="{6178037A-6F0E-419A-A725-859E25AE87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8" y="2376"/>
                  <a:ext cx="751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ja-JP" sz="1500" b="1" dirty="0" err="1">
                      <a:latin typeface="Arial" charset="0"/>
                      <a:cs typeface="Arial" charset="0"/>
                    </a:rPr>
                    <a:t>Relaciones</a:t>
                  </a:r>
                  <a:r>
                    <a:rPr lang="en-US" altLang="ja-JP" sz="1500" b="1" dirty="0">
                      <a:latin typeface="Arial" charset="0"/>
                      <a:cs typeface="Arial" charset="0"/>
                    </a:rPr>
                    <a:t> </a:t>
                  </a:r>
                  <a:r>
                    <a:rPr lang="en-US" altLang="ja-JP" sz="1500" b="1" dirty="0" err="1">
                      <a:latin typeface="Arial" charset="0"/>
                      <a:cs typeface="Arial" charset="0"/>
                    </a:rPr>
                    <a:t>Lógicas</a:t>
                  </a:r>
                  <a:endParaRPr lang="en-US" altLang="ja-JP" sz="1500" b="1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96" name="Text Box 403">
                  <a:extLst>
                    <a:ext uri="{FF2B5EF4-FFF2-40B4-BE49-F238E27FC236}">
                      <a16:creationId xmlns:a16="http://schemas.microsoft.com/office/drawing/2014/main" id="{3D4B42B8-25CC-4D08-8381-2307C16B10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1" y="2857"/>
                  <a:ext cx="803" cy="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altLang="ja-JP" sz="1500" b="1" dirty="0" err="1">
                      <a:latin typeface="Arial" charset="0"/>
                      <a:cs typeface="Arial" charset="0"/>
                    </a:rPr>
                    <a:t>Adelantos</a:t>
                  </a:r>
                  <a:r>
                    <a:rPr lang="en-US" altLang="ja-JP" sz="1500" b="1" dirty="0">
                      <a:latin typeface="Arial" charset="0"/>
                      <a:cs typeface="Arial" charset="0"/>
                    </a:rPr>
                    <a:t> o  </a:t>
                  </a:r>
                </a:p>
                <a:p>
                  <a:pPr marL="203200"/>
                  <a:r>
                    <a:rPr lang="en-US" altLang="ja-JP" sz="1500" b="1" dirty="0" err="1">
                      <a:latin typeface="Arial" charset="0"/>
                      <a:cs typeface="Arial" charset="0"/>
                    </a:rPr>
                    <a:t>atrasos</a:t>
                  </a:r>
                  <a:r>
                    <a:rPr lang="en-US" altLang="ja-JP" sz="1500" b="1" dirty="0">
                      <a:latin typeface="Arial" charset="0"/>
                      <a:cs typeface="Arial" charset="0"/>
                    </a:rPr>
                    <a:t>  </a:t>
                  </a:r>
                </a:p>
                <a:p>
                  <a:pPr marL="203200"/>
                  <a:endParaRPr lang="en-US" altLang="ja-JP" sz="1500" b="1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97" name="Text Box 404">
                  <a:extLst>
                    <a:ext uri="{FF2B5EF4-FFF2-40B4-BE49-F238E27FC236}">
                      <a16:creationId xmlns:a16="http://schemas.microsoft.com/office/drawing/2014/main" id="{58F62107-A629-4C74-A859-978A85D62C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59" y="3282"/>
                  <a:ext cx="100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ja-JP" sz="1500" b="1" dirty="0" err="1">
                      <a:latin typeface="Arial" charset="0"/>
                      <a:cs typeface="Arial" charset="0"/>
                    </a:rPr>
                    <a:t>Restricciones</a:t>
                  </a:r>
                  <a:r>
                    <a:rPr lang="en-US" altLang="ja-JP" sz="1500" b="1" dirty="0">
                      <a:latin typeface="Arial" charset="0"/>
                      <a:cs typeface="Arial" charset="0"/>
                    </a:rPr>
                    <a:t> y </a:t>
                  </a:r>
                  <a:r>
                    <a:rPr lang="en-US" altLang="ja-JP" sz="1500" b="1" dirty="0" err="1">
                      <a:latin typeface="Arial" charset="0"/>
                      <a:cs typeface="Arial" charset="0"/>
                    </a:rPr>
                    <a:t>supuestos</a:t>
                  </a:r>
                  <a:endParaRPr lang="en-US" altLang="ja-JP" sz="1500" b="1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98" name="Text Box 406">
                  <a:extLst>
                    <a:ext uri="{FF2B5EF4-FFF2-40B4-BE49-F238E27FC236}">
                      <a16:creationId xmlns:a16="http://schemas.microsoft.com/office/drawing/2014/main" id="{6F843811-610F-4438-9463-FC6F8761B9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4" y="3646"/>
                  <a:ext cx="60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ja-JP" sz="1500" b="1" dirty="0" err="1">
                      <a:latin typeface="Arial" charset="0"/>
                      <a:cs typeface="Arial" charset="0"/>
                    </a:rPr>
                    <a:t>Duración</a:t>
                  </a:r>
                  <a:r>
                    <a:rPr lang="en-US" altLang="ja-JP" sz="1500" b="1" dirty="0">
                      <a:latin typeface="Arial" charset="0"/>
                      <a:cs typeface="Arial" charset="0"/>
                    </a:rPr>
                    <a:t>  </a:t>
                  </a:r>
                </a:p>
                <a:p>
                  <a:endParaRPr lang="en-US" altLang="ja-JP" sz="1500" b="1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99" name="Text Box 407">
                  <a:extLst>
                    <a:ext uri="{FF2B5EF4-FFF2-40B4-BE49-F238E27FC236}">
                      <a16:creationId xmlns:a16="http://schemas.microsoft.com/office/drawing/2014/main" id="{D51441F3-3EF9-4C3F-AEA3-35EE0425E5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67" y="3798"/>
                  <a:ext cx="631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ja-JP" sz="1500" b="1">
                      <a:latin typeface="Arial" charset="0"/>
                      <a:cs typeface="Arial" charset="0"/>
                    </a:rPr>
                    <a:t>Recursos  </a:t>
                  </a:r>
                </a:p>
                <a:p>
                  <a:endParaRPr lang="en-US" altLang="ja-JP" sz="15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00" name="Text Box 408">
                  <a:extLst>
                    <a:ext uri="{FF2B5EF4-FFF2-40B4-BE49-F238E27FC236}">
                      <a16:creationId xmlns:a16="http://schemas.microsoft.com/office/drawing/2014/main" id="{C5BB7731-BBE8-43D9-8FCF-0FF1E2DCB4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0" y="3918"/>
                  <a:ext cx="830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ja-JP" sz="1500" b="1" dirty="0" err="1">
                      <a:latin typeface="Arial" charset="0"/>
                      <a:cs typeface="Arial" charset="0"/>
                    </a:rPr>
                    <a:t>Responsable</a:t>
                  </a:r>
                  <a:r>
                    <a:rPr lang="en-US" altLang="ja-JP" sz="1500" b="1" dirty="0">
                      <a:latin typeface="Arial" charset="0"/>
                      <a:cs typeface="Arial" charset="0"/>
                    </a:rPr>
                    <a:t> </a:t>
                  </a:r>
                </a:p>
              </p:txBody>
            </p:sp>
          </p:grpSp>
          <p:sp>
            <p:nvSpPr>
              <p:cNvPr id="9" name="Text Box 415">
                <a:extLst>
                  <a:ext uri="{FF2B5EF4-FFF2-40B4-BE49-F238E27FC236}">
                    <a16:creationId xmlns:a16="http://schemas.microsoft.com/office/drawing/2014/main" id="{08AB8D29-08E4-4EB2-8814-25E4E36E78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08700" y="2763838"/>
                <a:ext cx="24288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ja-JP" sz="1500" b="1" dirty="0" err="1">
                    <a:latin typeface="Arial" charset="0"/>
                    <a:cs typeface="Arial" charset="0"/>
                  </a:rPr>
                  <a:t>Identificadores</a:t>
                </a:r>
                <a:r>
                  <a:rPr lang="en-US" altLang="ja-JP" sz="1500" b="1" dirty="0">
                    <a:latin typeface="Arial" charset="0"/>
                    <a:cs typeface="Arial" charset="0"/>
                  </a:rPr>
                  <a:t> y </a:t>
                </a:r>
                <a:r>
                  <a:rPr lang="en-US" altLang="ja-JP" sz="1500" b="1" dirty="0" err="1">
                    <a:latin typeface="Arial" charset="0"/>
                    <a:cs typeface="Arial" charset="0"/>
                  </a:rPr>
                  <a:t>códigos</a:t>
                </a:r>
                <a:r>
                  <a:rPr lang="en-US" altLang="ja-JP" sz="1500" b="1" dirty="0">
                    <a:latin typeface="Arial" charset="0"/>
                    <a:cs typeface="Arial" charset="0"/>
                  </a:rPr>
                  <a:t>  </a:t>
                </a:r>
              </a:p>
              <a:p>
                <a:endParaRPr lang="en-US" altLang="ja-JP" sz="1500" b="1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0" name="Text Box 416">
                <a:extLst>
                  <a:ext uri="{FF2B5EF4-FFF2-40B4-BE49-F238E27FC236}">
                    <a16:creationId xmlns:a16="http://schemas.microsoft.com/office/drawing/2014/main" id="{C97C8206-8392-40AF-BECF-4028BD9F06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1005" y="4174143"/>
                <a:ext cx="1063625" cy="7309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ja-JP" sz="1500" b="1" dirty="0" err="1">
                    <a:latin typeface="Arial" charset="0"/>
                    <a:cs typeface="Arial" charset="0"/>
                  </a:rPr>
                  <a:t>Lista</a:t>
                </a:r>
                <a:r>
                  <a:rPr lang="en-US" altLang="ja-JP" sz="1500" b="1" dirty="0">
                    <a:latin typeface="Arial" charset="0"/>
                    <a:cs typeface="Arial" charset="0"/>
                  </a:rPr>
                  <a:t> de  </a:t>
                </a:r>
              </a:p>
              <a:p>
                <a:r>
                  <a:rPr lang="en-US" altLang="ja-JP" sz="1500" b="1" dirty="0" err="1">
                    <a:latin typeface="Arial" charset="0"/>
                    <a:cs typeface="Arial" charset="0"/>
                  </a:rPr>
                  <a:t>actividades</a:t>
                </a:r>
                <a:r>
                  <a:rPr lang="en-US" altLang="ja-JP" sz="1500" b="1" dirty="0">
                    <a:latin typeface="Arial" charset="0"/>
                    <a:cs typeface="Arial" charset="0"/>
                  </a:rPr>
                  <a:t>  </a:t>
                </a:r>
              </a:p>
              <a:p>
                <a:endParaRPr lang="en-US" altLang="ja-JP" sz="1500" b="1" dirty="0">
                  <a:latin typeface="Arial" charset="0"/>
                  <a:cs typeface="Arial" charset="0"/>
                </a:endParaRPr>
              </a:p>
            </p:txBody>
          </p:sp>
        </p:grp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12E3DA63-CF3B-448D-B5BF-3D856AE48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962" y="2560778"/>
              <a:ext cx="672381" cy="672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1" name="418 Rectángulo">
            <a:extLst>
              <a:ext uri="{FF2B5EF4-FFF2-40B4-BE49-F238E27FC236}">
                <a16:creationId xmlns:a16="http://schemas.microsoft.com/office/drawing/2014/main" id="{CA8CF9D7-6B2B-4B7D-A453-E5565E34E18E}"/>
              </a:ext>
            </a:extLst>
          </p:cNvPr>
          <p:cNvSpPr/>
          <p:nvPr/>
        </p:nvSpPr>
        <p:spPr>
          <a:xfrm>
            <a:off x="8583028" y="4434876"/>
            <a:ext cx="307405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 i="1" dirty="0">
                <a:solidFill>
                  <a:schemeClr val="tx1"/>
                </a:solidFill>
              </a:rPr>
              <a:t>Cuando todavía es difuso el alcance del proyecto, se pueden utilizar cuentas de control o paquetes de planificación en la EDT para estimar actividades a nivel agregado. </a:t>
            </a:r>
            <a:endParaRPr lang="es-MX" dirty="0">
              <a:solidFill>
                <a:schemeClr val="tx1"/>
              </a:solidFill>
            </a:endParaRPr>
          </a:p>
        </p:txBody>
      </p:sp>
      <p:grpSp>
        <p:nvGrpSpPr>
          <p:cNvPr id="402" name="419 Grupo">
            <a:extLst>
              <a:ext uri="{FF2B5EF4-FFF2-40B4-BE49-F238E27FC236}">
                <a16:creationId xmlns:a16="http://schemas.microsoft.com/office/drawing/2014/main" id="{25F4D2C0-1A6D-45C1-AAF9-1D715103C447}"/>
              </a:ext>
            </a:extLst>
          </p:cNvPr>
          <p:cNvGrpSpPr/>
          <p:nvPr/>
        </p:nvGrpSpPr>
        <p:grpSpPr>
          <a:xfrm>
            <a:off x="9394784" y="2671834"/>
            <a:ext cx="1602057" cy="1508857"/>
            <a:chOff x="3851919" y="2636911"/>
            <a:chExt cx="1602057" cy="1652873"/>
          </a:xfrm>
        </p:grpSpPr>
        <p:pic>
          <p:nvPicPr>
            <p:cNvPr id="403" name="Picture 3">
              <a:extLst>
                <a:ext uri="{FF2B5EF4-FFF2-40B4-BE49-F238E27FC236}">
                  <a16:creationId xmlns:a16="http://schemas.microsoft.com/office/drawing/2014/main" id="{4193AF07-3027-46B9-9D52-5B5AFBDB29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68" t="10588" r="17085" b="13981"/>
            <a:stretch/>
          </p:blipFill>
          <p:spPr bwMode="auto">
            <a:xfrm>
              <a:off x="3851919" y="2636911"/>
              <a:ext cx="1602057" cy="1652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4" name="421 CuadroTexto">
              <a:extLst>
                <a:ext uri="{FF2B5EF4-FFF2-40B4-BE49-F238E27FC236}">
                  <a16:creationId xmlns:a16="http://schemas.microsoft.com/office/drawing/2014/main" id="{BC2CCCAB-26D5-44FC-AEB8-16A2842EC7A8}"/>
                </a:ext>
              </a:extLst>
            </p:cNvPr>
            <p:cNvSpPr txBox="1"/>
            <p:nvPr/>
          </p:nvSpPr>
          <p:spPr>
            <a:xfrm>
              <a:off x="3995936" y="3233323"/>
              <a:ext cx="1289989" cy="37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600" b="1" i="1" dirty="0"/>
                <a:t>¡Recordar!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9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6234D21-26A9-47A0-AB42-06F6551649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969" y="1187179"/>
            <a:ext cx="8756533" cy="477331"/>
          </a:xfrm>
        </p:spPr>
        <p:txBody>
          <a:bodyPr>
            <a:normAutofit/>
          </a:bodyPr>
          <a:lstStyle/>
          <a:p>
            <a:r>
              <a:rPr lang="es-PE" dirty="0"/>
              <a:t>Componentes de planificación en la EDT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A580E-8F37-4EBC-88AF-8942EFA455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4" name="1 Rectángulo">
            <a:extLst>
              <a:ext uri="{FF2B5EF4-FFF2-40B4-BE49-F238E27FC236}">
                <a16:creationId xmlns:a16="http://schemas.microsoft.com/office/drawing/2014/main" id="{C75EC95F-87D0-4F6B-9975-39567C02C883}"/>
              </a:ext>
            </a:extLst>
          </p:cNvPr>
          <p:cNvSpPr/>
          <p:nvPr/>
        </p:nvSpPr>
        <p:spPr>
          <a:xfrm>
            <a:off x="3863752" y="2178913"/>
            <a:ext cx="404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/>
              <a:t>Componentes de planificación en la EDT </a:t>
            </a:r>
            <a:endParaRPr lang="es-MX" dirty="0"/>
          </a:p>
        </p:txBody>
      </p:sp>
      <p:sp>
        <p:nvSpPr>
          <p:cNvPr id="5" name="2 Rectángulo">
            <a:extLst>
              <a:ext uri="{FF2B5EF4-FFF2-40B4-BE49-F238E27FC236}">
                <a16:creationId xmlns:a16="http://schemas.microsoft.com/office/drawing/2014/main" id="{866DC8C9-A6A0-4045-83BE-AE0A6A89D68F}"/>
              </a:ext>
            </a:extLst>
          </p:cNvPr>
          <p:cNvSpPr/>
          <p:nvPr/>
        </p:nvSpPr>
        <p:spPr>
          <a:xfrm>
            <a:off x="1991545" y="6004630"/>
            <a:ext cx="799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i="1" dirty="0"/>
              <a:t>Los paquetes de planificación están ubicados en la EDT por debajo de las cuentas de control y por encima de los paquetes de trabajo (último nivel de la EDT) </a:t>
            </a:r>
            <a:endParaRPr lang="es-MX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403501B-2B40-4BBC-86FD-D6282BDDF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406" y="2548245"/>
            <a:ext cx="686795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3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5EA1F9A-E470-43F1-9E6A-22E0BA173D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Definir las Actividades</a:t>
            </a:r>
            <a:endParaRPr lang="es-PE" dirty="0"/>
          </a:p>
          <a:p>
            <a:r>
              <a:rPr lang="es-ES" dirty="0"/>
              <a:t>Salidas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772D99-767F-4505-BA37-31A70E4EB7B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43E20-A092-4AA1-B61E-B94A30BFBB2B}"/>
              </a:ext>
            </a:extLst>
          </p:cNvPr>
          <p:cNvSpPr txBox="1">
            <a:spLocks noChangeArrowheads="1"/>
          </p:cNvSpPr>
          <p:nvPr/>
        </p:nvSpPr>
        <p:spPr>
          <a:xfrm>
            <a:off x="486507" y="1938094"/>
            <a:ext cx="7850188" cy="43338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s-ES" sz="2600"/>
              <a:t>Atributos de la actividad</a:t>
            </a:r>
          </a:p>
          <a:p>
            <a:pPr lvl="2" algn="just">
              <a:lnSpc>
                <a:spcPct val="80000"/>
              </a:lnSpc>
            </a:pPr>
            <a:r>
              <a:rPr lang="es-PE" sz="2200"/>
              <a:t>Las actividades tienen una duración, durante el cual se realiza el trabajo de esta actividad, y pueden tener los recursos y los costos asociados con el trabajo.</a:t>
            </a:r>
          </a:p>
          <a:p>
            <a:pPr lvl="2" algn="just">
              <a:lnSpc>
                <a:spcPct val="80000"/>
              </a:lnSpc>
            </a:pPr>
            <a:r>
              <a:rPr lang="es-PE" sz="2200"/>
              <a:t>Atributos de la actividad extienden la descripción de la actividad mediante la identificación de los múltiples componentes asociados con cada actividad</a:t>
            </a:r>
          </a:p>
          <a:p>
            <a:pPr lvl="2" algn="just">
              <a:lnSpc>
                <a:spcPct val="80000"/>
              </a:lnSpc>
            </a:pPr>
            <a:r>
              <a:rPr lang="es-PE" sz="2200"/>
              <a:t>Atributos de la actividad se pueden utilizar para identificar a la persona responsable de la ejecución de la obra, el área geográfica o el lugar donde el trabajo tiene que ser realizado, el proyecto de calendario de la actividad se le asigna, y el tipo de actividad como el nivel de esfuerzo</a:t>
            </a:r>
            <a:endParaRPr lang="es-ES" sz="2200"/>
          </a:p>
          <a:p>
            <a:pPr lvl="1">
              <a:lnSpc>
                <a:spcPct val="80000"/>
              </a:lnSpc>
            </a:pPr>
            <a:endParaRPr lang="es-ES"/>
          </a:p>
          <a:p>
            <a:pPr>
              <a:lnSpc>
                <a:spcPct val="80000"/>
              </a:lnSpc>
            </a:pPr>
            <a:endParaRPr lang="es-PE" sz="300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pic>
        <p:nvPicPr>
          <p:cNvPr id="5" name="Picture 6" descr="https://encrypted-tbn1.gstatic.com/images?q=tbn:ANd9GcT4V3lAuOvBzIuBvhOj8FksC5zd7lt_T5hEQnU4JGtw4_iXuodAwQ">
            <a:extLst>
              <a:ext uri="{FF2B5EF4-FFF2-40B4-BE49-F238E27FC236}">
                <a16:creationId xmlns:a16="http://schemas.microsoft.com/office/drawing/2014/main" id="{19DF6254-0392-47CD-8C54-27C7276B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598" y="3250814"/>
            <a:ext cx="2238811" cy="14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36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C4CA3D-6894-4237-A027-C6D8196811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969" y="1187179"/>
            <a:ext cx="8933871" cy="477331"/>
          </a:xfrm>
        </p:spPr>
        <p:txBody>
          <a:bodyPr>
            <a:normAutofit/>
          </a:bodyPr>
          <a:lstStyle/>
          <a:p>
            <a:r>
              <a:rPr lang="es-PE" dirty="0"/>
              <a:t>Atributo de la actividad - ejemplo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A5A7BE-B362-44AF-A6BE-68CAF865CEC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29B19C-948B-4B98-9916-2F26AA5D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46" y="2301244"/>
            <a:ext cx="7130752" cy="378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93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06E65C1-FBC6-4C56-B436-8A23714C6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Definir las Actividades</a:t>
            </a:r>
            <a:endParaRPr lang="es-PE" dirty="0"/>
          </a:p>
          <a:p>
            <a:r>
              <a:rPr lang="es-ES" dirty="0"/>
              <a:t>Salidas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1ED968-F027-4090-B366-3099A37EE7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0321C-2287-48E4-B52A-71C0D8227F6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84375"/>
            <a:ext cx="8112125" cy="379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s-ES" sz="2600"/>
              <a:t>Lista de hitos</a:t>
            </a:r>
          </a:p>
          <a:p>
            <a:pPr lvl="2" algn="just">
              <a:lnSpc>
                <a:spcPct val="80000"/>
              </a:lnSpc>
            </a:pPr>
            <a:r>
              <a:rPr lang="es-PE" sz="2200"/>
              <a:t>Un hito es un punto o evento importante en un proyecto. </a:t>
            </a:r>
          </a:p>
          <a:p>
            <a:pPr lvl="2" algn="just">
              <a:lnSpc>
                <a:spcPct val="80000"/>
              </a:lnSpc>
            </a:pPr>
            <a:r>
              <a:rPr lang="es-PE" sz="2200"/>
              <a:t>Es una lista de identificación de todos los hitos del proyecto e indica si el hito es obligatoria, tales como los exigidos por contrato, u opcionales, tales como los basados ​​en la información histórica.</a:t>
            </a:r>
          </a:p>
          <a:p>
            <a:pPr lvl="2" algn="just">
              <a:lnSpc>
                <a:spcPct val="80000"/>
              </a:lnSpc>
            </a:pPr>
            <a:r>
              <a:rPr lang="es-PE" sz="2200"/>
              <a:t>Los hitos son similares a las actividades del cronograma regulares, con la misma estructura y los atributos, pero tienen duración cero porque hitos representan un momento en el tiempo.</a:t>
            </a:r>
            <a:endParaRPr lang="es-ES" sz="2200"/>
          </a:p>
          <a:p>
            <a:pPr>
              <a:lnSpc>
                <a:spcPct val="80000"/>
              </a:lnSpc>
            </a:pPr>
            <a:endParaRPr lang="es-PE" sz="300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12CFBC0-3F30-4B93-985D-9390BB4D4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8"/>
          <a:stretch/>
        </p:blipFill>
        <p:spPr bwMode="auto">
          <a:xfrm>
            <a:off x="8828893" y="2851376"/>
            <a:ext cx="1955948" cy="151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4 Rectángulo">
            <a:extLst>
              <a:ext uri="{FF2B5EF4-FFF2-40B4-BE49-F238E27FC236}">
                <a16:creationId xmlns:a16="http://schemas.microsoft.com/office/drawing/2014/main" id="{39EE122F-F966-47EA-9B51-1EA5AAB161B2}"/>
              </a:ext>
            </a:extLst>
          </p:cNvPr>
          <p:cNvSpPr/>
          <p:nvPr/>
        </p:nvSpPr>
        <p:spPr>
          <a:xfrm>
            <a:off x="2992125" y="5391690"/>
            <a:ext cx="662473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 i="1" dirty="0"/>
              <a:t>Mientras que las actividades tienen principio y fin, los hitos no tienen duración. Por ejemplo, un hito sería la firma del contrato el 15 de septiembre a las 10:00 am.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554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51CF199-8BD1-4288-AB62-CC97E4300D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Secuenciar las Actividades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44037-5188-4F51-851C-F623B95BDE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20B0D0-85DE-47E0-8644-4FBA07D28615}"/>
              </a:ext>
            </a:extLst>
          </p:cNvPr>
          <p:cNvSpPr txBox="1">
            <a:spLocks noChangeArrowheads="1"/>
          </p:cNvSpPr>
          <p:nvPr/>
        </p:nvSpPr>
        <p:spPr>
          <a:xfrm>
            <a:off x="615461" y="2119191"/>
            <a:ext cx="9272954" cy="303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80000"/>
              </a:lnSpc>
            </a:pPr>
            <a:r>
              <a:rPr lang="es-PE" sz="2600"/>
              <a:t>Proceso que consiste en identificar y documentar las relaciones entre las actividades del proyecto.</a:t>
            </a:r>
          </a:p>
          <a:p>
            <a:pPr lvl="1" algn="just">
              <a:lnSpc>
                <a:spcPct val="80000"/>
              </a:lnSpc>
            </a:pPr>
            <a:r>
              <a:rPr lang="es-PE" sz="2600"/>
              <a:t>La secuenciación se establece mediante relaciones lógicas.</a:t>
            </a:r>
          </a:p>
          <a:p>
            <a:pPr lvl="1" algn="just">
              <a:lnSpc>
                <a:spcPct val="80000"/>
              </a:lnSpc>
            </a:pPr>
            <a:r>
              <a:rPr lang="es-PE" sz="2600"/>
              <a:t>Cada actividad e hito, a excepción del primero y el último, se conecta con al menos un predecesor y un sucesor.</a:t>
            </a:r>
          </a:p>
          <a:p>
            <a:pPr lvl="1">
              <a:lnSpc>
                <a:spcPct val="80000"/>
              </a:lnSpc>
            </a:pPr>
            <a:endParaRPr lang="es-ES" sz="2600" i="1"/>
          </a:p>
          <a:p>
            <a:pPr>
              <a:lnSpc>
                <a:spcPct val="80000"/>
              </a:lnSpc>
            </a:pPr>
            <a:endParaRPr lang="es-PE" sz="300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5758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273257F-D179-0F4C-B01F-BB2035DAE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10983" y="1801953"/>
            <a:ext cx="7180667" cy="1890241"/>
          </a:xfrm>
        </p:spPr>
        <p:txBody>
          <a:bodyPr vert="horz" lIns="0" tIns="0" rIns="0" bIns="0" rtlCol="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s-PE" dirty="0">
                <a:latin typeface="Stag Book"/>
                <a:cs typeface="Arial"/>
              </a:rPr>
              <a:t>Logro de Aprendizaje N</a:t>
            </a:r>
            <a:r>
              <a:rPr lang="es-PE" sz="4000" spc="0" dirty="0">
                <a:latin typeface="Stag Book"/>
                <a:cs typeface="Arial"/>
              </a:rPr>
              <a:t>°5</a:t>
            </a:r>
            <a:r>
              <a:rPr lang="es-PE" dirty="0">
                <a:latin typeface="Stag Book"/>
                <a:cs typeface="Arial"/>
              </a:rPr>
              <a:t>:</a:t>
            </a:r>
            <a:endParaRPr lang="es-PE" sz="4000" spc="0" dirty="0">
              <a:latin typeface="Stag Book"/>
              <a:cs typeface="Arial"/>
            </a:endParaRPr>
          </a:p>
          <a:p>
            <a:r>
              <a:rPr lang="es-PE" dirty="0">
                <a:latin typeface="Stag Book"/>
                <a:cs typeface="Arial"/>
              </a:rPr>
              <a:t>Identifica los procesos requeridos mediante la gestión del cronograma del proyecto para administrar su finalización.</a:t>
            </a:r>
            <a:endParaRPr lang="es-ES" sz="4000" spc="0" dirty="0">
              <a:latin typeface="Stag Boo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92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AE8CE22-D57A-46DB-8E18-BF90756AA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Secuenciar las Actividades</a:t>
            </a:r>
            <a:endParaRPr lang="es-PE" dirty="0"/>
          </a:p>
          <a:p>
            <a:r>
              <a:rPr lang="es-ES" dirty="0"/>
              <a:t>Mapa del proceso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101D9-F1DD-46AF-8E72-21F05622FBD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67096ED-C85A-4ACD-9E15-7283DF932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83" y="3423191"/>
            <a:ext cx="2952328" cy="19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4 Flecha derecha">
            <a:extLst>
              <a:ext uri="{FF2B5EF4-FFF2-40B4-BE49-F238E27FC236}">
                <a16:creationId xmlns:a16="http://schemas.microsoft.com/office/drawing/2014/main" id="{3EB511C5-8CA7-4188-9150-1E3FC1168886}"/>
              </a:ext>
            </a:extLst>
          </p:cNvPr>
          <p:cNvSpPr/>
          <p:nvPr/>
        </p:nvSpPr>
        <p:spPr>
          <a:xfrm>
            <a:off x="4354415" y="4239743"/>
            <a:ext cx="597024" cy="491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15 Flecha derecha">
            <a:extLst>
              <a:ext uri="{FF2B5EF4-FFF2-40B4-BE49-F238E27FC236}">
                <a16:creationId xmlns:a16="http://schemas.microsoft.com/office/drawing/2014/main" id="{CBEACE82-A130-4D2C-B71A-3B5B87C27B5C}"/>
              </a:ext>
            </a:extLst>
          </p:cNvPr>
          <p:cNvSpPr/>
          <p:nvPr/>
        </p:nvSpPr>
        <p:spPr>
          <a:xfrm>
            <a:off x="7870469" y="4164050"/>
            <a:ext cx="691234" cy="5589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Picture 8" descr="stock photo : Factory with solar panels 3d illustration">
            <a:extLst>
              <a:ext uri="{FF2B5EF4-FFF2-40B4-BE49-F238E27FC236}">
                <a16:creationId xmlns:a16="http://schemas.microsoft.com/office/drawing/2014/main" id="{9A10EE57-6088-4B30-AA15-E20D6B9D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42" y="5185720"/>
            <a:ext cx="787753" cy="8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7 CuadroTexto">
            <a:extLst>
              <a:ext uri="{FF2B5EF4-FFF2-40B4-BE49-F238E27FC236}">
                <a16:creationId xmlns:a16="http://schemas.microsoft.com/office/drawing/2014/main" id="{60956CF1-52B5-4196-9C70-02592EEF89C1}"/>
              </a:ext>
            </a:extLst>
          </p:cNvPr>
          <p:cNvSpPr txBox="1"/>
          <p:nvPr/>
        </p:nvSpPr>
        <p:spPr>
          <a:xfrm>
            <a:off x="1686405" y="5977809"/>
            <a:ext cx="15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Factores Ambientales de la Empresa</a:t>
            </a:r>
          </a:p>
        </p:txBody>
      </p:sp>
      <p:pic>
        <p:nvPicPr>
          <p:cNvPr id="9" name="Picture 10" descr="stock vector : folder with documents">
            <a:extLst>
              <a:ext uri="{FF2B5EF4-FFF2-40B4-BE49-F238E27FC236}">
                <a16:creationId xmlns:a16="http://schemas.microsoft.com/office/drawing/2014/main" id="{35414F3E-2529-40FA-A322-6003BADA3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6"/>
          <a:stretch/>
        </p:blipFill>
        <p:spPr bwMode="auto">
          <a:xfrm>
            <a:off x="3362884" y="5761785"/>
            <a:ext cx="952500" cy="7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19 CuadroTexto">
            <a:extLst>
              <a:ext uri="{FF2B5EF4-FFF2-40B4-BE49-F238E27FC236}">
                <a16:creationId xmlns:a16="http://schemas.microsoft.com/office/drawing/2014/main" id="{ADA2EE14-BB4A-4D35-8F0E-C7E122F2577D}"/>
              </a:ext>
            </a:extLst>
          </p:cNvPr>
          <p:cNvSpPr txBox="1"/>
          <p:nvPr/>
        </p:nvSpPr>
        <p:spPr>
          <a:xfrm>
            <a:off x="4278693" y="5777004"/>
            <a:ext cx="15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Activos de los Procesos de la Organización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BF5EBA5-0CC5-4C5E-A54A-18D499D61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51" y="2089376"/>
            <a:ext cx="709514" cy="7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22 CuadroTexto">
            <a:extLst>
              <a:ext uri="{FF2B5EF4-FFF2-40B4-BE49-F238E27FC236}">
                <a16:creationId xmlns:a16="http://schemas.microsoft.com/office/drawing/2014/main" id="{0A194261-02F6-40F9-B3F5-511067933013}"/>
              </a:ext>
            </a:extLst>
          </p:cNvPr>
          <p:cNvSpPr txBox="1"/>
          <p:nvPr/>
        </p:nvSpPr>
        <p:spPr>
          <a:xfrm>
            <a:off x="2781867" y="2195504"/>
            <a:ext cx="148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Plan de Gestión del Cronograma</a:t>
            </a:r>
          </a:p>
        </p:txBody>
      </p:sp>
      <p:sp>
        <p:nvSpPr>
          <p:cNvPr id="13" name="26 CuadroTexto">
            <a:extLst>
              <a:ext uri="{FF2B5EF4-FFF2-40B4-BE49-F238E27FC236}">
                <a16:creationId xmlns:a16="http://schemas.microsoft.com/office/drawing/2014/main" id="{296546B1-2BB5-40D3-B63F-2225CB1412DC}"/>
              </a:ext>
            </a:extLst>
          </p:cNvPr>
          <p:cNvSpPr txBox="1"/>
          <p:nvPr/>
        </p:nvSpPr>
        <p:spPr>
          <a:xfrm>
            <a:off x="4854001" y="2952605"/>
            <a:ext cx="122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Método de Diagramación por Precedencia (PDM)</a:t>
            </a:r>
          </a:p>
        </p:txBody>
      </p:sp>
      <p:sp>
        <p:nvSpPr>
          <p:cNvPr id="14" name="28 CuadroTexto">
            <a:extLst>
              <a:ext uri="{FF2B5EF4-FFF2-40B4-BE49-F238E27FC236}">
                <a16:creationId xmlns:a16="http://schemas.microsoft.com/office/drawing/2014/main" id="{10C4442D-220D-40EA-8281-DD0E59937DC8}"/>
              </a:ext>
            </a:extLst>
          </p:cNvPr>
          <p:cNvSpPr txBox="1"/>
          <p:nvPr/>
        </p:nvSpPr>
        <p:spPr>
          <a:xfrm>
            <a:off x="6078137" y="2953473"/>
            <a:ext cx="134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Determinación de Dependencias</a:t>
            </a:r>
          </a:p>
        </p:txBody>
      </p:sp>
      <p:sp>
        <p:nvSpPr>
          <p:cNvPr id="15" name="30 CuadroTexto">
            <a:extLst>
              <a:ext uri="{FF2B5EF4-FFF2-40B4-BE49-F238E27FC236}">
                <a16:creationId xmlns:a16="http://schemas.microsoft.com/office/drawing/2014/main" id="{CCB70B84-E529-4138-B10C-5404E5DCC4EA}"/>
              </a:ext>
            </a:extLst>
          </p:cNvPr>
          <p:cNvSpPr txBox="1"/>
          <p:nvPr/>
        </p:nvSpPr>
        <p:spPr>
          <a:xfrm>
            <a:off x="8754988" y="4436024"/>
            <a:ext cx="109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Diagramas de Red</a:t>
            </a:r>
          </a:p>
        </p:txBody>
      </p:sp>
      <p:sp>
        <p:nvSpPr>
          <p:cNvPr id="16" name="34 CuadroTexto">
            <a:extLst>
              <a:ext uri="{FF2B5EF4-FFF2-40B4-BE49-F238E27FC236}">
                <a16:creationId xmlns:a16="http://schemas.microsoft.com/office/drawing/2014/main" id="{C7A3C90E-9A19-4F9E-873A-E7554003156E}"/>
              </a:ext>
            </a:extLst>
          </p:cNvPr>
          <p:cNvSpPr txBox="1"/>
          <p:nvPr/>
        </p:nvSpPr>
        <p:spPr>
          <a:xfrm>
            <a:off x="2842622" y="4476776"/>
            <a:ext cx="1148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Lista de hitos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423966BC-B611-4319-9277-7BDC9DF47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52" y="2789706"/>
            <a:ext cx="672381" cy="67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36 CuadroTexto">
            <a:extLst>
              <a:ext uri="{FF2B5EF4-FFF2-40B4-BE49-F238E27FC236}">
                <a16:creationId xmlns:a16="http://schemas.microsoft.com/office/drawing/2014/main" id="{C6C9E521-EF0C-40B4-829F-A3DBEB43E0C4}"/>
              </a:ext>
            </a:extLst>
          </p:cNvPr>
          <p:cNvSpPr txBox="1"/>
          <p:nvPr/>
        </p:nvSpPr>
        <p:spPr>
          <a:xfrm>
            <a:off x="2770239" y="2881465"/>
            <a:ext cx="109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Lista de Actividades</a:t>
            </a:r>
          </a:p>
        </p:txBody>
      </p:sp>
      <p:pic>
        <p:nvPicPr>
          <p:cNvPr id="19" name="Picture 6" descr="https://encrypted-tbn1.gstatic.com/images?q=tbn:ANd9GcT4V3lAuOvBzIuBvhOj8FksC5zd7lt_T5hEQnU4JGtw4_iXuodAwQ">
            <a:extLst>
              <a:ext uri="{FF2B5EF4-FFF2-40B4-BE49-F238E27FC236}">
                <a16:creationId xmlns:a16="http://schemas.microsoft.com/office/drawing/2014/main" id="{EFFFB372-543B-4CC1-96F1-CC4B5CAAF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67" y="3601545"/>
            <a:ext cx="941354" cy="60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38 CuadroTexto">
            <a:extLst>
              <a:ext uri="{FF2B5EF4-FFF2-40B4-BE49-F238E27FC236}">
                <a16:creationId xmlns:a16="http://schemas.microsoft.com/office/drawing/2014/main" id="{DB2CA5B5-A014-483B-9092-DF6B7F31D985}"/>
              </a:ext>
            </a:extLst>
          </p:cNvPr>
          <p:cNvSpPr txBox="1"/>
          <p:nvPr/>
        </p:nvSpPr>
        <p:spPr>
          <a:xfrm>
            <a:off x="2842247" y="3628404"/>
            <a:ext cx="109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Atributos de la actividad</a:t>
            </a:r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BAEE3FB1-2124-4EA2-86C0-BEDCFCCFC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8"/>
          <a:stretch/>
        </p:blipFill>
        <p:spPr bwMode="auto">
          <a:xfrm>
            <a:off x="1921323" y="4309958"/>
            <a:ext cx="860544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7D12254-58EF-4922-ACD2-1AE53E7F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81" y="5041704"/>
            <a:ext cx="556435" cy="7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41 CuadroTexto">
            <a:extLst>
              <a:ext uri="{FF2B5EF4-FFF2-40B4-BE49-F238E27FC236}">
                <a16:creationId xmlns:a16="http://schemas.microsoft.com/office/drawing/2014/main" id="{BCF652EB-3B46-43AB-BDEE-BBEDFAF69D2C}"/>
              </a:ext>
            </a:extLst>
          </p:cNvPr>
          <p:cNvSpPr txBox="1"/>
          <p:nvPr/>
        </p:nvSpPr>
        <p:spPr>
          <a:xfrm>
            <a:off x="3377125" y="5155129"/>
            <a:ext cx="148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Enunciado del alcance del proyecto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9C671425-85E2-4CD9-8AE8-1AFC333ED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4" t="17707" r="17831" b="16681"/>
          <a:stretch/>
        </p:blipFill>
        <p:spPr bwMode="auto">
          <a:xfrm>
            <a:off x="6082608" y="2207876"/>
            <a:ext cx="1152128" cy="6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6331F74-ACF3-4B42-B634-04088B144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t="20486" r="19609" b="17263"/>
          <a:stretch/>
        </p:blipFill>
        <p:spPr bwMode="auto">
          <a:xfrm>
            <a:off x="4873426" y="2305401"/>
            <a:ext cx="1082439" cy="63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EC81A1FA-1792-4E41-A3AE-01BE4C1569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9" t="42937" r="16705" b="20842"/>
          <a:stretch/>
        </p:blipFill>
        <p:spPr bwMode="auto">
          <a:xfrm>
            <a:off x="7450760" y="2234508"/>
            <a:ext cx="1680649" cy="57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43 CuadroTexto">
            <a:extLst>
              <a:ext uri="{FF2B5EF4-FFF2-40B4-BE49-F238E27FC236}">
                <a16:creationId xmlns:a16="http://schemas.microsoft.com/office/drawing/2014/main" id="{49AF338C-CB15-4725-9E14-773FAA94281C}"/>
              </a:ext>
            </a:extLst>
          </p:cNvPr>
          <p:cNvSpPr txBox="1"/>
          <p:nvPr/>
        </p:nvSpPr>
        <p:spPr>
          <a:xfrm>
            <a:off x="7421980" y="2873508"/>
            <a:ext cx="1228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Aplicación de Adelantos y Retrasos</a:t>
            </a:r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id="{C6214E8C-10B0-4768-9636-F63A7F8D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989" y="3760669"/>
            <a:ext cx="1144043" cy="63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45 CuadroTexto">
            <a:extLst>
              <a:ext uri="{FF2B5EF4-FFF2-40B4-BE49-F238E27FC236}">
                <a16:creationId xmlns:a16="http://schemas.microsoft.com/office/drawing/2014/main" id="{7CB4112D-0B25-4863-BB66-C509C7B2C024}"/>
              </a:ext>
            </a:extLst>
          </p:cNvPr>
          <p:cNvSpPr txBox="1"/>
          <p:nvPr/>
        </p:nvSpPr>
        <p:spPr>
          <a:xfrm>
            <a:off x="7887034" y="4977685"/>
            <a:ext cx="1507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b="1" u="sng" dirty="0">
                <a:solidFill>
                  <a:srgbClr val="FF0000"/>
                </a:solidFill>
              </a:rPr>
              <a:t>ACTUALIZACIONES</a:t>
            </a: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C11D6338-5A9C-4F59-9C8D-63AF28ED8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447" y="5545761"/>
            <a:ext cx="1108783" cy="83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47 CuadroTexto">
            <a:extLst>
              <a:ext uri="{FF2B5EF4-FFF2-40B4-BE49-F238E27FC236}">
                <a16:creationId xmlns:a16="http://schemas.microsoft.com/office/drawing/2014/main" id="{D5B884FF-B48A-4E7A-BC7F-24C06AE0DA25}"/>
              </a:ext>
            </a:extLst>
          </p:cNvPr>
          <p:cNvSpPr txBox="1"/>
          <p:nvPr/>
        </p:nvSpPr>
        <p:spPr>
          <a:xfrm>
            <a:off x="9259529" y="5689777"/>
            <a:ext cx="107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Documentos del Proyecto</a:t>
            </a:r>
          </a:p>
        </p:txBody>
      </p:sp>
      <p:cxnSp>
        <p:nvCxnSpPr>
          <p:cNvPr id="32" name="48 Conector recto de flecha">
            <a:extLst>
              <a:ext uri="{FF2B5EF4-FFF2-40B4-BE49-F238E27FC236}">
                <a16:creationId xmlns:a16="http://schemas.microsoft.com/office/drawing/2014/main" id="{0B870635-6DD8-459A-AB1A-12007F75A4C3}"/>
              </a:ext>
            </a:extLst>
          </p:cNvPr>
          <p:cNvCxnSpPr>
            <a:endCxn id="30" idx="0"/>
          </p:cNvCxnSpPr>
          <p:nvPr/>
        </p:nvCxnSpPr>
        <p:spPr>
          <a:xfrm flipH="1">
            <a:off x="8722838" y="5262224"/>
            <a:ext cx="18616" cy="28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42 Conector recto">
            <a:extLst>
              <a:ext uri="{FF2B5EF4-FFF2-40B4-BE49-F238E27FC236}">
                <a16:creationId xmlns:a16="http://schemas.microsoft.com/office/drawing/2014/main" id="{5D1B97C4-BE38-4C05-A278-149ABB806DAF}"/>
              </a:ext>
            </a:extLst>
          </p:cNvPr>
          <p:cNvCxnSpPr/>
          <p:nvPr/>
        </p:nvCxnSpPr>
        <p:spPr>
          <a:xfrm>
            <a:off x="4446638" y="2141270"/>
            <a:ext cx="0" cy="1571020"/>
          </a:xfrm>
          <a:prstGeom prst="line">
            <a:avLst/>
          </a:prstGeom>
          <a:ln w="25400">
            <a:solidFill>
              <a:srgbClr val="104E9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44 Conector recto">
            <a:extLst>
              <a:ext uri="{FF2B5EF4-FFF2-40B4-BE49-F238E27FC236}">
                <a16:creationId xmlns:a16="http://schemas.microsoft.com/office/drawing/2014/main" id="{F3795503-35C7-4029-8C84-1DEB2EA3D061}"/>
              </a:ext>
            </a:extLst>
          </p:cNvPr>
          <p:cNvCxnSpPr/>
          <p:nvPr/>
        </p:nvCxnSpPr>
        <p:spPr>
          <a:xfrm>
            <a:off x="8247509" y="3529536"/>
            <a:ext cx="1939554" cy="0"/>
          </a:xfrm>
          <a:prstGeom prst="line">
            <a:avLst/>
          </a:prstGeom>
          <a:ln w="25400">
            <a:solidFill>
              <a:srgbClr val="104E9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37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CCF4955-AACE-4E5B-82DC-5B99E556A2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Secuenciar las Actividades</a:t>
            </a:r>
            <a:endParaRPr lang="es-PE" dirty="0"/>
          </a:p>
          <a:p>
            <a:r>
              <a:rPr lang="es-ES" dirty="0"/>
              <a:t>Herramientas y Técnicas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51CBC6-68A9-425F-BCCF-4F8EF89662B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270D4-ED3C-41B1-AC8A-A2F4456C703E}"/>
              </a:ext>
            </a:extLst>
          </p:cNvPr>
          <p:cNvSpPr txBox="1">
            <a:spLocks noChangeArrowheads="1"/>
          </p:cNvSpPr>
          <p:nvPr/>
        </p:nvSpPr>
        <p:spPr>
          <a:xfrm>
            <a:off x="556846" y="2295035"/>
            <a:ext cx="10509740" cy="282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s-MX"/>
              <a:t>Método de Diagramación por precedencia (PDM: Precedence Diagramming Method)</a:t>
            </a:r>
          </a:p>
          <a:p>
            <a:pPr lvl="2" algn="just"/>
            <a:r>
              <a:rPr lang="es-MX"/>
              <a:t>Las actividades se representan en cada nodo y las flechas indican precedencia, también conocido como AON (activity on node). </a:t>
            </a:r>
          </a:p>
          <a:p>
            <a:pPr lvl="1">
              <a:lnSpc>
                <a:spcPct val="80000"/>
              </a:lnSpc>
            </a:pPr>
            <a:endParaRPr lang="es-ES" sz="2600" i="1"/>
          </a:p>
          <a:p>
            <a:pPr>
              <a:lnSpc>
                <a:spcPct val="80000"/>
              </a:lnSpc>
            </a:pPr>
            <a:endParaRPr lang="es-PE" sz="3000"/>
          </a:p>
          <a:p>
            <a:pPr algn="ctr">
              <a:lnSpc>
                <a:spcPct val="80000"/>
              </a:lnSpc>
            </a:pPr>
            <a:endParaRPr lang="en-US" sz="3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1EBEDE5-9B90-4FFF-936B-2E3F85460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33243"/>
          <a:stretch/>
        </p:blipFill>
        <p:spPr bwMode="auto">
          <a:xfrm>
            <a:off x="3039063" y="3555730"/>
            <a:ext cx="6149943" cy="221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716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030498D-321B-4025-9E88-40A17F11F5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Secuenciar las Actividades</a:t>
            </a:r>
            <a:endParaRPr lang="es-PE" dirty="0"/>
          </a:p>
          <a:p>
            <a:r>
              <a:rPr lang="es-ES" dirty="0"/>
              <a:t>Herramientas y Técnicas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A11D57-23B0-41D3-A87E-67CC6DA7122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4" name="1 Rectángulo">
            <a:extLst>
              <a:ext uri="{FF2B5EF4-FFF2-40B4-BE49-F238E27FC236}">
                <a16:creationId xmlns:a16="http://schemas.microsoft.com/office/drawing/2014/main" id="{B233A483-41B4-4288-B82A-A8D1142B3237}"/>
              </a:ext>
            </a:extLst>
          </p:cNvPr>
          <p:cNvSpPr/>
          <p:nvPr/>
        </p:nvSpPr>
        <p:spPr>
          <a:xfrm>
            <a:off x="2020852" y="1963798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diagramación por precedencia permite cuatro tipos de dependencias entre las actividades: final a inicio, final a final, inicio a inicio, e inicio a final. Esta última no se utiliza, siendo la más utilizada la relación final a inicio. </a:t>
            </a:r>
          </a:p>
          <a:p>
            <a:pPr algn="just"/>
            <a:endParaRPr lang="es-MX" dirty="0"/>
          </a:p>
          <a:p>
            <a:pPr algn="just"/>
            <a:r>
              <a:rPr lang="es-MX" b="1" dirty="0">
                <a:solidFill>
                  <a:srgbClr val="104E92"/>
                </a:solidFill>
              </a:rPr>
              <a:t>Tipo de dependencias del PDM </a:t>
            </a:r>
            <a:endParaRPr lang="es-MX" dirty="0">
              <a:solidFill>
                <a:srgbClr val="104E92"/>
              </a:solidFill>
            </a:endParaRPr>
          </a:p>
          <a:p>
            <a:pPr algn="just"/>
            <a:r>
              <a:rPr lang="es-MX" dirty="0"/>
              <a:t>- Final a inicio: B puede comenzar cuando A termina 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- Final a final: B no puede finalizar hasta que A finalice 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- Inicio a inicio: B no puede comenzar hasta que A comience 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- Inicio a fin: B no puede finalizar hasta que comience A (no se usa). </a:t>
            </a:r>
          </a:p>
          <a:p>
            <a:pPr algn="just"/>
            <a:endParaRPr lang="es-MX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BFCEAC-7D54-46D0-994D-8E0ADBF7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27" y="3286225"/>
            <a:ext cx="2255386" cy="42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CACD556-F3F6-4431-816B-7D4503132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34" y="3980588"/>
            <a:ext cx="1677772" cy="72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4EC558B-B83F-4243-9AE2-C77FCEF0B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85" y="4916126"/>
            <a:ext cx="1953160" cy="65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30E4226-E5B2-4BC5-A25A-A705B0DED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l="9347" t="70975" r="23457"/>
          <a:stretch/>
        </p:blipFill>
        <p:spPr bwMode="auto">
          <a:xfrm>
            <a:off x="8407397" y="5781419"/>
            <a:ext cx="1713507" cy="58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121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DD301EE-9DD4-4C54-9C57-3A37AED9F4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968" y="1187179"/>
            <a:ext cx="9432635" cy="47733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Secuenciar las Actividades</a:t>
            </a:r>
            <a:endParaRPr lang="es-PE" dirty="0"/>
          </a:p>
          <a:p>
            <a:r>
              <a:rPr lang="es-ES" dirty="0"/>
              <a:t>Herramientas y Técnicas: Tipos de dependencias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4F000-A279-4B9E-A639-49156938E2C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9458AD-C978-45A0-BAD0-54F567D9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9306" y="2201561"/>
            <a:ext cx="8136904" cy="420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922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F342F8A-1777-48E9-9698-020D2E6122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Secuenciar las Actividades</a:t>
            </a:r>
            <a:endParaRPr lang="es-PE" dirty="0"/>
          </a:p>
          <a:p>
            <a:r>
              <a:rPr lang="es-ES" dirty="0"/>
              <a:t>Salidas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9A55B7-86B2-48B1-9014-EE2E16CA6A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599628-670B-4C1F-A4B0-C70761421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237" y="2105649"/>
            <a:ext cx="7653079" cy="428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211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A65D2BA-4F12-4DD7-AC54-7385A2C2AE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/>
              <a:t>Ejemplo Adelantos y retrasos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FB79E5-FBCE-41B9-BA8E-BD1F4F65C0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4" name="1 Rectángulo">
            <a:extLst>
              <a:ext uri="{FF2B5EF4-FFF2-40B4-BE49-F238E27FC236}">
                <a16:creationId xmlns:a16="http://schemas.microsoft.com/office/drawing/2014/main" id="{A9687910-B4CB-4885-8EBE-884132B8E0A4}"/>
              </a:ext>
            </a:extLst>
          </p:cNvPr>
          <p:cNvSpPr/>
          <p:nvPr/>
        </p:nvSpPr>
        <p:spPr>
          <a:xfrm>
            <a:off x="1818220" y="1823121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b="1" dirty="0"/>
              <a:t>Adelanto</a:t>
            </a:r>
            <a:r>
              <a:rPr lang="es-MX" dirty="0"/>
              <a:t>: la “viabilidad económica” puede comenzar cuando la “viabilidad legal” tenga un avance del 50%. 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 </a:t>
            </a:r>
          </a:p>
          <a:p>
            <a:pPr algn="just"/>
            <a:r>
              <a:rPr lang="es-MX" b="1" dirty="0"/>
              <a:t>Retraso</a:t>
            </a:r>
            <a:r>
              <a:rPr lang="es-MX" dirty="0"/>
              <a:t>: la “viabilidad económica” comienza a los 30 días de finalizada la “viabilidad legal” </a:t>
            </a:r>
          </a:p>
          <a:p>
            <a:pPr algn="just"/>
            <a:endParaRPr lang="es-MX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E0F2DAA-6829-4985-97FC-35B9C44F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81" y="3256568"/>
            <a:ext cx="3600400" cy="88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1B9AF40-F600-4A20-9CC2-8C4DAFC5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81" y="5164779"/>
            <a:ext cx="465553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38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79C2AC-66F9-4C8F-929B-40A387D8CC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s-ES" sz="6000" dirty="0">
                <a:latin typeface="Stag Book"/>
                <a:cs typeface="Arial"/>
              </a:rPr>
              <a:t>Actividad Virtual</a:t>
            </a:r>
            <a:endParaRPr lang="en-US" sz="6000" dirty="0"/>
          </a:p>
          <a:p>
            <a:pPr algn="ctr"/>
            <a:endParaRPr lang="es-PE" sz="6000" dirty="0"/>
          </a:p>
        </p:txBody>
      </p:sp>
    </p:spTree>
    <p:extLst>
      <p:ext uri="{BB962C8B-B14F-4D97-AF65-F5344CB8AC3E}">
        <p14:creationId xmlns:p14="http://schemas.microsoft.com/office/powerpoint/2010/main" val="1834265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543C3BF-6F49-134E-B600-33E1131563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PE" dirty="0"/>
              <a:t>El trabajo será realizado en grupo de entre 4 y 5 integrantes. </a:t>
            </a:r>
          </a:p>
          <a:p>
            <a:r>
              <a:rPr lang="es-PE" dirty="0"/>
              <a:t>Su grupo como parte de la planificación del cronograma del proyecto: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Realizar el Formato de gestión del cronograma</a:t>
            </a:r>
          </a:p>
          <a:p>
            <a:pPr marL="285750" lvl="0" indent="-28575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s-PE" dirty="0"/>
              <a:t>Atributos de actividad de la EDT</a:t>
            </a:r>
          </a:p>
          <a:p>
            <a:pPr marL="285750" lvl="0" indent="-28575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s-PE" dirty="0"/>
              <a:t>Secuencia las actividades</a:t>
            </a:r>
          </a:p>
          <a:p>
            <a:pPr lvl="0" algn="just">
              <a:lnSpc>
                <a:spcPct val="90000"/>
              </a:lnSpc>
              <a:defRPr/>
            </a:pPr>
            <a:endParaRPr lang="es-PE" dirty="0"/>
          </a:p>
          <a:p>
            <a:pPr lvl="0" algn="just">
              <a:lnSpc>
                <a:spcPct val="90000"/>
              </a:lnSpc>
              <a:defRPr/>
            </a:pPr>
            <a:r>
              <a:rPr lang="es-PE" dirty="0"/>
              <a:t>Duración: 60 minutos</a:t>
            </a:r>
          </a:p>
          <a:p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A05108-6537-D24C-A3B6-E057CF5572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>
                <a:latin typeface="Stag Book"/>
                <a:cs typeface="Arial"/>
              </a:rPr>
              <a:t>Actividad Virtual</a:t>
            </a:r>
            <a:endParaRPr lang="es-PE" dirty="0"/>
          </a:p>
        </p:txBody>
      </p:sp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12D05771-930D-E741-8F52-E6D34754458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</p:txBody>
      </p:sp>
    </p:spTree>
    <p:extLst>
      <p:ext uri="{BB962C8B-B14F-4D97-AF65-F5344CB8AC3E}">
        <p14:creationId xmlns:p14="http://schemas.microsoft.com/office/powerpoint/2010/main" val="96323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79C2AC-66F9-4C8F-929B-40A387D8CC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¡Gracias!</a:t>
            </a:r>
            <a:endParaRPr lang="en-US" sz="6000" dirty="0"/>
          </a:p>
          <a:p>
            <a:pPr algn="ctr"/>
            <a:endParaRPr lang="es-PE" sz="6000" dirty="0"/>
          </a:p>
        </p:txBody>
      </p:sp>
    </p:spTree>
    <p:extLst>
      <p:ext uri="{BB962C8B-B14F-4D97-AF65-F5344CB8AC3E}">
        <p14:creationId xmlns:p14="http://schemas.microsoft.com/office/powerpoint/2010/main" val="320384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9470D82-C3C2-4243-B13D-0D81D2A111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83" y="1538759"/>
            <a:ext cx="10640147" cy="1890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PE" sz="4000" spc="0" dirty="0"/>
              <a:t>TEMA 5:</a:t>
            </a:r>
            <a:r>
              <a:rPr lang="en-US" sz="4000" spc="0" dirty="0"/>
              <a:t> </a:t>
            </a:r>
          </a:p>
          <a:p>
            <a:r>
              <a:rPr lang="es-PE" dirty="0"/>
              <a:t>Gestión del Cronograma del Proyecto</a:t>
            </a:r>
          </a:p>
          <a:p>
            <a:pPr algn="ctr">
              <a:lnSpc>
                <a:spcPct val="100000"/>
              </a:lnSpc>
            </a:pPr>
            <a:endParaRPr lang="es-PE" sz="4000" spc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79F80E9-C8D2-8B42-B481-B910D99A780C}"/>
              </a:ext>
            </a:extLst>
          </p:cNvPr>
          <p:cNvSpPr/>
          <p:nvPr/>
        </p:nvSpPr>
        <p:spPr>
          <a:xfrm>
            <a:off x="853584" y="4340670"/>
            <a:ext cx="856187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b="1" kern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kern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kern="1600" dirty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rPr>
              <a:t>SUBTEMAS: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PE" kern="1600" dirty="0">
                <a:solidFill>
                  <a:schemeClr val="bg1"/>
                </a:solidFill>
                <a:latin typeface="Stag Book"/>
                <a:cs typeface="Arial"/>
              </a:rPr>
              <a:t>Planificar el Cronograma.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PE" kern="1600" dirty="0">
                <a:solidFill>
                  <a:schemeClr val="bg1"/>
                </a:solidFill>
                <a:latin typeface="Stag Book"/>
                <a:cs typeface="Arial"/>
              </a:rPr>
              <a:t>Definir las Actividades.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PE" kern="1600" dirty="0">
                <a:solidFill>
                  <a:schemeClr val="bg1"/>
                </a:solidFill>
                <a:latin typeface="Stag Book"/>
                <a:cs typeface="Arial"/>
              </a:rPr>
              <a:t>Secuenciar las Actividades.</a:t>
            </a:r>
          </a:p>
        </p:txBody>
      </p:sp>
    </p:spTree>
    <p:extLst>
      <p:ext uri="{BB962C8B-B14F-4D97-AF65-F5344CB8AC3E}">
        <p14:creationId xmlns:p14="http://schemas.microsoft.com/office/powerpoint/2010/main" val="10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43E85-BCAE-3E49-9568-7449B516A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969" y="1187179"/>
            <a:ext cx="8036096" cy="477331"/>
          </a:xfrm>
        </p:spPr>
        <p:txBody>
          <a:bodyPr>
            <a:normAutofit/>
          </a:bodyPr>
          <a:lstStyle/>
          <a:p>
            <a:r>
              <a:rPr lang="es-PE" sz="3200" dirty="0">
                <a:solidFill>
                  <a:schemeClr val="tx1"/>
                </a:solidFill>
              </a:rPr>
              <a:t>Gestión del Cronograma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C5A2C-3996-1D48-B74B-5AE595806D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AA895CB9-51C1-4AFB-BF7A-37ABF1EFF1DA}"/>
              </a:ext>
            </a:extLst>
          </p:cNvPr>
          <p:cNvSpPr/>
          <p:nvPr/>
        </p:nvSpPr>
        <p:spPr>
          <a:xfrm>
            <a:off x="1333382" y="1926958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/>
              <a:t>¿Tus proyectos terminan siempre en el plazo estimado? Si la respuesta es NO, presta mucha atención a este tema donde veras varias herramientas para gestionar de manera eficiente el cronograma del proyecto.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b="1" dirty="0">
                <a:solidFill>
                  <a:schemeClr val="tx2"/>
                </a:solidFill>
              </a:rPr>
              <a:t>Al finalizar el capítulo habrás aprendido los siguientes conceptos:</a:t>
            </a:r>
          </a:p>
          <a:p>
            <a:pPr algn="just"/>
            <a:endParaRPr lang="es-MX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000" dirty="0"/>
              <a:t>Procesos de gestión del tiempo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000" dirty="0"/>
              <a:t>Definir actividades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000" dirty="0"/>
              <a:t>Secuenciar actividades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000" dirty="0"/>
              <a:t>Estimar los recursos de las actividades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000" dirty="0"/>
              <a:t>Estimar la duración de las actividades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000" dirty="0"/>
              <a:t>Desarrollar el cronograma. Ruta crítica y holguras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000" dirty="0"/>
              <a:t>Controlar el cronograma</a:t>
            </a:r>
          </a:p>
        </p:txBody>
      </p:sp>
      <p:pic>
        <p:nvPicPr>
          <p:cNvPr id="8" name="3 Imagen">
            <a:extLst>
              <a:ext uri="{FF2B5EF4-FFF2-40B4-BE49-F238E27FC236}">
                <a16:creationId xmlns:a16="http://schemas.microsoft.com/office/drawing/2014/main" id="{715879FD-F6D0-43B9-9FD4-09E276E40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60" y="3021657"/>
            <a:ext cx="1393388" cy="19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3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5 Tabla">
            <a:extLst>
              <a:ext uri="{FF2B5EF4-FFF2-40B4-BE49-F238E27FC236}">
                <a16:creationId xmlns:a16="http://schemas.microsoft.com/office/drawing/2014/main" id="{EEB7583B-76CB-4D9F-95CC-46D99EDFCFCD}"/>
              </a:ext>
            </a:extLst>
          </p:cNvPr>
          <p:cNvGraphicFramePr>
            <a:graphicFrameLocks noGrp="1"/>
          </p:cNvGraphicFramePr>
          <p:nvPr/>
        </p:nvGraphicFramePr>
        <p:xfrm>
          <a:off x="1580457" y="332658"/>
          <a:ext cx="8980041" cy="574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932">
                <a:tc rowSpan="2">
                  <a:txBody>
                    <a:bodyPr/>
                    <a:lstStyle/>
                    <a:p>
                      <a:r>
                        <a:rPr lang="es-PE" sz="1200" dirty="0"/>
                        <a:t>Áreas</a:t>
                      </a:r>
                      <a:r>
                        <a:rPr lang="es-PE" sz="1200" baseline="0" dirty="0"/>
                        <a:t> de Conocimiento</a:t>
                      </a:r>
                      <a:endParaRPr lang="en-US" sz="1200" dirty="0"/>
                    </a:p>
                  </a:txBody>
                  <a:tcPr marL="99063" marR="99063" marT="45725" marB="45725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Grupo de Procesos</a:t>
                      </a:r>
                      <a:r>
                        <a:rPr lang="es-PE" sz="1200" baseline="0" dirty="0"/>
                        <a:t> de la Dirección de Proyectos</a:t>
                      </a:r>
                      <a:endParaRPr lang="en-US" sz="1200" dirty="0"/>
                    </a:p>
                  </a:txBody>
                  <a:tcPr marL="99063" marR="99063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52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Iniciación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Planificación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Ejecución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Seguimiento y Control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Cierre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3" marR="9906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6239">
                <a:tc>
                  <a:txBody>
                    <a:bodyPr/>
                    <a:lstStyle/>
                    <a:p>
                      <a:r>
                        <a:rPr lang="es-PE" sz="1200" dirty="0"/>
                        <a:t>Gestión</a:t>
                      </a:r>
                      <a:r>
                        <a:rPr lang="es-PE" sz="1200" baseline="0" dirty="0"/>
                        <a:t> de Integración</a:t>
                      </a:r>
                      <a:endParaRPr lang="en-US" sz="1200" b="1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Desarrollar</a:t>
                      </a:r>
                      <a:r>
                        <a:rPr lang="es-PE" sz="1200" baseline="0" dirty="0"/>
                        <a:t> el Acta de Constitución del Proyecto</a:t>
                      </a: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Desarrollar el Plan para la Dirección del Proyecto</a:t>
                      </a: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Dirigir y gestionar la ejecución del proyecto</a:t>
                      </a: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Monitorear y controlar</a:t>
                      </a:r>
                      <a:r>
                        <a:rPr lang="es-PE" sz="1200" baseline="0" dirty="0"/>
                        <a:t> el trabajo del proyecto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baseline="0" dirty="0"/>
                        <a:t>Realizar el control integrado de cambios</a:t>
                      </a: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Cerrar el proyecto o fase</a:t>
                      </a:r>
                      <a:endParaRPr lang="en-US" sz="1200" dirty="0"/>
                    </a:p>
                  </a:txBody>
                  <a:tcPr marL="99063" marR="9906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244">
                <a:tc>
                  <a:txBody>
                    <a:bodyPr/>
                    <a:lstStyle/>
                    <a:p>
                      <a:r>
                        <a:rPr lang="es-PE" sz="1200" dirty="0"/>
                        <a:t>Gestión de Alcance</a:t>
                      </a:r>
                      <a:endParaRPr lang="en-US" sz="1200" b="1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Planificar la Gestión</a:t>
                      </a:r>
                      <a:r>
                        <a:rPr lang="es-PE" sz="1200" baseline="0" dirty="0"/>
                        <a:t> del Alcance</a:t>
                      </a:r>
                      <a:endParaRPr lang="es-PE" sz="1200" dirty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Recopilar Requisitos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Definir el alcance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Crear el EDT</a:t>
                      </a: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Validar</a:t>
                      </a:r>
                      <a:r>
                        <a:rPr lang="es-PE" sz="1200" baseline="0" dirty="0"/>
                        <a:t> </a:t>
                      </a:r>
                      <a:r>
                        <a:rPr lang="es-PE" sz="1200" dirty="0"/>
                        <a:t>el alcance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Controlar el alcance</a:t>
                      </a: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endParaRPr lang="en-US" sz="1200" dirty="0"/>
                    </a:p>
                  </a:txBody>
                  <a:tcPr marL="99063" marR="9906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8304">
                <a:tc>
                  <a:txBody>
                    <a:bodyPr/>
                    <a:lstStyle/>
                    <a:p>
                      <a:r>
                        <a:rPr lang="es-PE" sz="1200" dirty="0"/>
                        <a:t>Gestión del Cronograma</a:t>
                      </a:r>
                      <a:endParaRPr lang="en-US" sz="1200" b="1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Planificar el Cronograma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Definir</a:t>
                      </a:r>
                      <a:r>
                        <a:rPr lang="es-PE" sz="1200" baseline="0" dirty="0"/>
                        <a:t> las actividades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baseline="0" dirty="0"/>
                        <a:t>Secuenciar las actividades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baseline="0" dirty="0"/>
                        <a:t>Estimar la duración de las actividades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baseline="0" dirty="0"/>
                        <a:t>Desarrollar el cronograma</a:t>
                      </a: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Controlar el cronograma</a:t>
                      </a: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endParaRPr lang="en-US" sz="1200" dirty="0"/>
                    </a:p>
                  </a:txBody>
                  <a:tcPr marL="99063" marR="9906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1244">
                <a:tc>
                  <a:txBody>
                    <a:bodyPr/>
                    <a:lstStyle/>
                    <a:p>
                      <a:r>
                        <a:rPr lang="es-PE" sz="1200" dirty="0"/>
                        <a:t>Gestión de Costos</a:t>
                      </a:r>
                      <a:endParaRPr lang="en-US" sz="1200" b="1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Planificar la Gestión de los Costos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Estimar los costos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Determinar</a:t>
                      </a:r>
                      <a:r>
                        <a:rPr lang="es-PE" sz="1200" baseline="0" dirty="0"/>
                        <a:t> el presupuesto</a:t>
                      </a: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s-PE" sz="1200" dirty="0"/>
                        <a:t>Controlar los costos</a:t>
                      </a:r>
                      <a:endParaRPr lang="en-US" sz="1200" dirty="0"/>
                    </a:p>
                  </a:txBody>
                  <a:tcPr marL="99063" marR="99063" marT="45725" marB="45725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endParaRPr lang="en-US" sz="1200" dirty="0"/>
                    </a:p>
                  </a:txBody>
                  <a:tcPr marL="99063" marR="9906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7 Rectángulo redondeado">
            <a:extLst>
              <a:ext uri="{FF2B5EF4-FFF2-40B4-BE49-F238E27FC236}">
                <a16:creationId xmlns:a16="http://schemas.microsoft.com/office/drawing/2014/main" id="{558B4BB5-9AAC-4FA0-B9BB-3BD115230DB1}"/>
              </a:ext>
            </a:extLst>
          </p:cNvPr>
          <p:cNvSpPr/>
          <p:nvPr/>
        </p:nvSpPr>
        <p:spPr>
          <a:xfrm>
            <a:off x="1580354" y="3284984"/>
            <a:ext cx="8908134" cy="187220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842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43E85-BCAE-3E49-9568-7449B516A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969" y="1187179"/>
            <a:ext cx="8119224" cy="477331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Gestión del Cronograma del Proyecto</a:t>
            </a:r>
            <a:br>
              <a:rPr lang="es-ES" dirty="0">
                <a:solidFill>
                  <a:schemeClr val="tx1"/>
                </a:solidFill>
              </a:rPr>
            </a:b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C5A2C-3996-1D48-B74B-5AE595806D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51CEEC3-D840-4D2C-9824-BF01907A5C26}"/>
              </a:ext>
            </a:extLst>
          </p:cNvPr>
          <p:cNvSpPr txBox="1">
            <a:spLocks noChangeArrowheads="1"/>
          </p:cNvSpPr>
          <p:nvPr/>
        </p:nvSpPr>
        <p:spPr>
          <a:xfrm>
            <a:off x="169983" y="2242651"/>
            <a:ext cx="11078309" cy="2528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80000"/>
              </a:lnSpc>
            </a:pPr>
            <a:r>
              <a:rPr lang="es-ES" sz="2500"/>
              <a:t>Área de conocimiento que incluye los procesos </a:t>
            </a:r>
            <a:r>
              <a:rPr lang="es-PE" sz="2500"/>
              <a:t>requeridos para administrar la finalización del proyecto a tiempo.</a:t>
            </a:r>
          </a:p>
          <a:p>
            <a:pPr lvl="1" algn="just">
              <a:lnSpc>
                <a:spcPct val="80000"/>
              </a:lnSpc>
            </a:pPr>
            <a:r>
              <a:rPr lang="es-PE" sz="2500"/>
              <a:t>Dependiendo de las necesidades del proyecto, cada proceso puede implicar el esfuerzo de un grupo o persona.</a:t>
            </a:r>
          </a:p>
          <a:p>
            <a:pPr lvl="1" algn="just">
              <a:lnSpc>
                <a:spcPct val="80000"/>
              </a:lnSpc>
            </a:pPr>
            <a:r>
              <a:rPr lang="es-PE" sz="2500"/>
              <a:t>Cada proceso se ejecuta por lo menos una vez en cada proyecto y en una o más fases del proyecto, en caso de que el mismo esté dividido en fases</a:t>
            </a:r>
            <a:r>
              <a:rPr lang="es-PE" sz="2500" i="1"/>
              <a:t>.</a:t>
            </a:r>
            <a:endParaRPr lang="es-PE" sz="2500" i="1" dirty="0"/>
          </a:p>
        </p:txBody>
      </p:sp>
      <p:sp>
        <p:nvSpPr>
          <p:cNvPr id="8" name="3 Rectángulo">
            <a:extLst>
              <a:ext uri="{FF2B5EF4-FFF2-40B4-BE49-F238E27FC236}">
                <a16:creationId xmlns:a16="http://schemas.microsoft.com/office/drawing/2014/main" id="{C8FCF865-3BAE-4F2E-BFA5-D6433B11B077}"/>
              </a:ext>
            </a:extLst>
          </p:cNvPr>
          <p:cNvSpPr/>
          <p:nvPr/>
        </p:nvSpPr>
        <p:spPr>
          <a:xfrm>
            <a:off x="5351584" y="4688168"/>
            <a:ext cx="5056584" cy="16435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just">
              <a:lnSpc>
                <a:spcPct val="80000"/>
              </a:lnSpc>
            </a:pPr>
            <a:r>
              <a:rPr lang="es-MX" dirty="0"/>
              <a:t>Al planificar la gestión del cronograma no sólo definimos las políticas para elaborar y gestionar el cronograma, sino todos los temas relacionados con la gestión de cambios. Por ejemplo, cómo vamos a gestionar las contingencias y cambios solicitados en el cronograma, como así también, cómo vamos a actualizar esos cambios. </a:t>
            </a:r>
          </a:p>
        </p:txBody>
      </p:sp>
      <p:grpSp>
        <p:nvGrpSpPr>
          <p:cNvPr id="9" name="11 Grupo">
            <a:extLst>
              <a:ext uri="{FF2B5EF4-FFF2-40B4-BE49-F238E27FC236}">
                <a16:creationId xmlns:a16="http://schemas.microsoft.com/office/drawing/2014/main" id="{89BE05C0-78C5-4151-B063-FBD97DA5BD25}"/>
              </a:ext>
            </a:extLst>
          </p:cNvPr>
          <p:cNvGrpSpPr/>
          <p:nvPr/>
        </p:nvGrpSpPr>
        <p:grpSpPr>
          <a:xfrm>
            <a:off x="3121672" y="4694204"/>
            <a:ext cx="1602057" cy="1652873"/>
            <a:chOff x="3851919" y="2636911"/>
            <a:chExt cx="1602057" cy="1652873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6D651A8F-4F2C-4DA4-9D33-E252186B7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68" t="10588" r="17085" b="13981"/>
            <a:stretch/>
          </p:blipFill>
          <p:spPr bwMode="auto">
            <a:xfrm>
              <a:off x="3851919" y="2636911"/>
              <a:ext cx="1602057" cy="1652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13 CuadroTexto">
              <a:extLst>
                <a:ext uri="{FF2B5EF4-FFF2-40B4-BE49-F238E27FC236}">
                  <a16:creationId xmlns:a16="http://schemas.microsoft.com/office/drawing/2014/main" id="{E3B8CB5A-CF58-438E-A64C-A53572A6B6BF}"/>
                </a:ext>
              </a:extLst>
            </p:cNvPr>
            <p:cNvSpPr txBox="1"/>
            <p:nvPr/>
          </p:nvSpPr>
          <p:spPr>
            <a:xfrm>
              <a:off x="3995936" y="3233323"/>
              <a:ext cx="1289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600" b="1" i="1" dirty="0"/>
                <a:t>¡Recordar!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03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135AD6-4B70-4FBE-94CF-6C022934A7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1" algn="just">
              <a:lnSpc>
                <a:spcPct val="80000"/>
              </a:lnSpc>
            </a:pPr>
            <a:r>
              <a:rPr lang="es-PE" dirty="0"/>
              <a:t>La principal ventaja de este proceso es que proporciona orientación y dirección sobre cómo se gestionará el programa del proyecto durante todo el proyecto.</a:t>
            </a:r>
          </a:p>
          <a:p>
            <a:pPr lvl="1" algn="just">
              <a:lnSpc>
                <a:spcPct val="80000"/>
              </a:lnSpc>
            </a:pPr>
            <a:r>
              <a:rPr lang="es-PE" dirty="0"/>
              <a:t>El plan de gestión del cronograma es un componente del plan de gestión del proyecto. El plan de gestión del cronograma puede ser formal o informal, muy detallado o ampliamente esbozado, dependiendo de las necesidades del proyecto, e incluye los umbrales de control apropiados.</a:t>
            </a:r>
          </a:p>
          <a:p>
            <a:pPr lvl="1" algn="just">
              <a:lnSpc>
                <a:spcPct val="80000"/>
              </a:lnSpc>
            </a:pPr>
            <a:r>
              <a:rPr lang="es-PE" dirty="0"/>
              <a:t>El plan de gestión del cronograma define cómo las contingencias serán reportadas y evaluadas. El plan de gestión del cronograma puede ser actualizado para reflejar un cambio en la forma en que el programa se gestiona.</a:t>
            </a:r>
          </a:p>
          <a:p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83832-4F5A-4897-B0E9-FEFA2D3FC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Planificar el Cronograma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8640AE-52B6-4D93-ADF9-1CB6FF5539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5439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333E36-CE37-4F74-8D65-31886E0804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Planificar el Cronograma</a:t>
            </a:r>
            <a:endParaRPr lang="es-PE" dirty="0"/>
          </a:p>
          <a:p>
            <a:r>
              <a:rPr lang="es-ES" dirty="0"/>
              <a:t>Mapa del Proceso</a:t>
            </a:r>
            <a:endParaRPr lang="es-PE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F29023F-5C92-40CA-B4C9-EBCF72DB4B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9B1A941-3F7D-4E53-92CB-184DFBEC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91" y="3616622"/>
            <a:ext cx="2952328" cy="19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615A5B8-A3F7-41C6-B226-7D61132E9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8"/>
          <a:stretch/>
        </p:blipFill>
        <p:spPr bwMode="auto">
          <a:xfrm>
            <a:off x="5002704" y="2354816"/>
            <a:ext cx="961345" cy="90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10 CuadroTexto">
            <a:extLst>
              <a:ext uri="{FF2B5EF4-FFF2-40B4-BE49-F238E27FC236}">
                <a16:creationId xmlns:a16="http://schemas.microsoft.com/office/drawing/2014/main" id="{0F980E26-DF73-4DC5-8633-6A9B4CCB1F49}"/>
              </a:ext>
            </a:extLst>
          </p:cNvPr>
          <p:cNvSpPr txBox="1"/>
          <p:nvPr/>
        </p:nvSpPr>
        <p:spPr>
          <a:xfrm>
            <a:off x="5964048" y="2458002"/>
            <a:ext cx="109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Juicio de expertos</a:t>
            </a:r>
          </a:p>
        </p:txBody>
      </p:sp>
      <p:sp>
        <p:nvSpPr>
          <p:cNvPr id="10" name="12 Flecha derecha">
            <a:extLst>
              <a:ext uri="{FF2B5EF4-FFF2-40B4-BE49-F238E27FC236}">
                <a16:creationId xmlns:a16="http://schemas.microsoft.com/office/drawing/2014/main" id="{D8D8A71C-FA89-4CC9-A0F3-762EB6B6DD7F}"/>
              </a:ext>
            </a:extLst>
          </p:cNvPr>
          <p:cNvSpPr/>
          <p:nvPr/>
        </p:nvSpPr>
        <p:spPr>
          <a:xfrm>
            <a:off x="4282623" y="4433174"/>
            <a:ext cx="597024" cy="491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/>
          </a:p>
        </p:txBody>
      </p:sp>
      <p:sp>
        <p:nvSpPr>
          <p:cNvPr id="11" name="13 Flecha derecha">
            <a:extLst>
              <a:ext uri="{FF2B5EF4-FFF2-40B4-BE49-F238E27FC236}">
                <a16:creationId xmlns:a16="http://schemas.microsoft.com/office/drawing/2014/main" id="{47EEE903-341C-49C4-93E3-65710F173BFE}"/>
              </a:ext>
            </a:extLst>
          </p:cNvPr>
          <p:cNvSpPr/>
          <p:nvPr/>
        </p:nvSpPr>
        <p:spPr>
          <a:xfrm>
            <a:off x="7798677" y="4357481"/>
            <a:ext cx="691234" cy="5589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/>
          </a:p>
        </p:txBody>
      </p:sp>
      <p:pic>
        <p:nvPicPr>
          <p:cNvPr id="12" name="Picture 8" descr="stock photo : Factory with solar panels 3d illustration">
            <a:extLst>
              <a:ext uri="{FF2B5EF4-FFF2-40B4-BE49-F238E27FC236}">
                <a16:creationId xmlns:a16="http://schemas.microsoft.com/office/drawing/2014/main" id="{75A34FDA-B76E-404D-9C01-3730FB268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0" y="4689010"/>
            <a:ext cx="787753" cy="8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5 CuadroTexto">
            <a:extLst>
              <a:ext uri="{FF2B5EF4-FFF2-40B4-BE49-F238E27FC236}">
                <a16:creationId xmlns:a16="http://schemas.microsoft.com/office/drawing/2014/main" id="{65195FED-680A-420D-9AF0-8275D3B85011}"/>
              </a:ext>
            </a:extLst>
          </p:cNvPr>
          <p:cNvSpPr txBox="1"/>
          <p:nvPr/>
        </p:nvSpPr>
        <p:spPr>
          <a:xfrm>
            <a:off x="2687581" y="4689011"/>
            <a:ext cx="15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Factores Ambientales de la Empresa</a:t>
            </a:r>
          </a:p>
        </p:txBody>
      </p:sp>
      <p:pic>
        <p:nvPicPr>
          <p:cNvPr id="14" name="Picture 10" descr="stock vector : folder with documents">
            <a:extLst>
              <a:ext uri="{FF2B5EF4-FFF2-40B4-BE49-F238E27FC236}">
                <a16:creationId xmlns:a16="http://schemas.microsoft.com/office/drawing/2014/main" id="{C7994C8E-5829-4553-AB8D-9E7A9F71A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6"/>
          <a:stretch/>
        </p:blipFill>
        <p:spPr bwMode="auto">
          <a:xfrm>
            <a:off x="1783303" y="5686832"/>
            <a:ext cx="952500" cy="7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7 CuadroTexto">
            <a:extLst>
              <a:ext uri="{FF2B5EF4-FFF2-40B4-BE49-F238E27FC236}">
                <a16:creationId xmlns:a16="http://schemas.microsoft.com/office/drawing/2014/main" id="{C2CFCC6C-3888-4150-94CB-61839B64FA7C}"/>
              </a:ext>
            </a:extLst>
          </p:cNvPr>
          <p:cNvSpPr txBox="1"/>
          <p:nvPr/>
        </p:nvSpPr>
        <p:spPr>
          <a:xfrm>
            <a:off x="2699112" y="5702051"/>
            <a:ext cx="15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Activos de los Procesos de la Organización</a:t>
            </a:r>
          </a:p>
        </p:txBody>
      </p:sp>
      <p:sp>
        <p:nvSpPr>
          <p:cNvPr id="16" name="18 CuadroTexto">
            <a:extLst>
              <a:ext uri="{FF2B5EF4-FFF2-40B4-BE49-F238E27FC236}">
                <a16:creationId xmlns:a16="http://schemas.microsoft.com/office/drawing/2014/main" id="{24869E1B-B9C8-451A-B0B8-108312E22D96}"/>
              </a:ext>
            </a:extLst>
          </p:cNvPr>
          <p:cNvSpPr txBox="1"/>
          <p:nvPr/>
        </p:nvSpPr>
        <p:spPr>
          <a:xfrm>
            <a:off x="2722117" y="3853745"/>
            <a:ext cx="148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Acta de Constitución del Proyecto</a:t>
            </a:r>
          </a:p>
        </p:txBody>
      </p:sp>
      <p:pic>
        <p:nvPicPr>
          <p:cNvPr id="17" name="Picture 8" descr="https://encrypted-tbn0.gstatic.com/images?q=tbn:ANd9GcTRIJL6O9DJxy5lwfjq0dVh-gENU4zpDRv41d5nC22Ewt6WrhMkbQ">
            <a:extLst>
              <a:ext uri="{FF2B5EF4-FFF2-40B4-BE49-F238E27FC236}">
                <a16:creationId xmlns:a16="http://schemas.microsoft.com/office/drawing/2014/main" id="{A180F395-B78F-4CEB-A0E9-8108ABBC8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211" y="3766269"/>
            <a:ext cx="730839" cy="7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20 CuadroTexto">
            <a:extLst>
              <a:ext uri="{FF2B5EF4-FFF2-40B4-BE49-F238E27FC236}">
                <a16:creationId xmlns:a16="http://schemas.microsoft.com/office/drawing/2014/main" id="{3596EDF8-6773-4A55-9006-5ADAEDA4E977}"/>
              </a:ext>
            </a:extLst>
          </p:cNvPr>
          <p:cNvSpPr txBox="1"/>
          <p:nvPr/>
        </p:nvSpPr>
        <p:spPr>
          <a:xfrm>
            <a:off x="2719407" y="2889243"/>
            <a:ext cx="148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Plan de Dirección del Proyecto</a:t>
            </a:r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E61D7684-5158-4BD5-BA08-B6B3B43C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87" y="2642848"/>
            <a:ext cx="1153766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0613ED5D-8FF1-4E50-9022-958407AD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56" y="2386615"/>
            <a:ext cx="1143001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23 CuadroTexto">
            <a:extLst>
              <a:ext uri="{FF2B5EF4-FFF2-40B4-BE49-F238E27FC236}">
                <a16:creationId xmlns:a16="http://schemas.microsoft.com/office/drawing/2014/main" id="{CA316AD0-01D8-4CAB-9A7C-45B77AC324EE}"/>
              </a:ext>
            </a:extLst>
          </p:cNvPr>
          <p:cNvSpPr txBox="1"/>
          <p:nvPr/>
        </p:nvSpPr>
        <p:spPr>
          <a:xfrm>
            <a:off x="7911031" y="2669680"/>
            <a:ext cx="109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Reuniones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5F857317-5A4A-4E98-A948-1C959AC4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673" y="4096303"/>
            <a:ext cx="709514" cy="7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25 CuadroTexto">
            <a:extLst>
              <a:ext uri="{FF2B5EF4-FFF2-40B4-BE49-F238E27FC236}">
                <a16:creationId xmlns:a16="http://schemas.microsoft.com/office/drawing/2014/main" id="{CCB99074-1F3D-4C44-9C5C-44B507673D29}"/>
              </a:ext>
            </a:extLst>
          </p:cNvPr>
          <p:cNvSpPr txBox="1"/>
          <p:nvPr/>
        </p:nvSpPr>
        <p:spPr>
          <a:xfrm>
            <a:off x="8525679" y="4763018"/>
            <a:ext cx="148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Plan de Gestión del Cronograma</a:t>
            </a:r>
          </a:p>
        </p:txBody>
      </p:sp>
      <p:pic>
        <p:nvPicPr>
          <p:cNvPr id="24" name="Picture 9">
            <a:extLst>
              <a:ext uri="{FF2B5EF4-FFF2-40B4-BE49-F238E27FC236}">
                <a16:creationId xmlns:a16="http://schemas.microsoft.com/office/drawing/2014/main" id="{EC878529-D338-4030-AFDC-FE5D884CC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790" y="3428075"/>
            <a:ext cx="676387" cy="6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28 CuadroTexto">
            <a:extLst>
              <a:ext uri="{FF2B5EF4-FFF2-40B4-BE49-F238E27FC236}">
                <a16:creationId xmlns:a16="http://schemas.microsoft.com/office/drawing/2014/main" id="{418BABB7-666C-418E-A90E-AC1C765A63EC}"/>
              </a:ext>
            </a:extLst>
          </p:cNvPr>
          <p:cNvSpPr txBox="1"/>
          <p:nvPr/>
        </p:nvSpPr>
        <p:spPr>
          <a:xfrm>
            <a:off x="5770302" y="3463232"/>
            <a:ext cx="109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Técnicas Analíticas</a:t>
            </a:r>
          </a:p>
        </p:txBody>
      </p:sp>
    </p:spTree>
    <p:extLst>
      <p:ext uri="{BB962C8B-B14F-4D97-AF65-F5344CB8AC3E}">
        <p14:creationId xmlns:p14="http://schemas.microsoft.com/office/powerpoint/2010/main" val="297350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AFA518F-E112-4F04-BE51-BEA80B33A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Planificar el Cronograma</a:t>
            </a:r>
            <a:endParaRPr lang="es-PE" dirty="0"/>
          </a:p>
          <a:p>
            <a:r>
              <a:rPr lang="es-ES" dirty="0"/>
              <a:t>Salidas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5C2EBE-2196-44E4-BF06-A502CD233E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PE" dirty="0"/>
              <a:t>Gestión De Proyectos De TI </a:t>
            </a:r>
          </a:p>
          <a:p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5D018-B803-4B1E-88DD-FCFDBADD4A55}"/>
              </a:ext>
            </a:extLst>
          </p:cNvPr>
          <p:cNvSpPr txBox="1">
            <a:spLocks noChangeArrowheads="1"/>
          </p:cNvSpPr>
          <p:nvPr/>
        </p:nvSpPr>
        <p:spPr>
          <a:xfrm>
            <a:off x="603739" y="2092570"/>
            <a:ext cx="7850188" cy="4437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s-PE"/>
              <a:t>Plan de Gestión del Cronograma</a:t>
            </a:r>
          </a:p>
          <a:p>
            <a:pPr lvl="2">
              <a:lnSpc>
                <a:spcPct val="80000"/>
              </a:lnSpc>
            </a:pPr>
            <a:r>
              <a:rPr lang="es-PE" sz="2200"/>
              <a:t>Uno de los componentes del plan de gestión del proyecto que establece los criterios y las actividades para el desarrollo, el seguimiento y el control del cronograma</a:t>
            </a:r>
          </a:p>
          <a:p>
            <a:pPr lvl="2">
              <a:lnSpc>
                <a:spcPct val="80000"/>
              </a:lnSpc>
            </a:pPr>
            <a:r>
              <a:rPr lang="es-PE" sz="2200"/>
              <a:t>El plan de gestión del cronograma puede establecer lo siguiente:</a:t>
            </a:r>
          </a:p>
          <a:p>
            <a:pPr lvl="3">
              <a:lnSpc>
                <a:spcPct val="80000"/>
              </a:lnSpc>
            </a:pPr>
            <a:r>
              <a:rPr lang="es-PE" i="1"/>
              <a:t>Desarrollo de modelo de cronograma del proyecto</a:t>
            </a:r>
          </a:p>
          <a:p>
            <a:pPr lvl="3">
              <a:lnSpc>
                <a:spcPct val="80000"/>
              </a:lnSpc>
            </a:pPr>
            <a:r>
              <a:rPr lang="es-PE" i="1"/>
              <a:t>Grado de exactitud</a:t>
            </a:r>
          </a:p>
          <a:p>
            <a:pPr lvl="3">
              <a:lnSpc>
                <a:spcPct val="80000"/>
              </a:lnSpc>
            </a:pPr>
            <a:r>
              <a:rPr lang="es-PE" i="1"/>
              <a:t>Las unidades de medida</a:t>
            </a:r>
          </a:p>
          <a:p>
            <a:pPr lvl="3">
              <a:lnSpc>
                <a:spcPct val="80000"/>
              </a:lnSpc>
            </a:pPr>
            <a:r>
              <a:rPr lang="es-PE" i="1"/>
              <a:t>Enlaces con los procedimientos de organización</a:t>
            </a:r>
          </a:p>
          <a:p>
            <a:pPr lvl="3">
              <a:lnSpc>
                <a:spcPct val="80000"/>
              </a:lnSpc>
            </a:pPr>
            <a:r>
              <a:rPr lang="es-PE" i="1"/>
              <a:t>Proyecto de modelo de cronograma de mantenimiento</a:t>
            </a:r>
          </a:p>
          <a:p>
            <a:pPr lvl="3">
              <a:lnSpc>
                <a:spcPct val="80000"/>
              </a:lnSpc>
            </a:pPr>
            <a:r>
              <a:rPr lang="es-PE" i="1"/>
              <a:t>Umbrales de control</a:t>
            </a:r>
          </a:p>
          <a:p>
            <a:pPr lvl="3">
              <a:lnSpc>
                <a:spcPct val="80000"/>
              </a:lnSpc>
            </a:pPr>
            <a:r>
              <a:rPr lang="es-PE" i="1"/>
              <a:t>Reglas de la medición del desempeño</a:t>
            </a:r>
          </a:p>
          <a:p>
            <a:pPr lvl="3">
              <a:lnSpc>
                <a:spcPct val="80000"/>
              </a:lnSpc>
            </a:pPr>
            <a:r>
              <a:rPr lang="es-PE" i="1"/>
              <a:t>Formatos de reportes</a:t>
            </a:r>
          </a:p>
          <a:p>
            <a:pPr lvl="3">
              <a:lnSpc>
                <a:spcPct val="80000"/>
              </a:lnSpc>
            </a:pPr>
            <a:r>
              <a:rPr lang="es-PE" i="1"/>
              <a:t>Descripciones de procesos</a:t>
            </a:r>
            <a:endParaRPr lang="en-US" i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A4C93F-0FB1-413E-AF14-DF40AE98A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009" y="3029012"/>
            <a:ext cx="1298176" cy="129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528538"/>
      </p:ext>
    </p:extLst>
  </p:cSld>
  <p:clrMapOvr>
    <a:masterClrMapping/>
  </p:clrMapOvr>
</p:sld>
</file>

<file path=ppt/theme/theme1.xml><?xml version="1.0" encoding="utf-8"?>
<a:theme xmlns:a="http://schemas.openxmlformats.org/drawingml/2006/main" name="Idat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at Tema" id="{F9A5B7A9-AE16-1C41-B438-813154C9E26F}" vid="{0ADD631B-3883-9845-989E-D5E8CD3ACA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D2303A14EF9B43A7C463568E04D10C" ma:contentTypeVersion="11" ma:contentTypeDescription="Crear nuevo documento." ma:contentTypeScope="" ma:versionID="0f81435806f86a3fc3367c7472e2e5ec">
  <xsd:schema xmlns:xsd="http://www.w3.org/2001/XMLSchema" xmlns:xs="http://www.w3.org/2001/XMLSchema" xmlns:p="http://schemas.microsoft.com/office/2006/metadata/properties" xmlns:ns3="92f665f1-379d-4402-bd07-afabc33bff16" xmlns:ns4="b2f1b6dc-0811-4178-b44e-61abc6c46c0b" targetNamespace="http://schemas.microsoft.com/office/2006/metadata/properties" ma:root="true" ma:fieldsID="6abce332dc5dd6c3cefa26a5ce9b81db" ns3:_="" ns4:_="">
    <xsd:import namespace="92f665f1-379d-4402-bd07-afabc33bff16"/>
    <xsd:import namespace="b2f1b6dc-0811-4178-b44e-61abc6c46c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f665f1-379d-4402-bd07-afabc33bff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1b6dc-0811-4178-b44e-61abc6c46c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FE58E-FE7F-43F1-BD0D-4A9D60109A8B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92f665f1-379d-4402-bd07-afabc33bff16"/>
    <ds:schemaRef ds:uri="http://schemas.microsoft.com/office/infopath/2007/PartnerControls"/>
    <ds:schemaRef ds:uri="b2f1b6dc-0811-4178-b44e-61abc6c46c0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D6E518-7FE5-4386-83CD-D75D39A2C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f665f1-379d-4402-bd07-afabc33bff16"/>
    <ds:schemaRef ds:uri="b2f1b6dc-0811-4178-b44e-61abc6c46c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3AF350-0AF4-41D5-8E1C-AD4B41B842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4550</TotalTime>
  <Words>1866</Words>
  <Application>Microsoft Office PowerPoint</Application>
  <PresentationFormat>Panorámica</PresentationFormat>
  <Paragraphs>248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Source Sans Pro</vt:lpstr>
      <vt:lpstr>Montserrat</vt:lpstr>
      <vt:lpstr>Stag Book</vt:lpstr>
      <vt:lpstr>Wingdings</vt:lpstr>
      <vt:lpstr>Idat Tema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piero robles chavez</dc:creator>
  <cp:lastModifiedBy>Christian Morales LL.</cp:lastModifiedBy>
  <cp:revision>268</cp:revision>
  <dcterms:created xsi:type="dcterms:W3CDTF">2019-08-23T20:21:46Z</dcterms:created>
  <dcterms:modified xsi:type="dcterms:W3CDTF">2021-07-02T04:33:48Z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0x01010049D2303A14EF9B43A7C463568E04D10C</vt:lpwstr>
  </property>
</Properties>
</file>