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3"/>
  </p:notesMasterIdLst>
  <p:handoutMasterIdLst>
    <p:handoutMasterId r:id="rId14"/>
  </p:handoutMasterIdLst>
  <p:sldIdLst>
    <p:sldId id="258" r:id="rId5"/>
    <p:sldId id="284" r:id="rId6"/>
    <p:sldId id="293" r:id="rId7"/>
    <p:sldId id="294" r:id="rId8"/>
    <p:sldId id="295" r:id="rId9"/>
    <p:sldId id="296" r:id="rId10"/>
    <p:sldId id="297" r:id="rId11"/>
    <p:sldId id="290" r:id="rId12"/>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9" autoAdjust="0"/>
  </p:normalViewPr>
  <p:slideViewPr>
    <p:cSldViewPr snapToGrid="0">
      <p:cViewPr>
        <p:scale>
          <a:sx n="66" d="100"/>
          <a:sy n="66" d="100"/>
        </p:scale>
        <p:origin x="1330" y="499"/>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dirty="0"/>
          </a:p>
        </p:txBody>
      </p:sp>
      <p:sp>
        <p:nvSpPr>
          <p:cNvPr id="3" name="Marcador de posición de fech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45E0BD2-DA19-4AD6-AA47-6CAC9C82B92E}" type="datetime1">
              <a:rPr lang="es-MX" smtClean="0"/>
              <a:t>15/03/2024</a:t>
            </a:fld>
            <a:endParaRPr lang="es-MX" dirty="0"/>
          </a:p>
        </p:txBody>
      </p:sp>
      <p:sp>
        <p:nvSpPr>
          <p:cNvPr id="4" name="Marcador de posición de pie de pá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dirty="0"/>
          </a:p>
        </p:txBody>
      </p:sp>
      <p:sp>
        <p:nvSpPr>
          <p:cNvPr id="5" name="Marcador de posición de número de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es-MX" smtClean="0"/>
              <a:t>‹Nº›</a:t>
            </a:fld>
            <a:endParaRPr lang="es-MX"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13DD0C6-6584-44F4-86D3-F0851BA802A9}" type="datetime1">
              <a:rPr lang="es-MX" noProof="0" smtClean="0"/>
              <a:t>15/03/2024</a:t>
            </a:fld>
            <a:endParaRPr lang="es-MX"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Haz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es-MX" noProof="0" smtClean="0"/>
              <a:t>‹Nº›</a:t>
            </a:fld>
            <a:endParaRPr lang="es-MX"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rtl="0"/>
            <a:fld id="{284ECAD9-32EE-4091-BDA5-6BD15ACC5E58}" type="slidenum">
              <a:rPr lang="es-MX" smtClean="0"/>
              <a:t>1</a:t>
            </a:fld>
            <a:endParaRPr lang="es-MX"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10"/>
          </p:nvPr>
        </p:nvSpPr>
        <p:spPr/>
        <p:txBody>
          <a:bodyPr rtlCol="0"/>
          <a:lstStyle/>
          <a:p>
            <a:pPr rtl="0"/>
            <a:fld id="{284ECAD9-32EE-4091-BDA5-6BD15ACC5E58}" type="slidenum">
              <a:rPr lang="es-MX" smtClean="0"/>
              <a:t>2</a:t>
            </a:fld>
            <a:endParaRPr lang="es-MX" dirty="0"/>
          </a:p>
        </p:txBody>
      </p:sp>
    </p:spTree>
    <p:extLst>
      <p:ext uri="{BB962C8B-B14F-4D97-AF65-F5344CB8AC3E}">
        <p14:creationId xmlns:p14="http://schemas.microsoft.com/office/powerpoint/2010/main" val="428793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10"/>
          </p:nvPr>
        </p:nvSpPr>
        <p:spPr/>
        <p:txBody>
          <a:bodyPr rtlCol="0"/>
          <a:lstStyle/>
          <a:p>
            <a:pPr rtl="0"/>
            <a:fld id="{284ECAD9-32EE-4091-BDA5-6BD15ACC5E58}" type="slidenum">
              <a:rPr lang="es-MX" smtClean="0"/>
              <a:t>3</a:t>
            </a:fld>
            <a:endParaRPr lang="es-MX" dirty="0"/>
          </a:p>
        </p:txBody>
      </p:sp>
    </p:spTree>
    <p:extLst>
      <p:ext uri="{BB962C8B-B14F-4D97-AF65-F5344CB8AC3E}">
        <p14:creationId xmlns:p14="http://schemas.microsoft.com/office/powerpoint/2010/main" val="176922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10"/>
          </p:nvPr>
        </p:nvSpPr>
        <p:spPr/>
        <p:txBody>
          <a:bodyPr rtlCol="0"/>
          <a:lstStyle/>
          <a:p>
            <a:pPr rtl="0"/>
            <a:fld id="{284ECAD9-32EE-4091-BDA5-6BD15ACC5E58}" type="slidenum">
              <a:rPr lang="es-MX" smtClean="0"/>
              <a:t>4</a:t>
            </a:fld>
            <a:endParaRPr lang="es-MX" dirty="0"/>
          </a:p>
        </p:txBody>
      </p:sp>
    </p:spTree>
    <p:extLst>
      <p:ext uri="{BB962C8B-B14F-4D97-AF65-F5344CB8AC3E}">
        <p14:creationId xmlns:p14="http://schemas.microsoft.com/office/powerpoint/2010/main" val="294167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10"/>
          </p:nvPr>
        </p:nvSpPr>
        <p:spPr/>
        <p:txBody>
          <a:bodyPr rtlCol="0"/>
          <a:lstStyle/>
          <a:p>
            <a:pPr rtl="0"/>
            <a:fld id="{284ECAD9-32EE-4091-BDA5-6BD15ACC5E58}" type="slidenum">
              <a:rPr lang="es-MX" smtClean="0"/>
              <a:t>5</a:t>
            </a:fld>
            <a:endParaRPr lang="es-MX" dirty="0"/>
          </a:p>
        </p:txBody>
      </p:sp>
    </p:spTree>
    <p:extLst>
      <p:ext uri="{BB962C8B-B14F-4D97-AF65-F5344CB8AC3E}">
        <p14:creationId xmlns:p14="http://schemas.microsoft.com/office/powerpoint/2010/main" val="2998017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10"/>
          </p:nvPr>
        </p:nvSpPr>
        <p:spPr/>
        <p:txBody>
          <a:bodyPr rtlCol="0"/>
          <a:lstStyle/>
          <a:p>
            <a:pPr rtl="0"/>
            <a:fld id="{284ECAD9-32EE-4091-BDA5-6BD15ACC5E58}" type="slidenum">
              <a:rPr lang="es-MX" smtClean="0"/>
              <a:t>6</a:t>
            </a:fld>
            <a:endParaRPr lang="es-MX" dirty="0"/>
          </a:p>
        </p:txBody>
      </p:sp>
    </p:spTree>
    <p:extLst>
      <p:ext uri="{BB962C8B-B14F-4D97-AF65-F5344CB8AC3E}">
        <p14:creationId xmlns:p14="http://schemas.microsoft.com/office/powerpoint/2010/main" val="1664810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10"/>
          </p:nvPr>
        </p:nvSpPr>
        <p:spPr/>
        <p:txBody>
          <a:bodyPr rtlCol="0"/>
          <a:lstStyle/>
          <a:p>
            <a:pPr rtl="0"/>
            <a:fld id="{284ECAD9-32EE-4091-BDA5-6BD15ACC5E58}" type="slidenum">
              <a:rPr lang="es-MX" smtClean="0"/>
              <a:t>7</a:t>
            </a:fld>
            <a:endParaRPr lang="es-MX" dirty="0"/>
          </a:p>
        </p:txBody>
      </p:sp>
    </p:spTree>
    <p:extLst>
      <p:ext uri="{BB962C8B-B14F-4D97-AF65-F5344CB8AC3E}">
        <p14:creationId xmlns:p14="http://schemas.microsoft.com/office/powerpoint/2010/main" val="407970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10"/>
          </p:nvPr>
        </p:nvSpPr>
        <p:spPr/>
        <p:txBody>
          <a:bodyPr rtlCol="0"/>
          <a:lstStyle/>
          <a:p>
            <a:pPr rtl="0"/>
            <a:fld id="{284ECAD9-32EE-4091-BDA5-6BD15ACC5E58}" type="slidenum">
              <a:rPr lang="es-MX" smtClean="0"/>
              <a:t>8</a:t>
            </a:fld>
            <a:endParaRPr lang="es-MX" dirty="0"/>
          </a:p>
        </p:txBody>
      </p:sp>
    </p:spTree>
    <p:extLst>
      <p:ext uri="{BB962C8B-B14F-4D97-AF65-F5344CB8AC3E}">
        <p14:creationId xmlns:p14="http://schemas.microsoft.com/office/powerpoint/2010/main" val="291686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sp>
        <p:nvSpPr>
          <p:cNvPr id="11" name="Marcador de posición de imagen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es-ES" noProof="0"/>
              <a:t>Haga clic en el icono para agregar una imagen</a:t>
            </a:r>
            <a:endParaRPr lang="es-MX" noProof="0" dirty="0"/>
          </a:p>
        </p:txBody>
      </p:sp>
      <p:sp>
        <p:nvSpPr>
          <p:cNvPr id="4" name="Marcador de posición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8C920DEB-3147-4731-9DA9-B428ADAADC53}" type="datetime1">
              <a:rPr lang="es-MX" noProof="0" smtClean="0"/>
              <a:t>15/03/2024</a:t>
            </a:fld>
            <a:endParaRPr lang="es-MX" noProof="0" dirty="0"/>
          </a:p>
        </p:txBody>
      </p:sp>
      <p:sp>
        <p:nvSpPr>
          <p:cNvPr id="5" name="Marcador de posición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es-MX" noProof="0" dirty="0"/>
              <a:t>Pie de página</a:t>
            </a:r>
          </a:p>
        </p:txBody>
      </p:sp>
      <p:sp>
        <p:nvSpPr>
          <p:cNvPr id="6" name="Marcador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
        <p:nvSpPr>
          <p:cNvPr id="3" name="Subtítu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MX" noProof="0" dirty="0"/>
          </a:p>
        </p:txBody>
      </p:sp>
      <p:sp>
        <p:nvSpPr>
          <p:cNvPr id="2" name="Títu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es-ES" noProof="0"/>
              <a:t>Haga clic para modificar el estilo de título del patrón</a:t>
            </a:r>
            <a:endParaRPr lang="es-MX"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0" name="Paralelogramo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8" name="Rectángu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MX" noProof="0" dirty="0"/>
          </a:p>
        </p:txBody>
      </p:sp>
      <p:sp>
        <p:nvSpPr>
          <p:cNvPr id="3" name="Marcador de contenido 2"/>
          <p:cNvSpPr>
            <a:spLocks noGrp="1"/>
          </p:cNvSpPr>
          <p:nvPr>
            <p:ph idx="1"/>
          </p:nvPr>
        </p:nvSpPr>
        <p:spPr>
          <a:xfrm>
            <a:off x="5458984" y="812800"/>
            <a:ext cx="5713841" cy="4868609"/>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posición de texto 3"/>
          <p:cNvSpPr>
            <a:spLocks noGrp="1"/>
          </p:cNvSpPr>
          <p:nvPr>
            <p:ph type="body" sz="half" idx="2"/>
          </p:nvPr>
        </p:nvSpPr>
        <p:spPr>
          <a:xfrm>
            <a:off x="1092200" y="3043050"/>
            <a:ext cx="3068832" cy="2638359"/>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Rectángu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1" name="Rectángu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2" name="Marcador de posición de fech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5E2D23D-44BF-4548-9D45-CA354D919826}" type="datetime1">
              <a:rPr lang="es-MX" noProof="0" smtClean="0"/>
              <a:t>15/03/2024</a:t>
            </a:fld>
            <a:endParaRPr lang="es-MX" noProof="0" dirty="0"/>
          </a:p>
        </p:txBody>
      </p:sp>
      <p:sp>
        <p:nvSpPr>
          <p:cNvPr id="13" name="Marcador de pie de pá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s-MX" noProof="0" dirty="0"/>
              <a:t>Pie de página</a:t>
            </a:r>
          </a:p>
        </p:txBody>
      </p:sp>
      <p:sp>
        <p:nvSpPr>
          <p:cNvPr id="14" name="Marcador de posición de número de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cxnSp>
        <p:nvCxnSpPr>
          <p:cNvPr id="15" name="Conector derecho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ector derecho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ector derecho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7" name="Marcador de posición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13EF11D-F9C5-44B0-AB79-86940D7011B6}" type="datetime1">
              <a:rPr lang="es-MX" noProof="0" smtClean="0"/>
              <a:t>15/03/2024</a:t>
            </a:fld>
            <a:endParaRPr lang="es-MX" noProof="0" dirty="0"/>
          </a:p>
        </p:txBody>
      </p:sp>
      <p:sp>
        <p:nvSpPr>
          <p:cNvPr id="8" name="Marcador de posición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es-MX" noProof="0" dirty="0"/>
              <a:t>Pie de página</a:t>
            </a:r>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ido con subtítulo">
    <p:spTree>
      <p:nvGrpSpPr>
        <p:cNvPr id="1" name=""/>
        <p:cNvGrpSpPr/>
        <p:nvPr/>
      </p:nvGrpSpPr>
      <p:grpSpPr>
        <a:xfrm>
          <a:off x="0" y="0"/>
          <a:ext cx="0" cy="0"/>
          <a:chOff x="0" y="0"/>
          <a:chExt cx="0" cy="0"/>
        </a:xfrm>
      </p:grpSpPr>
      <p:sp>
        <p:nvSpPr>
          <p:cNvPr id="10" name="Paralelogramo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8" name="Rectángu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p:cNvSpPr>
            <a:spLocks noGrp="1"/>
          </p:cNvSpPr>
          <p:nvPr>
            <p:ph idx="1"/>
          </p:nvPr>
        </p:nvSpPr>
        <p:spPr>
          <a:xfrm>
            <a:off x="5458984" y="497808"/>
            <a:ext cx="5713841" cy="4868609"/>
          </a:xfrm>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9" name="Rectángu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1" name="Rectángu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2" name="Marcador de posición de fech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AFE387D9-B8D3-4193-BAE6-E4E2E3FF8C52}" type="datetime1">
              <a:rPr lang="es-MX" noProof="0" smtClean="0"/>
              <a:t>15/03/2024</a:t>
            </a:fld>
            <a:endParaRPr lang="es-MX" noProof="0" dirty="0"/>
          </a:p>
        </p:txBody>
      </p:sp>
      <p:sp>
        <p:nvSpPr>
          <p:cNvPr id="13" name="Marcador de pie de pá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s-MX" noProof="0" dirty="0"/>
              <a:t>Pie de página</a:t>
            </a:r>
          </a:p>
        </p:txBody>
      </p:sp>
      <p:sp>
        <p:nvSpPr>
          <p:cNvPr id="14" name="Marcador de posición de número de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sp>
        <p:nvSpPr>
          <p:cNvPr id="5" name="Rectángu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2" name="Títu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es-ES" noProof="0"/>
              <a:t>Haga clic para modificar el estilo de título del patrón</a:t>
            </a:r>
            <a:endParaRPr lang="es-MX" noProof="0" dirty="0"/>
          </a:p>
        </p:txBody>
      </p:sp>
      <p:sp>
        <p:nvSpPr>
          <p:cNvPr id="18" name="Rectángu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ido con título">
    <p:spTree>
      <p:nvGrpSpPr>
        <p:cNvPr id="1" name=""/>
        <p:cNvGrpSpPr/>
        <p:nvPr/>
      </p:nvGrpSpPr>
      <p:grpSpPr>
        <a:xfrm>
          <a:off x="0" y="0"/>
          <a:ext cx="0" cy="0"/>
          <a:chOff x="0" y="0"/>
          <a:chExt cx="0" cy="0"/>
        </a:xfrm>
      </p:grpSpPr>
      <p:sp>
        <p:nvSpPr>
          <p:cNvPr id="18" name="Marcador de posición de imagen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es-ES" noProof="0"/>
              <a:t>Haga clic en el icono para agregar una imagen</a:t>
            </a:r>
            <a:endParaRPr lang="es-MX" noProof="0" dirty="0"/>
          </a:p>
        </p:txBody>
      </p:sp>
      <p:sp>
        <p:nvSpPr>
          <p:cNvPr id="10" name="Paralelogramo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3" name="Marcador de posición de contenido 2"/>
          <p:cNvSpPr>
            <a:spLocks noGrp="1"/>
          </p:cNvSpPr>
          <p:nvPr>
            <p:ph idx="1"/>
          </p:nvPr>
        </p:nvSpPr>
        <p:spPr>
          <a:xfrm>
            <a:off x="5458984" y="497808"/>
            <a:ext cx="5713841" cy="4868609"/>
          </a:xfrm>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12" name="Marcador de posición de fech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5F50F821-CB3C-4A75-A338-F44D471A5295}" type="datetime1">
              <a:rPr lang="es-MX" noProof="0" smtClean="0"/>
              <a:t>15/03/2024</a:t>
            </a:fld>
            <a:endParaRPr lang="es-MX" noProof="0" dirty="0"/>
          </a:p>
        </p:txBody>
      </p:sp>
      <p:sp>
        <p:nvSpPr>
          <p:cNvPr id="13" name="Marcador de pie de pá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s-MX" noProof="0" dirty="0"/>
              <a:t>Pie de página</a:t>
            </a:r>
          </a:p>
        </p:txBody>
      </p:sp>
      <p:sp>
        <p:nvSpPr>
          <p:cNvPr id="14" name="Marcador de posición de número de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sp>
        <p:nvSpPr>
          <p:cNvPr id="2" name="Títu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es-ES" noProof="0"/>
              <a:t>Haga clic para modificar el estilo de título del patrón</a:t>
            </a:r>
            <a:endParaRPr lang="es-MX"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ido con título">
    <p:spTree>
      <p:nvGrpSpPr>
        <p:cNvPr id="1" name=""/>
        <p:cNvGrpSpPr/>
        <p:nvPr/>
      </p:nvGrpSpPr>
      <p:grpSpPr>
        <a:xfrm>
          <a:off x="0" y="0"/>
          <a:ext cx="0" cy="0"/>
          <a:chOff x="0" y="0"/>
          <a:chExt cx="0" cy="0"/>
        </a:xfrm>
      </p:grpSpPr>
      <p:sp>
        <p:nvSpPr>
          <p:cNvPr id="10" name="Paralelogramo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2" name="Títu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es-ES" noProof="0"/>
              <a:t>Haga clic para modificar el estilo de título del patrón</a:t>
            </a:r>
            <a:endParaRPr lang="es-MX" noProof="0" dirty="0"/>
          </a:p>
        </p:txBody>
      </p:sp>
      <p:sp>
        <p:nvSpPr>
          <p:cNvPr id="3" name="Marcador de contenid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12" name="Marcador de posición de fech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7E9BB48-0A21-4E10-9009-BA707088AAAC}" type="datetime1">
              <a:rPr lang="es-MX" noProof="0" smtClean="0"/>
              <a:t>15/03/2024</a:t>
            </a:fld>
            <a:endParaRPr lang="es-MX" noProof="0" dirty="0"/>
          </a:p>
        </p:txBody>
      </p:sp>
      <p:sp>
        <p:nvSpPr>
          <p:cNvPr id="13" name="Marcador de pie de pá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s-MX" noProof="0" dirty="0"/>
              <a:t>Pie de página</a:t>
            </a:r>
          </a:p>
        </p:txBody>
      </p:sp>
      <p:sp>
        <p:nvSpPr>
          <p:cNvPr id="14" name="Marcador de posición de número de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sp>
        <p:nvSpPr>
          <p:cNvPr id="18" name="Marcador de posición de imagen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es-ES" noProof="0"/>
              <a:t>Haga clic en el icono para agregar una imagen</a:t>
            </a:r>
            <a:endParaRPr lang="es-MX"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ido con título">
    <p:spTree>
      <p:nvGrpSpPr>
        <p:cNvPr id="1" name=""/>
        <p:cNvGrpSpPr/>
        <p:nvPr/>
      </p:nvGrpSpPr>
      <p:grpSpPr>
        <a:xfrm>
          <a:off x="0" y="0"/>
          <a:ext cx="0" cy="0"/>
          <a:chOff x="0" y="0"/>
          <a:chExt cx="0" cy="0"/>
        </a:xfrm>
      </p:grpSpPr>
      <p:sp>
        <p:nvSpPr>
          <p:cNvPr id="18" name="Marcador de posición de imagen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es-ES" noProof="0"/>
              <a:t>Haga clic en el icono para agregar una imagen</a:t>
            </a:r>
            <a:endParaRPr lang="es-MX" noProof="0" dirty="0"/>
          </a:p>
        </p:txBody>
      </p:sp>
      <p:sp>
        <p:nvSpPr>
          <p:cNvPr id="10" name="Paralelogramo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2" name="Títu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es-ES" noProof="0"/>
              <a:t>Haga clic para modificar el estilo de título del patrón</a:t>
            </a:r>
            <a:endParaRPr lang="es-MX" noProof="0" dirty="0"/>
          </a:p>
        </p:txBody>
      </p:sp>
      <p:sp>
        <p:nvSpPr>
          <p:cNvPr id="12" name="Marcador de posición de fech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C95ED596-8285-41D8-9A56-969E00420D53}" type="datetime1">
              <a:rPr lang="es-MX" noProof="0" smtClean="0"/>
              <a:t>15/03/2024</a:t>
            </a:fld>
            <a:endParaRPr lang="es-MX" noProof="0" dirty="0"/>
          </a:p>
        </p:txBody>
      </p:sp>
      <p:sp>
        <p:nvSpPr>
          <p:cNvPr id="13" name="Marcador de pie de pá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s-MX" noProof="0" dirty="0"/>
              <a:t>Pie de página</a:t>
            </a:r>
          </a:p>
        </p:txBody>
      </p:sp>
      <p:sp>
        <p:nvSpPr>
          <p:cNvPr id="14" name="Marcador de posición de número de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sp>
        <p:nvSpPr>
          <p:cNvPr id="19" name="Rectángu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ido con título">
    <p:spTree>
      <p:nvGrpSpPr>
        <p:cNvPr id="1" name=""/>
        <p:cNvGrpSpPr/>
        <p:nvPr/>
      </p:nvGrpSpPr>
      <p:grpSpPr>
        <a:xfrm>
          <a:off x="0" y="0"/>
          <a:ext cx="0" cy="0"/>
          <a:chOff x="0" y="0"/>
          <a:chExt cx="0" cy="0"/>
        </a:xfrm>
      </p:grpSpPr>
      <p:sp>
        <p:nvSpPr>
          <p:cNvPr id="10" name="Paralelogramo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4" name="Rectángu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8" name="Rectángu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es-ES" noProof="0"/>
              <a:t>Haga clic para modificar el estilo de título del patrón</a:t>
            </a:r>
            <a:endParaRPr lang="es-MX" noProof="0" dirty="0"/>
          </a:p>
        </p:txBody>
      </p:sp>
      <p:sp>
        <p:nvSpPr>
          <p:cNvPr id="3" name="Marcador de contenid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12" name="Marcador de posición de fech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E730FD03-C46D-4C63-BA96-9AF50AA37533}" type="datetime1">
              <a:rPr lang="es-MX" noProof="0" smtClean="0"/>
              <a:t>15/03/2024</a:t>
            </a:fld>
            <a:endParaRPr lang="es-MX" noProof="0" dirty="0"/>
          </a:p>
        </p:txBody>
      </p:sp>
      <p:sp>
        <p:nvSpPr>
          <p:cNvPr id="13" name="Marcador de pie de pá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s-MX" noProof="0" dirty="0"/>
              <a:t>Pie de página</a:t>
            </a:r>
          </a:p>
        </p:txBody>
      </p:sp>
      <p:sp>
        <p:nvSpPr>
          <p:cNvPr id="14" name="Marcador de posición de número de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sp>
        <p:nvSpPr>
          <p:cNvPr id="20" name="Rectángu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ido con título">
    <p:spTree>
      <p:nvGrpSpPr>
        <p:cNvPr id="1" name=""/>
        <p:cNvGrpSpPr/>
        <p:nvPr/>
      </p:nvGrpSpPr>
      <p:grpSpPr>
        <a:xfrm>
          <a:off x="0" y="0"/>
          <a:ext cx="0" cy="0"/>
          <a:chOff x="0" y="0"/>
          <a:chExt cx="0" cy="0"/>
        </a:xfrm>
      </p:grpSpPr>
      <p:sp>
        <p:nvSpPr>
          <p:cNvPr id="10" name="Paralelogramo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4" name="Rectángu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8" name="Rectángu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es-ES" noProof="0"/>
              <a:t>Haga clic para modificar el estilo de título del patrón</a:t>
            </a:r>
            <a:endParaRPr lang="es-MX" noProof="0" dirty="0"/>
          </a:p>
        </p:txBody>
      </p:sp>
      <p:sp>
        <p:nvSpPr>
          <p:cNvPr id="3" name="Marcador de contenid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12" name="Marcador de posición de fech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BFA5898-9262-43FD-A67C-30EC5DCC4D62}" type="datetime1">
              <a:rPr lang="es-MX" noProof="0" smtClean="0"/>
              <a:t>15/03/2024</a:t>
            </a:fld>
            <a:endParaRPr lang="es-MX" noProof="0" dirty="0"/>
          </a:p>
        </p:txBody>
      </p:sp>
      <p:sp>
        <p:nvSpPr>
          <p:cNvPr id="13" name="Marcador de pie de pá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es-MX" noProof="0" dirty="0"/>
              <a:t>Pie de página</a:t>
            </a:r>
          </a:p>
        </p:txBody>
      </p:sp>
      <p:sp>
        <p:nvSpPr>
          <p:cNvPr id="14" name="Marcador de posición de número de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sp>
        <p:nvSpPr>
          <p:cNvPr id="18" name="Rectángu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n con descripción">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MX"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es-ES" noProof="0"/>
              <a:t>Haga clic para modificar el estilo de título del patrón</a:t>
            </a:r>
            <a:endParaRPr lang="es-MX"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a:solidFill>
                  <a:schemeClr val="bg1"/>
                </a:solidFill>
              </a:defRPr>
            </a:lvl1pPr>
          </a:lstStyle>
          <a:p>
            <a:pPr rtl="0"/>
            <a:fld id="{500AA20A-672A-4C36-A4AE-ADAF084DA636}" type="datetime1">
              <a:rPr lang="es-MX" noProof="0" smtClean="0"/>
              <a:t>15/03/2024</a:t>
            </a:fld>
            <a:endParaRPr lang="es-MX"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es-MX" noProof="0" dirty="0"/>
              <a:t>Pie de página</a:t>
            </a:r>
          </a:p>
        </p:txBody>
      </p:sp>
      <p:sp>
        <p:nvSpPr>
          <p:cNvPr id="7" name="Marcador de posición de número de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es-MX" noProof="0" smtClean="0"/>
              <a:pPr rtl="0"/>
              <a:t>‹Nº›</a:t>
            </a:fld>
            <a:endParaRPr lang="es-MX" noProof="0" dirty="0"/>
          </a:p>
        </p:txBody>
      </p:sp>
      <p:sp>
        <p:nvSpPr>
          <p:cNvPr id="9" name="Rectángu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posición de texto vertical 2"/>
          <p:cNvSpPr>
            <a:spLocks noGrp="1"/>
          </p:cNvSpPr>
          <p:nvPr>
            <p:ph type="body" orient="vert" idx="1"/>
          </p:nvPr>
        </p:nvSpPr>
        <p:spPr/>
        <p:txBody>
          <a:bodyPr vert="eaVert" lIns="45720" tIns="0" rIns="45720" bIns="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7" name="Marcador de posición de fech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86B07002-2C9B-4412-AB95-95776B5BA5E8}" type="datetime1">
              <a:rPr lang="es-MX" noProof="0" smtClean="0"/>
              <a:t>15/03/2024</a:t>
            </a:fld>
            <a:endParaRPr lang="es-MX" noProof="0" dirty="0"/>
          </a:p>
        </p:txBody>
      </p:sp>
      <p:sp>
        <p:nvSpPr>
          <p:cNvPr id="8" name="Marcador de posición de pie de pá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es-MX" noProof="0" dirty="0"/>
              <a:t>Pie de página</a:t>
            </a:r>
          </a:p>
        </p:txBody>
      </p:sp>
      <p:sp>
        <p:nvSpPr>
          <p:cNvPr id="9" name="Marcador de número de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de título">
    <p:spTree>
      <p:nvGrpSpPr>
        <p:cNvPr id="1" name=""/>
        <p:cNvGrpSpPr/>
        <p:nvPr/>
      </p:nvGrpSpPr>
      <p:grpSpPr>
        <a:xfrm>
          <a:off x="0" y="0"/>
          <a:ext cx="0" cy="0"/>
          <a:chOff x="0" y="0"/>
          <a:chExt cx="0" cy="0"/>
        </a:xfrm>
      </p:grpSpPr>
      <p:sp>
        <p:nvSpPr>
          <p:cNvPr id="13" name="Paralelogramo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12" name="Rectángu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4" name="Marcador de posición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FA1C75A-6DDE-4ADB-9BC0-F70A394B5547}" type="datetime1">
              <a:rPr lang="es-MX" noProof="0" smtClean="0"/>
              <a:t>15/03/2024</a:t>
            </a:fld>
            <a:endParaRPr lang="es-MX" noProof="0" dirty="0"/>
          </a:p>
        </p:txBody>
      </p:sp>
      <p:sp>
        <p:nvSpPr>
          <p:cNvPr id="5" name="Marcador de posición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es-MX" noProof="0" dirty="0"/>
              <a:t>Pie de página</a:t>
            </a:r>
          </a:p>
        </p:txBody>
      </p:sp>
      <p:sp>
        <p:nvSpPr>
          <p:cNvPr id="6" name="Marcador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
        <p:nvSpPr>
          <p:cNvPr id="10" name="Marcador de posición de imagen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es-ES" noProof="0"/>
              <a:t>Haga clic en el icono para agregar una imagen</a:t>
            </a:r>
            <a:endParaRPr lang="es-MX" noProof="0" dirty="0"/>
          </a:p>
        </p:txBody>
      </p:sp>
      <p:sp>
        <p:nvSpPr>
          <p:cNvPr id="2" name="Títu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es-ES" noProof="0"/>
              <a:t>Haga clic para modificar el estilo de título del patrón</a:t>
            </a:r>
            <a:endParaRPr lang="es-MX" noProof="0" dirty="0"/>
          </a:p>
        </p:txBody>
      </p:sp>
      <p:sp>
        <p:nvSpPr>
          <p:cNvPr id="3" name="Subtítu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MX" noProof="0" dirty="0"/>
          </a:p>
        </p:txBody>
      </p:sp>
      <p:sp>
        <p:nvSpPr>
          <p:cNvPr id="11" name="Rectángu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1346200"/>
            <a:ext cx="2448033" cy="4530725"/>
          </a:xfrm>
        </p:spPr>
        <p:txBody>
          <a:bodyPr vert="eaVert" rtlCol="0"/>
          <a:lstStyle/>
          <a:p>
            <a:pPr rtl="0"/>
            <a:r>
              <a:rPr lang="es-ES" noProof="0"/>
              <a:t>Haga clic para modificar el estilo de título del patrón</a:t>
            </a:r>
            <a:endParaRPr lang="es-MX" noProof="0" dirty="0"/>
          </a:p>
        </p:txBody>
      </p:sp>
      <p:sp>
        <p:nvSpPr>
          <p:cNvPr id="3" name="Marcador de posición de texto vertical 2"/>
          <p:cNvSpPr>
            <a:spLocks noGrp="1"/>
          </p:cNvSpPr>
          <p:nvPr>
            <p:ph type="body" orient="vert" idx="1"/>
          </p:nvPr>
        </p:nvSpPr>
        <p:spPr>
          <a:xfrm>
            <a:off x="1092200" y="1346200"/>
            <a:ext cx="7480300" cy="4530723"/>
          </a:xfrm>
        </p:spPr>
        <p:txBody>
          <a:bodyPr vert="eaVert" lIns="45720" tIns="0" rIns="45720" bIns="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7" name="Marcador de posición de fech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886A1713-CF98-4EC5-A8BF-7E99584C88F4}" type="datetime1">
              <a:rPr lang="es-MX" noProof="0" smtClean="0"/>
              <a:t>15/03/2024</a:t>
            </a:fld>
            <a:endParaRPr lang="es-MX" noProof="0" dirty="0"/>
          </a:p>
        </p:txBody>
      </p:sp>
      <p:sp>
        <p:nvSpPr>
          <p:cNvPr id="8" name="Marcador de posición de pie de pá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es-MX" noProof="0" dirty="0"/>
              <a:t>Pie de página</a:t>
            </a:r>
          </a:p>
        </p:txBody>
      </p:sp>
      <p:sp>
        <p:nvSpPr>
          <p:cNvPr id="10" name="Marcador de posición de número de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
        <p:nvSpPr>
          <p:cNvPr id="14" name="Rectángu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7" name="Marcador de posición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F99830F-81AC-43DD-8252-7964374E58C8}" type="datetime1">
              <a:rPr lang="es-MX" noProof="0" smtClean="0"/>
              <a:t>15/03/2024</a:t>
            </a:fld>
            <a:endParaRPr lang="es-MX" noProof="0" dirty="0"/>
          </a:p>
        </p:txBody>
      </p:sp>
      <p:sp>
        <p:nvSpPr>
          <p:cNvPr id="8" name="Marcador de posición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es-MX" noProof="0" dirty="0"/>
              <a:t>Pie de página</a:t>
            </a:r>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bg>
      <p:bgPr>
        <a:solidFill>
          <a:schemeClr val="bg1"/>
        </a:solidFill>
        <a:effectLst/>
      </p:bgPr>
    </p:bg>
    <p:spTree>
      <p:nvGrpSpPr>
        <p:cNvPr id="1" name=""/>
        <p:cNvGrpSpPr/>
        <p:nvPr/>
      </p:nvGrpSpPr>
      <p:grpSpPr>
        <a:xfrm>
          <a:off x="0" y="0"/>
          <a:ext cx="0" cy="0"/>
          <a:chOff x="0" y="0"/>
          <a:chExt cx="0" cy="0"/>
        </a:xfrm>
      </p:grpSpPr>
      <p:sp>
        <p:nvSpPr>
          <p:cNvPr id="15" name="Paralelogramo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7" name="Marcador de posición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17DFF4AC-6CF5-4D85-A18B-FC865B713C1D}" type="datetime1">
              <a:rPr lang="es-MX" noProof="0" smtClean="0"/>
              <a:t>15/03/2024</a:t>
            </a:fld>
            <a:endParaRPr lang="es-MX" noProof="0" dirty="0"/>
          </a:p>
        </p:txBody>
      </p:sp>
      <p:sp>
        <p:nvSpPr>
          <p:cNvPr id="8" name="Marcador de posición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es-MX" noProof="0" dirty="0"/>
              <a:t>Pie de página</a:t>
            </a:r>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sp>
        <p:nvSpPr>
          <p:cNvPr id="12" name="Marcador de posición de imagen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es-ES" noProof="0"/>
              <a:t>Haga clic en el icono para agregar una imagen</a:t>
            </a:r>
            <a:endParaRPr lang="es-MX" noProof="0" dirty="0"/>
          </a:p>
        </p:txBody>
      </p:sp>
      <p:sp>
        <p:nvSpPr>
          <p:cNvPr id="13" name="Rectángu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es-MX" sz="1400" noProof="0" dirty="0"/>
          </a:p>
        </p:txBody>
      </p:sp>
      <p:sp>
        <p:nvSpPr>
          <p:cNvPr id="2" name="Títu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es-ES" noProof="0"/>
              <a:t>Haga clic para modificar el estilo de título del patrón</a:t>
            </a:r>
            <a:endParaRPr lang="es-MX" noProof="0" dirty="0"/>
          </a:p>
        </p:txBody>
      </p:sp>
      <p:sp>
        <p:nvSpPr>
          <p:cNvPr id="3" name="Marcador de posición de tex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14" name="Rectángu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Encabezado de sección">
    <p:bg>
      <p:bgPr>
        <a:solidFill>
          <a:schemeClr val="bg1"/>
        </a:solidFill>
        <a:effectLst/>
      </p:bgPr>
    </p:bg>
    <p:spTree>
      <p:nvGrpSpPr>
        <p:cNvPr id="1" name=""/>
        <p:cNvGrpSpPr/>
        <p:nvPr/>
      </p:nvGrpSpPr>
      <p:grpSpPr>
        <a:xfrm>
          <a:off x="0" y="0"/>
          <a:ext cx="0" cy="0"/>
          <a:chOff x="0" y="0"/>
          <a:chExt cx="0" cy="0"/>
        </a:xfrm>
      </p:grpSpPr>
      <p:sp>
        <p:nvSpPr>
          <p:cNvPr id="7" name="Marcador de posición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AE5F4E4F-C8BF-493A-A42D-2DE2B014AB41}" type="datetime1">
              <a:rPr lang="es-MX" noProof="0" smtClean="0"/>
              <a:t>15/03/2024</a:t>
            </a:fld>
            <a:endParaRPr lang="es-MX" noProof="0" dirty="0"/>
          </a:p>
        </p:txBody>
      </p:sp>
      <p:sp>
        <p:nvSpPr>
          <p:cNvPr id="8" name="Marcador de posición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es-MX" noProof="0" dirty="0"/>
              <a:t>Pie de página</a:t>
            </a:r>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sp>
        <p:nvSpPr>
          <p:cNvPr id="12" name="Marcador de posición de imagen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es-ES" noProof="0"/>
              <a:t>Haga clic en el icono para agregar una imagen</a:t>
            </a:r>
            <a:endParaRPr lang="es-MX" noProof="0" dirty="0"/>
          </a:p>
        </p:txBody>
      </p:sp>
      <p:sp>
        <p:nvSpPr>
          <p:cNvPr id="13" name="Rectángu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es-MX" sz="1400" noProof="0" dirty="0"/>
          </a:p>
        </p:txBody>
      </p:sp>
      <p:sp>
        <p:nvSpPr>
          <p:cNvPr id="2" name="Títu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es-ES" noProof="0"/>
              <a:t>Haga clic para modificar el estilo de título del patrón</a:t>
            </a:r>
            <a:endParaRPr lang="es-MX" noProof="0" dirty="0"/>
          </a:p>
        </p:txBody>
      </p:sp>
      <p:sp>
        <p:nvSpPr>
          <p:cNvPr id="3" name="Marcador de posición de tex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14" name="Rectángu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MX" noProof="0" dirty="0"/>
          </a:p>
        </p:txBody>
      </p:sp>
      <p:sp>
        <p:nvSpPr>
          <p:cNvPr id="3" name="Marcador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2" name="Marcador de posición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2BB2ED7-185E-4B19-B2E5-142D5A9673DD}" type="datetime1">
              <a:rPr lang="es-MX" noProof="0" smtClean="0"/>
              <a:t>15/03/2024</a:t>
            </a:fld>
            <a:endParaRPr lang="es-MX" noProof="0" dirty="0"/>
          </a:p>
        </p:txBody>
      </p:sp>
      <p:sp>
        <p:nvSpPr>
          <p:cNvPr id="9" name="Marcador de posición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es-MX" noProof="0" dirty="0"/>
              <a:t>Pie de página</a:t>
            </a:r>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MX" noProof="0" dirty="0"/>
          </a:p>
        </p:txBody>
      </p:sp>
      <p:sp>
        <p:nvSpPr>
          <p:cNvPr id="3" name="Marcador de posición de tex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186731"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5" name="Marcador de tex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605395"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2" name="Marcador de posición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035B6E69-02AE-4696-84B9-61BCC9A49F90}" type="datetime1">
              <a:rPr lang="es-MX" noProof="0" smtClean="0"/>
              <a:t>15/03/2024</a:t>
            </a:fld>
            <a:endParaRPr lang="es-MX" noProof="0" dirty="0"/>
          </a:p>
        </p:txBody>
      </p:sp>
      <p:sp>
        <p:nvSpPr>
          <p:cNvPr id="11" name="Marcador de posición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es-MX" noProof="0" dirty="0"/>
              <a:t>Pie de página</a:t>
            </a:r>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6" name="Marcador de posición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0889667-B52F-4ACD-B06E-6CDB4C037511}" type="datetime1">
              <a:rPr lang="es-MX" noProof="0" smtClean="0"/>
              <a:t>15/03/2024</a:t>
            </a:fld>
            <a:endParaRPr lang="es-MX" noProof="0" dirty="0"/>
          </a:p>
        </p:txBody>
      </p:sp>
      <p:sp>
        <p:nvSpPr>
          <p:cNvPr id="7" name="Marcador de posición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es-MX" noProof="0" dirty="0"/>
              <a:t>Pie de página</a:t>
            </a:r>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6" name="Paralelogramo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2" name="Marcador de posición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517DBFA5-5EC4-4ABE-A2BF-83EC527371FB}" type="datetime1">
              <a:rPr lang="es-MX" noProof="0" smtClean="0"/>
              <a:t>15/03/2024</a:t>
            </a:fld>
            <a:endParaRPr lang="es-MX" noProof="0" dirty="0"/>
          </a:p>
        </p:txBody>
      </p:sp>
      <p:sp>
        <p:nvSpPr>
          <p:cNvPr id="3" name="Marcador de posición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es-MX" noProof="0" dirty="0"/>
              <a:t>Pie de página</a:t>
            </a:r>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elogramo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noProof="0" dirty="0"/>
          </a:p>
        </p:txBody>
      </p:sp>
      <p:sp>
        <p:nvSpPr>
          <p:cNvPr id="2" name="Marcador de posición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MX" noProof="0" dirty="0"/>
              <a:t>Haz clic para modificar el estilo de título del patrón</a:t>
            </a:r>
          </a:p>
        </p:txBody>
      </p:sp>
      <p:sp>
        <p:nvSpPr>
          <p:cNvPr id="3" name="Marcador de posición de tex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es-MX" noProof="0" dirty="0"/>
              <a:t>Haz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4" name="Marcador de posición de fech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9D78E37E-C9C3-4D03-B187-B4A0EA4135D7}" type="datetime1">
              <a:rPr lang="es-MX" noProof="0" smtClean="0"/>
              <a:t>15/03/2024</a:t>
            </a:fld>
            <a:endParaRPr lang="es-MX" noProof="0" dirty="0"/>
          </a:p>
        </p:txBody>
      </p:sp>
      <p:sp>
        <p:nvSpPr>
          <p:cNvPr id="5" name="Marcador de posición de pie de pá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es-MX" noProof="0" dirty="0"/>
              <a:t>Pie de página</a:t>
            </a:r>
          </a:p>
        </p:txBody>
      </p:sp>
      <p:sp>
        <p:nvSpPr>
          <p:cNvPr id="6" name="Marcador de posición de número de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es-MX" noProof="0" smtClean="0"/>
              <a:pPr rtl="0"/>
              <a:t>‹Nº›</a:t>
            </a:fld>
            <a:endParaRPr lang="es-MX" noProof="0" dirty="0"/>
          </a:p>
        </p:txBody>
      </p:sp>
      <p:sp>
        <p:nvSpPr>
          <p:cNvPr id="8" name="Rectángu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Grupo de personas hablando">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ítulo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632171" y="1069848"/>
            <a:ext cx="4526280" cy="1447452"/>
          </a:xfrm>
        </p:spPr>
        <p:txBody>
          <a:bodyPr rtlCol="0">
            <a:normAutofit fontScale="90000"/>
          </a:bodyPr>
          <a:lstStyle/>
          <a:p>
            <a:pPr rtl="0"/>
            <a:r>
              <a:rPr lang="es-MX" dirty="0"/>
              <a:t>INGENIERIA DE PROCESOS</a:t>
            </a:r>
          </a:p>
        </p:txBody>
      </p:sp>
      <p:sp>
        <p:nvSpPr>
          <p:cNvPr id="4" name="Subtítulo 3">
            <a:extLst>
              <a:ext uri="{FF2B5EF4-FFF2-40B4-BE49-F238E27FC236}">
                <a16:creationId xmlns:a16="http://schemas.microsoft.com/office/drawing/2014/main" id="{FFFB5E3C-FE17-44EA-B59B-183125D08F7C}"/>
              </a:ext>
            </a:extLst>
          </p:cNvPr>
          <p:cNvSpPr>
            <a:spLocks noGrp="1"/>
          </p:cNvSpPr>
          <p:nvPr>
            <p:ph type="subTitle" idx="1"/>
          </p:nvPr>
        </p:nvSpPr>
        <p:spPr>
          <a:xfrm>
            <a:off x="6632170" y="2789173"/>
            <a:ext cx="5192885" cy="2350997"/>
          </a:xfrm>
        </p:spPr>
        <p:txBody>
          <a:bodyPr rtlCol="0">
            <a:normAutofit/>
          </a:bodyPr>
          <a:lstStyle/>
          <a:p>
            <a:pPr marL="285750" indent="-285750" rtl="0">
              <a:buFont typeface="Arial" panose="020B0604020202020204" pitchFamily="34" charset="0"/>
              <a:buChar char="•"/>
            </a:pPr>
            <a:r>
              <a:rPr lang="es-MX" sz="1500" b="1" dirty="0">
                <a:latin typeface="+mj-lt"/>
              </a:rPr>
              <a:t>David kenshin vega Ortiz</a:t>
            </a:r>
          </a:p>
          <a:p>
            <a:pPr marL="285750" indent="-285750" rtl="0">
              <a:buFont typeface="Arial" panose="020B0604020202020204" pitchFamily="34" charset="0"/>
              <a:buChar char="•"/>
            </a:pPr>
            <a:r>
              <a:rPr lang="es-MX" sz="1500" b="1" dirty="0">
                <a:latin typeface="+mj-lt"/>
              </a:rPr>
              <a:t>Miguel Alfonzo chavez ramos</a:t>
            </a:r>
          </a:p>
          <a:p>
            <a:pPr marL="285750" indent="-285750" rtl="0">
              <a:buFont typeface="Arial" panose="020B0604020202020204" pitchFamily="34" charset="0"/>
              <a:buChar char="•"/>
            </a:pPr>
            <a:r>
              <a:rPr lang="es-MX" sz="1500" b="1" dirty="0">
                <a:latin typeface="+mj-lt"/>
              </a:rPr>
              <a:t>Walter Vásquez </a:t>
            </a:r>
            <a:r>
              <a:rPr lang="es-MX" sz="1500" b="1" dirty="0" err="1">
                <a:latin typeface="+mj-lt"/>
              </a:rPr>
              <a:t>ccaccasto</a:t>
            </a:r>
            <a:endParaRPr lang="es-MX" sz="1500" b="1" dirty="0">
              <a:latin typeface="+mj-lt"/>
            </a:endParaRPr>
          </a:p>
          <a:p>
            <a:pPr marL="285750" indent="-285750" rtl="0">
              <a:buFont typeface="Arial" panose="020B0604020202020204" pitchFamily="34" charset="0"/>
              <a:buChar char="•"/>
            </a:pPr>
            <a:r>
              <a:rPr lang="es-MX" sz="1500" b="1" dirty="0">
                <a:latin typeface="+mj-lt"/>
              </a:rPr>
              <a:t>Leydy Janet soto obregón</a:t>
            </a:r>
          </a:p>
          <a:p>
            <a:pPr marL="285750" indent="-285750" rtl="0">
              <a:buFont typeface="Arial" panose="020B0604020202020204" pitchFamily="34" charset="0"/>
              <a:buChar char="•"/>
            </a:pPr>
            <a:r>
              <a:rPr lang="es-MX" sz="1500" b="1" dirty="0">
                <a:latin typeface="+mj-lt"/>
              </a:rPr>
              <a:t>Ronald augusto valdivia Ortiz de Zevallos</a:t>
            </a:r>
          </a:p>
          <a:p>
            <a:pPr marL="285750" indent="-285750" rtl="0">
              <a:buFont typeface="Arial" panose="020B0604020202020204" pitchFamily="34" charset="0"/>
              <a:buChar char="•"/>
            </a:pPr>
            <a:endParaRPr lang="es-MX" sz="1500" b="1" dirty="0">
              <a:latin typeface="+mj-lt"/>
            </a:endParaRPr>
          </a:p>
        </p:txBody>
      </p:sp>
    </p:spTree>
    <p:extLst>
      <p:ext uri="{BB962C8B-B14F-4D97-AF65-F5344CB8AC3E}">
        <p14:creationId xmlns:p14="http://schemas.microsoft.com/office/powerpoint/2010/main" val="417229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rtl="0"/>
            <a:r>
              <a:rPr lang="es-MX" dirty="0"/>
              <a:t>CUESTION 1</a:t>
            </a:r>
          </a:p>
        </p:txBody>
      </p:sp>
      <p:sp>
        <p:nvSpPr>
          <p:cNvPr id="31" name="Rectángulo 30" descr="Ayuda">
            <a:extLst>
              <a:ext uri="{FF2B5EF4-FFF2-40B4-BE49-F238E27FC236}">
                <a16:creationId xmlns:a16="http://schemas.microsoft.com/office/drawing/2014/main" id="{B15A1DA1-0781-4F05-ADA9-ADBE27A12E44}"/>
              </a:ext>
            </a:extLst>
          </p:cNvPr>
          <p:cNvSpPr/>
          <p:nvPr/>
        </p:nvSpPr>
        <p:spPr>
          <a:xfrm>
            <a:off x="4717898" y="599251"/>
            <a:ext cx="499424" cy="499424"/>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
        <p:nvSpPr>
          <p:cNvPr id="6" name="CuadroTexto 5">
            <a:extLst>
              <a:ext uri="{FF2B5EF4-FFF2-40B4-BE49-F238E27FC236}">
                <a16:creationId xmlns:a16="http://schemas.microsoft.com/office/drawing/2014/main" id="{31FB0961-6475-8051-F45A-F7DC5EBA21D2}"/>
              </a:ext>
            </a:extLst>
          </p:cNvPr>
          <p:cNvSpPr txBox="1"/>
          <p:nvPr/>
        </p:nvSpPr>
        <p:spPr>
          <a:xfrm>
            <a:off x="5239438" y="561309"/>
            <a:ext cx="6647762" cy="646331"/>
          </a:xfrm>
          <a:prstGeom prst="rect">
            <a:avLst/>
          </a:prstGeom>
          <a:noFill/>
        </p:spPr>
        <p:txBody>
          <a:bodyPr wrap="square" rtlCol="0">
            <a:spAutoFit/>
          </a:bodyPr>
          <a:lstStyle/>
          <a:p>
            <a:pPr algn="just"/>
            <a:r>
              <a:rPr lang="es-MX" b="1" dirty="0"/>
              <a:t>QUE SE ENTIENDE POR PROCESOS TRANSVERSALES A LAS AREAS FUNCIONALES?</a:t>
            </a:r>
          </a:p>
        </p:txBody>
      </p:sp>
      <p:sp>
        <p:nvSpPr>
          <p:cNvPr id="8" name="CuadroTexto 7">
            <a:extLst>
              <a:ext uri="{FF2B5EF4-FFF2-40B4-BE49-F238E27FC236}">
                <a16:creationId xmlns:a16="http://schemas.microsoft.com/office/drawing/2014/main" id="{E955EA2A-6D27-534D-5E0E-23BDC49CDC4C}"/>
              </a:ext>
            </a:extLst>
          </p:cNvPr>
          <p:cNvSpPr txBox="1"/>
          <p:nvPr/>
        </p:nvSpPr>
        <p:spPr>
          <a:xfrm>
            <a:off x="5362305" y="1571348"/>
            <a:ext cx="5548352" cy="2308324"/>
          </a:xfrm>
          <a:prstGeom prst="rect">
            <a:avLst/>
          </a:prstGeom>
          <a:noFill/>
        </p:spPr>
        <p:txBody>
          <a:bodyPr wrap="square" rtlCol="0">
            <a:spAutoFit/>
          </a:bodyPr>
          <a:lstStyle/>
          <a:p>
            <a:pPr marL="285750" indent="-285750" algn="just">
              <a:buFont typeface="Arial" panose="020B0604020202020204" pitchFamily="34" charset="0"/>
              <a:buChar char="•"/>
            </a:pPr>
            <a:r>
              <a:rPr lang="es-MX" dirty="0"/>
              <a:t>Los procesos transversales son aquellos que afectan a diferentes partes de una empresa en lugar de estar relacionados solo con un departamento específico.</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Estos procesos no están limitados a una única función o departamento, sino que involucran la colaboración y coordinación de múltiples áreas para lograr un objetivo común.</a:t>
            </a:r>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rtl="0"/>
            <a:r>
              <a:rPr lang="es-MX" dirty="0"/>
              <a:t>CUESTION 2</a:t>
            </a:r>
          </a:p>
        </p:txBody>
      </p:sp>
      <p:sp>
        <p:nvSpPr>
          <p:cNvPr id="31" name="Rectángulo 30" descr="Ayuda">
            <a:extLst>
              <a:ext uri="{FF2B5EF4-FFF2-40B4-BE49-F238E27FC236}">
                <a16:creationId xmlns:a16="http://schemas.microsoft.com/office/drawing/2014/main" id="{B15A1DA1-0781-4F05-ADA9-ADBE27A12E44}"/>
              </a:ext>
            </a:extLst>
          </p:cNvPr>
          <p:cNvSpPr/>
          <p:nvPr/>
        </p:nvSpPr>
        <p:spPr>
          <a:xfrm>
            <a:off x="4717898" y="599251"/>
            <a:ext cx="499424" cy="499424"/>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
        <p:nvSpPr>
          <p:cNvPr id="6" name="CuadroTexto 5">
            <a:extLst>
              <a:ext uri="{FF2B5EF4-FFF2-40B4-BE49-F238E27FC236}">
                <a16:creationId xmlns:a16="http://schemas.microsoft.com/office/drawing/2014/main" id="{31FB0961-6475-8051-F45A-F7DC5EBA21D2}"/>
              </a:ext>
            </a:extLst>
          </p:cNvPr>
          <p:cNvSpPr txBox="1"/>
          <p:nvPr/>
        </p:nvSpPr>
        <p:spPr>
          <a:xfrm>
            <a:off x="5239438" y="561309"/>
            <a:ext cx="6647762" cy="646331"/>
          </a:xfrm>
          <a:prstGeom prst="rect">
            <a:avLst/>
          </a:prstGeom>
          <a:noFill/>
        </p:spPr>
        <p:txBody>
          <a:bodyPr wrap="square" rtlCol="0">
            <a:spAutoFit/>
          </a:bodyPr>
          <a:lstStyle/>
          <a:p>
            <a:pPr algn="just"/>
            <a:r>
              <a:rPr lang="es-MX" b="1" dirty="0"/>
              <a:t>SEGÚN LA ESTRATEGIA BPM, INDICAR LAS DOS CATEGORIAS DE PROCESO DE NEGOCIO</a:t>
            </a:r>
          </a:p>
        </p:txBody>
      </p:sp>
      <p:sp>
        <p:nvSpPr>
          <p:cNvPr id="2" name="CuadroTexto 1">
            <a:extLst>
              <a:ext uri="{FF2B5EF4-FFF2-40B4-BE49-F238E27FC236}">
                <a16:creationId xmlns:a16="http://schemas.microsoft.com/office/drawing/2014/main" id="{A8F8302B-4A81-CF88-8346-94D7519916C8}"/>
              </a:ext>
            </a:extLst>
          </p:cNvPr>
          <p:cNvSpPr txBox="1"/>
          <p:nvPr/>
        </p:nvSpPr>
        <p:spPr>
          <a:xfrm>
            <a:off x="5326793" y="1535837"/>
            <a:ext cx="5628251" cy="2308324"/>
          </a:xfrm>
          <a:prstGeom prst="rect">
            <a:avLst/>
          </a:prstGeom>
          <a:noFill/>
        </p:spPr>
        <p:txBody>
          <a:bodyPr wrap="square" rtlCol="0">
            <a:spAutoFit/>
          </a:bodyPr>
          <a:lstStyle/>
          <a:p>
            <a:pPr marL="285750" indent="-285750" algn="just">
              <a:buFont typeface="Arial" panose="020B0604020202020204" pitchFamily="34" charset="0"/>
              <a:buChar char="•"/>
            </a:pPr>
            <a:r>
              <a:rPr lang="es-MX" dirty="0"/>
              <a:t>Procesos principales: Estos están directamente relacionados con la creación de valor para el cliente y el logro de los objetivos de la organización.</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Procesos de apoyo: Son aquellos que proporcionan el respaldo necesario para que los procesos principales se ejecuten eficientemente, pero no están directamente vinculados a la generación de valor para el cliente final</a:t>
            </a:r>
          </a:p>
        </p:txBody>
      </p:sp>
    </p:spTree>
    <p:extLst>
      <p:ext uri="{BB962C8B-B14F-4D97-AF65-F5344CB8AC3E}">
        <p14:creationId xmlns:p14="http://schemas.microsoft.com/office/powerpoint/2010/main" val="419249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rtl="0"/>
            <a:r>
              <a:rPr lang="es-MX" dirty="0"/>
              <a:t>CUESTION 3</a:t>
            </a:r>
          </a:p>
        </p:txBody>
      </p:sp>
      <p:sp>
        <p:nvSpPr>
          <p:cNvPr id="31" name="Rectángulo 30" descr="Ayuda">
            <a:extLst>
              <a:ext uri="{FF2B5EF4-FFF2-40B4-BE49-F238E27FC236}">
                <a16:creationId xmlns:a16="http://schemas.microsoft.com/office/drawing/2014/main" id="{B15A1DA1-0781-4F05-ADA9-ADBE27A12E44}"/>
              </a:ext>
            </a:extLst>
          </p:cNvPr>
          <p:cNvSpPr/>
          <p:nvPr/>
        </p:nvSpPr>
        <p:spPr>
          <a:xfrm>
            <a:off x="4717898" y="599251"/>
            <a:ext cx="499424" cy="499424"/>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
        <p:nvSpPr>
          <p:cNvPr id="6" name="CuadroTexto 5">
            <a:extLst>
              <a:ext uri="{FF2B5EF4-FFF2-40B4-BE49-F238E27FC236}">
                <a16:creationId xmlns:a16="http://schemas.microsoft.com/office/drawing/2014/main" id="{31FB0961-6475-8051-F45A-F7DC5EBA21D2}"/>
              </a:ext>
            </a:extLst>
          </p:cNvPr>
          <p:cNvSpPr txBox="1"/>
          <p:nvPr/>
        </p:nvSpPr>
        <p:spPr>
          <a:xfrm>
            <a:off x="5239438" y="561309"/>
            <a:ext cx="6647762" cy="646331"/>
          </a:xfrm>
          <a:prstGeom prst="rect">
            <a:avLst/>
          </a:prstGeom>
          <a:noFill/>
        </p:spPr>
        <p:txBody>
          <a:bodyPr wrap="square" rtlCol="0">
            <a:spAutoFit/>
          </a:bodyPr>
          <a:lstStyle/>
          <a:p>
            <a:pPr algn="just"/>
            <a:r>
              <a:rPr lang="es-MX" b="1" dirty="0"/>
              <a:t>INVESTIGUE OTRA ESTRATEGIA PARA GESTIONAR Y MEJORAR EL DESEMPEÑO DE UNA ORGANIZACIÓN.</a:t>
            </a:r>
          </a:p>
        </p:txBody>
      </p:sp>
      <p:sp>
        <p:nvSpPr>
          <p:cNvPr id="3" name="CuadroTexto 2">
            <a:extLst>
              <a:ext uri="{FF2B5EF4-FFF2-40B4-BE49-F238E27FC236}">
                <a16:creationId xmlns:a16="http://schemas.microsoft.com/office/drawing/2014/main" id="{21DC9FCD-B1B7-DDFC-2FEF-A6E59922F645}"/>
              </a:ext>
            </a:extLst>
          </p:cNvPr>
          <p:cNvSpPr txBox="1"/>
          <p:nvPr/>
        </p:nvSpPr>
        <p:spPr>
          <a:xfrm>
            <a:off x="4967610" y="1301444"/>
            <a:ext cx="6848569" cy="5355312"/>
          </a:xfrm>
          <a:prstGeom prst="rect">
            <a:avLst/>
          </a:prstGeom>
          <a:noFill/>
        </p:spPr>
        <p:txBody>
          <a:bodyPr wrap="square" rtlCol="0">
            <a:spAutoFit/>
          </a:bodyPr>
          <a:lstStyle/>
          <a:p>
            <a:pPr marL="285750" indent="-285750" algn="just">
              <a:buFont typeface="Arial" panose="020B0604020202020204" pitchFamily="34" charset="0"/>
              <a:buChar char="•"/>
            </a:pPr>
            <a:r>
              <a:rPr lang="es-MX" dirty="0"/>
              <a:t>Una estrategia adicional para gestionar y mejorar el desempeño de una organización es implementar un sistema de gestión del desempeño basado en objetivos y resultados clave OKR. Este enfoque se centra en establecer objetivos claros y medibles para toda la organización, así como para equipos y empleados individuales, y luego alinear los esfuerzos y recursos para alcanzar estos objetivos de manera efectiva. Al implementar un sistema OKR, las organizaciones pueden:</a:t>
            </a:r>
          </a:p>
          <a:p>
            <a:pPr marL="285750" indent="-285750" algn="just">
              <a:buFont typeface="Arial" panose="020B0604020202020204" pitchFamily="34" charset="0"/>
              <a:buChar char="•"/>
            </a:pPr>
            <a:endParaRPr lang="es-MX" dirty="0"/>
          </a:p>
          <a:p>
            <a:pPr marL="742950" lvl="1" indent="-285750" algn="just">
              <a:buFont typeface="Wingdings" panose="05000000000000000000" pitchFamily="2" charset="2"/>
              <a:buChar char="ü"/>
            </a:pPr>
            <a:r>
              <a:rPr lang="es-MX" dirty="0"/>
              <a:t>Fomentar la claridad y alineación de objetivos en todos los niveles.</a:t>
            </a:r>
          </a:p>
          <a:p>
            <a:pPr marL="742950" lvl="1" indent="-285750" algn="just">
              <a:buFont typeface="Wingdings" panose="05000000000000000000" pitchFamily="2" charset="2"/>
              <a:buChar char="ü"/>
            </a:pPr>
            <a:r>
              <a:rPr lang="es-MX" dirty="0"/>
              <a:t>Mejorar la comunicación y colaboración entre equipos y departamentos.</a:t>
            </a:r>
          </a:p>
          <a:p>
            <a:pPr marL="742950" lvl="1" indent="-285750" algn="just">
              <a:buFont typeface="Wingdings" panose="05000000000000000000" pitchFamily="2" charset="2"/>
              <a:buChar char="ü"/>
            </a:pPr>
            <a:r>
              <a:rPr lang="es-MX" dirty="0"/>
              <a:t>Establecer una cultura de rendición de cuentas y responsabilidad.</a:t>
            </a:r>
          </a:p>
          <a:p>
            <a:pPr marL="742950" lvl="1" indent="-285750" algn="just">
              <a:buFont typeface="Wingdings" panose="05000000000000000000" pitchFamily="2" charset="2"/>
              <a:buChar char="ü"/>
            </a:pPr>
            <a:r>
              <a:rPr lang="es-MX" dirty="0"/>
              <a:t>Impulsar la mejora continua y la innovación al enfocarse en resultados tangibles.</a:t>
            </a:r>
          </a:p>
          <a:p>
            <a:pPr marL="742950" lvl="1" indent="-285750" algn="just">
              <a:buFont typeface="Wingdings" panose="05000000000000000000" pitchFamily="2" charset="2"/>
              <a:buChar char="ü"/>
            </a:pPr>
            <a:r>
              <a:rPr lang="es-MX" dirty="0"/>
              <a:t>Facilitar la identificación y priorización de iniciativas estratégicas.</a:t>
            </a:r>
          </a:p>
        </p:txBody>
      </p:sp>
    </p:spTree>
    <p:extLst>
      <p:ext uri="{BB962C8B-B14F-4D97-AF65-F5344CB8AC3E}">
        <p14:creationId xmlns:p14="http://schemas.microsoft.com/office/powerpoint/2010/main" val="375304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rtl="0"/>
            <a:r>
              <a:rPr lang="es-MX" dirty="0"/>
              <a:t>CUESTION 4</a:t>
            </a:r>
          </a:p>
        </p:txBody>
      </p:sp>
      <p:sp>
        <p:nvSpPr>
          <p:cNvPr id="31" name="Rectángulo 30" descr="Ayuda">
            <a:extLst>
              <a:ext uri="{FF2B5EF4-FFF2-40B4-BE49-F238E27FC236}">
                <a16:creationId xmlns:a16="http://schemas.microsoft.com/office/drawing/2014/main" id="{B15A1DA1-0781-4F05-ADA9-ADBE27A12E44}"/>
              </a:ext>
            </a:extLst>
          </p:cNvPr>
          <p:cNvSpPr/>
          <p:nvPr/>
        </p:nvSpPr>
        <p:spPr>
          <a:xfrm>
            <a:off x="4717898" y="599251"/>
            <a:ext cx="499424" cy="499424"/>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
        <p:nvSpPr>
          <p:cNvPr id="6" name="CuadroTexto 5">
            <a:extLst>
              <a:ext uri="{FF2B5EF4-FFF2-40B4-BE49-F238E27FC236}">
                <a16:creationId xmlns:a16="http://schemas.microsoft.com/office/drawing/2014/main" id="{31FB0961-6475-8051-F45A-F7DC5EBA21D2}"/>
              </a:ext>
            </a:extLst>
          </p:cNvPr>
          <p:cNvSpPr txBox="1"/>
          <p:nvPr/>
        </p:nvSpPr>
        <p:spPr>
          <a:xfrm>
            <a:off x="5239438" y="561309"/>
            <a:ext cx="6647762" cy="369332"/>
          </a:xfrm>
          <a:prstGeom prst="rect">
            <a:avLst/>
          </a:prstGeom>
          <a:noFill/>
        </p:spPr>
        <p:txBody>
          <a:bodyPr wrap="square" rtlCol="0">
            <a:spAutoFit/>
          </a:bodyPr>
          <a:lstStyle/>
          <a:p>
            <a:pPr algn="just"/>
            <a:r>
              <a:rPr lang="es-MX" b="1" dirty="0"/>
              <a:t>CUAL ES EL OBJETIVO DE SUBPROCESO EN UN FLUJO DE PROCESO?</a:t>
            </a:r>
          </a:p>
        </p:txBody>
      </p:sp>
      <p:sp>
        <p:nvSpPr>
          <p:cNvPr id="4" name="CuadroTexto 3">
            <a:extLst>
              <a:ext uri="{FF2B5EF4-FFF2-40B4-BE49-F238E27FC236}">
                <a16:creationId xmlns:a16="http://schemas.microsoft.com/office/drawing/2014/main" id="{61C27EEF-1862-99A3-1CD6-C465CA93D89E}"/>
              </a:ext>
            </a:extLst>
          </p:cNvPr>
          <p:cNvSpPr txBox="1"/>
          <p:nvPr/>
        </p:nvSpPr>
        <p:spPr>
          <a:xfrm>
            <a:off x="5239438" y="1482571"/>
            <a:ext cx="6088469" cy="3693319"/>
          </a:xfrm>
          <a:prstGeom prst="rect">
            <a:avLst/>
          </a:prstGeom>
          <a:noFill/>
        </p:spPr>
        <p:txBody>
          <a:bodyPr wrap="square" rtlCol="0">
            <a:spAutoFit/>
          </a:bodyPr>
          <a:lstStyle/>
          <a:p>
            <a:pPr marL="285750" indent="-285750" algn="just">
              <a:buFont typeface="Arial" panose="020B0604020202020204" pitchFamily="34" charset="0"/>
              <a:buChar char="•"/>
            </a:pPr>
            <a:r>
              <a:rPr lang="es-MX" dirty="0"/>
              <a:t>El objetivo principal de un subproceso en un flujo de proceso es agrupar un conjunto de actividades que relacionamos dentro del proceso principal para simplificarlos su vista, comprensión y gestión. </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Además, dividir el proceso en subprocesos más pequeños y específicos, se facilita la identificación de las tareas individuales y sus relaciones dentro del proceso general.</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Esto permite una mejor organización, documentación y optimización del flujo de trabajo, lo que a su vez contribuye a una mayor eficiencia operativa y una ejecución más efectiva del proceso en su conjunto.</a:t>
            </a:r>
          </a:p>
        </p:txBody>
      </p:sp>
    </p:spTree>
    <p:extLst>
      <p:ext uri="{BB962C8B-B14F-4D97-AF65-F5344CB8AC3E}">
        <p14:creationId xmlns:p14="http://schemas.microsoft.com/office/powerpoint/2010/main" val="183149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rtl="0"/>
            <a:r>
              <a:rPr lang="es-MX" dirty="0"/>
              <a:t>CUESTION 5</a:t>
            </a:r>
          </a:p>
        </p:txBody>
      </p:sp>
      <p:sp>
        <p:nvSpPr>
          <p:cNvPr id="31" name="Rectángulo 30" descr="Ayuda">
            <a:extLst>
              <a:ext uri="{FF2B5EF4-FFF2-40B4-BE49-F238E27FC236}">
                <a16:creationId xmlns:a16="http://schemas.microsoft.com/office/drawing/2014/main" id="{B15A1DA1-0781-4F05-ADA9-ADBE27A12E44}"/>
              </a:ext>
            </a:extLst>
          </p:cNvPr>
          <p:cNvSpPr/>
          <p:nvPr/>
        </p:nvSpPr>
        <p:spPr>
          <a:xfrm>
            <a:off x="4717898" y="599251"/>
            <a:ext cx="499424" cy="499424"/>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
        <p:nvSpPr>
          <p:cNvPr id="6" name="CuadroTexto 5">
            <a:extLst>
              <a:ext uri="{FF2B5EF4-FFF2-40B4-BE49-F238E27FC236}">
                <a16:creationId xmlns:a16="http://schemas.microsoft.com/office/drawing/2014/main" id="{31FB0961-6475-8051-F45A-F7DC5EBA21D2}"/>
              </a:ext>
            </a:extLst>
          </p:cNvPr>
          <p:cNvSpPr txBox="1"/>
          <p:nvPr/>
        </p:nvSpPr>
        <p:spPr>
          <a:xfrm>
            <a:off x="5239438" y="561309"/>
            <a:ext cx="6647762" cy="369332"/>
          </a:xfrm>
          <a:prstGeom prst="rect">
            <a:avLst/>
          </a:prstGeom>
          <a:noFill/>
        </p:spPr>
        <p:txBody>
          <a:bodyPr wrap="square" rtlCol="0">
            <a:spAutoFit/>
          </a:bodyPr>
          <a:lstStyle/>
          <a:p>
            <a:pPr algn="just"/>
            <a:r>
              <a:rPr lang="es-MX" b="1" dirty="0"/>
              <a:t>EXPLIQUE EL USO DEL EVENTO INTERMEDIO DE TEMPORIZADOR</a:t>
            </a:r>
          </a:p>
        </p:txBody>
      </p:sp>
      <p:sp>
        <p:nvSpPr>
          <p:cNvPr id="2" name="CuadroTexto 1">
            <a:extLst>
              <a:ext uri="{FF2B5EF4-FFF2-40B4-BE49-F238E27FC236}">
                <a16:creationId xmlns:a16="http://schemas.microsoft.com/office/drawing/2014/main" id="{91AE0E06-D24E-5666-A7D9-110088DE89C7}"/>
              </a:ext>
            </a:extLst>
          </p:cNvPr>
          <p:cNvSpPr txBox="1"/>
          <p:nvPr/>
        </p:nvSpPr>
        <p:spPr>
          <a:xfrm>
            <a:off x="4717898" y="1184364"/>
            <a:ext cx="7283336" cy="5355312"/>
          </a:xfrm>
          <a:prstGeom prst="rect">
            <a:avLst/>
          </a:prstGeom>
          <a:noFill/>
        </p:spPr>
        <p:txBody>
          <a:bodyPr wrap="square" rtlCol="0">
            <a:spAutoFit/>
          </a:bodyPr>
          <a:lstStyle/>
          <a:p>
            <a:pPr marL="285750" indent="-285750" algn="just">
              <a:buFont typeface="Arial" panose="020B0604020202020204" pitchFamily="34" charset="0"/>
              <a:buChar char="•"/>
            </a:pPr>
            <a:r>
              <a:rPr lang="es-MX" dirty="0"/>
              <a:t>El evento intermedio de temporizador es un concepto utilizado en el modelado de procesos de negocio dentro del ámbito de la gestión de procesos empresariales. A continuación, te explico con más detalle cómo se utiliza el evento intermedio de temporizador:</a:t>
            </a:r>
          </a:p>
          <a:p>
            <a:pPr marL="285750" indent="-285750" algn="just">
              <a:buFont typeface="Arial" panose="020B0604020202020204" pitchFamily="34" charset="0"/>
              <a:buChar char="•"/>
            </a:pPr>
            <a:endParaRPr lang="es-MX" dirty="0"/>
          </a:p>
          <a:p>
            <a:pPr marL="742950" lvl="1" indent="-285750" algn="just">
              <a:buFont typeface="Wingdings" panose="05000000000000000000" pitchFamily="2" charset="2"/>
              <a:buChar char="ü"/>
            </a:pPr>
            <a:r>
              <a:rPr lang="es-MX" b="1" dirty="0"/>
              <a:t>Definición de un tiempo de espera: </a:t>
            </a:r>
            <a:r>
              <a:rPr lang="es-MX" dirty="0"/>
              <a:t>En el contexto de un proceso de negocio, puede haber situaciones en las que sea necesario esperar un tiempo determinado antes de realizar una acción adicional. </a:t>
            </a:r>
          </a:p>
          <a:p>
            <a:pPr marL="742950" lvl="1" indent="-285750" algn="just">
              <a:buFont typeface="Wingdings" panose="05000000000000000000" pitchFamily="2" charset="2"/>
              <a:buChar char="ü"/>
            </a:pPr>
            <a:r>
              <a:rPr lang="es-MX" b="1" dirty="0"/>
              <a:t>Inclusión del evento intermedio de temporizador en el diagrama de procesos: </a:t>
            </a:r>
            <a:r>
              <a:rPr lang="es-MX" dirty="0"/>
              <a:t>En el diagrama de procesos, el evento intermedio de temporizador se representa con un icono específico que indica que se debe esperar un cierto tiempo antes de continuar con el flujo del proceso. </a:t>
            </a:r>
          </a:p>
          <a:p>
            <a:pPr marL="742950" lvl="1" indent="-285750" algn="just">
              <a:buFont typeface="Wingdings" panose="05000000000000000000" pitchFamily="2" charset="2"/>
              <a:buChar char="ü"/>
            </a:pPr>
            <a:r>
              <a:rPr lang="es-MX" b="1" dirty="0"/>
              <a:t>Configuración del tiempo de espera:</a:t>
            </a:r>
            <a:r>
              <a:rPr lang="es-MX" dirty="0"/>
              <a:t> Se debe especificar el tiempo de espera necesario en el evento intermedio de temporizador. </a:t>
            </a:r>
          </a:p>
          <a:p>
            <a:pPr marL="742950" lvl="1" indent="-285750" algn="just">
              <a:buFont typeface="Wingdings" panose="05000000000000000000" pitchFamily="2" charset="2"/>
              <a:buChar char="ü"/>
            </a:pPr>
            <a:r>
              <a:rPr lang="es-MX" b="1" dirty="0"/>
              <a:t>Continuación del proceso después del tiempo de espera: </a:t>
            </a:r>
            <a:r>
              <a:rPr lang="es-MX" dirty="0"/>
              <a:t>Una vez que se cumple el tiempo de espera especificado, el proceso continúa su ejecución automáticamente, pasando al siguiente paso o actividad según lo definido en el diagrama de procesos.</a:t>
            </a:r>
          </a:p>
        </p:txBody>
      </p:sp>
    </p:spTree>
    <p:extLst>
      <p:ext uri="{BB962C8B-B14F-4D97-AF65-F5344CB8AC3E}">
        <p14:creationId xmlns:p14="http://schemas.microsoft.com/office/powerpoint/2010/main" val="4222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rtl="0"/>
            <a:r>
              <a:rPr lang="es-MX" dirty="0"/>
              <a:t>CUESTION 6</a:t>
            </a:r>
          </a:p>
        </p:txBody>
      </p:sp>
      <p:sp>
        <p:nvSpPr>
          <p:cNvPr id="31" name="Rectángulo 30" descr="Ayuda">
            <a:extLst>
              <a:ext uri="{FF2B5EF4-FFF2-40B4-BE49-F238E27FC236}">
                <a16:creationId xmlns:a16="http://schemas.microsoft.com/office/drawing/2014/main" id="{B15A1DA1-0781-4F05-ADA9-ADBE27A12E44}"/>
              </a:ext>
            </a:extLst>
          </p:cNvPr>
          <p:cNvSpPr/>
          <p:nvPr/>
        </p:nvSpPr>
        <p:spPr>
          <a:xfrm>
            <a:off x="4717898" y="599251"/>
            <a:ext cx="499424" cy="499424"/>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
        <p:nvSpPr>
          <p:cNvPr id="6" name="CuadroTexto 5">
            <a:extLst>
              <a:ext uri="{FF2B5EF4-FFF2-40B4-BE49-F238E27FC236}">
                <a16:creationId xmlns:a16="http://schemas.microsoft.com/office/drawing/2014/main" id="{31FB0961-6475-8051-F45A-F7DC5EBA21D2}"/>
              </a:ext>
            </a:extLst>
          </p:cNvPr>
          <p:cNvSpPr txBox="1"/>
          <p:nvPr/>
        </p:nvSpPr>
        <p:spPr>
          <a:xfrm>
            <a:off x="5239438" y="561309"/>
            <a:ext cx="6647762" cy="646331"/>
          </a:xfrm>
          <a:prstGeom prst="rect">
            <a:avLst/>
          </a:prstGeom>
          <a:noFill/>
        </p:spPr>
        <p:txBody>
          <a:bodyPr wrap="square" rtlCol="0">
            <a:spAutoFit/>
          </a:bodyPr>
          <a:lstStyle/>
          <a:p>
            <a:pPr algn="just"/>
            <a:r>
              <a:rPr lang="es-MX" b="1" dirty="0"/>
              <a:t>INVESTIGUE OTRAS HERRAMIENTAS PARA MODELOAR PROCESOS DE NEGOCIO BPMN</a:t>
            </a:r>
          </a:p>
        </p:txBody>
      </p:sp>
      <p:sp>
        <p:nvSpPr>
          <p:cNvPr id="4" name="CuadroTexto 3">
            <a:extLst>
              <a:ext uri="{FF2B5EF4-FFF2-40B4-BE49-F238E27FC236}">
                <a16:creationId xmlns:a16="http://schemas.microsoft.com/office/drawing/2014/main" id="{209B92A3-86D4-0C89-E0F2-AC44221B3C20}"/>
              </a:ext>
            </a:extLst>
          </p:cNvPr>
          <p:cNvSpPr txBox="1"/>
          <p:nvPr/>
        </p:nvSpPr>
        <p:spPr>
          <a:xfrm>
            <a:off x="5217322" y="1439943"/>
            <a:ext cx="6519407" cy="5078313"/>
          </a:xfrm>
          <a:prstGeom prst="rect">
            <a:avLst/>
          </a:prstGeom>
          <a:noFill/>
        </p:spPr>
        <p:txBody>
          <a:bodyPr wrap="square" rtlCol="0">
            <a:spAutoFit/>
          </a:bodyPr>
          <a:lstStyle/>
          <a:p>
            <a:pPr marL="285750" indent="-285750" algn="just">
              <a:buFont typeface="Arial" panose="020B0604020202020204" pitchFamily="34" charset="0"/>
              <a:buChar char="•"/>
            </a:pPr>
            <a:r>
              <a:rPr lang="es-MX" b="1" dirty="0"/>
              <a:t>Bizagi </a:t>
            </a:r>
            <a:r>
              <a:rPr lang="es-MX" b="1" dirty="0" err="1"/>
              <a:t>Modeler</a:t>
            </a:r>
            <a:r>
              <a:rPr lang="es-MX" b="1" dirty="0"/>
              <a:t>: </a:t>
            </a:r>
            <a:r>
              <a:rPr lang="es-MX" dirty="0"/>
              <a:t>Es una herramienta de modelado BPMN gratuita y fácil de usar que permite a los usuarios diseñar, documentar y optimizar procesos de negocio. Ofrece una interfaz intuitiva y soporta la exportación e importación de modelos en diferentes formatos.</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b="1" dirty="0" err="1"/>
              <a:t>Lucidchart</a:t>
            </a:r>
            <a:r>
              <a:rPr lang="es-MX" b="1" dirty="0"/>
              <a:t>: </a:t>
            </a:r>
            <a:r>
              <a:rPr lang="es-MX" dirty="0"/>
              <a:t>Esta plataforma de diagramación en línea permite a los usuarios crear diagramas BPMN de manera colaborativa. Ofrece una amplia gama de funciones y herramientas para el modelado de procesos de negocio, incluyendo plantillas predefinidas y capacidades de exportación e integración con otras herramientas.</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b="1" dirty="0"/>
              <a:t>Microsoft Visio: </a:t>
            </a:r>
            <a:r>
              <a:rPr lang="es-MX" dirty="0"/>
              <a:t>Visio es una herramienta de diagramación ampliamente utilizada que también incluye funcionalidades para el modelado de procesos de negocio con BPMN. Ofrece una amplia variedad de formas y elementos BPMN, así como opciones de colaboración y exportación.</a:t>
            </a:r>
          </a:p>
        </p:txBody>
      </p:sp>
    </p:spTree>
    <p:extLst>
      <p:ext uri="{BB962C8B-B14F-4D97-AF65-F5344CB8AC3E}">
        <p14:creationId xmlns:p14="http://schemas.microsoft.com/office/powerpoint/2010/main" val="12216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ector recto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dirty="0"/>
          </a:p>
        </p:txBody>
      </p:sp>
      <p:sp>
        <p:nvSpPr>
          <p:cNvPr id="7" name="Título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es-MX" sz="8800" dirty="0">
                <a:solidFill>
                  <a:srgbClr val="FFFFFF"/>
                </a:solidFill>
                <a:latin typeface="+mj-lt"/>
              </a:rPr>
              <a:t>Muchas Gracias</a:t>
            </a:r>
          </a:p>
        </p:txBody>
      </p:sp>
      <p:sp>
        <p:nvSpPr>
          <p:cNvPr id="19" name="Rectángulo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Marcador de posición de contenido 7">
            <a:extLst>
              <a:ext uri="{FF2B5EF4-FFF2-40B4-BE49-F238E27FC236}">
                <a16:creationId xmlns:a16="http://schemas.microsoft.com/office/drawing/2014/main" id="{D4305886-8ACA-4ED6-AA5B-215F6D741CF0}"/>
              </a:ext>
            </a:extLst>
          </p:cNvPr>
          <p:cNvSpPr>
            <a:spLocks noGrp="1"/>
          </p:cNvSpPr>
          <p:nvPr>
            <p:ph idx="1"/>
          </p:nvPr>
        </p:nvSpPr>
        <p:spPr>
          <a:xfrm>
            <a:off x="629534" y="5231689"/>
            <a:ext cx="10058400" cy="1143000"/>
          </a:xfrm>
        </p:spPr>
        <p:txBody>
          <a:bodyPr vert="horz" lIns="91440" tIns="45720" rIns="91440" bIns="45720" rtlCol="0">
            <a:normAutofit/>
          </a:bodyPr>
          <a:lstStyle/>
          <a:p>
            <a:pPr marL="0" indent="0" rtl="0">
              <a:buNone/>
            </a:pPr>
            <a:r>
              <a:rPr lang="es-MX" sz="2400" cap="all" spc="200" dirty="0">
                <a:solidFill>
                  <a:srgbClr val="FFFFFF"/>
                </a:solidFill>
              </a:rPr>
              <a:t>¿Tienes preguntas?</a:t>
            </a:r>
          </a:p>
        </p:txBody>
      </p:sp>
    </p:spTree>
    <p:extLst>
      <p:ext uri="{BB962C8B-B14F-4D97-AF65-F5344CB8AC3E}">
        <p14:creationId xmlns:p14="http://schemas.microsoft.com/office/powerpoint/2010/main" val="412797136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706_TF33476885.potx" id="{7F38C2DD-D107-4EC2-90DD-1FB4FA0A2B9D}" vid="{D3EC244E-8A0F-42D2-A104-61472386B7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Presentación empresarial clásica de todo el personal</Template>
  <TotalTime>22</TotalTime>
  <Words>776</Words>
  <Application>Microsoft Office PowerPoint</Application>
  <PresentationFormat>Panorámica</PresentationFormat>
  <Paragraphs>57</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Wingdings</vt:lpstr>
      <vt:lpstr>RetrospectVTI</vt:lpstr>
      <vt:lpstr>INGENIERIA DE PROCESOS</vt:lpstr>
      <vt:lpstr>CUESTION 1</vt:lpstr>
      <vt:lpstr>CUESTION 2</vt:lpstr>
      <vt:lpstr>CUESTION 3</vt:lpstr>
      <vt:lpstr>CUESTION 4</vt:lpstr>
      <vt:lpstr>CUESTION 5</vt:lpstr>
      <vt:lpstr>CUESTION 6</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DE PROCESOS</dc:title>
  <dc:creator>a19202278 (Vega Ortiz, David Kenshin)</dc:creator>
  <cp:lastModifiedBy>a19202278 (Vega Ortiz, David Kenshin)</cp:lastModifiedBy>
  <cp:revision>1</cp:revision>
  <dcterms:created xsi:type="dcterms:W3CDTF">2024-03-15T23:33:11Z</dcterms:created>
  <dcterms:modified xsi:type="dcterms:W3CDTF">2024-03-15T23:56:07Z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