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3"/>
  </p:notesMasterIdLst>
  <p:handoutMasterIdLst>
    <p:handoutMasterId r:id="rId14"/>
  </p:handoutMasterIdLst>
  <p:sldIdLst>
    <p:sldId id="256" r:id="rId5"/>
    <p:sldId id="277" r:id="rId6"/>
    <p:sldId id="289" r:id="rId7"/>
    <p:sldId id="270" r:id="rId8"/>
    <p:sldId id="258" r:id="rId9"/>
    <p:sldId id="293" r:id="rId10"/>
    <p:sldId id="278" r:id="rId11"/>
    <p:sldId id="276" r:id="rId12"/>
  </p:sldIdLst>
  <p:sldSz cx="12192000" cy="6858000"/>
  <p:notesSz cx="6858000" cy="9144000"/>
  <p:defaultTextStyle>
    <a:defPPr rtl="0">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33" d="100"/>
          <a:sy n="33" d="100"/>
        </p:scale>
        <p:origin x="643" y="1214"/>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4632" y="13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MX"/>
          </a:p>
        </p:txBody>
      </p:sp>
      <p:sp>
        <p:nvSpPr>
          <p:cNvPr id="3" name="Marcador de fecha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78C3290-BB3F-4141-B797-0119CECCA876}" type="datetime1">
              <a:rPr lang="es-MX" smtClean="0"/>
              <a:t>08/02/2024</a:t>
            </a:fld>
            <a:endParaRPr lang="es-MX"/>
          </a:p>
        </p:txBody>
      </p:sp>
      <p:sp>
        <p:nvSpPr>
          <p:cNvPr id="4" name="Marcador de pie de página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MX"/>
          </a:p>
        </p:txBody>
      </p:sp>
      <p:sp>
        <p:nvSpPr>
          <p:cNvPr id="5" name="Marcador de número de diapositiva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es-MX" smtClean="0"/>
              <a:t>‹Nº›</a:t>
            </a:fld>
            <a:endParaRPr lang="es-MX"/>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MX"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077CA6-7C70-48DC-8699-5C9D8B1769FF}" type="datetime1">
              <a:rPr lang="es-MX" smtClean="0"/>
              <a:pPr/>
              <a:t>08/02/2024</a:t>
            </a:fld>
            <a:endParaRPr lang="es-MX"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MX"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MX"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es-MX" noProof="0" smtClean="0"/>
              <a:t>‹Nº›</a:t>
            </a:fld>
            <a:endParaRPr lang="es-MX"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D4B9A9E5-4F7F-4A7D-9DE1-899232329269}" type="slidenum">
              <a:rPr lang="es-MX" smtClean="0"/>
              <a:t>1</a:t>
            </a:fld>
            <a:endParaRPr lang="es-MX"/>
          </a:p>
        </p:txBody>
      </p:sp>
    </p:spTree>
    <p:extLst>
      <p:ext uri="{BB962C8B-B14F-4D97-AF65-F5344CB8AC3E}">
        <p14:creationId xmlns:p14="http://schemas.microsoft.com/office/powerpoint/2010/main" val="2763290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D4B9A9E5-4F7F-4A7D-9DE1-899232329269}" type="slidenum">
              <a:rPr lang="es-MX" smtClean="0"/>
              <a:t>2</a:t>
            </a:fld>
            <a:endParaRPr lang="es-MX"/>
          </a:p>
        </p:txBody>
      </p:sp>
    </p:spTree>
    <p:extLst>
      <p:ext uri="{BB962C8B-B14F-4D97-AF65-F5344CB8AC3E}">
        <p14:creationId xmlns:p14="http://schemas.microsoft.com/office/powerpoint/2010/main" val="2411857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D4B9A9E5-4F7F-4A7D-9DE1-899232329269}" type="slidenum">
              <a:rPr lang="es-MX" smtClean="0"/>
              <a:t>3</a:t>
            </a:fld>
            <a:endParaRPr lang="es-MX"/>
          </a:p>
        </p:txBody>
      </p:sp>
    </p:spTree>
    <p:extLst>
      <p:ext uri="{BB962C8B-B14F-4D97-AF65-F5344CB8AC3E}">
        <p14:creationId xmlns:p14="http://schemas.microsoft.com/office/powerpoint/2010/main" val="1909564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D4B9A9E5-4F7F-4A7D-9DE1-899232329269}" type="slidenum">
              <a:rPr lang="es-MX" smtClean="0"/>
              <a:t>4</a:t>
            </a:fld>
            <a:endParaRPr lang="es-MX"/>
          </a:p>
        </p:txBody>
      </p:sp>
    </p:spTree>
    <p:extLst>
      <p:ext uri="{BB962C8B-B14F-4D97-AF65-F5344CB8AC3E}">
        <p14:creationId xmlns:p14="http://schemas.microsoft.com/office/powerpoint/2010/main" val="1002128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D4B9A9E5-4F7F-4A7D-9DE1-899232329269}" type="slidenum">
              <a:rPr lang="es-MX" smtClean="0"/>
              <a:t>5</a:t>
            </a:fld>
            <a:endParaRPr lang="es-MX"/>
          </a:p>
        </p:txBody>
      </p:sp>
    </p:spTree>
    <p:extLst>
      <p:ext uri="{BB962C8B-B14F-4D97-AF65-F5344CB8AC3E}">
        <p14:creationId xmlns:p14="http://schemas.microsoft.com/office/powerpoint/2010/main" val="749589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D4B9A9E5-4F7F-4A7D-9DE1-899232329269}" type="slidenum">
              <a:rPr lang="es-MX" smtClean="0"/>
              <a:t>6</a:t>
            </a:fld>
            <a:endParaRPr lang="es-MX"/>
          </a:p>
        </p:txBody>
      </p:sp>
    </p:spTree>
    <p:extLst>
      <p:ext uri="{BB962C8B-B14F-4D97-AF65-F5344CB8AC3E}">
        <p14:creationId xmlns:p14="http://schemas.microsoft.com/office/powerpoint/2010/main" val="3062651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D4B9A9E5-4F7F-4A7D-9DE1-899232329269}" type="slidenum">
              <a:rPr lang="es-MX" smtClean="0"/>
              <a:t>7</a:t>
            </a:fld>
            <a:endParaRPr lang="es-MX"/>
          </a:p>
        </p:txBody>
      </p:sp>
    </p:spTree>
    <p:extLst>
      <p:ext uri="{BB962C8B-B14F-4D97-AF65-F5344CB8AC3E}">
        <p14:creationId xmlns:p14="http://schemas.microsoft.com/office/powerpoint/2010/main" val="2459891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D4B9A9E5-4F7F-4A7D-9DE1-899232329269}" type="slidenum">
              <a:rPr lang="es-MX" smtClean="0"/>
              <a:t>8</a:t>
            </a:fld>
            <a:endParaRPr lang="es-MX"/>
          </a:p>
        </p:txBody>
      </p:sp>
    </p:spTree>
    <p:extLst>
      <p:ext uri="{BB962C8B-B14F-4D97-AF65-F5344CB8AC3E}">
        <p14:creationId xmlns:p14="http://schemas.microsoft.com/office/powerpoint/2010/main" val="20873849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lvl1pPr>
          </a:lstStyle>
          <a:p>
            <a:pPr rtl="0"/>
            <a:r>
              <a:rPr lang="es-MX" noProof="0"/>
              <a:t>HAGA CLIC PARA EDITAR EL ESTILO DEL TÍTULO DEL PATRÓN</a:t>
            </a:r>
          </a:p>
        </p:txBody>
      </p:sp>
      <p:sp>
        <p:nvSpPr>
          <p:cNvPr id="3" name="Subtítulo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6416041" y="5586890"/>
            <a:ext cx="4941770" cy="396660"/>
          </a:xfrm>
        </p:spPr>
        <p:txBody>
          <a:bodyPr rtlCol="0">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MX" noProof="0"/>
              <a:t>Haga clic para editar el estilo de subtítulo del patrón</a:t>
            </a:r>
          </a:p>
        </p:txBody>
      </p:sp>
      <p:pic>
        <p:nvPicPr>
          <p:cNvPr id="8" name="Gráfico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ido  3">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bg1"/>
                </a:solidFill>
                <a:latin typeface="+mj-lt"/>
                <a:ea typeface="+mj-ea"/>
                <a:cs typeface="+mj-cs"/>
              </a:defRPr>
            </a:lvl1pPr>
          </a:lstStyle>
          <a:p>
            <a:pPr rtl="0"/>
            <a:r>
              <a:rPr lang="es-MX" noProof="0"/>
              <a:t>HAGA CLIC PARA EDITAR EL ESTILO DEL TÍTULO DEL PATRÓN</a:t>
            </a:r>
          </a:p>
        </p:txBody>
      </p:sp>
      <p:pic>
        <p:nvPicPr>
          <p:cNvPr id="11" name="Gráfico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áfico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áfico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a:t>
            </a:r>
          </a:p>
        </p:txBody>
      </p:sp>
      <p:sp>
        <p:nvSpPr>
          <p:cNvPr id="23" name="Marcador de texto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a:t>
            </a:r>
          </a:p>
        </p:txBody>
      </p:sp>
      <p:sp>
        <p:nvSpPr>
          <p:cNvPr id="24" name="Marcador de texto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‹n.º›</a:t>
            </a:r>
          </a:p>
        </p:txBody>
      </p:sp>
      <p:sp>
        <p:nvSpPr>
          <p:cNvPr id="4" name="Marcador de posición de contenid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MX" noProof="0"/>
              <a:t>Haga clic para editar</a:t>
            </a:r>
          </a:p>
        </p:txBody>
      </p:sp>
      <p:sp>
        <p:nvSpPr>
          <p:cNvPr id="25" name="Marcador de contenido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modificar los estilos de texto del patrón</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MX" noProof="0"/>
              <a:t>Haga clic para editar</a:t>
            </a:r>
          </a:p>
        </p:txBody>
      </p:sp>
      <p:sp>
        <p:nvSpPr>
          <p:cNvPr id="26" name="Marcador de contenido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rtlCol="0">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modificar los estilos de texto del patrón</a:t>
            </a:r>
          </a:p>
          <a:p>
            <a:pPr lvl="1" rtl="0"/>
            <a:r>
              <a:rPr lang="es-ES" noProof="0"/>
              <a:t>Segundo nivel</a:t>
            </a:r>
          </a:p>
        </p:txBody>
      </p:sp>
      <p:sp>
        <p:nvSpPr>
          <p:cNvPr id="22" name="Marcador de contenido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7938210"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MX" noProof="0"/>
              <a:t>Haga clic para editar</a:t>
            </a:r>
          </a:p>
        </p:txBody>
      </p:sp>
      <p:sp>
        <p:nvSpPr>
          <p:cNvPr id="27" name="Marcador de contenido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modificar los estilos de texto del patrón</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MX"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MX" noProof="0"/>
              <a:t>Presentación de lanzamiento</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MX" noProof="0" smtClean="0"/>
              <a:t>‹Nº›</a:t>
            </a:fld>
            <a:endParaRPr lang="es-MX"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ntenido dos">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solidFill>
                <a:latin typeface="+mj-lt"/>
                <a:ea typeface="+mj-ea"/>
                <a:cs typeface="+mj-cs"/>
              </a:defRPr>
            </a:lvl1pPr>
          </a:lstStyle>
          <a:p>
            <a:pPr rtl="0"/>
            <a:r>
              <a:rPr lang="es-MX" noProof="0"/>
              <a:t>HAGA CLIC PARA EDITAR EL ESTILO DEL TÍTULO DEL PATRÓN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HAGA CLIC PARA EDITAR EL TEXTO MAESTRO</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a:p>
        </p:txBody>
      </p:sp>
      <p:sp>
        <p:nvSpPr>
          <p:cNvPr id="5" name="Marcador de tex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s-MX" noProof="0"/>
              <a:t>HAGA CLIC PARA EDITAR EL TEXTO MAESTRO</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MX"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MX" noProof="0"/>
              <a:t>Presentación de lanzamiento</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MX" noProof="0" smtClean="0"/>
              <a:t>‹Nº›</a:t>
            </a:fld>
            <a:endParaRPr lang="es-MX" noProof="0"/>
          </a:p>
        </p:txBody>
      </p:sp>
      <p:pic>
        <p:nvPicPr>
          <p:cNvPr id="11" name="Gráfico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ido">
    <p:spTree>
      <p:nvGrpSpPr>
        <p:cNvPr id="1" name=""/>
        <p:cNvGrpSpPr/>
        <p:nvPr/>
      </p:nvGrpSpPr>
      <p:grpSpPr>
        <a:xfrm>
          <a:off x="0" y="0"/>
          <a:ext cx="0" cy="0"/>
          <a:chOff x="0" y="0"/>
          <a:chExt cx="0" cy="0"/>
        </a:xfrm>
      </p:grpSpPr>
      <p:pic>
        <p:nvPicPr>
          <p:cNvPr id="14" name="Gráfico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ítulo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mj-lt"/>
                <a:ea typeface="+mj-ea"/>
                <a:cs typeface="+mj-cs"/>
              </a:defRPr>
            </a:lvl1pPr>
          </a:lstStyle>
          <a:p>
            <a:pPr rtl="0"/>
            <a:r>
              <a:rPr lang="es-MX" noProof="0"/>
              <a:t>HAGA CLIC PARA MODIFICAR EL ESTILO DEL TÍTULO MAESTRO</a:t>
            </a:r>
          </a:p>
        </p:txBody>
      </p:sp>
      <p:sp>
        <p:nvSpPr>
          <p:cNvPr id="20" name="Marcador de texto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s-MX" noProof="0"/>
              <a:t>HAGA CLIC PARA AGREGAR UN SUBTÍTULO</a:t>
            </a:r>
          </a:p>
        </p:txBody>
      </p:sp>
      <p:sp>
        <p:nvSpPr>
          <p:cNvPr id="25" name="Marcador de texto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MX" noProof="0"/>
              <a:t>Haga clic para agregar texto</a:t>
            </a:r>
          </a:p>
        </p:txBody>
      </p:sp>
      <p:sp>
        <p:nvSpPr>
          <p:cNvPr id="26" name="Marcador de texto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s-MX" noProof="0"/>
              <a:t>HAGA CLIC PARA AGREGAR UN SUBTÍTULO</a:t>
            </a:r>
          </a:p>
        </p:txBody>
      </p:sp>
      <p:sp>
        <p:nvSpPr>
          <p:cNvPr id="27" name="Marcador de texto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MX" noProof="0"/>
              <a:t>Haga clic para agregar texto</a:t>
            </a:r>
          </a:p>
        </p:txBody>
      </p:sp>
      <p:sp>
        <p:nvSpPr>
          <p:cNvPr id="28" name="Marcador de texto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s-MX" noProof="0"/>
              <a:t>HAGA CLIC PARA AGREGAR UN SUBTÍTULO</a:t>
            </a:r>
          </a:p>
        </p:txBody>
      </p:sp>
      <p:sp>
        <p:nvSpPr>
          <p:cNvPr id="29" name="Marcador de texto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MX" noProof="0"/>
              <a:t>Haga clic para agregar texto</a:t>
            </a:r>
          </a:p>
        </p:txBody>
      </p:sp>
      <p:sp>
        <p:nvSpPr>
          <p:cNvPr id="21" name="Marcador de fech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s-MX" noProof="0"/>
              <a:t>20XX</a:t>
            </a:r>
          </a:p>
        </p:txBody>
      </p:sp>
      <p:sp>
        <p:nvSpPr>
          <p:cNvPr id="22" name="Marcador de pie de página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s-MX" noProof="0"/>
              <a:t>Presentación de lanzamiento</a:t>
            </a:r>
          </a:p>
        </p:txBody>
      </p:sp>
      <p:sp>
        <p:nvSpPr>
          <p:cNvPr id="24" name="Marcador de número de diapositiva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MX" noProof="0" smtClean="0"/>
              <a:t>‹Nº›</a:t>
            </a:fld>
            <a:endParaRPr lang="es-MX"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áfico">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mj-lt"/>
                <a:ea typeface="+mj-ea"/>
                <a:cs typeface="+mj-cs"/>
              </a:defRPr>
            </a:lvl1pPr>
          </a:lstStyle>
          <a:p>
            <a:pPr rtl="0"/>
            <a:r>
              <a:rPr lang="es-MX" noProof="0"/>
              <a:t>HAGA CLIC PARA MODIFICAR EL ESTILO DEL TÍTULO MAESTRO</a:t>
            </a:r>
          </a:p>
        </p:txBody>
      </p:sp>
      <p:sp>
        <p:nvSpPr>
          <p:cNvPr id="15" name="Marcador de texto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rtlCol="0">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rtl="0"/>
            <a:r>
              <a:rPr lang="es-ES" noProof="0"/>
              <a:t>Haga clic para modificar los estilos de texto del patrón</a:t>
            </a:r>
          </a:p>
        </p:txBody>
      </p:sp>
      <p:sp>
        <p:nvSpPr>
          <p:cNvPr id="7" name="Marcador de posición de gráfico 6">
            <a:extLst>
              <a:ext uri="{FF2B5EF4-FFF2-40B4-BE49-F238E27FC236}">
                <a16:creationId xmlns:a16="http://schemas.microsoft.com/office/drawing/2014/main" id="{08AF2DB4-A973-4307-B59C-6058A138835C}"/>
              </a:ext>
            </a:extLst>
          </p:cNvPr>
          <p:cNvSpPr>
            <a:spLocks noGrp="1"/>
          </p:cNvSpPr>
          <p:nvPr>
            <p:ph type="chart" sz="quarter" idx="13" hasCustomPrompt="1"/>
          </p:nvPr>
        </p:nvSpPr>
        <p:spPr>
          <a:xfrm>
            <a:off x="838200" y="2286002"/>
            <a:ext cx="6094270" cy="3542143"/>
          </a:xfrm>
        </p:spPr>
        <p:txBody>
          <a:bodyPr rtlCol="0"/>
          <a:lstStyle/>
          <a:p>
            <a:pPr rtl="0"/>
            <a:r>
              <a:rPr lang="es-MX" noProof="0"/>
              <a:t>Haz clic en el ícono para agregar un gráfico</a:t>
            </a:r>
          </a:p>
        </p:txBody>
      </p:sp>
      <p:sp>
        <p:nvSpPr>
          <p:cNvPr id="11" name="Marcador de texto 10">
            <a:extLst>
              <a:ext uri="{FF2B5EF4-FFF2-40B4-BE49-F238E27FC236}">
                <a16:creationId xmlns:a16="http://schemas.microsoft.com/office/drawing/2014/main" id="{339C283A-EC40-421C-8A0E-F9A3161C8890}"/>
              </a:ext>
            </a:extLst>
          </p:cNvPr>
          <p:cNvSpPr>
            <a:spLocks noGrp="1"/>
          </p:cNvSpPr>
          <p:nvPr>
            <p:ph type="body" sz="quarter" idx="14" hasCustomPrompt="1"/>
          </p:nvPr>
        </p:nvSpPr>
        <p:spPr>
          <a:xfrm>
            <a:off x="7858125" y="2284624"/>
            <a:ext cx="3147332" cy="306388"/>
          </a:xfrm>
        </p:spPr>
        <p:txBody>
          <a:bodyPr rtlCol="0">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rtl="0"/>
            <a:r>
              <a:rPr lang="es-MX" noProof="0"/>
              <a:t>Haga clic para editar</a:t>
            </a:r>
          </a:p>
        </p:txBody>
      </p:sp>
      <p:sp>
        <p:nvSpPr>
          <p:cNvPr id="13" name="Marcador de contenido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rtlCol="0">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rtl="0"/>
            <a:r>
              <a:rPr lang="es-MX" noProof="0"/>
              <a:t>Haz clic para agregar contenido</a:t>
            </a:r>
          </a:p>
        </p:txBody>
      </p:sp>
      <p:sp>
        <p:nvSpPr>
          <p:cNvPr id="3" name="Marcador de fecha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es-MX" noProof="0"/>
              <a:t>20XX</a:t>
            </a:r>
          </a:p>
        </p:txBody>
      </p:sp>
      <p:sp>
        <p:nvSpPr>
          <p:cNvPr id="4" name="Marcador de pie de página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es-MX" noProof="0"/>
              <a:t>Presentación de lanzamiento</a:t>
            </a:r>
          </a:p>
        </p:txBody>
      </p:sp>
      <p:sp>
        <p:nvSpPr>
          <p:cNvPr id="5" name="Marcador de número de diapositiva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es-MX" noProof="0" smtClean="0"/>
              <a:t>‹Nº›</a:t>
            </a:fld>
            <a:endParaRPr lang="es-MX" noProof="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ronograma 2">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a:p>
        </p:txBody>
      </p:sp>
      <p:sp>
        <p:nvSpPr>
          <p:cNvPr id="2" name="Título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mj-lt"/>
                <a:ea typeface="+mj-ea"/>
                <a:cs typeface="+mj-cs"/>
              </a:defRPr>
            </a:lvl1pPr>
          </a:lstStyle>
          <a:p>
            <a:pPr rtl="0"/>
            <a:r>
              <a:rPr lang="es-MX" noProof="0"/>
              <a:t>HAGA CLIC PARA EDITAR EL ESTILO DEL TÍTULO DEL PATRÓN</a:t>
            </a:r>
          </a:p>
        </p:txBody>
      </p:sp>
      <p:sp>
        <p:nvSpPr>
          <p:cNvPr id="6" name="Marcador de texto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solidFill>
                <a:latin typeface="+mj-lt"/>
              </a:defRPr>
            </a:lvl1pPr>
          </a:lstStyle>
          <a:p>
            <a:pPr lvl="0" rtl="0"/>
            <a:r>
              <a:rPr lang="es-MX" noProof="0"/>
              <a:t>Año</a:t>
            </a:r>
          </a:p>
        </p:txBody>
      </p:sp>
      <p:sp>
        <p:nvSpPr>
          <p:cNvPr id="7" name="Marcador de texto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solidFill>
              </a:defRPr>
            </a:lvl1pPr>
          </a:lstStyle>
          <a:p>
            <a:pPr lvl="0" rtl="0"/>
            <a:r>
              <a:rPr lang="es-MX" noProof="0"/>
              <a:t>MM</a:t>
            </a:r>
          </a:p>
        </p:txBody>
      </p:sp>
      <p:sp>
        <p:nvSpPr>
          <p:cNvPr id="8" name="Marcador de texto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solidFill>
              </a:defRPr>
            </a:lvl1pPr>
          </a:lstStyle>
          <a:p>
            <a:pPr lvl="0" rtl="0"/>
            <a:r>
              <a:rPr lang="es-MX" noProof="0"/>
              <a:t>MM</a:t>
            </a:r>
          </a:p>
        </p:txBody>
      </p:sp>
      <p:sp>
        <p:nvSpPr>
          <p:cNvPr id="9" name="Marcador de texto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solidFill>
              </a:defRPr>
            </a:lvl1pPr>
          </a:lstStyle>
          <a:p>
            <a:pPr lvl="0" rtl="0"/>
            <a:r>
              <a:rPr lang="es-MX" noProof="0"/>
              <a:t>MM</a:t>
            </a:r>
          </a:p>
        </p:txBody>
      </p:sp>
      <p:sp>
        <p:nvSpPr>
          <p:cNvPr id="10" name="Marcador de texto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solidFill>
              </a:defRPr>
            </a:lvl1pPr>
          </a:lstStyle>
          <a:p>
            <a:pPr lvl="0" rtl="0"/>
            <a:r>
              <a:rPr lang="es-MX" noProof="0"/>
              <a:t>MM</a:t>
            </a:r>
          </a:p>
        </p:txBody>
      </p:sp>
      <p:sp>
        <p:nvSpPr>
          <p:cNvPr id="12" name="Marcador de texto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solidFill>
              </a:defRPr>
            </a:lvl1pPr>
          </a:lstStyle>
          <a:p>
            <a:pPr lvl="0" rtl="0"/>
            <a:r>
              <a:rPr lang="es-MX" noProof="0"/>
              <a:t>MM</a:t>
            </a:r>
          </a:p>
        </p:txBody>
      </p:sp>
      <p:sp>
        <p:nvSpPr>
          <p:cNvPr id="13" name="Marcador de texto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solidFill>
              </a:defRPr>
            </a:lvl1pPr>
          </a:lstStyle>
          <a:p>
            <a:pPr lvl="0" rtl="0"/>
            <a:r>
              <a:rPr lang="es-MX" noProof="0"/>
              <a:t>MM</a:t>
            </a:r>
          </a:p>
        </p:txBody>
      </p:sp>
      <p:sp>
        <p:nvSpPr>
          <p:cNvPr id="14" name="Marcador de texto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solidFill>
              </a:defRPr>
            </a:lvl1pPr>
          </a:lstStyle>
          <a:p>
            <a:pPr lvl="0" rtl="0"/>
            <a:r>
              <a:rPr lang="es-MX" noProof="0"/>
              <a:t>MM</a:t>
            </a:r>
          </a:p>
        </p:txBody>
      </p:sp>
      <p:sp>
        <p:nvSpPr>
          <p:cNvPr id="16" name="Marcador de texto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solidFill>
              </a:defRPr>
            </a:lvl1pPr>
          </a:lstStyle>
          <a:p>
            <a:pPr lvl="0" rtl="0"/>
            <a:r>
              <a:rPr lang="es-MX" noProof="0"/>
              <a:t>MM</a:t>
            </a:r>
          </a:p>
        </p:txBody>
      </p:sp>
      <p:sp>
        <p:nvSpPr>
          <p:cNvPr id="17" name="Marcador de texto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solidFill>
              </a:defRPr>
            </a:lvl1pPr>
          </a:lstStyle>
          <a:p>
            <a:pPr lvl="0" rtl="0"/>
            <a:r>
              <a:rPr lang="es-MX" noProof="0"/>
              <a:t>MM</a:t>
            </a:r>
          </a:p>
        </p:txBody>
      </p:sp>
      <p:sp>
        <p:nvSpPr>
          <p:cNvPr id="15" name="Marcador de texto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solidFill>
              </a:defRPr>
            </a:lvl1pPr>
          </a:lstStyle>
          <a:p>
            <a:pPr lvl="0" rtl="0"/>
            <a:r>
              <a:rPr lang="es-MX" noProof="0"/>
              <a:t>MM</a:t>
            </a:r>
          </a:p>
        </p:txBody>
      </p:sp>
      <p:sp>
        <p:nvSpPr>
          <p:cNvPr id="18" name="Marcador de texto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solidFill>
              </a:defRPr>
            </a:lvl1pPr>
          </a:lstStyle>
          <a:p>
            <a:pPr lvl="0" rtl="0"/>
            <a:r>
              <a:rPr lang="es-MX" noProof="0"/>
              <a:t>MM</a:t>
            </a:r>
          </a:p>
        </p:txBody>
      </p:sp>
      <p:sp>
        <p:nvSpPr>
          <p:cNvPr id="19" name="Marcador de texto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solidFill>
              </a:defRPr>
            </a:lvl1pPr>
          </a:lstStyle>
          <a:p>
            <a:pPr lvl="0" rtl="0"/>
            <a:r>
              <a:rPr lang="es-MX" noProof="0"/>
              <a:t>MM</a:t>
            </a:r>
          </a:p>
        </p:txBody>
      </p:sp>
      <p:sp>
        <p:nvSpPr>
          <p:cNvPr id="11" name="Marcador de texto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solidFill>
                <a:latin typeface="+mj-lt"/>
              </a:defRPr>
            </a:lvl1pPr>
          </a:lstStyle>
          <a:p>
            <a:pPr lvl="0" rtl="0"/>
            <a:r>
              <a:rPr lang="es-MX" noProof="0"/>
              <a:t>Año</a:t>
            </a:r>
          </a:p>
        </p:txBody>
      </p:sp>
      <p:sp>
        <p:nvSpPr>
          <p:cNvPr id="20" name="Marcador de texto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solidFill>
              </a:defRPr>
            </a:lvl1pPr>
          </a:lstStyle>
          <a:p>
            <a:pPr lvl="0" rtl="0"/>
            <a:r>
              <a:rPr lang="es-MX" noProof="0"/>
              <a:t>MM</a:t>
            </a:r>
          </a:p>
        </p:txBody>
      </p:sp>
      <p:sp>
        <p:nvSpPr>
          <p:cNvPr id="21" name="Marcador de texto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solidFill>
              </a:defRPr>
            </a:lvl1pPr>
          </a:lstStyle>
          <a:p>
            <a:pPr lvl="0" rtl="0"/>
            <a:r>
              <a:rPr lang="es-MX" noProof="0"/>
              <a:t>MM</a:t>
            </a:r>
          </a:p>
        </p:txBody>
      </p:sp>
      <p:sp>
        <p:nvSpPr>
          <p:cNvPr id="22" name="Marcador de texto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solidFill>
              </a:defRPr>
            </a:lvl1pPr>
          </a:lstStyle>
          <a:p>
            <a:pPr lvl="0" rtl="0"/>
            <a:r>
              <a:rPr lang="es-MX" noProof="0"/>
              <a:t>MM</a:t>
            </a:r>
          </a:p>
        </p:txBody>
      </p:sp>
      <p:sp>
        <p:nvSpPr>
          <p:cNvPr id="23" name="Marcador de texto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solidFill>
              </a:defRPr>
            </a:lvl1pPr>
          </a:lstStyle>
          <a:p>
            <a:pPr lvl="0" rtl="0"/>
            <a:r>
              <a:rPr lang="es-MX" noProof="0"/>
              <a:t>MM</a:t>
            </a:r>
          </a:p>
        </p:txBody>
      </p:sp>
      <p:sp>
        <p:nvSpPr>
          <p:cNvPr id="24" name="Marcador de texto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solidFill>
              </a:defRPr>
            </a:lvl1pPr>
          </a:lstStyle>
          <a:p>
            <a:pPr lvl="0" rtl="0"/>
            <a:r>
              <a:rPr lang="es-MX" noProof="0"/>
              <a:t>MM</a:t>
            </a:r>
          </a:p>
        </p:txBody>
      </p:sp>
      <p:sp>
        <p:nvSpPr>
          <p:cNvPr id="25" name="Marcador de texto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solidFill>
              </a:defRPr>
            </a:lvl1pPr>
          </a:lstStyle>
          <a:p>
            <a:pPr lvl="0" rtl="0"/>
            <a:r>
              <a:rPr lang="es-MX" noProof="0"/>
              <a:t>MM</a:t>
            </a:r>
          </a:p>
        </p:txBody>
      </p:sp>
      <p:sp>
        <p:nvSpPr>
          <p:cNvPr id="26" name="Marcador de texto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solidFill>
              </a:defRPr>
            </a:lvl1pPr>
          </a:lstStyle>
          <a:p>
            <a:pPr lvl="0" rtl="0"/>
            <a:r>
              <a:rPr lang="es-MX" noProof="0"/>
              <a:t>MM</a:t>
            </a:r>
          </a:p>
        </p:txBody>
      </p:sp>
      <p:sp>
        <p:nvSpPr>
          <p:cNvPr id="28" name="Marcador de texto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solidFill>
              </a:defRPr>
            </a:lvl1pPr>
          </a:lstStyle>
          <a:p>
            <a:pPr lvl="0" rtl="0"/>
            <a:r>
              <a:rPr lang="es-MX" noProof="0"/>
              <a:t>MM</a:t>
            </a:r>
          </a:p>
        </p:txBody>
      </p:sp>
      <p:sp>
        <p:nvSpPr>
          <p:cNvPr id="29" name="Marcador de texto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solidFill>
              </a:defRPr>
            </a:lvl1pPr>
          </a:lstStyle>
          <a:p>
            <a:pPr lvl="0" rtl="0"/>
            <a:r>
              <a:rPr lang="es-MX" noProof="0"/>
              <a:t>MM</a:t>
            </a:r>
          </a:p>
        </p:txBody>
      </p:sp>
      <p:sp>
        <p:nvSpPr>
          <p:cNvPr id="27" name="Marcador de texto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solidFill>
              </a:defRPr>
            </a:lvl1pPr>
          </a:lstStyle>
          <a:p>
            <a:pPr lvl="0" rtl="0"/>
            <a:r>
              <a:rPr lang="es-MX" noProof="0"/>
              <a:t>MM</a:t>
            </a:r>
          </a:p>
        </p:txBody>
      </p:sp>
      <p:sp>
        <p:nvSpPr>
          <p:cNvPr id="30" name="Marcador de texto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solidFill>
              </a:defRPr>
            </a:lvl1pPr>
          </a:lstStyle>
          <a:p>
            <a:pPr lvl="0" rtl="0"/>
            <a:r>
              <a:rPr lang="es-MX" noProof="0"/>
              <a:t>MM</a:t>
            </a:r>
          </a:p>
        </p:txBody>
      </p:sp>
      <p:sp>
        <p:nvSpPr>
          <p:cNvPr id="31" name="Marcador de texto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solidFill>
              </a:defRPr>
            </a:lvl1pPr>
          </a:lstStyle>
          <a:p>
            <a:pPr lvl="0" rtl="0"/>
            <a:r>
              <a:rPr lang="es-MX" noProof="0"/>
              <a:t>MM</a:t>
            </a:r>
          </a:p>
        </p:txBody>
      </p:sp>
      <p:sp>
        <p:nvSpPr>
          <p:cNvPr id="32" name="Rectángulo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a:solidFill>
                <a:schemeClr val="tx1">
                  <a:lumMod val="75000"/>
                  <a:lumOff val="25000"/>
                </a:schemeClr>
              </a:solidFill>
            </a:endParaRPr>
          </a:p>
        </p:txBody>
      </p:sp>
      <p:sp>
        <p:nvSpPr>
          <p:cNvPr id="36" name="Marcador de fecha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es-MX" noProof="0"/>
              <a:t>20XX</a:t>
            </a:r>
          </a:p>
        </p:txBody>
      </p:sp>
      <p:sp>
        <p:nvSpPr>
          <p:cNvPr id="37" name="Marcador de pie de página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es-MX" noProof="0"/>
              <a:t>Presentación de lanzamiento</a:t>
            </a:r>
          </a:p>
        </p:txBody>
      </p:sp>
      <p:sp>
        <p:nvSpPr>
          <p:cNvPr id="38" name="Marcador de número de diapositiva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MX" noProof="0" smtClean="0"/>
              <a:t>‹Nº›</a:t>
            </a:fld>
            <a:endParaRPr lang="es-MX" noProof="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Art">
    <p:bg>
      <p:bgRef idx="1001">
        <a:schemeClr val="bg1"/>
      </p:bgRef>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s-MX" noProof="0"/>
              <a:t>HAGA CLIC PARA MODIFICAR EL ESTILO DEL TÍTULO MAESTRO</a:t>
            </a:r>
          </a:p>
        </p:txBody>
      </p:sp>
      <p:sp>
        <p:nvSpPr>
          <p:cNvPr id="7" name="Marcador de posición de SmartArt 6">
            <a:extLst>
              <a:ext uri="{FF2B5EF4-FFF2-40B4-BE49-F238E27FC236}">
                <a16:creationId xmlns:a16="http://schemas.microsoft.com/office/drawing/2014/main" id="{156CA116-0F6E-4EE9-B34F-03BA07161A7A}"/>
              </a:ext>
            </a:extLst>
          </p:cNvPr>
          <p:cNvSpPr>
            <a:spLocks noGrp="1"/>
          </p:cNvSpPr>
          <p:nvPr>
            <p:ph type="dgm" sz="quarter" idx="15" hasCustomPrompt="1"/>
          </p:nvPr>
        </p:nvSpPr>
        <p:spPr>
          <a:xfrm>
            <a:off x="838200" y="2139084"/>
            <a:ext cx="10515600" cy="3695338"/>
          </a:xfrm>
        </p:spPr>
        <p:txBody>
          <a:bodyPr rtlCol="0"/>
          <a:lstStyle/>
          <a:p>
            <a:pPr rtl="0"/>
            <a:r>
              <a:rPr lang="es-MX" noProof="0"/>
              <a:t>Haz clic en el icono para agregar un elemento gráfico SmartArt</a:t>
            </a:r>
          </a:p>
        </p:txBody>
      </p:sp>
      <p:sp>
        <p:nvSpPr>
          <p:cNvPr id="3" name="Marcador de fecha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es-MX" noProof="0"/>
              <a:t>20XX</a:t>
            </a:r>
          </a:p>
        </p:txBody>
      </p:sp>
      <p:sp>
        <p:nvSpPr>
          <p:cNvPr id="4" name="Marcador de pie de página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es-MX" noProof="0"/>
              <a:t>Presentación de lanzamiento</a:t>
            </a:r>
          </a:p>
        </p:txBody>
      </p:sp>
      <p:cxnSp>
        <p:nvCxnSpPr>
          <p:cNvPr id="10" name="Conector recto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Marcador de número de diapositiva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es-MX" noProof="0" smtClean="0"/>
              <a:t>‹Nº›</a:t>
            </a:fld>
            <a:endParaRPr lang="es-MX"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apositiva de equipo de 4 personas">
    <p:bg>
      <p:bgRef idx="1001">
        <a:schemeClr val="bg1"/>
      </p:bgRef>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s-MX" noProof="0"/>
              <a:t>HAGA CLIC PARA MODIFICAR EL ESTILO DEL TÍTULO MAESTRO</a:t>
            </a:r>
          </a:p>
        </p:txBody>
      </p:sp>
      <p:sp>
        <p:nvSpPr>
          <p:cNvPr id="11" name="Marcador de posición de imagen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rtlCol="0"/>
          <a:lstStyle/>
          <a:p>
            <a:pPr rtl="0"/>
            <a:r>
              <a:rPr lang="es-ES" noProof="0"/>
              <a:t>Haga clic en el icono para agregar una imagen</a:t>
            </a:r>
            <a:endParaRPr lang="es-MX" noProof="0"/>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HAGA CLIC PARA EDITAR</a:t>
            </a:r>
          </a:p>
        </p:txBody>
      </p:sp>
      <p:sp>
        <p:nvSpPr>
          <p:cNvPr id="26" name="Marcador de texto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HAGA CLIC PARA EDITAR</a:t>
            </a:r>
          </a:p>
        </p:txBody>
      </p:sp>
      <p:sp>
        <p:nvSpPr>
          <p:cNvPr id="17" name="Marcador de posición de imagen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rtlCol="0"/>
          <a:lstStyle/>
          <a:p>
            <a:pPr rtl="0"/>
            <a:r>
              <a:rPr lang="es-ES" noProof="0"/>
              <a:t>Haga clic en el icono para agregar una imagen</a:t>
            </a:r>
            <a:endParaRPr lang="es-MX" noProof="0"/>
          </a:p>
        </p:txBody>
      </p:sp>
      <p:sp>
        <p:nvSpPr>
          <p:cNvPr id="23" name="Marcador de texto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HAGA CLIC PARA EDITAR</a:t>
            </a:r>
          </a:p>
        </p:txBody>
      </p:sp>
      <p:sp>
        <p:nvSpPr>
          <p:cNvPr id="27" name="Marcador de texto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HAGA CLIC PARA EDITAR</a:t>
            </a:r>
          </a:p>
        </p:txBody>
      </p:sp>
      <p:sp>
        <p:nvSpPr>
          <p:cNvPr id="18" name="Marcador de posición de imagen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rtlCol="0"/>
          <a:lstStyle/>
          <a:p>
            <a:pPr lvl="1" rtl="0"/>
            <a:r>
              <a:rPr lang="es-ES" noProof="0"/>
              <a:t>Haga clic en el icono para agregar una imagen</a:t>
            </a:r>
            <a:endParaRPr lang="es-MX" noProof="0"/>
          </a:p>
        </p:txBody>
      </p:sp>
      <p:sp>
        <p:nvSpPr>
          <p:cNvPr id="24" name="Marcador de texto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HAGA CLIC PARA EDITAR</a:t>
            </a:r>
          </a:p>
        </p:txBody>
      </p:sp>
      <p:sp>
        <p:nvSpPr>
          <p:cNvPr id="28" name="Marcador de texto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HAZ CLIC PARA EDITAR</a:t>
            </a:r>
          </a:p>
        </p:txBody>
      </p:sp>
      <p:sp>
        <p:nvSpPr>
          <p:cNvPr id="19" name="Marcador de posición de imagen 10">
            <a:extLst>
              <a:ext uri="{FF2B5EF4-FFF2-40B4-BE49-F238E27FC236}">
                <a16:creationId xmlns:a16="http://schemas.microsoft.com/office/drawing/2014/main" id="{92E6B581-A522-4758-A9A4-8B9C7B860CF2}"/>
              </a:ext>
            </a:extLst>
          </p:cNvPr>
          <p:cNvSpPr>
            <a:spLocks noGrp="1"/>
          </p:cNvSpPr>
          <p:nvPr>
            <p:ph type="pic" sz="quarter" idx="17" hasCustomPrompt="1"/>
          </p:nvPr>
        </p:nvSpPr>
        <p:spPr>
          <a:xfrm>
            <a:off x="8747458" y="2886074"/>
            <a:ext cx="1845511" cy="1845511"/>
          </a:xfrm>
          <a:solidFill>
            <a:schemeClr val="bg1">
              <a:lumMod val="95000"/>
            </a:schemeClr>
          </a:solidFill>
        </p:spPr>
        <p:txBody>
          <a:bodyPr rtlCol="0"/>
          <a:lstStyle/>
          <a:p>
            <a:pPr rtl="0"/>
            <a:r>
              <a:rPr lang="es-MX" noProof="0"/>
              <a:t>Haz clic en el ícono para agregar una imagen</a:t>
            </a:r>
          </a:p>
        </p:txBody>
      </p:sp>
      <p:sp>
        <p:nvSpPr>
          <p:cNvPr id="25" name="Marcador de texto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HAGA CLIC PARA EDITAR</a:t>
            </a:r>
          </a:p>
        </p:txBody>
      </p:sp>
      <p:sp>
        <p:nvSpPr>
          <p:cNvPr id="29" name="Marcador de texto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HAGA CLIC PARA EDITAR</a:t>
            </a:r>
          </a:p>
        </p:txBody>
      </p:sp>
      <p:cxnSp>
        <p:nvCxnSpPr>
          <p:cNvPr id="10" name="Conector recto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MX"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MX" noProof="0"/>
              <a:t>Presentación de lanzamiento</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MX" noProof="0" smtClean="0"/>
              <a:t>‹Nº›</a:t>
            </a:fld>
            <a:endParaRPr lang="es-MX" noProof="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iapositiva de equipo de 8 personas">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s-MX" noProof="0"/>
              <a:t>HAGA CLIC PARA MODIFICAR EL ESTILO DEL TÍTULO MAESTRO</a:t>
            </a:r>
          </a:p>
        </p:txBody>
      </p:sp>
      <p:sp>
        <p:nvSpPr>
          <p:cNvPr id="11" name="Marcador de posición de imagen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s-ES" noProof="0"/>
              <a:t>Haga clic en el icono para agregar una imagen</a:t>
            </a:r>
            <a:endParaRPr lang="es-MX" noProof="0"/>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HAGA CLIC PARA EDITAR</a:t>
            </a:r>
          </a:p>
        </p:txBody>
      </p:sp>
      <p:sp>
        <p:nvSpPr>
          <p:cNvPr id="26" name="Marcador de texto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HAGA CLIC PARA EDITAR</a:t>
            </a:r>
          </a:p>
        </p:txBody>
      </p:sp>
      <p:sp>
        <p:nvSpPr>
          <p:cNvPr id="17" name="Marcador de posición de imagen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s-ES" noProof="0"/>
              <a:t>Haga clic en el icono para agregar una imagen</a:t>
            </a:r>
            <a:endParaRPr lang="es-MX" noProof="0"/>
          </a:p>
        </p:txBody>
      </p:sp>
      <p:sp>
        <p:nvSpPr>
          <p:cNvPr id="23" name="Marcador de texto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HAGA CLIC PARA EDITAR</a:t>
            </a:r>
          </a:p>
        </p:txBody>
      </p:sp>
      <p:sp>
        <p:nvSpPr>
          <p:cNvPr id="27" name="Marcador de texto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HAGA CLIC PARA EDITAR</a:t>
            </a:r>
          </a:p>
        </p:txBody>
      </p:sp>
      <p:sp>
        <p:nvSpPr>
          <p:cNvPr id="18" name="Marcador de posición de imagen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es-ES" noProof="0"/>
              <a:t>Haga clic en el icono para agregar una imagen</a:t>
            </a:r>
            <a:endParaRPr lang="es-MX" noProof="0"/>
          </a:p>
        </p:txBody>
      </p:sp>
      <p:sp>
        <p:nvSpPr>
          <p:cNvPr id="24" name="Marcador de texto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HAGA CLIC PARA EDITAR</a:t>
            </a:r>
          </a:p>
        </p:txBody>
      </p:sp>
      <p:sp>
        <p:nvSpPr>
          <p:cNvPr id="28" name="Marcador de texto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HAGA CLIC PARA EDITAR</a:t>
            </a:r>
          </a:p>
        </p:txBody>
      </p:sp>
      <p:sp>
        <p:nvSpPr>
          <p:cNvPr id="19" name="Marcador de posición de imagen 10">
            <a:extLst>
              <a:ext uri="{FF2B5EF4-FFF2-40B4-BE49-F238E27FC236}">
                <a16:creationId xmlns:a16="http://schemas.microsoft.com/office/drawing/2014/main" id="{92E6B581-A522-4758-A9A4-8B9C7B860CF2}"/>
              </a:ext>
            </a:extLst>
          </p:cNvPr>
          <p:cNvSpPr>
            <a:spLocks noGrp="1"/>
          </p:cNvSpPr>
          <p:nvPr>
            <p:ph type="pic" sz="quarter" idx="17" hasCustomPrompt="1"/>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s-MX" noProof="0"/>
              <a:t>Haz clic en el ícono para agregar una imagen</a:t>
            </a:r>
          </a:p>
        </p:txBody>
      </p:sp>
      <p:sp>
        <p:nvSpPr>
          <p:cNvPr id="25" name="Marcador de texto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HAGA CLIC PARA EDITAR</a:t>
            </a:r>
          </a:p>
        </p:txBody>
      </p:sp>
      <p:sp>
        <p:nvSpPr>
          <p:cNvPr id="29" name="Marcador de texto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HAGA CLIC PARA EDITAR</a:t>
            </a:r>
          </a:p>
        </p:txBody>
      </p:sp>
      <p:sp>
        <p:nvSpPr>
          <p:cNvPr id="55" name="Marcador de posición de imagen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s-ES" noProof="0"/>
              <a:t>Haga clic en el icono para agregar una imagen</a:t>
            </a:r>
            <a:endParaRPr lang="es-MX" noProof="0"/>
          </a:p>
        </p:txBody>
      </p:sp>
      <p:sp>
        <p:nvSpPr>
          <p:cNvPr id="54" name="Marcador de texto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HAGA CLIC PARA EDITAR</a:t>
            </a:r>
          </a:p>
        </p:txBody>
      </p:sp>
      <p:sp>
        <p:nvSpPr>
          <p:cNvPr id="62" name="Marcador de texto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HAGA CLIC PARA EDITAR</a:t>
            </a:r>
          </a:p>
        </p:txBody>
      </p:sp>
      <p:sp>
        <p:nvSpPr>
          <p:cNvPr id="56" name="Marcador de posición de imagen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s-ES" noProof="0"/>
              <a:t>Haga clic en el icono para agregar una imagen</a:t>
            </a:r>
            <a:endParaRPr lang="es-MX" noProof="0"/>
          </a:p>
        </p:txBody>
      </p:sp>
      <p:sp>
        <p:nvSpPr>
          <p:cNvPr id="59" name="Marcador de texto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HAGA CLIC PARA EDITAR</a:t>
            </a:r>
          </a:p>
        </p:txBody>
      </p:sp>
      <p:sp>
        <p:nvSpPr>
          <p:cNvPr id="63" name="Marcador de texto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HAGA CLIC PARA EDITAR</a:t>
            </a:r>
          </a:p>
        </p:txBody>
      </p:sp>
      <p:sp>
        <p:nvSpPr>
          <p:cNvPr id="57" name="Marcador de posición de imagen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es-ES" noProof="0"/>
              <a:t>Haga clic en el icono para agregar una imagen</a:t>
            </a:r>
            <a:endParaRPr lang="es-MX" noProof="0"/>
          </a:p>
        </p:txBody>
      </p:sp>
      <p:sp>
        <p:nvSpPr>
          <p:cNvPr id="60" name="Marcador de texto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HAGA CLIC PARA EDITAR</a:t>
            </a:r>
          </a:p>
        </p:txBody>
      </p:sp>
      <p:sp>
        <p:nvSpPr>
          <p:cNvPr id="64" name="Marcador de texto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HAGA CLIC PARA EDITAR</a:t>
            </a:r>
          </a:p>
        </p:txBody>
      </p:sp>
      <p:sp>
        <p:nvSpPr>
          <p:cNvPr id="58" name="Marcador de posición de imagen 10">
            <a:extLst>
              <a:ext uri="{FF2B5EF4-FFF2-40B4-BE49-F238E27FC236}">
                <a16:creationId xmlns:a16="http://schemas.microsoft.com/office/drawing/2014/main" id="{622ED9F4-EB9B-4588-8501-BFECB846EE73}"/>
              </a:ext>
            </a:extLst>
          </p:cNvPr>
          <p:cNvSpPr>
            <a:spLocks noGrp="1"/>
          </p:cNvSpPr>
          <p:nvPr>
            <p:ph type="pic" sz="quarter" idx="29" hasCustomPrompt="1"/>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s-MX" noProof="0"/>
              <a:t>Haz clic en el ícono para agregar una imagen</a:t>
            </a:r>
          </a:p>
        </p:txBody>
      </p:sp>
      <p:sp>
        <p:nvSpPr>
          <p:cNvPr id="61" name="Marcador de texto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HAGA CLIC PARA EDITAR</a:t>
            </a:r>
          </a:p>
        </p:txBody>
      </p:sp>
      <p:sp>
        <p:nvSpPr>
          <p:cNvPr id="65" name="Marcador de texto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HAGA CLIC PARA EDITAR</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es-MX"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es-MX" noProof="0"/>
              <a:t>Presentación de lanzamiento</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es-MX" noProof="0" smtClean="0"/>
              <a:t>‹Nº›</a:t>
            </a:fld>
            <a:endParaRPr lang="es-MX" noProof="0"/>
          </a:p>
        </p:txBody>
      </p:sp>
      <p:pic>
        <p:nvPicPr>
          <p:cNvPr id="13" name="Gráfico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áfico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nanciación">
    <p:bg>
      <p:bgPr>
        <a:solidFill>
          <a:schemeClr val="bg1"/>
        </a:solidFill>
        <a:effectLst/>
      </p:bgPr>
    </p:bg>
    <p:spTree>
      <p:nvGrpSpPr>
        <p:cNvPr id="1" name=""/>
        <p:cNvGrpSpPr/>
        <p:nvPr/>
      </p:nvGrpSpPr>
      <p:grpSpPr>
        <a:xfrm>
          <a:off x="0" y="0"/>
          <a:ext cx="0" cy="0"/>
          <a:chOff x="0" y="0"/>
          <a:chExt cx="0" cy="0"/>
        </a:xfrm>
      </p:grpSpPr>
      <p:cxnSp>
        <p:nvCxnSpPr>
          <p:cNvPr id="16" name="Conector recto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s-MX" noProof="0"/>
              <a:t>HAGA CLIC PARA MODIFICAR EL ESTILO DEL TÍTULO MAESTRO</a:t>
            </a:r>
          </a:p>
        </p:txBody>
      </p:sp>
      <p:sp>
        <p:nvSpPr>
          <p:cNvPr id="11" name="Marcador de contenido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s-MX" noProof="0"/>
              <a:t>Haga clic para agregar contenido</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a:t>
            </a:r>
          </a:p>
        </p:txBody>
      </p:sp>
      <p:sp>
        <p:nvSpPr>
          <p:cNvPr id="17" name="Marcador de texto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HAGA CLIC PARA EDITAR</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24" name="Marcador de contenido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s-MX" noProof="0"/>
              <a:t>Haga clic para agregar contenido</a:t>
            </a:r>
          </a:p>
        </p:txBody>
      </p:sp>
      <p:sp>
        <p:nvSpPr>
          <p:cNvPr id="5" name="Marcador de tex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a:t>
            </a:r>
          </a:p>
        </p:txBody>
      </p:sp>
      <p:sp>
        <p:nvSpPr>
          <p:cNvPr id="18" name="Marcador de texto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s-MX" noProof="0"/>
              <a:t>HAGA CLIC PARA EDITAR</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25" name="Marcador de contenido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s-MX" noProof="0"/>
              <a:t>Haga clic para agregar contenido</a:t>
            </a:r>
          </a:p>
        </p:txBody>
      </p:sp>
      <p:sp>
        <p:nvSpPr>
          <p:cNvPr id="21" name="Marcador de tex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a:t>
            </a:r>
          </a:p>
        </p:txBody>
      </p:sp>
      <p:sp>
        <p:nvSpPr>
          <p:cNvPr id="19" name="Marcador de texto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HAZ CLIC PARA EDITAR</a:t>
            </a:r>
          </a:p>
        </p:txBody>
      </p:sp>
      <p:sp>
        <p:nvSpPr>
          <p:cNvPr id="22" name="Marcador de contenido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6298609"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MX" noProof="0"/>
              <a:t>Haz clic para modificar los estilos de texto del patrón</a:t>
            </a:r>
          </a:p>
        </p:txBody>
      </p:sp>
      <p:sp>
        <p:nvSpPr>
          <p:cNvPr id="26" name="Marcador de contenido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s-MX" noProof="0"/>
              <a:t>Haga clic para agregar contenido</a:t>
            </a:r>
          </a:p>
        </p:txBody>
      </p:sp>
      <p:sp>
        <p:nvSpPr>
          <p:cNvPr id="14" name="Marcador de texto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a:t>
            </a:r>
          </a:p>
        </p:txBody>
      </p:sp>
      <p:sp>
        <p:nvSpPr>
          <p:cNvPr id="23" name="Marcador de texto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HAGA CLIC PARA EDITAR</a:t>
            </a:r>
          </a:p>
        </p:txBody>
      </p:sp>
      <p:sp>
        <p:nvSpPr>
          <p:cNvPr id="15" name="Marcador de posición de contenido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MX"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MX" noProof="0"/>
              <a:t>Presentación de lanzamiento</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MX" noProof="0" smtClean="0"/>
              <a:t>‹Nº›</a:t>
            </a:fld>
            <a:endParaRPr lang="es-MX"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Resume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solidFill>
                <a:latin typeface="+mj-lt"/>
                <a:ea typeface="+mj-ea"/>
                <a:cs typeface="+mj-cs"/>
              </a:defRPr>
            </a:lvl1pPr>
          </a:lstStyle>
          <a:p>
            <a:pPr rtl="0"/>
            <a:r>
              <a:rPr lang="es-MX" noProof="0"/>
              <a:t>HAGA CLIC PARA EDITAR EL ESTILO DEL TÍTULO DEL PATRÓN</a:t>
            </a:r>
          </a:p>
        </p:txBody>
      </p:sp>
      <p:sp>
        <p:nvSpPr>
          <p:cNvPr id="3" name="Marcador de texto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rtlCol="0"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cxnSp>
        <p:nvCxnSpPr>
          <p:cNvPr id="23" name="Conector recto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Marcador de fech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s-MX" noProof="0"/>
              <a:t>20XX</a:t>
            </a:r>
          </a:p>
        </p:txBody>
      </p:sp>
      <p:sp>
        <p:nvSpPr>
          <p:cNvPr id="22" name="Marcador de pie de página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s-MX" noProof="0"/>
              <a:t>Presentación de lanzamiento</a:t>
            </a:r>
          </a:p>
        </p:txBody>
      </p:sp>
      <p:sp>
        <p:nvSpPr>
          <p:cNvPr id="24" name="Marcador de número de diapositiva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MX" noProof="0" smtClean="0"/>
              <a:t>‹Nº›</a:t>
            </a:fld>
            <a:endParaRPr lang="es-MX"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áfico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ítulo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bg1"/>
                </a:solidFill>
              </a:defRPr>
            </a:lvl1pPr>
          </a:lstStyle>
          <a:p>
            <a:pPr rtl="0"/>
            <a:r>
              <a:rPr lang="es-MX" noProof="0"/>
              <a:t>HAGA CLIC PARA EDITAR EL ESTILO DEL TÍTULO DEL PATRÓN</a:t>
            </a:r>
          </a:p>
        </p:txBody>
      </p:sp>
      <p:sp>
        <p:nvSpPr>
          <p:cNvPr id="3" name="Marcador de contenido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rtlCol="0">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a:p>
        </p:txBody>
      </p:sp>
      <p:sp>
        <p:nvSpPr>
          <p:cNvPr id="4" name="Marcador de fecha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es-MX" noProof="0"/>
              <a:t>20XX</a:t>
            </a:r>
          </a:p>
        </p:txBody>
      </p:sp>
      <p:sp>
        <p:nvSpPr>
          <p:cNvPr id="5" name="Marcador de pie de página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es-MX" noProof="0"/>
              <a:t>Presentación de lanzamiento</a:t>
            </a:r>
          </a:p>
        </p:txBody>
      </p:sp>
      <p:sp>
        <p:nvSpPr>
          <p:cNvPr id="6" name="Marcador de número de diapositiva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es-MX" noProof="0" smtClean="0"/>
              <a:t>‹Nº›</a:t>
            </a:fld>
            <a:endParaRPr lang="es-MX" noProof="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ierre">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bg1"/>
                </a:solidFill>
              </a:defRPr>
            </a:lvl1pPr>
          </a:lstStyle>
          <a:p>
            <a:pPr rtl="0"/>
            <a:r>
              <a:rPr lang="es-MX" noProof="0"/>
              <a:t>HAGA CLIC PARA EDITAR EL ESTILO DEL TÍTULO DEL PATRÓN</a:t>
            </a:r>
          </a:p>
        </p:txBody>
      </p:sp>
      <p:sp>
        <p:nvSpPr>
          <p:cNvPr id="3" name="Subtítulo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004161"/>
          </a:xfrm>
        </p:spPr>
        <p:txBody>
          <a:bodyPr rtlCol="0">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MX" noProof="0"/>
              <a:t>Haga clic para editar el estilo de subtítulo del patrón</a:t>
            </a:r>
          </a:p>
        </p:txBody>
      </p:sp>
      <p:pic>
        <p:nvPicPr>
          <p:cNvPr id="6" name="Gráfico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Marcador de fecha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es-MX" noProof="0"/>
              <a:t>20XX</a:t>
            </a:r>
          </a:p>
        </p:txBody>
      </p:sp>
      <p:sp>
        <p:nvSpPr>
          <p:cNvPr id="10" name="Marcador de pie de página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es-MX" noProof="0"/>
              <a:t>Presentación de lanzamiento</a:t>
            </a:r>
          </a:p>
        </p:txBody>
      </p:sp>
      <p:sp>
        <p:nvSpPr>
          <p:cNvPr id="11" name="Marcador de número de diapositiva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es-MX" noProof="0" smtClean="0"/>
              <a:t>‹Nº›</a:t>
            </a:fld>
            <a:endParaRPr lang="es-MX" noProof="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ínea de tiempo">
    <p:spTree>
      <p:nvGrpSpPr>
        <p:cNvPr id="1" name=""/>
        <p:cNvGrpSpPr/>
        <p:nvPr/>
      </p:nvGrpSpPr>
      <p:grpSpPr>
        <a:xfrm>
          <a:off x="0" y="0"/>
          <a:ext cx="0" cy="0"/>
          <a:chOff x="0" y="0"/>
          <a:chExt cx="0" cy="0"/>
        </a:xfrm>
      </p:grpSpPr>
      <p:sp>
        <p:nvSpPr>
          <p:cNvPr id="12" name="Gráfico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es-MX" noProof="0"/>
          </a:p>
        </p:txBody>
      </p:sp>
      <p:sp>
        <p:nvSpPr>
          <p:cNvPr id="2" name="Título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solidFill>
                <a:latin typeface="+mj-lt"/>
                <a:ea typeface="+mj-ea"/>
                <a:cs typeface="+mj-cs"/>
              </a:defRPr>
            </a:lvl1pPr>
          </a:lstStyle>
          <a:p>
            <a:pPr rtl="0"/>
            <a:r>
              <a:rPr lang="es-MX" noProof="0"/>
              <a:t>HAGA CLIC PARA EDITAR EL TÍTULO</a:t>
            </a:r>
          </a:p>
        </p:txBody>
      </p:sp>
      <p:sp>
        <p:nvSpPr>
          <p:cNvPr id="16" name="Marcador de texto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lvl1pPr>
          </a:lstStyle>
          <a:p>
            <a:pPr lvl="0" rtl="0"/>
            <a:r>
              <a:rPr lang="es-MX" noProof="0"/>
              <a:t>HAGA CLIC PARA MODIFICAR LOS ESTILOS DEL TEXTO MAESTRO</a:t>
            </a:r>
          </a:p>
        </p:txBody>
      </p:sp>
      <p:sp>
        <p:nvSpPr>
          <p:cNvPr id="17" name="Marcador de texto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lvl1pPr>
          </a:lstStyle>
          <a:p>
            <a:pPr lvl="0" rtl="0"/>
            <a:r>
              <a:rPr lang="es-MX" noProof="0"/>
              <a:t>HAGA CLIC PARA MODIFICAR LOS ESTILOS DEL TEXTO MAESTRO</a:t>
            </a:r>
          </a:p>
        </p:txBody>
      </p:sp>
      <p:sp>
        <p:nvSpPr>
          <p:cNvPr id="18" name="Marcador de texto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lvl1pPr>
          </a:lstStyle>
          <a:p>
            <a:pPr lvl="0" rtl="0"/>
            <a:r>
              <a:rPr lang="es-MX" noProof="0"/>
              <a:t>HAGA CLIC PARA MODIFICAR LOS ESTILOS DEL TEXTO MAESTRO</a:t>
            </a:r>
          </a:p>
        </p:txBody>
      </p:sp>
      <p:sp>
        <p:nvSpPr>
          <p:cNvPr id="19" name="Marcador de texto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lvl1pPr>
          </a:lstStyle>
          <a:p>
            <a:pPr lvl="0" rtl="0"/>
            <a:r>
              <a:rPr lang="es-MX" noProof="0"/>
              <a:t>HAGA CLIC PARA MODIFICAR LOS ESTILOS DEL TEXTO MAESTRO</a:t>
            </a:r>
          </a:p>
        </p:txBody>
      </p:sp>
      <p:sp>
        <p:nvSpPr>
          <p:cNvPr id="34" name="Marcador de texto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lvl1pPr>
          </a:lstStyle>
          <a:p>
            <a:pPr lvl="0" rtl="0"/>
            <a:r>
              <a:rPr lang="es-MX" noProof="0"/>
              <a:t>Haga clic para modificar los estilos del texto maestro</a:t>
            </a:r>
          </a:p>
        </p:txBody>
      </p:sp>
      <p:sp>
        <p:nvSpPr>
          <p:cNvPr id="35" name="Marcador de texto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rtlCol="0" anchor="t">
            <a:normAutofit/>
          </a:bodyPr>
          <a:lstStyle>
            <a:lvl1pPr marL="0" indent="0" algn="l">
              <a:lnSpc>
                <a:spcPct val="100000"/>
              </a:lnSpc>
              <a:buNone/>
              <a:defRPr sz="1400" spc="50" baseline="0"/>
            </a:lvl1pPr>
          </a:lstStyle>
          <a:p>
            <a:pPr lvl="0" rtl="0"/>
            <a:r>
              <a:rPr lang="es-MX" noProof="0"/>
              <a:t>Haga clic para modificar los estilos del texto maestro</a:t>
            </a:r>
          </a:p>
        </p:txBody>
      </p:sp>
      <p:sp>
        <p:nvSpPr>
          <p:cNvPr id="36" name="Marcador de texto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lvl1pPr>
          </a:lstStyle>
          <a:p>
            <a:pPr lvl="0" rtl="0"/>
            <a:r>
              <a:rPr lang="es-MX" noProof="0"/>
              <a:t>Haga clic para modificar los estilos del texto maestro</a:t>
            </a:r>
          </a:p>
        </p:txBody>
      </p:sp>
      <p:sp>
        <p:nvSpPr>
          <p:cNvPr id="37" name="Marcador de texto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lvl1pPr>
          </a:lstStyle>
          <a:p>
            <a:pPr lvl="0" rtl="0"/>
            <a:r>
              <a:rPr lang="es-MX" noProof="0"/>
              <a:t>Haga clic para modificar los estilos del texto maestro</a:t>
            </a:r>
          </a:p>
        </p:txBody>
      </p:sp>
      <p:cxnSp>
        <p:nvCxnSpPr>
          <p:cNvPr id="3" name="Conector recto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Conector recto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Conector recto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Conector recto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Marcador de fecha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es-MX" noProof="0"/>
              <a:t>20XX</a:t>
            </a:r>
          </a:p>
        </p:txBody>
      </p:sp>
      <p:sp>
        <p:nvSpPr>
          <p:cNvPr id="6" name="Marcador de pie de página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rtlCol="0"/>
          <a:lstStyle>
            <a:lvl1pPr>
              <a:defRPr sz="900"/>
            </a:lvl1pPr>
          </a:lstStyle>
          <a:p>
            <a:pPr algn="l" rtl="0"/>
            <a:r>
              <a:rPr lang="es-MX" noProof="0"/>
              <a:t>Presentación de lanzamiento</a:t>
            </a:r>
          </a:p>
        </p:txBody>
      </p:sp>
      <p:sp>
        <p:nvSpPr>
          <p:cNvPr id="7" name="Marcador de número de diapositiva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es-MX" noProof="0" smtClean="0"/>
              <a:t>‹Nº›</a:t>
            </a:fld>
            <a:endParaRPr lang="es-MX"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lumna de contenido 2">
    <p:bg>
      <p:bgPr>
        <a:solidFill>
          <a:schemeClr val="tx1"/>
        </a:solidFill>
        <a:effectLst/>
      </p:bgPr>
    </p:bg>
    <p:spTree>
      <p:nvGrpSpPr>
        <p:cNvPr id="1" name=""/>
        <p:cNvGrpSpPr/>
        <p:nvPr/>
      </p:nvGrpSpPr>
      <p:grpSpPr>
        <a:xfrm>
          <a:off x="0" y="0"/>
          <a:ext cx="0" cy="0"/>
          <a:chOff x="0" y="0"/>
          <a:chExt cx="0" cy="0"/>
        </a:xfrm>
      </p:grpSpPr>
      <p:sp>
        <p:nvSpPr>
          <p:cNvPr id="14" name="Títu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solidFill>
                <a:latin typeface="+mj-lt"/>
                <a:ea typeface="+mj-ea"/>
                <a:cs typeface="+mj-cs"/>
              </a:defRPr>
            </a:lvl1pPr>
          </a:lstStyle>
          <a:p>
            <a:pPr rtl="0"/>
            <a:r>
              <a:rPr lang="es-MX" noProof="0"/>
              <a:t>HAGA CLIC PARA MODIFICAR EL ESTILO DEL TÍTULO MAESTRO</a:t>
            </a:r>
          </a:p>
        </p:txBody>
      </p:sp>
      <p:sp>
        <p:nvSpPr>
          <p:cNvPr id="15" name="Marcador de tex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lvl="0" rtl="0"/>
            <a:r>
              <a:rPr lang="es-MX" noProof="0"/>
              <a:t>HAGA CLIC PARA AGREGAR UN SUBTÍTULO</a:t>
            </a:r>
          </a:p>
        </p:txBody>
      </p:sp>
      <p:sp>
        <p:nvSpPr>
          <p:cNvPr id="17" name="Marcador de tex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s-MX" noProof="0"/>
              <a:t>Haga clic para agregar texto</a:t>
            </a:r>
          </a:p>
        </p:txBody>
      </p:sp>
      <p:sp>
        <p:nvSpPr>
          <p:cNvPr id="31" name="Marcador de texto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s-MX" noProof="0"/>
              <a:t>HAGA CLIC PARA AGREGAR UN SUBTÍTULO</a:t>
            </a:r>
          </a:p>
        </p:txBody>
      </p:sp>
      <p:sp>
        <p:nvSpPr>
          <p:cNvPr id="32" name="Marcador de texto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s-MX" noProof="0"/>
              <a:t>Haga clic para agregar texto</a:t>
            </a:r>
          </a:p>
        </p:txBody>
      </p:sp>
      <p:sp>
        <p:nvSpPr>
          <p:cNvPr id="33" name="Marcador de texto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s-MX" noProof="0"/>
              <a:t>HAGA CLIC PARA AGREGAR UN SUBTÍTULO</a:t>
            </a:r>
          </a:p>
        </p:txBody>
      </p:sp>
      <p:sp>
        <p:nvSpPr>
          <p:cNvPr id="34" name="Marcador de texto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s-MX" noProof="0"/>
              <a:t>Haga clic para agregar texto</a:t>
            </a:r>
          </a:p>
        </p:txBody>
      </p:sp>
      <p:sp>
        <p:nvSpPr>
          <p:cNvPr id="12" name="Marcador de texto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s-MX" noProof="0"/>
              <a:t>HAGA CLIC PARA AGREGAR UN SUBTÍTULO</a:t>
            </a:r>
          </a:p>
        </p:txBody>
      </p:sp>
      <p:sp>
        <p:nvSpPr>
          <p:cNvPr id="13" name="Marcador de texto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s-MX" noProof="0"/>
              <a:t>Haga clic para agregar texto</a:t>
            </a:r>
          </a:p>
        </p:txBody>
      </p:sp>
      <p:sp>
        <p:nvSpPr>
          <p:cNvPr id="3" name="Marcador de fecha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es-MX" noProof="0"/>
              <a:t>20XX</a:t>
            </a:r>
          </a:p>
        </p:txBody>
      </p:sp>
      <p:sp>
        <p:nvSpPr>
          <p:cNvPr id="4" name="Marcador de pie de página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es-MX" noProof="0"/>
              <a:t>Presentación de lanzamiento</a:t>
            </a:r>
          </a:p>
        </p:txBody>
      </p:sp>
      <p:sp>
        <p:nvSpPr>
          <p:cNvPr id="5" name="Marcador de número de diapositiva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es-MX" noProof="0" smtClean="0"/>
              <a:t>‹Nº›</a:t>
            </a:fld>
            <a:endParaRPr lang="es-MX" noProof="0"/>
          </a:p>
        </p:txBody>
      </p:sp>
      <p:cxnSp>
        <p:nvCxnSpPr>
          <p:cNvPr id="2" name="Conector recto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Conector recto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umna de contenido 3">
    <p:bg>
      <p:bgPr>
        <a:solidFill>
          <a:schemeClr val="bg1"/>
        </a:solidFill>
        <a:effectLst/>
      </p:bgPr>
    </p:bg>
    <p:spTree>
      <p:nvGrpSpPr>
        <p:cNvPr id="1" name=""/>
        <p:cNvGrpSpPr/>
        <p:nvPr/>
      </p:nvGrpSpPr>
      <p:grpSpPr>
        <a:xfrm>
          <a:off x="0" y="0"/>
          <a:ext cx="0" cy="0"/>
          <a:chOff x="0" y="0"/>
          <a:chExt cx="0" cy="0"/>
        </a:xfrm>
      </p:grpSpPr>
      <p:sp>
        <p:nvSpPr>
          <p:cNvPr id="14" name="Títu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solidFill>
                <a:latin typeface="+mj-lt"/>
                <a:ea typeface="+mj-ea"/>
                <a:cs typeface="+mj-cs"/>
              </a:defRPr>
            </a:lvl1pPr>
          </a:lstStyle>
          <a:p>
            <a:pPr rtl="0"/>
            <a:r>
              <a:rPr lang="es-MX" noProof="0"/>
              <a:t>HAGA CLIC PARA MODIFICAR EL ESTILO DEL TÍTULO MAESTRO</a:t>
            </a:r>
          </a:p>
        </p:txBody>
      </p:sp>
      <p:sp>
        <p:nvSpPr>
          <p:cNvPr id="15" name="Marcador de tex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s-MX" noProof="0"/>
              <a:t>HAGA CLIC PARA AGREGAR UN SUBTÍTULO</a:t>
            </a:r>
          </a:p>
        </p:txBody>
      </p:sp>
      <p:sp>
        <p:nvSpPr>
          <p:cNvPr id="17" name="Marcador de tex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MX" noProof="0"/>
              <a:t>Haga clic para agregar texto</a:t>
            </a:r>
          </a:p>
        </p:txBody>
      </p:sp>
      <p:sp>
        <p:nvSpPr>
          <p:cNvPr id="16" name="Marcador de texto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s-MX" noProof="0"/>
              <a:t>HAGA CLIC PARA AGREGAR UN SUBTÍTULO</a:t>
            </a:r>
          </a:p>
        </p:txBody>
      </p:sp>
      <p:sp>
        <p:nvSpPr>
          <p:cNvPr id="18" name="Marcador de texto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MX" noProof="0"/>
              <a:t>Haga clic para agregar texto</a:t>
            </a:r>
          </a:p>
        </p:txBody>
      </p:sp>
      <p:sp>
        <p:nvSpPr>
          <p:cNvPr id="19" name="Marcador de texto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s-MX" noProof="0"/>
              <a:t>HAGA CLIC PARA AGREGAR UN SUBTÍTULO</a:t>
            </a:r>
          </a:p>
        </p:txBody>
      </p:sp>
      <p:sp>
        <p:nvSpPr>
          <p:cNvPr id="20" name="Marcador de texto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MX" noProof="0"/>
              <a:t>Haga clic para agregar texto</a:t>
            </a:r>
          </a:p>
        </p:txBody>
      </p:sp>
      <p:sp>
        <p:nvSpPr>
          <p:cNvPr id="23" name="Marcador de texto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s-MX" noProof="0"/>
              <a:t>HAGA CLIC PARA AGREGAR UN SUBTÍTULO</a:t>
            </a:r>
          </a:p>
        </p:txBody>
      </p:sp>
      <p:sp>
        <p:nvSpPr>
          <p:cNvPr id="24" name="Marcador de texto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MX" noProof="0"/>
              <a:t>Haga clic para agregar texto</a:t>
            </a:r>
          </a:p>
        </p:txBody>
      </p:sp>
      <p:sp>
        <p:nvSpPr>
          <p:cNvPr id="3" name="Marcador de fecha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es-MX" noProof="0"/>
              <a:t>20XX</a:t>
            </a:r>
          </a:p>
        </p:txBody>
      </p:sp>
      <p:sp>
        <p:nvSpPr>
          <p:cNvPr id="4" name="Marcador de pie de página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es-MX" noProof="0"/>
              <a:t>Presentación de lanzamiento</a:t>
            </a:r>
          </a:p>
        </p:txBody>
      </p:sp>
      <p:sp>
        <p:nvSpPr>
          <p:cNvPr id="5" name="Marcador de número de diapositiva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s-MX" noProof="0" smtClean="0"/>
              <a:pPr rtl="0"/>
              <a:t>‹Nº›</a:t>
            </a:fld>
            <a:endParaRPr lang="es-MX" noProof="0"/>
          </a:p>
        </p:txBody>
      </p:sp>
      <p:pic>
        <p:nvPicPr>
          <p:cNvPr id="2" name="Gráfico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ción">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solidFill>
                <a:latin typeface="+mj-lt"/>
                <a:ea typeface="+mj-ea"/>
                <a:cs typeface="+mj-cs"/>
              </a:defRPr>
            </a:lvl1pPr>
          </a:lstStyle>
          <a:p>
            <a:pPr rtl="0"/>
            <a:r>
              <a:rPr lang="es-MX" noProof="0"/>
              <a:t>HAGA CLIC PARA EDITAR EL ESTILO DEL TÍTULO DEL PATRÓN</a:t>
            </a:r>
          </a:p>
        </p:txBody>
      </p:sp>
      <p:sp>
        <p:nvSpPr>
          <p:cNvPr id="3" name="Marcador de texto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rtlCol="0">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cxnSp>
        <p:nvCxnSpPr>
          <p:cNvPr id="14" name="Conector recto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Marcador de fecha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es-MX" noProof="0"/>
              <a:t>20XX</a:t>
            </a:r>
          </a:p>
        </p:txBody>
      </p:sp>
      <p:sp>
        <p:nvSpPr>
          <p:cNvPr id="10" name="Marcador de pie de página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es-MX" noProof="0"/>
              <a:t>Presentación de lanzamiento</a:t>
            </a:r>
          </a:p>
        </p:txBody>
      </p:sp>
      <p:sp>
        <p:nvSpPr>
          <p:cNvPr id="11" name="Marcador de número de diapositiva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MX" noProof="0" smtClean="0"/>
              <a:t>‹Nº›</a:t>
            </a:fld>
            <a:endParaRPr lang="es-MX"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alto de sección">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bg1"/>
                </a:solidFill>
              </a:defRPr>
            </a:lvl1pPr>
          </a:lstStyle>
          <a:p>
            <a:pPr rtl="0"/>
            <a:r>
              <a:rPr lang="es-MX" noProof="0"/>
              <a:t>HAGA CLIC PARA MODIFICAR EL ESTILO DEL TÍTULO MAESTRO</a:t>
            </a:r>
          </a:p>
        </p:txBody>
      </p:sp>
      <p:pic>
        <p:nvPicPr>
          <p:cNvPr id="5" name="Gráfico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ita">
    <p:spTree>
      <p:nvGrpSpPr>
        <p:cNvPr id="1" name=""/>
        <p:cNvGrpSpPr/>
        <p:nvPr/>
      </p:nvGrpSpPr>
      <p:grpSpPr>
        <a:xfrm>
          <a:off x="0" y="0"/>
          <a:ext cx="0" cy="0"/>
          <a:chOff x="0" y="0"/>
          <a:chExt cx="0" cy="0"/>
        </a:xfrm>
      </p:grpSpPr>
      <p:pic>
        <p:nvPicPr>
          <p:cNvPr id="7" name="Gráfico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ítulo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mj-lt"/>
                <a:ea typeface="+mj-ea"/>
                <a:cs typeface="+mj-cs"/>
              </a:defRPr>
            </a:lvl1pPr>
          </a:lstStyle>
          <a:p>
            <a:pPr rtl="0"/>
            <a:r>
              <a:rPr lang="es-MX" noProof="0"/>
              <a:t>HAGA CLIC PARA EDITAR EL ESTILO DEL TÍTULO DEL PATRÓN</a:t>
            </a:r>
          </a:p>
        </p:txBody>
      </p:sp>
      <p:cxnSp>
        <p:nvCxnSpPr>
          <p:cNvPr id="9" name="Conector recto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Marcador de texto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s-MX" noProof="0"/>
              <a:t>HAGA CLIC PARA AGREGAR UN SUBTÍTULO</a:t>
            </a:r>
          </a:p>
        </p:txBody>
      </p:sp>
      <p:sp>
        <p:nvSpPr>
          <p:cNvPr id="12" name="Marcador de texto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MX" noProof="0"/>
              <a:t>Haga clic para agregar texto</a:t>
            </a:r>
          </a:p>
        </p:txBody>
      </p:sp>
      <p:sp>
        <p:nvSpPr>
          <p:cNvPr id="13" name="Marcador de texto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s-MX" noProof="0"/>
              <a:t>HAGA CLIC PARA AGREGAR UN SUBTÍTULO</a:t>
            </a:r>
          </a:p>
        </p:txBody>
      </p:sp>
      <p:sp>
        <p:nvSpPr>
          <p:cNvPr id="14" name="Marcador de texto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MX" noProof="0"/>
              <a:t>Haga clic para agregar texto</a:t>
            </a:r>
          </a:p>
        </p:txBody>
      </p:sp>
      <p:sp>
        <p:nvSpPr>
          <p:cNvPr id="15" name="Marcador de texto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s-MX" noProof="0"/>
              <a:t>HAGA CLIC PARA AGREGAR UN SUBTÍTULO</a:t>
            </a:r>
          </a:p>
        </p:txBody>
      </p:sp>
      <p:sp>
        <p:nvSpPr>
          <p:cNvPr id="16" name="Marcador de texto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MX" noProof="0"/>
              <a:t>Haga clic para agregar texto</a:t>
            </a:r>
          </a:p>
        </p:txBody>
      </p:sp>
      <p:sp>
        <p:nvSpPr>
          <p:cNvPr id="17" name="Marcador de fecha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es-MX" noProof="0"/>
              <a:t>20XX</a:t>
            </a:r>
          </a:p>
        </p:txBody>
      </p:sp>
      <p:sp>
        <p:nvSpPr>
          <p:cNvPr id="18" name="Marcador de pie de página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es-MX" noProof="0"/>
              <a:t>Presentación de lanzamiento</a:t>
            </a:r>
          </a:p>
        </p:txBody>
      </p:sp>
      <p:sp>
        <p:nvSpPr>
          <p:cNvPr id="19" name="Marcador de número de diapositiva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s-MX" noProof="0" smtClean="0"/>
              <a:pPr rtl="0"/>
              <a:t>‹Nº›</a:t>
            </a:fld>
            <a:endParaRPr lang="es-MX"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res contenidos">
    <p:bg>
      <p:bgRef idx="1001">
        <a:schemeClr val="bg1"/>
      </p:bgRef>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solidFill>
                <a:latin typeface="+mj-lt"/>
                <a:ea typeface="+mj-ea"/>
                <a:cs typeface="+mj-cs"/>
              </a:defRPr>
            </a:lvl1pPr>
          </a:lstStyle>
          <a:p>
            <a:pPr rtl="0"/>
            <a:r>
              <a:rPr lang="es-MX" noProof="0"/>
              <a:t>HAGA CLIC PARA EDITAR EL ESTILO DEL TÍTULO DEL PATRÓN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HAZ CLIC PARA EDITAR EL TEXTO MAESTRO</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a:p>
        </p:txBody>
      </p:sp>
      <p:sp>
        <p:nvSpPr>
          <p:cNvPr id="5" name="Marcador de tex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s-MX" noProof="0"/>
              <a:t>HAGA CLIC PARA EDITAR EL TEXTO MAESTRO</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a:p>
        </p:txBody>
      </p:sp>
      <p:cxnSp>
        <p:nvCxnSpPr>
          <p:cNvPr id="16" name="Conector recto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Marcador de tex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HAGA CLIC PARA EDITAR EL TEXTO MAESTRO</a:t>
            </a:r>
          </a:p>
        </p:txBody>
      </p:sp>
      <p:sp>
        <p:nvSpPr>
          <p:cNvPr id="22" name="Marcador de contenido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MX"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MX" noProof="0"/>
              <a:t>Presentación de lanzamiento</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MX" noProof="0" smtClean="0"/>
              <a:t>‹Nº›</a:t>
            </a:fld>
            <a:endParaRPr lang="es-MX" noProof="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MX" noProof="0"/>
              <a:t>Haga clic para modificar el estilo de título del patrón</a:t>
            </a:r>
          </a:p>
        </p:txBody>
      </p:sp>
      <p:sp>
        <p:nvSpPr>
          <p:cNvPr id="3" name="Marcador de texto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fecha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r>
              <a:rPr lang="es-MX" noProof="0"/>
              <a:t>20XX</a:t>
            </a:r>
          </a:p>
        </p:txBody>
      </p:sp>
      <p:sp>
        <p:nvSpPr>
          <p:cNvPr id="5" name="Marcador de pie de página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r>
              <a:rPr lang="es-MX" noProof="0"/>
              <a:t>Presentación de lanzamiento</a:t>
            </a:r>
          </a:p>
        </p:txBody>
      </p:sp>
      <p:sp>
        <p:nvSpPr>
          <p:cNvPr id="6" name="Marcador de número de diapositiva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B5CEABB6-07DC-46E8-9B57-56EC44A396E5}" type="slidenum">
              <a:rPr lang="es-MX" noProof="0" smtClean="0"/>
              <a:pPr rtl="0"/>
              <a:t>‹Nº›</a:t>
            </a:fld>
            <a:endParaRPr lang="es-MX"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6815C6-3AD0-46E6-A74A-1967BD91AF50}"/>
              </a:ext>
            </a:extLst>
          </p:cNvPr>
          <p:cNvSpPr>
            <a:spLocks noGrp="1"/>
          </p:cNvSpPr>
          <p:nvPr>
            <p:ph type="ctrTitle"/>
          </p:nvPr>
        </p:nvSpPr>
        <p:spPr>
          <a:xfrm>
            <a:off x="6096000" y="4119665"/>
            <a:ext cx="5923921" cy="1382508"/>
          </a:xfrm>
        </p:spPr>
        <p:txBody>
          <a:bodyPr rtlCol="0"/>
          <a:lstStyle/>
          <a:p>
            <a:pPr algn="just" rtl="0"/>
            <a:r>
              <a:rPr lang="es-MX" sz="4500" b="1" dirty="0"/>
              <a:t>Modelo de calidad de software</a:t>
            </a:r>
          </a:p>
        </p:txBody>
      </p:sp>
      <p:sp>
        <p:nvSpPr>
          <p:cNvPr id="3" name="Subtítulo 2">
            <a:extLst>
              <a:ext uri="{FF2B5EF4-FFF2-40B4-BE49-F238E27FC236}">
                <a16:creationId xmlns:a16="http://schemas.microsoft.com/office/drawing/2014/main" id="{1901B20D-4C28-4DA3-ABBD-718C22A5E58B}"/>
              </a:ext>
            </a:extLst>
          </p:cNvPr>
          <p:cNvSpPr>
            <a:spLocks noGrp="1"/>
          </p:cNvSpPr>
          <p:nvPr>
            <p:ph type="subTitle" idx="1"/>
          </p:nvPr>
        </p:nvSpPr>
        <p:spPr>
          <a:xfrm>
            <a:off x="6096000" y="5702300"/>
            <a:ext cx="4941770" cy="396660"/>
          </a:xfrm>
        </p:spPr>
        <p:txBody>
          <a:bodyPr rtlCol="0">
            <a:normAutofit fontScale="92500" lnSpcReduction="10000"/>
          </a:bodyPr>
          <a:lstStyle/>
          <a:p>
            <a:pPr rtl="0"/>
            <a:r>
              <a:rPr lang="es-MX" sz="2400" dirty="0"/>
              <a:t>David Kenshin Vega Ortiz</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290762" y="82219"/>
            <a:ext cx="6233095" cy="1325563"/>
          </a:xfrm>
        </p:spPr>
        <p:txBody>
          <a:bodyPr rtlCol="0">
            <a:normAutofit fontScale="90000"/>
          </a:bodyPr>
          <a:lstStyle/>
          <a:p>
            <a:pPr algn="just" rtl="0"/>
            <a:r>
              <a:rPr lang="es-MX" b="1" dirty="0"/>
              <a:t>CUAL ES LA RELACION ENTRE CMMI, METODOLOGIAS COMO RUP Y LAS METODOLOGIAS AGILES CON SCRUM?</a:t>
            </a:r>
          </a:p>
        </p:txBody>
      </p:sp>
      <p:sp>
        <p:nvSpPr>
          <p:cNvPr id="3" name="Subtítulo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210326" y="1838107"/>
            <a:ext cx="5325979" cy="4087917"/>
          </a:xfrm>
        </p:spPr>
        <p:txBody>
          <a:bodyPr rtlCol="0">
            <a:noAutofit/>
          </a:bodyPr>
          <a:lstStyle/>
          <a:p>
            <a:pPr marL="285750" indent="-285750" algn="just" rtl="0">
              <a:lnSpc>
                <a:spcPct val="100000"/>
              </a:lnSpc>
              <a:buFont typeface="Arial" panose="020B0604020202020204" pitchFamily="34" charset="0"/>
              <a:buChar char="•"/>
            </a:pPr>
            <a:r>
              <a:rPr lang="es-MX" sz="1600" dirty="0"/>
              <a:t>CMMI es un modelo de mejora de procesos que proporciona a las organizaciones elementos esenciales para un proceso efectivo.</a:t>
            </a:r>
          </a:p>
          <a:p>
            <a:pPr marL="285750" indent="-285750" algn="just" rtl="0">
              <a:lnSpc>
                <a:spcPct val="100000"/>
              </a:lnSpc>
              <a:buFont typeface="Arial" panose="020B0604020202020204" pitchFamily="34" charset="0"/>
              <a:buChar char="•"/>
            </a:pPr>
            <a:r>
              <a:rPr lang="es-MX" sz="1600" dirty="0"/>
              <a:t>RUP es un marco de desarrollo de software iterativo que proporciona una estructura disciplinada para asignar tareas y responsabilidades dentro de una organización de desarrollo.</a:t>
            </a:r>
          </a:p>
          <a:p>
            <a:pPr marL="285750" indent="-285750" algn="just" rtl="0">
              <a:lnSpc>
                <a:spcPct val="100000"/>
              </a:lnSpc>
              <a:buFont typeface="Arial" panose="020B0604020202020204" pitchFamily="34" charset="0"/>
              <a:buChar char="•"/>
            </a:pPr>
            <a:r>
              <a:rPr lang="es-MX" sz="1600" dirty="0"/>
              <a:t>METODOLOGIAS AGILES son un enfoque de ingeniería que promueve la adaptación a los cambios constantes y la cooperación cercana con el cliente como actividades clave durante el desarrollo</a:t>
            </a:r>
          </a:p>
          <a:p>
            <a:pPr marL="285750" indent="-285750" algn="just" rtl="0">
              <a:lnSpc>
                <a:spcPct val="100000"/>
              </a:lnSpc>
              <a:buFont typeface="Arial" panose="020B0604020202020204" pitchFamily="34" charset="0"/>
              <a:buChar char="•"/>
            </a:pPr>
            <a:r>
              <a:rPr lang="es-MX" sz="1600" dirty="0"/>
              <a:t>La relación entre estos modelos y marcos es que CMMI puede integrar prácticas ágiles dentro de su estructura para mejorar los procesos de desarrollo de software. </a:t>
            </a:r>
          </a:p>
        </p:txBody>
      </p:sp>
      <p:sp>
        <p:nvSpPr>
          <p:cNvPr id="4" name="Marcador de número de diapositiva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rtlCol="0"/>
          <a:lstStyle/>
          <a:p>
            <a:pPr rtl="0"/>
            <a:fld id="{19B51A1E-902D-48AF-9020-955120F399B6}" type="slidenum">
              <a:rPr lang="es-MX" smtClean="0"/>
              <a:pPr/>
              <a:t>2</a:t>
            </a:fld>
            <a:endParaRPr lang="es-MX"/>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031FE9-9059-4FE8-B4AC-9771F23A1B89}"/>
              </a:ext>
            </a:extLst>
          </p:cNvPr>
          <p:cNvSpPr>
            <a:spLocks noGrp="1"/>
          </p:cNvSpPr>
          <p:nvPr>
            <p:ph type="title"/>
          </p:nvPr>
        </p:nvSpPr>
        <p:spPr>
          <a:xfrm>
            <a:off x="112295" y="4339861"/>
            <a:ext cx="5690935" cy="1325563"/>
          </a:xfrm>
        </p:spPr>
        <p:txBody>
          <a:bodyPr rtlCol="0">
            <a:normAutofit fontScale="90000"/>
          </a:bodyPr>
          <a:lstStyle/>
          <a:p>
            <a:pPr algn="just" rtl="0"/>
            <a:r>
              <a:rPr lang="es-MX" dirty="0"/>
              <a:t>CUALES SON LOS FACTORES CRITICOS DE ÉXITO EN PROYECTOS DE IMPLEMENTACION DE CMMI?</a:t>
            </a:r>
          </a:p>
        </p:txBody>
      </p:sp>
      <p:sp>
        <p:nvSpPr>
          <p:cNvPr id="4" name="Marcador de texto 3">
            <a:extLst>
              <a:ext uri="{FF2B5EF4-FFF2-40B4-BE49-F238E27FC236}">
                <a16:creationId xmlns:a16="http://schemas.microsoft.com/office/drawing/2014/main" id="{AC1C80FB-53F9-42EE-B1E6-D0F998EC5DFA}"/>
              </a:ext>
            </a:extLst>
          </p:cNvPr>
          <p:cNvSpPr>
            <a:spLocks noGrp="1"/>
          </p:cNvSpPr>
          <p:nvPr>
            <p:ph type="body" sz="quarter" idx="15"/>
          </p:nvPr>
        </p:nvSpPr>
        <p:spPr>
          <a:xfrm>
            <a:off x="6388772" y="496506"/>
            <a:ext cx="5390147" cy="5615536"/>
          </a:xfrm>
        </p:spPr>
        <p:txBody>
          <a:bodyPr rtlCol="0">
            <a:noAutofit/>
          </a:bodyPr>
          <a:lstStyle/>
          <a:p>
            <a:pPr marL="342900" indent="-342900" algn="just" rtl="0">
              <a:buFont typeface="Arial" panose="020B0604020202020204" pitchFamily="34" charset="0"/>
              <a:buChar char="•"/>
            </a:pPr>
            <a:r>
              <a:rPr lang="es-MX" sz="2000" dirty="0"/>
              <a:t>Apoyo de la alta gerencia: La participación y respaldo de la alta dirección son fundamentales para el éxito de la implementación de CMMI.</a:t>
            </a:r>
          </a:p>
          <a:p>
            <a:pPr marL="342900" indent="-342900" algn="just" rtl="0">
              <a:buFont typeface="Arial" panose="020B0604020202020204" pitchFamily="34" charset="0"/>
              <a:buChar char="•"/>
            </a:pPr>
            <a:r>
              <a:rPr lang="es-MX" sz="2000" dirty="0"/>
              <a:t>Alta capacitación del personal: Es crucial que todo el personal del área esté adecuadamente capacitado en los nuevos procesos y prácticas que implica la implementación de CMMI.</a:t>
            </a:r>
          </a:p>
          <a:p>
            <a:pPr marL="342900" indent="-342900" algn="just" rtl="0">
              <a:buFont typeface="Arial" panose="020B0604020202020204" pitchFamily="34" charset="0"/>
              <a:buChar char="•"/>
            </a:pPr>
            <a:r>
              <a:rPr lang="es-MX" sz="2000" dirty="0"/>
              <a:t>Gestión de requisitos: Una gestión adecuada de los requisitos es un factor crítico, ya que los requisitos mal gestionados pueden afectar negativamente la implementación.</a:t>
            </a:r>
          </a:p>
          <a:p>
            <a:pPr marL="342900" indent="-342900" algn="just" rtl="0">
              <a:buFont typeface="Arial" panose="020B0604020202020204" pitchFamily="34" charset="0"/>
              <a:buChar char="•"/>
            </a:pPr>
            <a:r>
              <a:rPr lang="es-MX" sz="2000" dirty="0"/>
              <a:t>Estimaciones de costo y tiempo: La realización de estimaciones precisas de costo y tiempo es esencial para el éxito del proyecto</a:t>
            </a:r>
          </a:p>
        </p:txBody>
      </p:sp>
      <p:sp>
        <p:nvSpPr>
          <p:cNvPr id="22" name="Marcador de número de diapositiva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rtlCol="0"/>
          <a:lstStyle/>
          <a:p>
            <a:pPr rtl="0"/>
            <a:fld id="{B5CEABB6-07DC-46E8-9B57-56EC44A396E5}" type="slidenum">
              <a:rPr lang="es-MX" smtClean="0"/>
              <a:pPr rtl="0"/>
              <a:t>3</a:t>
            </a:fld>
            <a:endParaRPr lang="es-MX"/>
          </a:p>
        </p:txBody>
      </p:sp>
    </p:spTree>
    <p:extLst>
      <p:ext uri="{BB962C8B-B14F-4D97-AF65-F5344CB8AC3E}">
        <p14:creationId xmlns:p14="http://schemas.microsoft.com/office/powerpoint/2010/main" val="1844941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605AF1-623C-4E09-AB5D-8DD0571489F6}"/>
              </a:ext>
            </a:extLst>
          </p:cNvPr>
          <p:cNvSpPr>
            <a:spLocks noGrp="1"/>
          </p:cNvSpPr>
          <p:nvPr>
            <p:ph type="title"/>
          </p:nvPr>
        </p:nvSpPr>
        <p:spPr>
          <a:xfrm>
            <a:off x="5228867" y="318532"/>
            <a:ext cx="6257281" cy="1351115"/>
          </a:xfrm>
        </p:spPr>
        <p:txBody>
          <a:bodyPr rtlCol="0">
            <a:normAutofit/>
          </a:bodyPr>
          <a:lstStyle/>
          <a:p>
            <a:pPr algn="just" rtl="0"/>
            <a:r>
              <a:rPr lang="es-MX" sz="3000" b="1" dirty="0"/>
              <a:t>EL CMMI SE APLICA A AMBIENTES DIFERENTES AL DE SOFTWARE?</a:t>
            </a:r>
          </a:p>
        </p:txBody>
      </p:sp>
      <p:sp>
        <p:nvSpPr>
          <p:cNvPr id="17" name="Marcador de texto 16">
            <a:extLst>
              <a:ext uri="{FF2B5EF4-FFF2-40B4-BE49-F238E27FC236}">
                <a16:creationId xmlns:a16="http://schemas.microsoft.com/office/drawing/2014/main" id="{24158E79-DA49-4521-BEC6-A7BA93C41F4C}"/>
              </a:ext>
            </a:extLst>
          </p:cNvPr>
          <p:cNvSpPr>
            <a:spLocks noGrp="1"/>
          </p:cNvSpPr>
          <p:nvPr>
            <p:ph type="body" sz="quarter" idx="15"/>
          </p:nvPr>
        </p:nvSpPr>
        <p:spPr>
          <a:xfrm>
            <a:off x="5645962" y="1663627"/>
            <a:ext cx="5840186" cy="4692723"/>
          </a:xfrm>
        </p:spPr>
        <p:txBody>
          <a:bodyPr rtlCol="0">
            <a:noAutofit/>
          </a:bodyPr>
          <a:lstStyle/>
          <a:p>
            <a:pPr marL="342900" indent="-342900" algn="just" rtl="0">
              <a:buFont typeface="Arial" panose="020B0604020202020204" pitchFamily="34" charset="0"/>
              <a:buChar char="•"/>
            </a:pPr>
            <a:r>
              <a:rPr lang="es-MX" sz="2000" dirty="0"/>
              <a:t>se aplica a entornos diferentes al de software. Aunque el CMMI se originó en el contexto del desarrollo de software, su enfoque en la mejora de procesos y la madurez organizacional lo hace aplicable a una variedad de industrias y disciplinas. </a:t>
            </a:r>
          </a:p>
          <a:p>
            <a:pPr marL="342900" indent="-342900" algn="just" rtl="0">
              <a:buFont typeface="Arial" panose="020B0604020202020204" pitchFamily="34" charset="0"/>
              <a:buChar char="•"/>
            </a:pPr>
            <a:r>
              <a:rPr lang="es-MX" sz="2000" dirty="0"/>
              <a:t>Por ejemplo, se ha aplicado con éxito en áreas como la ingeniería de sistemas, la gestión de proyectos, la adquisición de productos y servicios, y la prestación de servicios. </a:t>
            </a:r>
          </a:p>
          <a:p>
            <a:pPr marL="342900" indent="-342900" algn="just" rtl="0">
              <a:buFont typeface="Arial" panose="020B0604020202020204" pitchFamily="34" charset="0"/>
              <a:buChar char="•"/>
            </a:pPr>
            <a:r>
              <a:rPr lang="es-MX" sz="2000" dirty="0"/>
              <a:t>El CMMI proporciona un marco general que puede adaptarse para mejorar los procesos en diversos contextos organizacionales, más allá del desarrollo de software</a:t>
            </a:r>
          </a:p>
        </p:txBody>
      </p:sp>
      <p:sp>
        <p:nvSpPr>
          <p:cNvPr id="4" name="Marcador de fecha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rtlCol="0"/>
          <a:lstStyle/>
          <a:p>
            <a:pPr rtl="0"/>
            <a:r>
              <a:rPr lang="es-MX"/>
              <a:t>20XX</a:t>
            </a:r>
          </a:p>
        </p:txBody>
      </p:sp>
      <p:sp>
        <p:nvSpPr>
          <p:cNvPr id="6" name="Marcador de número de diapositiva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s-MX" smtClean="0"/>
              <a:pPr rtl="0"/>
              <a:t>4</a:t>
            </a:fld>
            <a:endParaRPr lang="es-MX"/>
          </a:p>
        </p:txBody>
      </p:sp>
    </p:spTree>
    <p:extLst>
      <p:ext uri="{BB962C8B-B14F-4D97-AF65-F5344CB8AC3E}">
        <p14:creationId xmlns:p14="http://schemas.microsoft.com/office/powerpoint/2010/main" val="147210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9DE7F2-E890-4744-88DD-A75F5E300513}"/>
              </a:ext>
            </a:extLst>
          </p:cNvPr>
          <p:cNvSpPr>
            <a:spLocks noGrp="1"/>
          </p:cNvSpPr>
          <p:nvPr>
            <p:ph type="ctrTitle"/>
          </p:nvPr>
        </p:nvSpPr>
        <p:spPr>
          <a:xfrm>
            <a:off x="5614737" y="148877"/>
            <a:ext cx="6326204" cy="1715531"/>
          </a:xfrm>
        </p:spPr>
        <p:txBody>
          <a:bodyPr rtlCol="0"/>
          <a:lstStyle/>
          <a:p>
            <a:pPr algn="just" rtl="0"/>
            <a:r>
              <a:rPr lang="es-MX" sz="3000" b="1" dirty="0"/>
              <a:t>EN QUE CASOS PUEDO APLICAR CMMI E ISO 9001, CUALES SON SUS DIFERENCIAS?</a:t>
            </a:r>
          </a:p>
        </p:txBody>
      </p:sp>
      <p:sp>
        <p:nvSpPr>
          <p:cNvPr id="3" name="Marcador de texto 16">
            <a:extLst>
              <a:ext uri="{FF2B5EF4-FFF2-40B4-BE49-F238E27FC236}">
                <a16:creationId xmlns:a16="http://schemas.microsoft.com/office/drawing/2014/main" id="{86B310D0-CAAA-EA67-1C7F-5BFBAAFF3E3C}"/>
              </a:ext>
            </a:extLst>
          </p:cNvPr>
          <p:cNvSpPr txBox="1">
            <a:spLocks/>
          </p:cNvSpPr>
          <p:nvPr/>
        </p:nvSpPr>
        <p:spPr>
          <a:xfrm>
            <a:off x="6416842" y="1864408"/>
            <a:ext cx="5245768" cy="5755592"/>
          </a:xfrm>
          <a:prstGeom prst="rect">
            <a:avLst/>
          </a:prstGeom>
        </p:spPr>
        <p:txBody>
          <a:bodyPr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r>
              <a:rPr lang="es-MX" sz="2000" dirty="0">
                <a:solidFill>
                  <a:schemeClr val="bg1"/>
                </a:solidFill>
              </a:rPr>
              <a:t>Enfoque: CMMI se centra en la mejora de procesos y la madurez organizacional, mientras que ISO 9001 se enfoca en el establecimiento y mantenimiento de un sistema de gestión de la calidad.</a:t>
            </a:r>
          </a:p>
          <a:p>
            <a:pPr marL="342900" indent="-342900" algn="just"/>
            <a:r>
              <a:rPr lang="es-MX" sz="2000" dirty="0">
                <a:solidFill>
                  <a:schemeClr val="bg1"/>
                </a:solidFill>
              </a:rPr>
              <a:t>Alcance: CMMI es más amplio en cuanto a los procesos que abarca, ya que puede aplicarse a diferentes áreas funcionales de una organización, mientras que ISO 9001 se centra específicamente en la gestión de la calidad.</a:t>
            </a:r>
          </a:p>
          <a:p>
            <a:pPr marL="342900" indent="-342900" algn="just"/>
            <a:r>
              <a:rPr lang="es-MX" sz="2000" dirty="0">
                <a:solidFill>
                  <a:schemeClr val="bg1"/>
                </a:solidFill>
              </a:rPr>
              <a:t>En resumen, tanto CMMI como ISO 9001 son aplicables en diversos contextos organizacionales, con enfoques y alcances ligeramente diferentes. </a:t>
            </a:r>
          </a:p>
        </p:txBody>
      </p:sp>
    </p:spTree>
    <p:extLst>
      <p:ext uri="{BB962C8B-B14F-4D97-AF65-F5344CB8AC3E}">
        <p14:creationId xmlns:p14="http://schemas.microsoft.com/office/powerpoint/2010/main" val="707789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AD2AE59-5630-4D5C-83A9-4CDEF4D7DCFB}"/>
              </a:ext>
            </a:extLst>
          </p:cNvPr>
          <p:cNvSpPr>
            <a:spLocks noGrp="1"/>
          </p:cNvSpPr>
          <p:nvPr>
            <p:ph type="title"/>
          </p:nvPr>
        </p:nvSpPr>
        <p:spPr>
          <a:xfrm>
            <a:off x="2695283" y="233903"/>
            <a:ext cx="9256086" cy="1325563"/>
          </a:xfrm>
        </p:spPr>
        <p:txBody>
          <a:bodyPr rtlCol="0"/>
          <a:lstStyle/>
          <a:p>
            <a:pPr algn="just" rtl="0"/>
            <a:r>
              <a:rPr lang="es-MX" b="1" dirty="0"/>
              <a:t>COMO SE RELACIONA ITIL CON LAS METODOLOGIAS DE DESARROLLO DE SOFTWARE CONOCIDAS?</a:t>
            </a:r>
          </a:p>
        </p:txBody>
      </p:sp>
      <p:sp>
        <p:nvSpPr>
          <p:cNvPr id="6" name="Marcador de contenido 5">
            <a:extLst>
              <a:ext uri="{FF2B5EF4-FFF2-40B4-BE49-F238E27FC236}">
                <a16:creationId xmlns:a16="http://schemas.microsoft.com/office/drawing/2014/main" id="{5A6B31B0-7B84-475D-961F-09C0191F91A2}"/>
              </a:ext>
            </a:extLst>
          </p:cNvPr>
          <p:cNvSpPr>
            <a:spLocks noGrp="1"/>
          </p:cNvSpPr>
          <p:nvPr>
            <p:ph sz="half" idx="2"/>
          </p:nvPr>
        </p:nvSpPr>
        <p:spPr>
          <a:xfrm>
            <a:off x="7425595" y="1591865"/>
            <a:ext cx="4525774" cy="3931046"/>
          </a:xfrm>
        </p:spPr>
        <p:txBody>
          <a:bodyPr vert="horz" lIns="91440" tIns="45720" rIns="91440" bIns="45720" rtlCol="0" anchor="t">
            <a:noAutofit/>
          </a:bodyPr>
          <a:lstStyle/>
          <a:p>
            <a:pPr marL="342900" indent="-342900" algn="just" rtl="0">
              <a:buFont typeface="Arial" panose="020B0604020202020204" pitchFamily="34" charset="0"/>
              <a:buChar char="•"/>
            </a:pPr>
            <a:r>
              <a:rPr lang="es-MX" sz="2000" noProof="1"/>
              <a:t>ITIL puede complementar las metodologías de desarrollo de software al proporcionar un marco para la gestión de servicios de TI que soporta el software desarrollado. </a:t>
            </a:r>
          </a:p>
          <a:p>
            <a:pPr marL="342900" indent="-342900" algn="just" rtl="0">
              <a:buFont typeface="Arial" panose="020B0604020202020204" pitchFamily="34" charset="0"/>
              <a:buChar char="•"/>
            </a:pPr>
            <a:r>
              <a:rPr lang="es-MX" sz="2000" noProof="1"/>
              <a:t>Las organizaciones pueden aplicar ITIL junto con metodologías de desarrollo de software como Scrum para mejorar la entrega y el soporte de servicios de TI.</a:t>
            </a:r>
          </a:p>
        </p:txBody>
      </p:sp>
      <p:sp>
        <p:nvSpPr>
          <p:cNvPr id="12" name="Marcador de fecha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rtlCol="0"/>
          <a:lstStyle/>
          <a:p>
            <a:pPr rtl="0"/>
            <a:r>
              <a:rPr lang="es-MX"/>
              <a:t>20XX</a:t>
            </a:r>
            <a:endParaRPr lang="es-MX" dirty="0"/>
          </a:p>
        </p:txBody>
      </p:sp>
      <p:sp>
        <p:nvSpPr>
          <p:cNvPr id="14" name="Marcador de número de diapositiva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s-MX" smtClean="0"/>
              <a:pPr rtl="0"/>
              <a:t>6</a:t>
            </a:fld>
            <a:endParaRPr lang="es-MX" dirty="0"/>
          </a:p>
        </p:txBody>
      </p:sp>
      <p:sp>
        <p:nvSpPr>
          <p:cNvPr id="16" name="Marcador de contenido 5">
            <a:extLst>
              <a:ext uri="{FF2B5EF4-FFF2-40B4-BE49-F238E27FC236}">
                <a16:creationId xmlns:a16="http://schemas.microsoft.com/office/drawing/2014/main" id="{555EFE3D-B2C4-681C-D3F9-43CA66C0F947}"/>
              </a:ext>
            </a:extLst>
          </p:cNvPr>
          <p:cNvSpPr txBox="1">
            <a:spLocks/>
          </p:cNvSpPr>
          <p:nvPr/>
        </p:nvSpPr>
        <p:spPr>
          <a:xfrm>
            <a:off x="2209800" y="1591865"/>
            <a:ext cx="4864768" cy="4947047"/>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Arial" panose="020B0604020202020204" pitchFamily="34" charset="0"/>
              <a:buChar char="•"/>
            </a:pPr>
            <a:r>
              <a:rPr lang="es-MX" sz="2000" noProof="1"/>
              <a:t>ITIL es un conjunto de prácticas para la gestión de servicios de TI que se centra en alinear los servicios de TI con las necesidades del negocio. Se enfoca en la gestión y entrega de servicios de TI de alta calidad y es más predictivo y prescriptivo en su enfoque. </a:t>
            </a:r>
          </a:p>
          <a:p>
            <a:pPr marL="342900" indent="-342900" algn="just">
              <a:buFont typeface="Arial" panose="020B0604020202020204" pitchFamily="34" charset="0"/>
              <a:buChar char="•"/>
            </a:pPr>
            <a:r>
              <a:rPr lang="es-MX" sz="2000" noProof="1"/>
              <a:t>ITIL puede complementar las metodologías de desarrollo de software al proporcionar un marco para la gestión de operaciones, la gestión de incidentes, la gestión de problemas y la gestión de cambios, entre otros procesos de TI</a:t>
            </a:r>
          </a:p>
        </p:txBody>
      </p:sp>
    </p:spTree>
    <p:extLst>
      <p:ext uri="{BB962C8B-B14F-4D97-AF65-F5344CB8AC3E}">
        <p14:creationId xmlns:p14="http://schemas.microsoft.com/office/powerpoint/2010/main" val="1057409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4E0A63-A388-49B1-A04E-27CE9BD622EF}"/>
              </a:ext>
            </a:extLst>
          </p:cNvPr>
          <p:cNvSpPr>
            <a:spLocks noGrp="1"/>
          </p:cNvSpPr>
          <p:nvPr>
            <p:ph type="title"/>
          </p:nvPr>
        </p:nvSpPr>
        <p:spPr>
          <a:xfrm>
            <a:off x="128336" y="687550"/>
            <a:ext cx="3689685" cy="846301"/>
          </a:xfrm>
        </p:spPr>
        <p:txBody>
          <a:bodyPr rtlCol="0">
            <a:normAutofit fontScale="90000"/>
          </a:bodyPr>
          <a:lstStyle/>
          <a:p>
            <a:pPr algn="just" rtl="0"/>
            <a:r>
              <a:rPr lang="es-MX" b="1" dirty="0"/>
              <a:t>PARA QUIEN ES UTIL CONOCER ITIL?</a:t>
            </a:r>
          </a:p>
        </p:txBody>
      </p:sp>
      <p:sp>
        <p:nvSpPr>
          <p:cNvPr id="5" name="Marcador de texto 4">
            <a:extLst>
              <a:ext uri="{FF2B5EF4-FFF2-40B4-BE49-F238E27FC236}">
                <a16:creationId xmlns:a16="http://schemas.microsoft.com/office/drawing/2014/main" id="{06E82690-B145-4D4F-B2D1-0B2A8C50FD71}"/>
              </a:ext>
            </a:extLst>
          </p:cNvPr>
          <p:cNvSpPr>
            <a:spLocks noGrp="1"/>
          </p:cNvSpPr>
          <p:nvPr>
            <p:ph type="body" sz="quarter" idx="26"/>
          </p:nvPr>
        </p:nvSpPr>
        <p:spPr>
          <a:xfrm>
            <a:off x="5465490" y="1110700"/>
            <a:ext cx="5431971" cy="4227526"/>
          </a:xfrm>
        </p:spPr>
        <p:txBody>
          <a:bodyPr rtlCol="0">
            <a:noAutofit/>
          </a:bodyPr>
          <a:lstStyle/>
          <a:p>
            <a:pPr marL="342900" indent="-342900" algn="just" rtl="0">
              <a:buFont typeface="Arial" panose="020B0604020202020204" pitchFamily="34" charset="0"/>
              <a:buChar char="•"/>
            </a:pPr>
            <a:r>
              <a:rPr lang="es-MX" sz="2000" noProof="1"/>
              <a:t>Profesionales de tecnología de la información (TI) que deseen comprender y aplicar las mejores prácticas en la gestión de servicios de TI.</a:t>
            </a:r>
          </a:p>
          <a:p>
            <a:pPr marL="342900" indent="-342900" algn="just" rtl="0">
              <a:buFont typeface="Arial" panose="020B0604020202020204" pitchFamily="34" charset="0"/>
              <a:buChar char="•"/>
            </a:pPr>
            <a:r>
              <a:rPr lang="es-MX" sz="2000" noProof="1"/>
              <a:t>Organizaciones que buscan mejorar la entrega de servicios de TI, alinear la TI con las necesidades del negocio y establecer un marco para la gestión de servicios de TI.</a:t>
            </a:r>
          </a:p>
          <a:p>
            <a:pPr marL="342900" indent="-342900" algn="just" rtl="0">
              <a:buFont typeface="Arial" panose="020B0604020202020204" pitchFamily="34" charset="0"/>
              <a:buChar char="•"/>
            </a:pPr>
            <a:r>
              <a:rPr lang="es-MX" sz="2000" noProof="1"/>
              <a:t>Profesionales que deseen obtener certificaciones en ITIL para validar sus conocimientos y habilidades en la gestión de servicios de TI.</a:t>
            </a:r>
          </a:p>
        </p:txBody>
      </p:sp>
      <p:sp>
        <p:nvSpPr>
          <p:cNvPr id="4" name="Marcador de número de diapositiva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rtlCol="0"/>
          <a:lstStyle/>
          <a:p>
            <a:pPr rtl="0"/>
            <a:fld id="{19B51A1E-902D-48AF-9020-955120F399B6}" type="slidenum">
              <a:rPr lang="es-MX" smtClean="0"/>
              <a:pPr rtl="0"/>
              <a:t>7</a:t>
            </a:fld>
            <a:endParaRPr lang="es-MX" dirty="0"/>
          </a:p>
        </p:txBody>
      </p:sp>
    </p:spTree>
    <p:extLst>
      <p:ext uri="{BB962C8B-B14F-4D97-AF65-F5344CB8AC3E}">
        <p14:creationId xmlns:p14="http://schemas.microsoft.com/office/powerpoint/2010/main" val="2069393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rtlCol="0"/>
          <a:lstStyle/>
          <a:p>
            <a:pPr rtl="0"/>
            <a:r>
              <a:rPr lang="es-MX" b="1" dirty="0"/>
              <a:t>MUCHAS GRACIAS</a:t>
            </a:r>
          </a:p>
        </p:txBody>
      </p:sp>
      <p:sp>
        <p:nvSpPr>
          <p:cNvPr id="3" name="Marcador de contenido 2">
            <a:extLst>
              <a:ext uri="{FF2B5EF4-FFF2-40B4-BE49-F238E27FC236}">
                <a16:creationId xmlns:a16="http://schemas.microsoft.com/office/drawing/2014/main" id="{24AFFC60-19C3-4901-93F7-7AAF4C09F8C6}"/>
              </a:ext>
            </a:extLst>
          </p:cNvPr>
          <p:cNvSpPr>
            <a:spLocks noGrp="1"/>
          </p:cNvSpPr>
          <p:nvPr>
            <p:ph type="subTitle" idx="1"/>
          </p:nvPr>
        </p:nvSpPr>
        <p:spPr>
          <a:xfrm>
            <a:off x="4267200" y="3342275"/>
            <a:ext cx="4179570" cy="2004161"/>
          </a:xfrm>
        </p:spPr>
        <p:txBody>
          <a:bodyPr rtlCol="0">
            <a:normAutofit/>
          </a:bodyPr>
          <a:lstStyle/>
          <a:p>
            <a:pPr rtl="0"/>
            <a:r>
              <a:rPr lang="es-MX" dirty="0"/>
              <a:t>DAVID KENSHIN VEGA ORTIZ​</a:t>
            </a:r>
          </a:p>
          <a:p>
            <a:pPr rtl="0"/>
            <a:r>
              <a:rPr lang="es-MX" dirty="0"/>
              <a:t>973 – 196 - 049</a:t>
            </a:r>
          </a:p>
          <a:p>
            <a:pPr rtl="0"/>
            <a:r>
              <a:rPr lang="es-MX" dirty="0"/>
              <a:t>A19202278@IDAT.EDU.PE</a:t>
            </a:r>
          </a:p>
          <a:p>
            <a:pPr rtl="0"/>
            <a:r>
              <a:rPr lang="es-MX" dirty="0"/>
              <a:t>DARKCODEDEV25</a:t>
            </a:r>
          </a:p>
        </p:txBody>
      </p:sp>
      <p:sp>
        <p:nvSpPr>
          <p:cNvPr id="4" name="Marcador de fecha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rtlCol="0"/>
          <a:lstStyle/>
          <a:p>
            <a:pPr rtl="0"/>
            <a:r>
              <a:rPr lang="es-MX"/>
              <a:t>20XX</a:t>
            </a:r>
          </a:p>
        </p:txBody>
      </p:sp>
      <p:sp>
        <p:nvSpPr>
          <p:cNvPr id="6" name="Marcador de número de diapositiva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rtlCol="0"/>
          <a:lstStyle/>
          <a:p>
            <a:pPr rtl="0"/>
            <a:fld id="{B5CEABB6-07DC-46E8-9B57-56EC44A396E5}" type="slidenum">
              <a:rPr lang="es-MX" smtClean="0"/>
              <a:pPr rtl="0"/>
              <a:t>8</a:t>
            </a:fld>
            <a:endParaRPr lang="es-MX"/>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Una sola línea">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419044_TF22318419_Win32" id="{78946E5F-FF88-4AD4-94B9-5716C2298514}" vid="{8B7B792A-48AD-4901-9CAB-835AAC37697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2.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Presentación de ventas minimalista</Template>
  <TotalTime>24</TotalTime>
  <Words>746</Words>
  <Application>Microsoft Office PowerPoint</Application>
  <PresentationFormat>Panorámica</PresentationFormat>
  <Paragraphs>51</Paragraphs>
  <Slides>8</Slides>
  <Notes>8</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Tenorite</vt:lpstr>
      <vt:lpstr>Una sola línea</vt:lpstr>
      <vt:lpstr>Modelo de calidad de software</vt:lpstr>
      <vt:lpstr>CUAL ES LA RELACION ENTRE CMMI, METODOLOGIAS COMO RUP Y LAS METODOLOGIAS AGILES CON SCRUM?</vt:lpstr>
      <vt:lpstr>CUALES SON LOS FACTORES CRITICOS DE ÉXITO EN PROYECTOS DE IMPLEMENTACION DE CMMI?</vt:lpstr>
      <vt:lpstr>EL CMMI SE APLICA A AMBIENTES DIFERENTES AL DE SOFTWARE?</vt:lpstr>
      <vt:lpstr>EN QUE CASOS PUEDO APLICAR CMMI E ISO 9001, CUALES SON SUS DIFERENCIAS?</vt:lpstr>
      <vt:lpstr>COMO SE RELACIONA ITIL CON LAS METODOLOGIAS DE DESARROLLO DE SOFTWARE CONOCIDAS?</vt:lpstr>
      <vt:lpstr>PARA QUIEN ES UTIL CONOCER ITIL?</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de calidad de software</dc:title>
  <dc:creator>a19202278 (Vega Ortiz, David Kenshin)</dc:creator>
  <cp:lastModifiedBy>a19202278 (Vega Ortiz, David Kenshin)</cp:lastModifiedBy>
  <cp:revision>1</cp:revision>
  <dcterms:created xsi:type="dcterms:W3CDTF">2024-02-09T03:59:48Z</dcterms:created>
  <dcterms:modified xsi:type="dcterms:W3CDTF">2024-02-09T04:24:29Z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