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68" r:id="rId3"/>
    <p:sldId id="259" r:id="rId4"/>
    <p:sldId id="260" r:id="rId5"/>
    <p:sldId id="269" r:id="rId6"/>
    <p:sldId id="262" r:id="rId7"/>
    <p:sldId id="263" r:id="rId8"/>
    <p:sldId id="270" r:id="rId9"/>
    <p:sldId id="271" r:id="rId10"/>
    <p:sldId id="272" r:id="rId11"/>
    <p:sldId id="273" r:id="rId12"/>
    <p:sldId id="274" r:id="rId13"/>
    <p:sldId id="264" r:id="rId14"/>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194C"/>
    <a:srgbClr val="3F3F3F"/>
    <a:srgbClr val="014067"/>
    <a:srgbClr val="014E7D"/>
    <a:srgbClr val="013657"/>
    <a:srgbClr val="01456F"/>
    <a:srgbClr val="014B79"/>
    <a:srgbClr val="0937C9"/>
    <a:srgbClr val="00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74" autoAdjust="0"/>
  </p:normalViewPr>
  <p:slideViewPr>
    <p:cSldViewPr snapToGrid="0" showGuides="1">
      <p:cViewPr>
        <p:scale>
          <a:sx n="100" d="100"/>
          <a:sy n="100" d="100"/>
        </p:scale>
        <p:origin x="67" y="-187"/>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5" d="100"/>
          <a:sy n="75" d="100"/>
        </p:scale>
        <p:origin x="405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dirty="0"/>
          </a:p>
        </p:txBody>
      </p:sp>
      <p:sp>
        <p:nvSpPr>
          <p:cNvPr id="3" name="Marcador de fecha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FF29BDD-A374-4B7C-BA72-5F672EE7B14B}" type="datetime1">
              <a:rPr lang="es-MX" smtClean="0"/>
              <a:t>16/02/2024</a:t>
            </a:fld>
            <a:endParaRPr lang="es-MX" dirty="0"/>
          </a:p>
        </p:txBody>
      </p:sp>
      <p:sp>
        <p:nvSpPr>
          <p:cNvPr id="4" name="Marcador de pie de página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dirty="0"/>
          </a:p>
        </p:txBody>
      </p:sp>
      <p:sp>
        <p:nvSpPr>
          <p:cNvPr id="5" name="Marcador de posición de número de diapositiva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es-MX" smtClean="0"/>
              <a:t>‹Nº›</a:t>
            </a:fld>
            <a:endParaRPr lang="es-MX"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F06B01-06E0-4E6F-86EB-3F2C1DB2B392}" type="datetime1">
              <a:rPr lang="es-MX" smtClean="0"/>
              <a:pPr/>
              <a:t>16/02/2024</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dirty="0"/>
              <a:t>Editar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es-MX" noProof="0" smtClean="0"/>
              <a:t>‹Nº›</a:t>
            </a:fld>
            <a:endParaRPr lang="es-MX"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rtl="0"/>
            <a:fld id="{79230CFA-805A-4FD3-B3A0-DAAA5993DA17}" type="slidenum">
              <a:rPr lang="es-MX" smtClean="0"/>
              <a:t>1</a:t>
            </a:fld>
            <a:endParaRPr lang="es-MX" dirty="0"/>
          </a:p>
        </p:txBody>
      </p:sp>
    </p:spTree>
    <p:extLst>
      <p:ext uri="{BB962C8B-B14F-4D97-AF65-F5344CB8AC3E}">
        <p14:creationId xmlns:p14="http://schemas.microsoft.com/office/powerpoint/2010/main" val="174818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rtl="0"/>
            <a:fld id="{79230CFA-805A-4FD3-B3A0-DAAA5993DA17}" type="slidenum">
              <a:rPr lang="es-MX" smtClean="0"/>
              <a:t>2</a:t>
            </a:fld>
            <a:endParaRPr lang="es-MX" dirty="0"/>
          </a:p>
        </p:txBody>
      </p:sp>
    </p:spTree>
    <p:extLst>
      <p:ext uri="{BB962C8B-B14F-4D97-AF65-F5344CB8AC3E}">
        <p14:creationId xmlns:p14="http://schemas.microsoft.com/office/powerpoint/2010/main" val="3339595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rtl="0"/>
            <a:fld id="{79230CFA-805A-4FD3-B3A0-DAAA5993DA17}" type="slidenum">
              <a:rPr lang="es-MX" smtClean="0"/>
              <a:t>3</a:t>
            </a:fld>
            <a:endParaRPr lang="es-MX" dirty="0"/>
          </a:p>
        </p:txBody>
      </p:sp>
    </p:spTree>
    <p:extLst>
      <p:ext uri="{BB962C8B-B14F-4D97-AF65-F5344CB8AC3E}">
        <p14:creationId xmlns:p14="http://schemas.microsoft.com/office/powerpoint/2010/main" val="1022454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rtl="0"/>
            <a:fld id="{79230CFA-805A-4FD3-B3A0-DAAA5993DA17}" type="slidenum">
              <a:rPr lang="es-MX" smtClean="0"/>
              <a:t>4</a:t>
            </a:fld>
            <a:endParaRPr lang="es-MX" dirty="0"/>
          </a:p>
        </p:txBody>
      </p:sp>
    </p:spTree>
    <p:extLst>
      <p:ext uri="{BB962C8B-B14F-4D97-AF65-F5344CB8AC3E}">
        <p14:creationId xmlns:p14="http://schemas.microsoft.com/office/powerpoint/2010/main" val="4185141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rtl="0"/>
            <a:fld id="{79230CFA-805A-4FD3-B3A0-DAAA5993DA17}" type="slidenum">
              <a:rPr lang="es-MX" smtClean="0"/>
              <a:t>5</a:t>
            </a:fld>
            <a:endParaRPr lang="es-MX" dirty="0"/>
          </a:p>
        </p:txBody>
      </p:sp>
    </p:spTree>
    <p:extLst>
      <p:ext uri="{BB962C8B-B14F-4D97-AF65-F5344CB8AC3E}">
        <p14:creationId xmlns:p14="http://schemas.microsoft.com/office/powerpoint/2010/main" val="2724845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rtl="0"/>
            <a:fld id="{79230CFA-805A-4FD3-B3A0-DAAA5993DA17}" type="slidenum">
              <a:rPr lang="es-MX" smtClean="0"/>
              <a:t>6</a:t>
            </a:fld>
            <a:endParaRPr lang="es-MX" dirty="0"/>
          </a:p>
        </p:txBody>
      </p:sp>
    </p:spTree>
    <p:extLst>
      <p:ext uri="{BB962C8B-B14F-4D97-AF65-F5344CB8AC3E}">
        <p14:creationId xmlns:p14="http://schemas.microsoft.com/office/powerpoint/2010/main" val="291509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rtl="0"/>
            <a:fld id="{79230CFA-805A-4FD3-B3A0-DAAA5993DA17}" type="slidenum">
              <a:rPr lang="es-MX" smtClean="0"/>
              <a:t>7</a:t>
            </a:fld>
            <a:endParaRPr lang="es-MX" dirty="0"/>
          </a:p>
        </p:txBody>
      </p:sp>
    </p:spTree>
    <p:extLst>
      <p:ext uri="{BB962C8B-B14F-4D97-AF65-F5344CB8AC3E}">
        <p14:creationId xmlns:p14="http://schemas.microsoft.com/office/powerpoint/2010/main" val="156526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rtl="0"/>
            <a:fld id="{79230CFA-805A-4FD3-B3A0-DAAA5993DA17}" type="slidenum">
              <a:rPr lang="es-MX" smtClean="0"/>
              <a:t>13</a:t>
            </a:fld>
            <a:endParaRPr lang="es-MX" dirty="0"/>
          </a:p>
        </p:txBody>
      </p:sp>
    </p:spTree>
    <p:extLst>
      <p:ext uri="{BB962C8B-B14F-4D97-AF65-F5344CB8AC3E}">
        <p14:creationId xmlns:p14="http://schemas.microsoft.com/office/powerpoint/2010/main" val="96988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con imagen">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1" name="Triángulo rectángu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cxnSp>
        <p:nvCxnSpPr>
          <p:cNvPr id="16" name="Conector rec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Marcador de posición de imagen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defRPr>
            </a:lvl1pPr>
          </a:lstStyle>
          <a:p>
            <a:pPr rtl="0"/>
            <a:r>
              <a:rPr lang="es-ES" noProof="0"/>
              <a:t>Haga clic en el icono para agregar una imagen</a:t>
            </a:r>
            <a:endParaRPr lang="es-MX" noProof="0" dirty="0"/>
          </a:p>
        </p:txBody>
      </p:sp>
      <p:cxnSp>
        <p:nvCxnSpPr>
          <p:cNvPr id="18" name="Conector rec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ítulo 1" title="Títu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es-MX" noProof="0" dirty="0"/>
              <a:t>Haz clic para modificar el estilo de título del patrón</a:t>
            </a:r>
          </a:p>
        </p:txBody>
      </p:sp>
      <p:sp>
        <p:nvSpPr>
          <p:cNvPr id="3" name="Subtítulo 2" title="Subtítu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dirty="0"/>
              <a:t>HAZ CLIC PARA EDITAR EL ESTILO DE SUBTÍTULO DEL PATRÓN</a:t>
            </a:r>
          </a:p>
        </p:txBody>
      </p:sp>
      <p:cxnSp>
        <p:nvCxnSpPr>
          <p:cNvPr id="9" name="Conector rec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1" name="Triángulo rectángu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cxnSp>
        <p:nvCxnSpPr>
          <p:cNvPr id="16" name="Conector rec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ítulo 1" title="Títu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es-MX" noProof="0" dirty="0"/>
              <a:t>Haz clic para modificar el estilo de título del patrón</a:t>
            </a:r>
          </a:p>
        </p:txBody>
      </p:sp>
      <p:sp>
        <p:nvSpPr>
          <p:cNvPr id="3" name="Subtítulo 2" title="Subtítu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dirty="0"/>
              <a:t>HAZ CLIC PARA EDITAR EL ESTILO DE SUBTÍTULO DEL PATRÓN</a:t>
            </a:r>
          </a:p>
        </p:txBody>
      </p:sp>
      <p:cxnSp>
        <p:nvCxnSpPr>
          <p:cNvPr id="9" name="Conector rec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9" name="Triángulo rectángu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7" name="Paralelogramo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cxnSp>
        <p:nvCxnSpPr>
          <p:cNvPr id="18" name="Conector rec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ítulo 1" title="Títu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es-MX" noProof="0" dirty="0"/>
              <a:t>Haz clic para modificar el estilo de título del patrón</a:t>
            </a:r>
          </a:p>
        </p:txBody>
      </p:sp>
      <p:sp>
        <p:nvSpPr>
          <p:cNvPr id="101" name="Marcador de texto 2" title="Subtítu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MX" noProof="0" dirty="0"/>
              <a:t>EDITAR ESTILOS DE TEXTO DEL PATRÓN</a:t>
            </a:r>
          </a:p>
        </p:txBody>
      </p:sp>
      <p:cxnSp>
        <p:nvCxnSpPr>
          <p:cNvPr id="21" name="Conector rec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elogramo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cxnSp>
        <p:nvCxnSpPr>
          <p:cNvPr id="26" name="Conector rec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elogramo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34" name="Rectángu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cxnSp>
        <p:nvCxnSpPr>
          <p:cNvPr id="22" name="Conector rec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Franja diagonal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solidFill>
                  <a:schemeClr val="tx1"/>
                </a:solidFill>
              </a:endParaRPr>
            </a:p>
          </p:txBody>
        </p:sp>
        <p:cxnSp>
          <p:nvCxnSpPr>
            <p:cNvPr id="28" name="Conector rec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elogramo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grpSp>
      <p:sp>
        <p:nvSpPr>
          <p:cNvPr id="25" name="Cuadro de tex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es-MX" sz="3400" b="1" noProof="0" dirty="0">
                <a:solidFill>
                  <a:schemeClr val="bg1"/>
                </a:solidFill>
                <a:latin typeface="Arial Black" panose="020B0A04020102020204" pitchFamily="34" charset="0"/>
              </a:rPr>
              <a:t>FR</a:t>
            </a:r>
          </a:p>
        </p:txBody>
      </p:sp>
      <p:sp>
        <p:nvSpPr>
          <p:cNvPr id="36" name="Paralelogramo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MX" noProof="0" dirty="0"/>
          </a:p>
        </p:txBody>
      </p:sp>
      <p:sp>
        <p:nvSpPr>
          <p:cNvPr id="2" name="Marcador de pie de pá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es-MX" noProof="0" dirty="0"/>
              <a:t>Agregar un pie de página</a:t>
            </a:r>
          </a:p>
        </p:txBody>
      </p:sp>
      <p:sp>
        <p:nvSpPr>
          <p:cNvPr id="3" name="Marcador de número de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es-MX" noProof="0" smtClean="0"/>
              <a:t>‹Nº›</a:t>
            </a:fld>
            <a:endParaRPr lang="es-MX" noProof="0" dirty="0"/>
          </a:p>
        </p:txBody>
      </p:sp>
      <p:sp>
        <p:nvSpPr>
          <p:cNvPr id="27" name="Título 1" title="Títu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es-MX" noProof="0" dirty="0"/>
              <a:t>Haz clic para editar el estilo del título del patrón </a:t>
            </a:r>
          </a:p>
        </p:txBody>
      </p:sp>
      <p:sp>
        <p:nvSpPr>
          <p:cNvPr id="29" name="Marcador de contenido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4" name="Rectángu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cxnSp>
        <p:nvCxnSpPr>
          <p:cNvPr id="22" name="Conector rec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Franja diagonal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solidFill>
                  <a:schemeClr val="tx1"/>
                </a:solidFill>
              </a:endParaRPr>
            </a:p>
          </p:txBody>
        </p:sp>
        <p:cxnSp>
          <p:nvCxnSpPr>
            <p:cNvPr id="28" name="Conector rec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elogramo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grpSp>
      <p:sp>
        <p:nvSpPr>
          <p:cNvPr id="25" name="Cuadro de tex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es-MX" sz="3400" b="1" noProof="0" dirty="0">
                <a:solidFill>
                  <a:schemeClr val="bg1"/>
                </a:solidFill>
                <a:latin typeface="Arial Black" panose="020B0A04020102020204" pitchFamily="34" charset="0"/>
              </a:rPr>
              <a:t>FR</a:t>
            </a:r>
          </a:p>
        </p:txBody>
      </p:sp>
      <p:sp>
        <p:nvSpPr>
          <p:cNvPr id="36" name="Paralelogramo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MX" noProof="0" dirty="0"/>
          </a:p>
        </p:txBody>
      </p:sp>
      <p:sp>
        <p:nvSpPr>
          <p:cNvPr id="2" name="Marcador de pie de pá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es-MX" noProof="0" dirty="0"/>
              <a:t>Agregar un pie de página</a:t>
            </a:r>
          </a:p>
        </p:txBody>
      </p:sp>
      <p:sp>
        <p:nvSpPr>
          <p:cNvPr id="3" name="Marcador de número de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es-MX" noProof="0" smtClean="0"/>
              <a:t>‹Nº›</a:t>
            </a:fld>
            <a:endParaRPr lang="es-MX" noProof="0" dirty="0"/>
          </a:p>
        </p:txBody>
      </p:sp>
      <p:sp>
        <p:nvSpPr>
          <p:cNvPr id="27" name="Título 1" title="Títu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es-MX" noProof="0" dirty="0"/>
              <a:t>Haz clic para editar el estilo del título del patrón </a:t>
            </a:r>
          </a:p>
        </p:txBody>
      </p:sp>
      <p:sp>
        <p:nvSpPr>
          <p:cNvPr id="14" name="Marcador de contenido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15" name="Marcador de posición de contenido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4" name="Rectángu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cxnSp>
        <p:nvCxnSpPr>
          <p:cNvPr id="22" name="Conector rec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Franja diagonal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solidFill>
                  <a:schemeClr val="tx1"/>
                </a:solidFill>
              </a:endParaRPr>
            </a:p>
          </p:txBody>
        </p:sp>
        <p:cxnSp>
          <p:nvCxnSpPr>
            <p:cNvPr id="28" name="Conector rec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elogramo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grpSp>
      <p:sp>
        <p:nvSpPr>
          <p:cNvPr id="25" name="Cuadro de tex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es-MX" sz="3400" b="1" noProof="0" dirty="0">
                <a:solidFill>
                  <a:schemeClr val="bg1"/>
                </a:solidFill>
                <a:latin typeface="Arial Black" panose="020B0A04020102020204" pitchFamily="34" charset="0"/>
              </a:rPr>
              <a:t>FR</a:t>
            </a:r>
          </a:p>
        </p:txBody>
      </p:sp>
      <p:sp>
        <p:nvSpPr>
          <p:cNvPr id="36" name="Paralelogramo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MX" noProof="0" dirty="0"/>
          </a:p>
        </p:txBody>
      </p:sp>
      <p:sp>
        <p:nvSpPr>
          <p:cNvPr id="2" name="Marcador de pie de pá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es-MX" noProof="0" dirty="0"/>
              <a:t>Agregar un pie de página</a:t>
            </a:r>
          </a:p>
        </p:txBody>
      </p:sp>
      <p:sp>
        <p:nvSpPr>
          <p:cNvPr id="3" name="Marcador de número de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es-MX" noProof="0" smtClean="0"/>
              <a:t>‹Nº›</a:t>
            </a:fld>
            <a:endParaRPr lang="es-MX" noProof="0" dirty="0"/>
          </a:p>
        </p:txBody>
      </p:sp>
      <p:sp>
        <p:nvSpPr>
          <p:cNvPr id="27" name="Título 1" title="Títu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es-MX" noProof="0" dirty="0"/>
              <a:t>Haz clic para editar el estilo del título del patrón </a:t>
            </a:r>
          </a:p>
        </p:txBody>
      </p:sp>
      <p:sp>
        <p:nvSpPr>
          <p:cNvPr id="18" name="Marcador de texto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bg1"/>
                </a:solidFill>
              </a:defRPr>
            </a:lvl1pPr>
          </a:lstStyle>
          <a:p>
            <a:pPr marL="228600" lvl="0" indent="-228600" rtl="0"/>
            <a:r>
              <a:rPr lang="es-ES" noProof="0"/>
              <a:t>Haga clic para modificar los estilos de texto del patrón</a:t>
            </a:r>
          </a:p>
        </p:txBody>
      </p:sp>
      <p:sp>
        <p:nvSpPr>
          <p:cNvPr id="20" name="Marcador de texto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1" name="Marcador de posición de contenido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24" name="Marcador de posición de contenido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1" name="Triángulo rectángu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cxnSp>
        <p:nvCxnSpPr>
          <p:cNvPr id="16" name="Conector rec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ítulo 1" title="Títu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es-MX" noProof="0" dirty="0"/>
              <a:t>Haz clic para modificar el estilo de título del patrón</a:t>
            </a:r>
          </a:p>
        </p:txBody>
      </p:sp>
      <p:cxnSp>
        <p:nvCxnSpPr>
          <p:cNvPr id="9" name="Conector rec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Marcador de tex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14" name="Marcador de contenido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1" name="Triángulo rectángu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cxnSp>
        <p:nvCxnSpPr>
          <p:cNvPr id="16" name="Conector rec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ítulo 1" title="Títu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es-MX" noProof="0" dirty="0"/>
              <a:t>Haz clic para modificar el estilo de título del patrón</a:t>
            </a:r>
          </a:p>
        </p:txBody>
      </p:sp>
      <p:cxnSp>
        <p:nvCxnSpPr>
          <p:cNvPr id="9" name="Conector rec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Marcador de tex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12" name="Marcador de posición de imagen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MX"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5" name="Rectángulo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8" name="Cuadro de texto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pPr rtl="0"/>
            <a:r>
              <a:rPr lang="es-MX" sz="3400" b="1" noProof="0" dirty="0">
                <a:solidFill>
                  <a:schemeClr val="bg1"/>
                </a:solidFill>
                <a:latin typeface="Arial Black" panose="020B0A04020102020204" pitchFamily="34" charset="0"/>
              </a:rPr>
              <a:t>FR</a:t>
            </a:r>
          </a:p>
        </p:txBody>
      </p:sp>
      <p:grpSp>
        <p:nvGrpSpPr>
          <p:cNvPr id="26" name="Grupo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Franja diagonal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solidFill>
                  <a:schemeClr val="tx1"/>
                </a:solidFill>
              </a:endParaRPr>
            </a:p>
          </p:txBody>
        </p:sp>
        <p:cxnSp>
          <p:nvCxnSpPr>
            <p:cNvPr id="28" name="Conector recto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elogramo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grpSp>
      <p:sp>
        <p:nvSpPr>
          <p:cNvPr id="30" name="Paralelogramo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MX" noProof="0" dirty="0"/>
          </a:p>
        </p:txBody>
      </p:sp>
      <p:sp>
        <p:nvSpPr>
          <p:cNvPr id="2" name="Marcador de pie de página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es-MX" noProof="0" dirty="0"/>
              <a:t>Agregar un pie de página</a:t>
            </a:r>
          </a:p>
        </p:txBody>
      </p:sp>
      <p:sp>
        <p:nvSpPr>
          <p:cNvPr id="3" name="Marcador de número de diapositiva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es-MX" noProof="0" smtClean="0"/>
              <a:t>‹Nº›</a:t>
            </a:fld>
            <a:endParaRPr lang="es-MX"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21" name="Cuadro de texto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pPr rtl="0"/>
            <a:r>
              <a:rPr lang="es-MX" sz="3400" b="1" noProof="0" dirty="0">
                <a:solidFill>
                  <a:schemeClr val="bg1"/>
                </a:solidFill>
                <a:latin typeface="Arial Black" panose="020B0A04020102020204" pitchFamily="34" charset="0"/>
              </a:rPr>
              <a:t>FR</a:t>
            </a:r>
          </a:p>
        </p:txBody>
      </p:sp>
      <p:grpSp>
        <p:nvGrpSpPr>
          <p:cNvPr id="27" name="Grupo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Franja diagonal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solidFill>
                  <a:schemeClr val="tx1"/>
                </a:solidFill>
              </a:endParaRPr>
            </a:p>
          </p:txBody>
        </p:sp>
        <p:cxnSp>
          <p:nvCxnSpPr>
            <p:cNvPr id="29" name="Conector recto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elogramo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grpSp>
      <p:sp>
        <p:nvSpPr>
          <p:cNvPr id="31" name="Paralelogramo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MX" noProof="0" dirty="0"/>
          </a:p>
        </p:txBody>
      </p:sp>
      <p:sp>
        <p:nvSpPr>
          <p:cNvPr id="2" name="Marcador de pie de página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es-MX" noProof="0" dirty="0"/>
              <a:t>Agregar un pie de página</a:t>
            </a:r>
          </a:p>
        </p:txBody>
      </p:sp>
      <p:sp>
        <p:nvSpPr>
          <p:cNvPr id="3" name="Marcador de número de diapositiva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es-MX" noProof="0" smtClean="0"/>
              <a:t>‹Nº›</a:t>
            </a:fld>
            <a:endParaRPr lang="es-MX" noProof="0" dirty="0"/>
          </a:p>
        </p:txBody>
      </p:sp>
      <p:sp>
        <p:nvSpPr>
          <p:cNvPr id="4" name="Título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rtlCol="0"/>
          <a:lstStyle>
            <a:lvl1pPr>
              <a:defRPr>
                <a:solidFill>
                  <a:schemeClr val="bg1"/>
                </a:solidFill>
              </a:defRPr>
            </a:lvl1pPr>
          </a:lstStyle>
          <a:p>
            <a:pPr rtl="0"/>
            <a:r>
              <a:rPr lang="es-ES" noProof="0"/>
              <a:t>Haga clic para modificar el estilo de título del patrón</a:t>
            </a:r>
            <a:endParaRPr lang="es-MX"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AB3FE-9015-40FD-A870-D81B5A86A5D9}"/>
              </a:ext>
            </a:extLst>
          </p:cNvPr>
          <p:cNvSpPr>
            <a:spLocks noGrp="1"/>
          </p:cNvSpPr>
          <p:nvPr>
            <p:ph type="title"/>
          </p:nvPr>
        </p:nvSpPr>
        <p:spPr/>
        <p:txBody>
          <a:bodyPr rtlCol="0"/>
          <a:lstStyle/>
          <a:p>
            <a:pPr rtl="0"/>
            <a:r>
              <a:rPr lang="es-ES" noProof="0"/>
              <a:t>Haga clic para modificar el estilo de título del patrón</a:t>
            </a:r>
            <a:endParaRPr lang="es-MX" noProof="0"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sección con imagen">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9" name="Triángulo rectángu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7" name="Paralelogramo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cxnSp>
        <p:nvCxnSpPr>
          <p:cNvPr id="18" name="Conector rec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ítulo 1" title="Títu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es-MX" noProof="0" dirty="0"/>
              <a:t>Haz clic para modificar el estilo de título del patrón</a:t>
            </a:r>
          </a:p>
        </p:txBody>
      </p:sp>
      <p:sp>
        <p:nvSpPr>
          <p:cNvPr id="101" name="Marcador de texto 2" title="Subtítu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MX" noProof="0" dirty="0"/>
              <a:t>EDITAR ESTILOS DE TEXTO DEL PATRÓN</a:t>
            </a:r>
          </a:p>
        </p:txBody>
      </p:sp>
      <p:cxnSp>
        <p:nvCxnSpPr>
          <p:cNvPr id="21" name="Conector rec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elogramo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cxnSp>
        <p:nvCxnSpPr>
          <p:cNvPr id="26" name="Conector rec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Marcador de posición de imagen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defRPr>
            </a:lvl1pPr>
          </a:lstStyle>
          <a:p>
            <a:pPr rtl="0"/>
            <a:r>
              <a:rPr lang="es-ES" noProof="0"/>
              <a:t>Haga clic en el icono para agregar una imagen</a:t>
            </a:r>
            <a:endParaRPr lang="es-MX" noProof="0" dirty="0"/>
          </a:p>
        </p:txBody>
      </p:sp>
      <p:cxnSp>
        <p:nvCxnSpPr>
          <p:cNvPr id="16" name="Conector rec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elogramo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de texto 01">
    <p:spTree>
      <p:nvGrpSpPr>
        <p:cNvPr id="1" name=""/>
        <p:cNvGrpSpPr/>
        <p:nvPr/>
      </p:nvGrpSpPr>
      <p:grpSpPr>
        <a:xfrm>
          <a:off x="0" y="0"/>
          <a:ext cx="0" cy="0"/>
          <a:chOff x="0" y="0"/>
          <a:chExt cx="0" cy="0"/>
        </a:xfrm>
      </p:grpSpPr>
      <p:sp>
        <p:nvSpPr>
          <p:cNvPr id="3" name="Marcador de contenido 2" title="Viñeta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24" name="Triángulo rectángulo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25" name="Paralelogramo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cxnSp>
        <p:nvCxnSpPr>
          <p:cNvPr id="34" name="Conector recto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Marcador de texto 4" title="Subtítu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rtlCol="0"/>
          <a:lstStyle>
            <a:lvl1pPr marL="0" indent="0">
              <a:buNone/>
              <a:defRPr sz="2000" spc="300">
                <a:solidFill>
                  <a:schemeClr val="bg2">
                    <a:lumMod val="50000"/>
                  </a:schemeClr>
                </a:solidFill>
              </a:defRPr>
            </a:lvl1pPr>
            <a:lvl2pPr marL="457200" indent="0">
              <a:buNone/>
              <a:defRPr/>
            </a:lvl2pPr>
          </a:lstStyle>
          <a:p>
            <a:pPr lvl="0" rtl="0"/>
            <a:r>
              <a:rPr lang="es-MX" noProof="0" dirty="0"/>
              <a:t>HAZ CLIC PARA EL ESTILO DE SUBTÍTULO</a:t>
            </a:r>
          </a:p>
        </p:txBody>
      </p:sp>
      <p:sp>
        <p:nvSpPr>
          <p:cNvPr id="2" name="Título 1" title="Título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rtlCol="0" anchor="b">
            <a:normAutofit/>
          </a:bodyPr>
          <a:lstStyle>
            <a:lvl1pPr>
              <a:defRPr sz="4400" b="1">
                <a:solidFill>
                  <a:schemeClr val="accent1"/>
                </a:solidFill>
              </a:defRPr>
            </a:lvl1pPr>
          </a:lstStyle>
          <a:p>
            <a:pPr rtl="0"/>
            <a:r>
              <a:rPr lang="es-MX" noProof="0" dirty="0"/>
              <a:t>Haz clic para modificar </a:t>
            </a:r>
            <a:br>
              <a:rPr lang="es-MX" noProof="0" dirty="0"/>
            </a:br>
            <a:r>
              <a:rPr lang="es-MX" noProof="0" dirty="0"/>
              <a:t>Estilo de título del patrón </a:t>
            </a:r>
          </a:p>
        </p:txBody>
      </p:sp>
      <p:sp>
        <p:nvSpPr>
          <p:cNvPr id="15" name="Marcador de posición de imagen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bg1"/>
                </a:solidFill>
              </a:defRPr>
            </a:lvl1pPr>
          </a:lstStyle>
          <a:p>
            <a:pPr rtl="0"/>
            <a:r>
              <a:rPr lang="es-ES" noProof="0"/>
              <a:t>Haga clic en el icono para agregar una imagen</a:t>
            </a:r>
            <a:endParaRPr lang="es-MX" noProof="0" dirty="0"/>
          </a:p>
        </p:txBody>
      </p:sp>
      <p:sp>
        <p:nvSpPr>
          <p:cNvPr id="4" name="Marcador de pie de página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es-MX" noProof="0" dirty="0"/>
              <a:t>Agregar un pie de página</a:t>
            </a:r>
          </a:p>
        </p:txBody>
      </p:sp>
      <p:sp>
        <p:nvSpPr>
          <p:cNvPr id="6" name="Marcador de número de diapositiva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es-MX" noProof="0" smtClean="0"/>
              <a:t>‹Nº›</a:t>
            </a:fld>
            <a:endParaRPr lang="es-MX"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de texto 02">
    <p:spTree>
      <p:nvGrpSpPr>
        <p:cNvPr id="1" name=""/>
        <p:cNvGrpSpPr/>
        <p:nvPr/>
      </p:nvGrpSpPr>
      <p:grpSpPr>
        <a:xfrm>
          <a:off x="0" y="0"/>
          <a:ext cx="0" cy="0"/>
          <a:chOff x="0" y="0"/>
          <a:chExt cx="0" cy="0"/>
        </a:xfrm>
      </p:grpSpPr>
      <p:sp>
        <p:nvSpPr>
          <p:cNvPr id="35" name="Triángulo rectángulo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8" name="Marcador de posición de imagen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rtlCol="0" anchor="ctr">
            <a:noAutofit/>
          </a:bodyPr>
          <a:lstStyle>
            <a:lvl1pPr marL="0" indent="0" algn="r">
              <a:buNone/>
              <a:defRPr>
                <a:solidFill>
                  <a:schemeClr val="tx1"/>
                </a:solidFill>
              </a:defRPr>
            </a:lvl1pPr>
          </a:lstStyle>
          <a:p>
            <a:pPr rtl="0"/>
            <a:r>
              <a:rPr lang="es-ES" noProof="0"/>
              <a:t>Haga clic en el icono para agregar una imagen</a:t>
            </a:r>
            <a:endParaRPr lang="es-MX" noProof="0" dirty="0"/>
          </a:p>
        </p:txBody>
      </p:sp>
      <p:sp>
        <p:nvSpPr>
          <p:cNvPr id="3" name="Marcador de contenido 2" title="Viñeta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25" name="Paralelogramo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cxnSp>
        <p:nvCxnSpPr>
          <p:cNvPr id="34" name="Conector recto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Marcador de texto 4" title="Subtítu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rtlCol="0"/>
          <a:lstStyle>
            <a:lvl1pPr marL="0" indent="0">
              <a:buNone/>
              <a:defRPr sz="2000" spc="300">
                <a:solidFill>
                  <a:schemeClr val="bg2">
                    <a:lumMod val="50000"/>
                  </a:schemeClr>
                </a:solidFill>
              </a:defRPr>
            </a:lvl1pPr>
            <a:lvl2pPr marL="457200" indent="0">
              <a:buNone/>
              <a:defRPr/>
            </a:lvl2pPr>
          </a:lstStyle>
          <a:p>
            <a:pPr lvl="0" rtl="0"/>
            <a:r>
              <a:rPr lang="es-MX" noProof="0" dirty="0"/>
              <a:t>HAZ CLIC PARA EL ESTILO DE SUBTÍTULO</a:t>
            </a:r>
          </a:p>
        </p:txBody>
      </p:sp>
      <p:sp>
        <p:nvSpPr>
          <p:cNvPr id="19" name="Título 1" title="Título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rtlCol="0" anchor="b">
            <a:normAutofit/>
          </a:bodyPr>
          <a:lstStyle>
            <a:lvl1pPr>
              <a:defRPr sz="4400" b="1">
                <a:solidFill>
                  <a:schemeClr val="accent1"/>
                </a:solidFill>
              </a:defRPr>
            </a:lvl1pPr>
          </a:lstStyle>
          <a:p>
            <a:pPr rtl="0"/>
            <a:r>
              <a:rPr lang="es-MX" noProof="0" dirty="0"/>
              <a:t>Haz clic para modificar </a:t>
            </a:r>
            <a:br>
              <a:rPr lang="es-MX" noProof="0" dirty="0"/>
            </a:br>
            <a:r>
              <a:rPr lang="es-MX" noProof="0" dirty="0"/>
              <a:t>Estilo de título del patrón </a:t>
            </a:r>
          </a:p>
        </p:txBody>
      </p:sp>
      <p:sp>
        <p:nvSpPr>
          <p:cNvPr id="2" name="Marcador de pie de página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es-MX" noProof="0" dirty="0"/>
              <a:t>Agregar un pie de página</a:t>
            </a:r>
          </a:p>
        </p:txBody>
      </p:sp>
      <p:sp>
        <p:nvSpPr>
          <p:cNvPr id="4" name="Marcador de posición de número de diapositiva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es-MX" noProof="0" smtClean="0"/>
              <a:t>‹Nº›</a:t>
            </a:fld>
            <a:endParaRPr lang="es-MX" noProof="0" dirty="0"/>
          </a:p>
        </p:txBody>
      </p:sp>
      <p:sp>
        <p:nvSpPr>
          <p:cNvPr id="15" name="Cuadro de texto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pPr rtl="0"/>
            <a:r>
              <a:rPr lang="es-MX"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con subtítulo">
    <p:spTree>
      <p:nvGrpSpPr>
        <p:cNvPr id="1" name=""/>
        <p:cNvGrpSpPr/>
        <p:nvPr/>
      </p:nvGrpSpPr>
      <p:grpSpPr>
        <a:xfrm>
          <a:off x="0" y="0"/>
          <a:ext cx="0" cy="0"/>
          <a:chOff x="0" y="0"/>
          <a:chExt cx="0" cy="0"/>
        </a:xfrm>
      </p:grpSpPr>
      <p:sp>
        <p:nvSpPr>
          <p:cNvPr id="34" name="Rectángu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cxnSp>
        <p:nvCxnSpPr>
          <p:cNvPr id="22" name="Conector rec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Franja diagonal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solidFill>
                  <a:schemeClr val="tx1"/>
                </a:solidFill>
              </a:endParaRPr>
            </a:p>
          </p:txBody>
        </p:sp>
        <p:cxnSp>
          <p:nvCxnSpPr>
            <p:cNvPr id="28" name="Conector rec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elogramo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grpSp>
      <p:sp>
        <p:nvSpPr>
          <p:cNvPr id="17" name="Marcador de texto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8" name="Marcador de contenido 3" title="Viñeta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rtl="0">
              <a:buClr>
                <a:schemeClr val="accent2"/>
              </a:buClr>
            </a:pPr>
            <a:r>
              <a:rPr lang="es-ES" noProof="0"/>
              <a:t>Haga clic para modificar los estilos de texto del patrón</a:t>
            </a:r>
          </a:p>
          <a:p>
            <a:pPr lvl="1" rtl="0">
              <a:buClr>
                <a:schemeClr val="accent2"/>
              </a:buClr>
            </a:pPr>
            <a:r>
              <a:rPr lang="es-ES" noProof="0"/>
              <a:t>Segundo nivel</a:t>
            </a:r>
          </a:p>
          <a:p>
            <a:pPr lvl="2" rtl="0">
              <a:buClr>
                <a:schemeClr val="accent2"/>
              </a:buClr>
            </a:pPr>
            <a:r>
              <a:rPr lang="es-ES" noProof="0"/>
              <a:t>Tercer nivel</a:t>
            </a:r>
          </a:p>
          <a:p>
            <a:pPr lvl="3" rtl="0">
              <a:buClr>
                <a:schemeClr val="accent2"/>
              </a:buClr>
            </a:pPr>
            <a:r>
              <a:rPr lang="es-ES" noProof="0"/>
              <a:t>Cuarto nivel</a:t>
            </a:r>
          </a:p>
          <a:p>
            <a:pPr lvl="4" rtl="0">
              <a:buClr>
                <a:schemeClr val="accent2"/>
              </a:buClr>
            </a:pPr>
            <a:r>
              <a:rPr lang="es-ES" noProof="0"/>
              <a:t>Quinto nivel</a:t>
            </a:r>
            <a:endParaRPr lang="es-MX" noProof="0" dirty="0"/>
          </a:p>
        </p:txBody>
      </p:sp>
      <p:sp>
        <p:nvSpPr>
          <p:cNvPr id="19" name="Marcador de texto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contenido 5" title="Viñeta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rtl="0">
              <a:buClr>
                <a:schemeClr val="accent2"/>
              </a:buClr>
            </a:pPr>
            <a:r>
              <a:rPr lang="es-ES" noProof="0"/>
              <a:t>Haga clic para modificar los estilos de texto del patrón</a:t>
            </a:r>
          </a:p>
          <a:p>
            <a:pPr lvl="1" rtl="0">
              <a:buClr>
                <a:schemeClr val="accent2"/>
              </a:buClr>
            </a:pPr>
            <a:r>
              <a:rPr lang="es-ES" noProof="0"/>
              <a:t>Segundo nivel</a:t>
            </a:r>
          </a:p>
          <a:p>
            <a:pPr lvl="2" rtl="0">
              <a:buClr>
                <a:schemeClr val="accent2"/>
              </a:buClr>
            </a:pPr>
            <a:r>
              <a:rPr lang="es-ES" noProof="0"/>
              <a:t>Tercer nivel</a:t>
            </a:r>
          </a:p>
          <a:p>
            <a:pPr lvl="3" rtl="0">
              <a:buClr>
                <a:schemeClr val="accent2"/>
              </a:buClr>
            </a:pPr>
            <a:r>
              <a:rPr lang="es-ES" noProof="0"/>
              <a:t>Cuarto nivel</a:t>
            </a:r>
          </a:p>
          <a:p>
            <a:pPr lvl="4" rtl="0">
              <a:buClr>
                <a:schemeClr val="accent2"/>
              </a:buClr>
            </a:pPr>
            <a:r>
              <a:rPr lang="es-ES" noProof="0"/>
              <a:t>Quinto nivel</a:t>
            </a:r>
            <a:endParaRPr lang="es-MX" noProof="0" dirty="0"/>
          </a:p>
        </p:txBody>
      </p:sp>
      <p:sp>
        <p:nvSpPr>
          <p:cNvPr id="24" name="Marcador de texto 4" title="Subtítulo">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es-MX" noProof="0" dirty="0"/>
              <a:t>HAZ CLIC PARA EL ESTILO DE SUBTÍTULO</a:t>
            </a:r>
          </a:p>
        </p:txBody>
      </p:sp>
      <p:sp>
        <p:nvSpPr>
          <p:cNvPr id="25" name="Cuadro de tex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es-MX" sz="3400" b="1" noProof="0" dirty="0">
                <a:solidFill>
                  <a:schemeClr val="bg1"/>
                </a:solidFill>
                <a:latin typeface="Arial Black" panose="020B0A04020102020204" pitchFamily="34" charset="0"/>
              </a:rPr>
              <a:t>FR</a:t>
            </a:r>
          </a:p>
        </p:txBody>
      </p:sp>
      <p:sp>
        <p:nvSpPr>
          <p:cNvPr id="36" name="Paralelogramo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MX" noProof="0" dirty="0"/>
          </a:p>
        </p:txBody>
      </p:sp>
      <p:sp>
        <p:nvSpPr>
          <p:cNvPr id="2" name="Marcador de pie de pá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es-MX" noProof="0" dirty="0"/>
              <a:t>Agregar un pie de página</a:t>
            </a:r>
          </a:p>
        </p:txBody>
      </p:sp>
      <p:sp>
        <p:nvSpPr>
          <p:cNvPr id="3" name="Marcador de número de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es-MX" noProof="0" smtClean="0"/>
              <a:t>‹Nº›</a:t>
            </a:fld>
            <a:endParaRPr lang="es-MX" noProof="0" dirty="0"/>
          </a:p>
        </p:txBody>
      </p:sp>
      <p:sp>
        <p:nvSpPr>
          <p:cNvPr id="27" name="Título 1" title="Título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es-MX" noProof="0" dirty="0"/>
              <a:t>Haz clic para editar el estilo del título del patrón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Gráfico">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6" name="Cuadro de texto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pPr rtl="0"/>
            <a:r>
              <a:rPr lang="es-MX" sz="3400" b="1" noProof="0" dirty="0">
                <a:solidFill>
                  <a:schemeClr val="bg1"/>
                </a:solidFill>
                <a:latin typeface="Arial Black" panose="020B0A04020102020204" pitchFamily="34" charset="0"/>
              </a:rPr>
              <a:t>FR</a:t>
            </a:r>
          </a:p>
        </p:txBody>
      </p:sp>
      <p:grpSp>
        <p:nvGrpSpPr>
          <p:cNvPr id="28" name="Grupo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Franja diagonal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solidFill>
                  <a:schemeClr val="tx1"/>
                </a:solidFill>
              </a:endParaRPr>
            </a:p>
          </p:txBody>
        </p:sp>
        <p:cxnSp>
          <p:nvCxnSpPr>
            <p:cNvPr id="30" name="Conector recto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elogramo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grpSp>
      <p:sp>
        <p:nvSpPr>
          <p:cNvPr id="33" name="Paralelogramo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MX" noProof="0" dirty="0"/>
          </a:p>
        </p:txBody>
      </p:sp>
      <p:sp>
        <p:nvSpPr>
          <p:cNvPr id="34" name="Marcador de texto 4" title="Subtítulo">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es-MX" noProof="0" dirty="0"/>
              <a:t>HAZ CLIC PARA EL ESTILO DE SUBTÍTULO</a:t>
            </a:r>
          </a:p>
        </p:txBody>
      </p:sp>
      <p:sp>
        <p:nvSpPr>
          <p:cNvPr id="2" name="Marcador de pie de página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es-MX" noProof="0" dirty="0"/>
              <a:t>Agregar un pie de página</a:t>
            </a:r>
          </a:p>
        </p:txBody>
      </p:sp>
      <p:sp>
        <p:nvSpPr>
          <p:cNvPr id="3" name="Marcador de número de diapositiva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es-MX" noProof="0" smtClean="0"/>
              <a:t>‹Nº›</a:t>
            </a:fld>
            <a:endParaRPr lang="es-MX" noProof="0" dirty="0"/>
          </a:p>
        </p:txBody>
      </p:sp>
      <p:sp>
        <p:nvSpPr>
          <p:cNvPr id="17" name="Título 1" title="Título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es-MX" noProof="0" dirty="0"/>
              <a:t>Haz clic para editar el estilo del título del patrón </a:t>
            </a:r>
          </a:p>
        </p:txBody>
      </p:sp>
      <p:sp>
        <p:nvSpPr>
          <p:cNvPr id="5" name="Marcador de texto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es-MX" noProof="0" dirty="0"/>
              <a:t>Texto aquí.</a:t>
            </a:r>
          </a:p>
        </p:txBody>
      </p:sp>
      <p:sp>
        <p:nvSpPr>
          <p:cNvPr id="20" name="Marcador de posición de gráfico 2" title="Gráfico">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bg1"/>
                </a:solidFill>
                <a:latin typeface="+mn-lt"/>
                <a:cs typeface="CiscoSans ExtraLight"/>
              </a:defRPr>
            </a:lvl1pPr>
          </a:lstStyle>
          <a:p>
            <a:pPr lvl="0" rtl="0"/>
            <a:r>
              <a:rPr lang="es-ES" noProof="0"/>
              <a:t>Haga clic en el icono para agregar un gráfico</a:t>
            </a:r>
            <a:endParaRPr lang="es-MX"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a">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6" name="Cuadro de texto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pPr rtl="0"/>
            <a:r>
              <a:rPr lang="es-MX" sz="3400" b="1" noProof="0" dirty="0">
                <a:solidFill>
                  <a:schemeClr val="bg1"/>
                </a:solidFill>
                <a:latin typeface="Arial Black" panose="020B0A04020102020204" pitchFamily="34" charset="0"/>
              </a:rPr>
              <a:t>FR</a:t>
            </a:r>
          </a:p>
        </p:txBody>
      </p:sp>
      <p:grpSp>
        <p:nvGrpSpPr>
          <p:cNvPr id="26" name="Grupo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Franja diagonal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solidFill>
                  <a:schemeClr val="tx1"/>
                </a:solidFill>
              </a:endParaRPr>
            </a:p>
          </p:txBody>
        </p:sp>
        <p:cxnSp>
          <p:nvCxnSpPr>
            <p:cNvPr id="28" name="Conector recto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elogramo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grpSp>
      <p:sp>
        <p:nvSpPr>
          <p:cNvPr id="36" name="Paralelogramo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sp>
        <p:nvSpPr>
          <p:cNvPr id="37" name="Marcador de texto 4" title="Subtítulo">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es-MX" noProof="0" dirty="0"/>
              <a:t>HAZ CLIC PARA EL ESTILO DE SUBTÍTULO</a:t>
            </a:r>
          </a:p>
        </p:txBody>
      </p:sp>
      <p:sp>
        <p:nvSpPr>
          <p:cNvPr id="2" name="Marcador de pie de página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es-MX" noProof="0" dirty="0"/>
              <a:t>Agregar un pie de página</a:t>
            </a:r>
          </a:p>
        </p:txBody>
      </p:sp>
      <p:sp>
        <p:nvSpPr>
          <p:cNvPr id="3" name="Marcador de número de diapositiva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es-MX" noProof="0" smtClean="0"/>
              <a:t>‹Nº›</a:t>
            </a:fld>
            <a:endParaRPr lang="es-MX" noProof="0" dirty="0"/>
          </a:p>
        </p:txBody>
      </p:sp>
      <p:sp>
        <p:nvSpPr>
          <p:cNvPr id="17" name="Título 1" title="Título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es-MX" noProof="0" dirty="0"/>
              <a:t>Haz clic para editar el estilo del título del patrón </a:t>
            </a:r>
          </a:p>
        </p:txBody>
      </p:sp>
      <p:sp>
        <p:nvSpPr>
          <p:cNvPr id="15" name="Marcador de posición de tabla 11" title="Tabla">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bg1"/>
                </a:solidFill>
                <a:latin typeface="+mn-lt"/>
              </a:defRPr>
            </a:lvl1pPr>
          </a:lstStyle>
          <a:p>
            <a:pPr lvl="0" rtl="0"/>
            <a:r>
              <a:rPr lang="es-ES" noProof="0"/>
              <a:t>Haga clic en el icono para agregar una tabla</a:t>
            </a:r>
            <a:endParaRPr lang="es-MX"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grafía grande">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4" name="Triángulo rectángulo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5" name="Marcador de posición de imagen 31" title="Imagen">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es-MX" noProof="0" dirty="0"/>
              <a:t>Inserta o arrastra y coloca la imagen aquí</a:t>
            </a:r>
          </a:p>
        </p:txBody>
      </p:sp>
      <p:cxnSp>
        <p:nvCxnSpPr>
          <p:cNvPr id="6" name="Conector recto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ítulo 1" title="Título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es-MX" noProof="0" dirty="0"/>
              <a:t>Agregar descripción aquí</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cias">
    <p:spTree>
      <p:nvGrpSpPr>
        <p:cNvPr id="1" name=""/>
        <p:cNvGrpSpPr/>
        <p:nvPr/>
      </p:nvGrpSpPr>
      <p:grpSpPr>
        <a:xfrm>
          <a:off x="0" y="0"/>
          <a:ext cx="0" cy="0"/>
          <a:chOff x="0" y="0"/>
          <a:chExt cx="0" cy="0"/>
        </a:xfrm>
      </p:grpSpPr>
      <p:sp>
        <p:nvSpPr>
          <p:cNvPr id="26" name="Rectángulo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9" name="Marcador de texto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es-MX" noProof="0" dirty="0"/>
              <a:t>Nombre</a:t>
            </a:r>
          </a:p>
        </p:txBody>
      </p:sp>
      <p:sp>
        <p:nvSpPr>
          <p:cNvPr id="10" name="Marcador de texto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es-MX" noProof="0" dirty="0"/>
              <a:t>Número de teléfono</a:t>
            </a:r>
          </a:p>
        </p:txBody>
      </p:sp>
      <p:sp>
        <p:nvSpPr>
          <p:cNvPr id="11" name="Marcador de texto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es-MX" noProof="0" dirty="0"/>
              <a:t>Correo </a:t>
            </a:r>
          </a:p>
        </p:txBody>
      </p:sp>
      <p:sp>
        <p:nvSpPr>
          <p:cNvPr id="13" name="Marcador de texto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es-MX" noProof="0" dirty="0"/>
              <a:t>Sitio web de la compañía</a:t>
            </a:r>
          </a:p>
        </p:txBody>
      </p:sp>
      <p:sp>
        <p:nvSpPr>
          <p:cNvPr id="14" name="Forma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s-MX" noProof="0" dirty="0"/>
          </a:p>
        </p:txBody>
      </p:sp>
      <p:sp>
        <p:nvSpPr>
          <p:cNvPr id="15" name="Forma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s-MX" noProof="0" dirty="0"/>
          </a:p>
        </p:txBody>
      </p:sp>
      <p:sp>
        <p:nvSpPr>
          <p:cNvPr id="19" name="Forma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s-MX" noProof="0" dirty="0"/>
          </a:p>
        </p:txBody>
      </p:sp>
      <p:sp>
        <p:nvSpPr>
          <p:cNvPr id="20" name="Forma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s-MX" noProof="0" dirty="0"/>
          </a:p>
        </p:txBody>
      </p:sp>
      <p:sp>
        <p:nvSpPr>
          <p:cNvPr id="21" name="Triángulo rectángulo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cxnSp>
        <p:nvCxnSpPr>
          <p:cNvPr id="22" name="Conector recto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Marcador de posición de imagen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oAutofit/>
          </a:bodyPr>
          <a:lstStyle>
            <a:lvl1pPr marL="0" indent="0">
              <a:buNone/>
              <a:defRPr>
                <a:solidFill>
                  <a:schemeClr val="bg1"/>
                </a:solidFill>
              </a:defRPr>
            </a:lvl1pPr>
          </a:lstStyle>
          <a:p>
            <a:pPr rtl="0"/>
            <a:r>
              <a:rPr lang="es-ES" noProof="0"/>
              <a:t>Haga clic en el icono para agregar una imagen</a:t>
            </a:r>
            <a:endParaRPr lang="es-MX" noProof="0" dirty="0"/>
          </a:p>
        </p:txBody>
      </p:sp>
      <p:sp>
        <p:nvSpPr>
          <p:cNvPr id="2" name="Título 1" title="Títu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es-MX" noProof="0" dirty="0"/>
              <a:t>Haz clic para modificar el estilo de título del patrón</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Marcador de posición de pie de página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es-MX" noProof="0" dirty="0"/>
              <a:t>Agregar un pie de página</a:t>
            </a:r>
          </a:p>
        </p:txBody>
      </p:sp>
      <p:sp>
        <p:nvSpPr>
          <p:cNvPr id="6" name="Marcador de posición de número de diapositiva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es-MX" noProof="0" smtClean="0"/>
              <a:pPr rtl="0"/>
              <a:t>‹Nº›</a:t>
            </a:fld>
            <a:endParaRPr lang="es-MX" noProof="0" dirty="0"/>
          </a:p>
        </p:txBody>
      </p:sp>
      <p:sp>
        <p:nvSpPr>
          <p:cNvPr id="9" name="Marcador de título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es-MX" noProof="0" dirty="0"/>
              <a:t>Haga clic para modificar el estilo de título del patrón</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zendesk.com.mx/blog/habilidades-de-negociacion/"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rcador de posición de imagen 16" title="Imagen de edificio">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srcRect l="20743" r="20743"/>
          <a:stretch>
            <a:fillRect/>
          </a:stretch>
        </p:blipFill>
        <p:spPr/>
      </p:pic>
      <p:sp>
        <p:nvSpPr>
          <p:cNvPr id="18" name="Hexágono 17" descr="Hexágono liso de color oscuro en el medio de un énfasis de imagen">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nvGrpSpPr>
          <p:cNvPr id="19" name="Grupo 18" descr="Grupo de información de nombre y logotipo de la compañía&#10;">
            <a:extLst>
              <a:ext uri="{FF2B5EF4-FFF2-40B4-BE49-F238E27FC236}">
                <a16:creationId xmlns:a16="http://schemas.microsoft.com/office/drawing/2014/main" id="{5B07AEC6-55AE-4E18-BEEA-A226E87C7897}"/>
              </a:ext>
            </a:extLst>
          </p:cNvPr>
          <p:cNvGrpSpPr/>
          <p:nvPr/>
        </p:nvGrpSpPr>
        <p:grpSpPr>
          <a:xfrm>
            <a:off x="2955850" y="2855631"/>
            <a:ext cx="1791324" cy="1118752"/>
            <a:chOff x="2955850" y="2902286"/>
            <a:chExt cx="1791324" cy="1118752"/>
          </a:xfrm>
        </p:grpSpPr>
        <p:sp>
          <p:nvSpPr>
            <p:cNvPr id="20" name="Cuadro de texto 19">
              <a:extLst>
                <a:ext uri="{FF2B5EF4-FFF2-40B4-BE49-F238E27FC236}">
                  <a16:creationId xmlns:a16="http://schemas.microsoft.com/office/drawing/2014/main" id="{94DF2E04-7632-4FED-B0BF-8FB243D982A3}"/>
                </a:ext>
              </a:extLst>
            </p:cNvPr>
            <p:cNvSpPr txBox="1"/>
            <p:nvPr/>
          </p:nvSpPr>
          <p:spPr>
            <a:xfrm>
              <a:off x="3238428" y="2902286"/>
              <a:ext cx="1508746" cy="1015663"/>
            </a:xfrm>
            <a:prstGeom prst="rect">
              <a:avLst/>
            </a:prstGeom>
            <a:noFill/>
          </p:spPr>
          <p:txBody>
            <a:bodyPr wrap="none" rtlCol="0">
              <a:spAutoFit/>
            </a:bodyPr>
            <a:lstStyle/>
            <a:p>
              <a:pPr rtl="0"/>
              <a:r>
                <a:rPr lang="es-MX" sz="6000" b="1" dirty="0">
                  <a:solidFill>
                    <a:schemeClr val="bg1"/>
                  </a:solidFill>
                  <a:latin typeface="Arial Black" panose="020B0A04020102020204" pitchFamily="34" charset="0"/>
                </a:rPr>
                <a:t>MC</a:t>
              </a:r>
            </a:p>
          </p:txBody>
        </p:sp>
        <p:sp>
          <p:nvSpPr>
            <p:cNvPr id="21" name="Cuadro de texto 20">
              <a:extLst>
                <a:ext uri="{FF2B5EF4-FFF2-40B4-BE49-F238E27FC236}">
                  <a16:creationId xmlns:a16="http://schemas.microsoft.com/office/drawing/2014/main" id="{FC9A1C71-347B-44A9-88B4-692D9731582D}"/>
                </a:ext>
              </a:extLst>
            </p:cNvPr>
            <p:cNvSpPr txBox="1"/>
            <p:nvPr/>
          </p:nvSpPr>
          <p:spPr>
            <a:xfrm>
              <a:off x="2955850" y="3713261"/>
              <a:ext cx="1512273" cy="307777"/>
            </a:xfrm>
            <a:prstGeom prst="rect">
              <a:avLst/>
            </a:prstGeom>
            <a:noFill/>
          </p:spPr>
          <p:txBody>
            <a:bodyPr wrap="none" rtlCol="0">
              <a:spAutoFit/>
            </a:bodyPr>
            <a:lstStyle/>
            <a:p>
              <a:pPr rtl="0"/>
              <a:r>
                <a:rPr lang="es-MX" sz="1400" dirty="0">
                  <a:solidFill>
                    <a:schemeClr val="bg1"/>
                  </a:solidFill>
                  <a:latin typeface="Calibri Light" panose="020F0302020204030204" pitchFamily="34" charset="0"/>
                  <a:cs typeface="Calibri Light" panose="020F0302020204030204" pitchFamily="34" charset="0"/>
                </a:rPr>
                <a:t>MODELO CALIDAD</a:t>
              </a:r>
            </a:p>
          </p:txBody>
        </p:sp>
      </p:grpSp>
      <p:sp>
        <p:nvSpPr>
          <p:cNvPr id="2" name="Título 1">
            <a:extLst>
              <a:ext uri="{FF2B5EF4-FFF2-40B4-BE49-F238E27FC236}">
                <a16:creationId xmlns:a16="http://schemas.microsoft.com/office/drawing/2014/main" id="{3D638ACE-163E-40EB-A458-E794C67EA2A6}"/>
              </a:ext>
            </a:extLst>
          </p:cNvPr>
          <p:cNvSpPr>
            <a:spLocks noGrp="1"/>
          </p:cNvSpPr>
          <p:nvPr>
            <p:ph type="ctrTitle"/>
          </p:nvPr>
        </p:nvSpPr>
        <p:spPr/>
        <p:txBody>
          <a:bodyPr rtlCol="0">
            <a:normAutofit fontScale="90000"/>
          </a:bodyPr>
          <a:lstStyle/>
          <a:p>
            <a:pPr rtl="0"/>
            <a:r>
              <a:rPr lang="es-MX" b="0" dirty="0"/>
              <a:t>MODELO DE CALIDAD DE SOFTWARE</a:t>
            </a:r>
            <a:endParaRPr lang="es-MX" dirty="0"/>
          </a:p>
        </p:txBody>
      </p:sp>
      <p:sp>
        <p:nvSpPr>
          <p:cNvPr id="3" name="Subtítulo 2">
            <a:extLst>
              <a:ext uri="{FF2B5EF4-FFF2-40B4-BE49-F238E27FC236}">
                <a16:creationId xmlns:a16="http://schemas.microsoft.com/office/drawing/2014/main" id="{5C9205DF-8F5E-49F7-B00E-6F58293F5130}"/>
              </a:ext>
            </a:extLst>
          </p:cNvPr>
          <p:cNvSpPr>
            <a:spLocks noGrp="1"/>
          </p:cNvSpPr>
          <p:nvPr>
            <p:ph type="subTitle" idx="1"/>
          </p:nvPr>
        </p:nvSpPr>
        <p:spPr/>
        <p:txBody>
          <a:bodyPr rtlCol="0"/>
          <a:lstStyle/>
          <a:p>
            <a:pPr rtl="0"/>
            <a:r>
              <a:rPr lang="es-MX" sz="3200" dirty="0"/>
              <a:t>Entrevista sobre Prueba de Software</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a:extLst>
              <a:ext uri="{FF2B5EF4-FFF2-40B4-BE49-F238E27FC236}">
                <a16:creationId xmlns:a16="http://schemas.microsoft.com/office/drawing/2014/main" id="{3ECEE337-D0EF-7A3F-B917-3AA7690009B1}"/>
              </a:ext>
            </a:extLst>
          </p:cNvPr>
          <p:cNvPicPr>
            <a:picLocks noGrp="1" noChangeAspect="1"/>
          </p:cNvPicPr>
          <p:nvPr>
            <p:ph type="pic" sz="quarter" idx="14"/>
          </p:nvPr>
        </p:nvPicPr>
        <p:blipFill>
          <a:blip r:embed="rId2"/>
          <a:srcRect l="12988" r="12988"/>
          <a:stretch>
            <a:fillRect/>
          </a:stretch>
        </p:blipFill>
        <p:spPr/>
      </p:pic>
      <p:sp>
        <p:nvSpPr>
          <p:cNvPr id="5" name="Título 4">
            <a:extLst>
              <a:ext uri="{FF2B5EF4-FFF2-40B4-BE49-F238E27FC236}">
                <a16:creationId xmlns:a16="http://schemas.microsoft.com/office/drawing/2014/main" id="{4C71AD47-400E-7400-F763-9FC09449EBF0}"/>
              </a:ext>
            </a:extLst>
          </p:cNvPr>
          <p:cNvSpPr>
            <a:spLocks noGrp="1"/>
          </p:cNvSpPr>
          <p:nvPr>
            <p:ph type="title"/>
          </p:nvPr>
        </p:nvSpPr>
        <p:spPr>
          <a:xfrm>
            <a:off x="0" y="970965"/>
            <a:ext cx="3946358" cy="2141453"/>
          </a:xfrm>
        </p:spPr>
        <p:txBody>
          <a:bodyPr>
            <a:noAutofit/>
          </a:bodyPr>
          <a:lstStyle/>
          <a:p>
            <a:pPr algn="just"/>
            <a:r>
              <a:rPr lang="es-MX" sz="3000" dirty="0">
                <a:solidFill>
                  <a:srgbClr val="00194C"/>
                </a:solidFill>
              </a:rPr>
              <a:t>CREES QUE LA FIGURA DE TESTER, COMO ENTE INDEPENDIENTE DEL DESARROLLO, ESTA EN DECADENCIA?</a:t>
            </a:r>
          </a:p>
        </p:txBody>
      </p:sp>
      <p:sp>
        <p:nvSpPr>
          <p:cNvPr id="7" name="Marcador de número de diapositiva 6">
            <a:extLst>
              <a:ext uri="{FF2B5EF4-FFF2-40B4-BE49-F238E27FC236}">
                <a16:creationId xmlns:a16="http://schemas.microsoft.com/office/drawing/2014/main" id="{7321E038-294B-6891-84FC-67B385D8D6DE}"/>
              </a:ext>
            </a:extLst>
          </p:cNvPr>
          <p:cNvSpPr>
            <a:spLocks noGrp="1"/>
          </p:cNvSpPr>
          <p:nvPr>
            <p:ph type="sldNum" sz="quarter" idx="16"/>
          </p:nvPr>
        </p:nvSpPr>
        <p:spPr/>
        <p:txBody>
          <a:bodyPr/>
          <a:lstStyle/>
          <a:p>
            <a:pPr rtl="0"/>
            <a:fld id="{8699F50C-BE38-4BD0-BA84-9B090E1F2B9B}" type="slidenum">
              <a:rPr lang="es-MX" noProof="0" smtClean="0"/>
              <a:t>10</a:t>
            </a:fld>
            <a:endParaRPr lang="es-MX" noProof="0" dirty="0"/>
          </a:p>
        </p:txBody>
      </p:sp>
      <p:sp>
        <p:nvSpPr>
          <p:cNvPr id="8" name="Marcador de contenido 6">
            <a:extLst>
              <a:ext uri="{FF2B5EF4-FFF2-40B4-BE49-F238E27FC236}">
                <a16:creationId xmlns:a16="http://schemas.microsoft.com/office/drawing/2014/main" id="{FB823C2F-9731-6947-7D6D-55BC3BA8BF3A}"/>
              </a:ext>
            </a:extLst>
          </p:cNvPr>
          <p:cNvSpPr>
            <a:spLocks noGrp="1"/>
          </p:cNvSpPr>
          <p:nvPr>
            <p:ph idx="1"/>
          </p:nvPr>
        </p:nvSpPr>
        <p:spPr>
          <a:xfrm>
            <a:off x="0" y="3429000"/>
            <a:ext cx="7247740" cy="3975749"/>
          </a:xfrm>
        </p:spPr>
        <p:txBody>
          <a:bodyPr rtlCol="0">
            <a:normAutofit/>
          </a:bodyPr>
          <a:lstStyle/>
          <a:p>
            <a:pPr lvl="0" algn="just" rtl="0"/>
            <a:r>
              <a:rPr lang="es-MX" dirty="0"/>
              <a:t>La figura del tester, como ente independiente del desarrollo, no parece estar en decadencia. De hecho, existen razones por las cuales el testing independiente es recomendable.</a:t>
            </a:r>
          </a:p>
          <a:p>
            <a:pPr lvl="0" algn="just" rtl="0"/>
            <a:r>
              <a:rPr lang="es-MX" dirty="0"/>
              <a:t>Un equipo de testing independiente puede ofrecer mucho valor al software y a la compañía, reduciendo el time-to-</a:t>
            </a:r>
            <a:r>
              <a:rPr lang="es-MX" dirty="0" err="1"/>
              <a:t>market</a:t>
            </a:r>
            <a:r>
              <a:rPr lang="es-MX" dirty="0"/>
              <a:t> y los costos, brindando acceso a las últimas prácticas y tecnologías en testing</a:t>
            </a:r>
          </a:p>
        </p:txBody>
      </p:sp>
    </p:spTree>
    <p:extLst>
      <p:ext uri="{BB962C8B-B14F-4D97-AF65-F5344CB8AC3E}">
        <p14:creationId xmlns:p14="http://schemas.microsoft.com/office/powerpoint/2010/main" val="153059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97A8A-5616-0E4B-7459-A46C04E7A66E}"/>
              </a:ext>
            </a:extLst>
          </p:cNvPr>
          <p:cNvSpPr>
            <a:spLocks noGrp="1"/>
          </p:cNvSpPr>
          <p:nvPr>
            <p:ph type="title"/>
          </p:nvPr>
        </p:nvSpPr>
        <p:spPr>
          <a:xfrm>
            <a:off x="7042484" y="1598399"/>
            <a:ext cx="5149516" cy="1830601"/>
          </a:xfrm>
        </p:spPr>
        <p:txBody>
          <a:bodyPr>
            <a:normAutofit/>
          </a:bodyPr>
          <a:lstStyle/>
          <a:p>
            <a:pPr algn="just"/>
            <a:r>
              <a:rPr lang="es-MX" sz="3000" dirty="0"/>
              <a:t>COMENTE ARGUMENTOS DE NEGOCIO POR LO QUE ES RENTABLE ABORDAR LAS ACTIVIDADES DE PRUEBAS</a:t>
            </a:r>
          </a:p>
        </p:txBody>
      </p:sp>
      <p:sp>
        <p:nvSpPr>
          <p:cNvPr id="5" name="CuadroTexto 4">
            <a:extLst>
              <a:ext uri="{FF2B5EF4-FFF2-40B4-BE49-F238E27FC236}">
                <a16:creationId xmlns:a16="http://schemas.microsoft.com/office/drawing/2014/main" id="{C294F8F4-F815-DCCB-F10C-D60B436C9BEE}"/>
              </a:ext>
            </a:extLst>
          </p:cNvPr>
          <p:cNvSpPr txBox="1"/>
          <p:nvPr/>
        </p:nvSpPr>
        <p:spPr>
          <a:xfrm>
            <a:off x="5129464" y="3718679"/>
            <a:ext cx="6741694" cy="3139321"/>
          </a:xfrm>
          <a:prstGeom prst="rect">
            <a:avLst/>
          </a:prstGeom>
          <a:noFill/>
        </p:spPr>
        <p:txBody>
          <a:bodyPr wrap="square">
            <a:spAutoFit/>
          </a:bodyPr>
          <a:lstStyle/>
          <a:p>
            <a:pPr marL="285750" indent="-285750" algn="just">
              <a:buFont typeface="Arial" panose="020B0604020202020204" pitchFamily="34" charset="0"/>
              <a:buChar char="•"/>
            </a:pPr>
            <a:r>
              <a:rPr lang="es-MX" b="1" i="0" dirty="0">
                <a:solidFill>
                  <a:schemeClr val="tx1">
                    <a:lumMod val="50000"/>
                  </a:schemeClr>
                </a:solidFill>
                <a:effectLst/>
              </a:rPr>
              <a:t>Mejora de la Calidad del Producto: Las pruebas exhaustivas pueden ayudar a identificar y corregir defectos en etapas tempranas del desarrollo, lo que a su vez reduce los costos asociados con la corrección de defectos en etapas posteriores del ciclo de vida del producto</a:t>
            </a:r>
            <a:r>
              <a:rPr lang="es-MX" b="1" dirty="0">
                <a:solidFill>
                  <a:schemeClr val="tx1">
                    <a:lumMod val="50000"/>
                  </a:schemeClr>
                </a:solidFill>
              </a:rPr>
              <a:t>.</a:t>
            </a:r>
            <a:endParaRPr lang="es-MX" b="1" i="0" u="none" strike="noStrike" dirty="0">
              <a:solidFill>
                <a:schemeClr val="tx1">
                  <a:lumMod val="50000"/>
                </a:schemeClr>
              </a:solidFill>
              <a:effectLst/>
              <a:hlinkClick r:id="rId2">
                <a:extLst>
                  <a:ext uri="{A12FA001-AC4F-418D-AE19-62706E023703}">
                    <ahyp:hlinkClr xmlns:ahyp="http://schemas.microsoft.com/office/drawing/2018/hyperlinkcolor" val="tx"/>
                  </a:ext>
                </a:extLst>
              </a:hlinkClick>
            </a:endParaRPr>
          </a:p>
          <a:p>
            <a:pPr marL="285750" indent="-285750" algn="just">
              <a:buFont typeface="Arial" panose="020B0604020202020204" pitchFamily="34" charset="0"/>
              <a:buChar char="•"/>
            </a:pPr>
            <a:endParaRPr lang="es-MX" b="1" dirty="0">
              <a:solidFill>
                <a:schemeClr val="tx1">
                  <a:lumMod val="50000"/>
                </a:schemeClr>
              </a:solidFill>
            </a:endParaRPr>
          </a:p>
          <a:p>
            <a:pPr marL="285750" indent="-285750" algn="just">
              <a:buFont typeface="Arial" panose="020B0604020202020204" pitchFamily="34" charset="0"/>
              <a:buChar char="•"/>
            </a:pPr>
            <a:r>
              <a:rPr lang="es-MX" b="1" i="0" dirty="0">
                <a:solidFill>
                  <a:schemeClr val="tx1">
                    <a:lumMod val="50000"/>
                  </a:schemeClr>
                </a:solidFill>
                <a:effectLst/>
              </a:rPr>
              <a:t>Reducción de Costos: La detección temprana de defectos a través de pruebas puede disminuir los costos asociados con la resolución de problemas en etapas avanzadas del desarrollo o, peor aún, una vez que el producto está en producción</a:t>
            </a:r>
            <a:r>
              <a:rPr lang="es-MX" b="1" dirty="0">
                <a:solidFill>
                  <a:schemeClr val="tx1">
                    <a:lumMod val="50000"/>
                  </a:schemeClr>
                </a:solidFill>
              </a:rPr>
              <a:t>.</a:t>
            </a:r>
            <a:endParaRPr lang="es-MX" b="1" i="0" u="none" strike="noStrike" dirty="0">
              <a:solidFill>
                <a:schemeClr val="tx1">
                  <a:lumMod val="50000"/>
                </a:schemeClr>
              </a:solidFill>
              <a:effectLst/>
              <a:hlinkClick r:id="rId2">
                <a:extLst>
                  <a:ext uri="{A12FA001-AC4F-418D-AE19-62706E023703}">
                    <ahyp:hlinkClr xmlns:ahyp="http://schemas.microsoft.com/office/drawing/2018/hyperlinkcolor" val="tx"/>
                  </a:ext>
                </a:extLst>
              </a:hlinkClick>
            </a:endParaRPr>
          </a:p>
          <a:p>
            <a:pPr marL="285750" indent="-285750" algn="just">
              <a:buFont typeface="Arial" panose="020B0604020202020204" pitchFamily="34" charset="0"/>
              <a:buChar char="•"/>
            </a:pPr>
            <a:endParaRPr lang="es-MX" b="1" i="0" dirty="0">
              <a:solidFill>
                <a:schemeClr val="tx1">
                  <a:lumMod val="50000"/>
                </a:schemeClr>
              </a:solidFill>
              <a:effectLst/>
            </a:endParaRPr>
          </a:p>
        </p:txBody>
      </p:sp>
      <p:pic>
        <p:nvPicPr>
          <p:cNvPr id="2050" name="Picture 2" descr="6 Criterios de calidad de productos | Blog MBA Cámara de Comercio de Málaga">
            <a:extLst>
              <a:ext uri="{FF2B5EF4-FFF2-40B4-BE49-F238E27FC236}">
                <a16:creationId xmlns:a16="http://schemas.microsoft.com/office/drawing/2014/main" id="{B20CFA9D-C7BB-C1DE-A3D0-A43E89587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238" y="469582"/>
            <a:ext cx="3945891" cy="295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13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0B21AF89-00F5-BF6B-77B2-D3496804E8A2}"/>
              </a:ext>
            </a:extLst>
          </p:cNvPr>
          <p:cNvSpPr>
            <a:spLocks noGrp="1"/>
          </p:cNvSpPr>
          <p:nvPr>
            <p:ph type="sldNum" sz="quarter" idx="11"/>
          </p:nvPr>
        </p:nvSpPr>
        <p:spPr/>
        <p:txBody>
          <a:bodyPr/>
          <a:lstStyle/>
          <a:p>
            <a:pPr rtl="0"/>
            <a:fld id="{8699F50C-BE38-4BD0-BA84-9B090E1F2B9B}" type="slidenum">
              <a:rPr lang="es-MX" noProof="0" smtClean="0"/>
              <a:t>12</a:t>
            </a:fld>
            <a:endParaRPr lang="es-MX" noProof="0" dirty="0"/>
          </a:p>
        </p:txBody>
      </p:sp>
      <p:sp>
        <p:nvSpPr>
          <p:cNvPr id="4" name="Título 13">
            <a:extLst>
              <a:ext uri="{FF2B5EF4-FFF2-40B4-BE49-F238E27FC236}">
                <a16:creationId xmlns:a16="http://schemas.microsoft.com/office/drawing/2014/main" id="{19EF9DC3-B3AC-2A65-B170-C5021B7D56F9}"/>
              </a:ext>
            </a:extLst>
          </p:cNvPr>
          <p:cNvSpPr txBox="1">
            <a:spLocks/>
          </p:cNvSpPr>
          <p:nvPr/>
        </p:nvSpPr>
        <p:spPr>
          <a:xfrm>
            <a:off x="160421" y="473409"/>
            <a:ext cx="6930189" cy="1435602"/>
          </a:xfrm>
          <a:prstGeom prst="rect">
            <a:avLst/>
          </a:prstGeom>
        </p:spPr>
        <p:txBody>
          <a:bodyPr rtlCol="0">
            <a:no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pPr algn="just"/>
            <a:r>
              <a:rPr lang="es-MX" sz="3000" dirty="0">
                <a:solidFill>
                  <a:schemeClr val="bg1"/>
                </a:solidFill>
              </a:rPr>
              <a:t>COMO CREE USTED QUE EVOLUCIONAR LA CALIDAD DEL SOFTWARE EN LOS PROXIMOS AÑOS?</a:t>
            </a:r>
            <a:endParaRPr lang="es-MX" sz="3000" b="0" dirty="0">
              <a:solidFill>
                <a:schemeClr val="bg1"/>
              </a:solidFill>
            </a:endParaRPr>
          </a:p>
        </p:txBody>
      </p:sp>
      <p:sp>
        <p:nvSpPr>
          <p:cNvPr id="6" name="CuadroTexto 5">
            <a:extLst>
              <a:ext uri="{FF2B5EF4-FFF2-40B4-BE49-F238E27FC236}">
                <a16:creationId xmlns:a16="http://schemas.microsoft.com/office/drawing/2014/main" id="{F6379E7D-D220-F22F-DF98-6C9051793F3C}"/>
              </a:ext>
            </a:extLst>
          </p:cNvPr>
          <p:cNvSpPr txBox="1"/>
          <p:nvPr/>
        </p:nvSpPr>
        <p:spPr>
          <a:xfrm>
            <a:off x="364958" y="2178313"/>
            <a:ext cx="7319210" cy="4247317"/>
          </a:xfrm>
          <a:prstGeom prst="rect">
            <a:avLst/>
          </a:prstGeom>
          <a:noFill/>
        </p:spPr>
        <p:txBody>
          <a:bodyPr wrap="square">
            <a:spAutoFit/>
          </a:bodyPr>
          <a:lstStyle/>
          <a:p>
            <a:pPr marL="285750" indent="-285750" algn="just">
              <a:buFont typeface="Arial" panose="020B0604020202020204" pitchFamily="34" charset="0"/>
              <a:buChar char="•"/>
            </a:pPr>
            <a:r>
              <a:rPr lang="es-MX" b="1" i="0" dirty="0">
                <a:solidFill>
                  <a:srgbClr val="E8E8E6"/>
                </a:solidFill>
                <a:effectLst/>
                <a:latin typeface="__fkGroteskNeue_532e43"/>
              </a:rPr>
              <a:t>Estándares de Calidad Rígidos: Se espera que las empresas sigan estándares de calidad de software propuestos por ISO, lo que conducirá a una mayor certificación ISO en la vida cotidiana y en la mayoría de los dispositivos que utilizamos</a:t>
            </a:r>
            <a:r>
              <a:rPr lang="es-MX" b="1" i="0" dirty="0">
                <a:solidFill>
                  <a:srgbClr val="E8E8E6"/>
                </a:solidFill>
                <a:effectLst/>
                <a:latin typeface="var(--font-berkeley-mono)"/>
              </a:rPr>
              <a:t>.</a:t>
            </a:r>
            <a:endParaRPr lang="es-MX" b="1" dirty="0">
              <a:solidFill>
                <a:srgbClr val="E8E8E6"/>
              </a:solidFill>
              <a:latin typeface="var(--font-berkeley-mono)"/>
            </a:endParaRPr>
          </a:p>
          <a:p>
            <a:pPr marL="285750" indent="-285750" algn="just">
              <a:buFont typeface="Arial" panose="020B0604020202020204" pitchFamily="34" charset="0"/>
              <a:buChar char="•"/>
            </a:pPr>
            <a:endParaRPr lang="es-MX" b="1" dirty="0">
              <a:solidFill>
                <a:srgbClr val="E8E8E6"/>
              </a:solidFill>
              <a:latin typeface="__fkGroteskNeue_532e43"/>
            </a:endParaRPr>
          </a:p>
          <a:p>
            <a:pPr marL="285750" indent="-285750" algn="just">
              <a:buFont typeface="Arial" panose="020B0604020202020204" pitchFamily="34" charset="0"/>
              <a:buChar char="•"/>
            </a:pPr>
            <a:r>
              <a:rPr lang="es-MX" b="1" i="0" dirty="0">
                <a:solidFill>
                  <a:srgbClr val="E8E8E6"/>
                </a:solidFill>
                <a:effectLst/>
                <a:latin typeface="__fkGroteskNeue_532e43"/>
              </a:rPr>
              <a:t>Inteligencia Artificial y Aprendizaje Automático (IA/ML): La importancia de la IA y el ML en el desarrollo de software está en constante crecimiento. Se espera que estas tecnologías cambien la forma en que se realizan las pruebas de software, mejorando la eficiencia y la precisión de las pruebas.</a:t>
            </a:r>
          </a:p>
          <a:p>
            <a:pPr marL="285750" indent="-285750" algn="just">
              <a:buFont typeface="Arial" panose="020B0604020202020204" pitchFamily="34" charset="0"/>
              <a:buChar char="•"/>
            </a:pPr>
            <a:endParaRPr lang="es-MX" b="1" i="0" dirty="0">
              <a:solidFill>
                <a:srgbClr val="E8E8E6"/>
              </a:solidFill>
              <a:effectLst/>
              <a:latin typeface="__fkGroteskNeue_532e43"/>
            </a:endParaRPr>
          </a:p>
          <a:p>
            <a:pPr marL="285750" indent="-285750" algn="just">
              <a:buFont typeface="Arial" panose="020B0604020202020204" pitchFamily="34" charset="0"/>
              <a:buChar char="•"/>
            </a:pPr>
            <a:r>
              <a:rPr lang="es-MX" b="1" i="0" dirty="0">
                <a:solidFill>
                  <a:srgbClr val="E8E8E6"/>
                </a:solidFill>
                <a:effectLst/>
                <a:latin typeface="__fkGroteskNeue_532e43"/>
              </a:rPr>
              <a:t>Automatización de Pruebas: La automatización de pruebas continúa siendo una tendencia clave en el futuro del software testing, con un énfasis en la necesidad de una mayor eficiencia debido a la creciente complejidad de los sistemas</a:t>
            </a:r>
          </a:p>
        </p:txBody>
      </p:sp>
      <p:pic>
        <p:nvPicPr>
          <p:cNvPr id="1026" name="Picture 2" descr="Patrones de ciclo de vida del Software ERP">
            <a:extLst>
              <a:ext uri="{FF2B5EF4-FFF2-40B4-BE49-F238E27FC236}">
                <a16:creationId xmlns:a16="http://schemas.microsoft.com/office/drawing/2014/main" id="{A0C25D24-FE15-C615-E768-98BEE2594A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0" r="17562"/>
          <a:stretch/>
        </p:blipFill>
        <p:spPr bwMode="auto">
          <a:xfrm>
            <a:off x="7955392" y="2720452"/>
            <a:ext cx="2920355" cy="316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076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6" title="Imagen de edificio">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3"/>
          <a:srcRect l="20743" r="20743"/>
          <a:stretch>
            <a:fillRect/>
          </a:stretch>
        </p:blipFill>
        <p:spPr/>
      </p:pic>
      <p:sp>
        <p:nvSpPr>
          <p:cNvPr id="19" name="Hexágono 18" descr="Hexágono liso de color oscuro en el medio de énfasis de imagen">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nvGrpSpPr>
          <p:cNvPr id="20" name="Grupo 19" descr="Texto agrupado de iniciales y nombre de la compañía">
            <a:extLst>
              <a:ext uri="{FF2B5EF4-FFF2-40B4-BE49-F238E27FC236}">
                <a16:creationId xmlns:a16="http://schemas.microsoft.com/office/drawing/2014/main" id="{82C4EAC6-3E04-4614-86BA-A23C851754D9}"/>
              </a:ext>
            </a:extLst>
          </p:cNvPr>
          <p:cNvGrpSpPr/>
          <p:nvPr/>
        </p:nvGrpSpPr>
        <p:grpSpPr>
          <a:xfrm>
            <a:off x="2955850" y="2855631"/>
            <a:ext cx="1860702" cy="1118752"/>
            <a:chOff x="2955850" y="2902286"/>
            <a:chExt cx="1860702" cy="1118752"/>
          </a:xfrm>
        </p:grpSpPr>
        <p:sp>
          <p:nvSpPr>
            <p:cNvPr id="21" name="Cuadro de texto 20">
              <a:extLst>
                <a:ext uri="{FF2B5EF4-FFF2-40B4-BE49-F238E27FC236}">
                  <a16:creationId xmlns:a16="http://schemas.microsoft.com/office/drawing/2014/main" id="{A20626FA-81E3-4C45-BF2D-D52CF6D96238}"/>
                </a:ext>
              </a:extLst>
            </p:cNvPr>
            <p:cNvSpPr txBox="1"/>
            <p:nvPr/>
          </p:nvSpPr>
          <p:spPr>
            <a:xfrm>
              <a:off x="3238428" y="2902286"/>
              <a:ext cx="1295547" cy="1015663"/>
            </a:xfrm>
            <a:prstGeom prst="rect">
              <a:avLst/>
            </a:prstGeom>
            <a:noFill/>
          </p:spPr>
          <p:txBody>
            <a:bodyPr wrap="none" rtlCol="0">
              <a:spAutoFit/>
            </a:bodyPr>
            <a:lstStyle/>
            <a:p>
              <a:pPr rtl="0"/>
              <a:r>
                <a:rPr lang="es-MX" sz="6000" b="1" dirty="0">
                  <a:solidFill>
                    <a:schemeClr val="bg1"/>
                  </a:solidFill>
                  <a:latin typeface="Arial Black" panose="020B0A04020102020204" pitchFamily="34" charset="0"/>
                </a:rPr>
                <a:t>FR</a:t>
              </a:r>
            </a:p>
          </p:txBody>
        </p:sp>
        <p:sp>
          <p:nvSpPr>
            <p:cNvPr id="22" name="Cuadro de texto 21">
              <a:extLst>
                <a:ext uri="{FF2B5EF4-FFF2-40B4-BE49-F238E27FC236}">
                  <a16:creationId xmlns:a16="http://schemas.microsoft.com/office/drawing/2014/main" id="{D6E86452-6AEA-4380-9682-AB26317ADB62}"/>
                </a:ext>
              </a:extLst>
            </p:cNvPr>
            <p:cNvSpPr txBox="1"/>
            <p:nvPr/>
          </p:nvSpPr>
          <p:spPr>
            <a:xfrm>
              <a:off x="2955850" y="3713261"/>
              <a:ext cx="1860702" cy="307777"/>
            </a:xfrm>
            <a:prstGeom prst="rect">
              <a:avLst/>
            </a:prstGeom>
            <a:noFill/>
          </p:spPr>
          <p:txBody>
            <a:bodyPr wrap="none" rtlCol="0">
              <a:spAutoFit/>
            </a:bodyPr>
            <a:lstStyle/>
            <a:p>
              <a:pPr rtl="0"/>
              <a:r>
                <a:rPr lang="es-MX" sz="1400" dirty="0">
                  <a:solidFill>
                    <a:schemeClr val="bg1"/>
                  </a:solidFill>
                  <a:latin typeface="Calibri Light" panose="020F0302020204030204" pitchFamily="34" charset="0"/>
                  <a:cs typeface="Calibri Light" panose="020F0302020204030204" pitchFamily="34" charset="0"/>
                </a:rPr>
                <a:t>FABRIKAM RESIDENCES</a:t>
              </a:r>
            </a:p>
          </p:txBody>
        </p:sp>
      </p:grpSp>
      <p:sp>
        <p:nvSpPr>
          <p:cNvPr id="8" name="Título 7">
            <a:extLst>
              <a:ext uri="{FF2B5EF4-FFF2-40B4-BE49-F238E27FC236}">
                <a16:creationId xmlns:a16="http://schemas.microsoft.com/office/drawing/2014/main" id="{8B6C5EAB-81FF-4827-A160-22F4363C611A}"/>
              </a:ext>
            </a:extLst>
          </p:cNvPr>
          <p:cNvSpPr>
            <a:spLocks noGrp="1"/>
          </p:cNvSpPr>
          <p:nvPr>
            <p:ph type="ctrTitle"/>
          </p:nvPr>
        </p:nvSpPr>
        <p:spPr>
          <a:xfrm>
            <a:off x="6499182" y="2050262"/>
            <a:ext cx="4853573" cy="772247"/>
          </a:xfrm>
        </p:spPr>
        <p:txBody>
          <a:bodyPr rtlCol="0"/>
          <a:lstStyle/>
          <a:p>
            <a:pPr rtl="0"/>
            <a:r>
              <a:rPr lang="es-MX" dirty="0"/>
              <a:t>Muchas </a:t>
            </a:r>
            <a:r>
              <a:rPr lang="es-MX" b="0" dirty="0"/>
              <a:t>gracias.</a:t>
            </a:r>
          </a:p>
        </p:txBody>
      </p:sp>
      <p:sp>
        <p:nvSpPr>
          <p:cNvPr id="11" name="Rectángulo 10">
            <a:extLst>
              <a:ext uri="{FF2B5EF4-FFF2-40B4-BE49-F238E27FC236}">
                <a16:creationId xmlns:a16="http://schemas.microsoft.com/office/drawing/2014/main" id="{A41BC4D6-F582-113D-BC82-A1E7F0BD4C52}"/>
              </a:ext>
            </a:extLst>
          </p:cNvPr>
          <p:cNvSpPr/>
          <p:nvPr/>
        </p:nvSpPr>
        <p:spPr>
          <a:xfrm>
            <a:off x="6221656" y="3453053"/>
            <a:ext cx="820828" cy="1616252"/>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D5682CB6-5625-2646-AC85-F07852A45EE0}"/>
              </a:ext>
            </a:extLst>
          </p:cNvPr>
          <p:cNvSpPr/>
          <p:nvPr/>
        </p:nvSpPr>
        <p:spPr>
          <a:xfrm>
            <a:off x="6385014" y="2973663"/>
            <a:ext cx="5356659" cy="2123658"/>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es-ES" sz="2200" b="1" cap="none" spc="0" dirty="0">
                <a:ln w="0"/>
                <a:solidFill>
                  <a:schemeClr val="tx1">
                    <a:lumMod val="50000"/>
                  </a:schemeClr>
                </a:solidFill>
                <a:effectLst>
                  <a:outerShdw blurRad="38100" dist="19050" dir="2700000" algn="tl" rotWithShape="0">
                    <a:schemeClr val="dk1">
                      <a:alpha val="40000"/>
                    </a:schemeClr>
                  </a:outerShdw>
                </a:effectLst>
              </a:rPr>
              <a:t>David Kenshin Vega Ortiz</a:t>
            </a:r>
          </a:p>
          <a:p>
            <a:pPr marL="342900" indent="-342900">
              <a:buFont typeface="Arial" panose="020B0604020202020204" pitchFamily="34" charset="0"/>
              <a:buChar char="•"/>
            </a:pPr>
            <a:r>
              <a:rPr lang="es-ES" sz="2200" b="1" cap="none" spc="0" dirty="0">
                <a:ln w="0"/>
                <a:solidFill>
                  <a:schemeClr val="tx1">
                    <a:lumMod val="50000"/>
                  </a:schemeClr>
                </a:solidFill>
                <a:effectLst>
                  <a:outerShdw blurRad="38100" dist="19050" dir="2700000" algn="tl" rotWithShape="0">
                    <a:schemeClr val="dk1">
                      <a:alpha val="40000"/>
                    </a:schemeClr>
                  </a:outerShdw>
                </a:effectLst>
              </a:rPr>
              <a:t>Ronald Augusto Valdivia Ortiz de Zevallos</a:t>
            </a:r>
          </a:p>
          <a:p>
            <a:pPr marL="342900" indent="-342900">
              <a:buFont typeface="Arial" panose="020B0604020202020204" pitchFamily="34" charset="0"/>
              <a:buChar char="•"/>
            </a:pPr>
            <a:r>
              <a:rPr lang="es-ES" sz="2200" b="1" cap="none" spc="0" dirty="0">
                <a:ln w="0"/>
                <a:solidFill>
                  <a:schemeClr val="tx1">
                    <a:lumMod val="50000"/>
                  </a:schemeClr>
                </a:solidFill>
                <a:effectLst>
                  <a:outerShdw blurRad="38100" dist="19050" dir="2700000" algn="tl" rotWithShape="0">
                    <a:schemeClr val="dk1">
                      <a:alpha val="40000"/>
                    </a:schemeClr>
                  </a:outerShdw>
                </a:effectLst>
              </a:rPr>
              <a:t>Walter Vásquez </a:t>
            </a:r>
            <a:r>
              <a:rPr lang="es-ES" sz="2200" b="1" cap="none" spc="0" dirty="0" err="1">
                <a:ln w="0"/>
                <a:solidFill>
                  <a:schemeClr val="tx1">
                    <a:lumMod val="50000"/>
                  </a:schemeClr>
                </a:solidFill>
                <a:effectLst>
                  <a:outerShdw blurRad="38100" dist="19050" dir="2700000" algn="tl" rotWithShape="0">
                    <a:schemeClr val="dk1">
                      <a:alpha val="40000"/>
                    </a:schemeClr>
                  </a:outerShdw>
                </a:effectLst>
              </a:rPr>
              <a:t>Ccaccasto</a:t>
            </a:r>
            <a:endParaRPr lang="es-ES" sz="2200" b="1" cap="none" spc="0" dirty="0">
              <a:ln w="0"/>
              <a:solidFill>
                <a:schemeClr val="tx1">
                  <a:lumMod val="50000"/>
                </a:schemeClr>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s-ES" sz="2200" b="1" dirty="0">
                <a:ln w="0"/>
                <a:solidFill>
                  <a:schemeClr val="tx1">
                    <a:lumMod val="50000"/>
                  </a:schemeClr>
                </a:solidFill>
                <a:effectLst>
                  <a:outerShdw blurRad="38100" dist="19050" dir="2700000" algn="tl" rotWithShape="0">
                    <a:schemeClr val="dk1">
                      <a:alpha val="40000"/>
                    </a:schemeClr>
                  </a:outerShdw>
                </a:effectLst>
              </a:rPr>
              <a:t>Miguel Alfonzo Chávez Ramos</a:t>
            </a:r>
          </a:p>
          <a:p>
            <a:pPr marL="342900" indent="-342900">
              <a:buFont typeface="Arial" panose="020B0604020202020204" pitchFamily="34" charset="0"/>
              <a:buChar char="•"/>
            </a:pPr>
            <a:r>
              <a:rPr lang="es-ES" sz="2200" b="1" cap="none" spc="0" dirty="0">
                <a:ln w="0"/>
                <a:solidFill>
                  <a:schemeClr val="tx1">
                    <a:lumMod val="50000"/>
                  </a:schemeClr>
                </a:solidFill>
                <a:effectLst>
                  <a:outerShdw blurRad="38100" dist="19050" dir="2700000" algn="tl" rotWithShape="0">
                    <a:schemeClr val="dk1">
                      <a:alpha val="40000"/>
                    </a:schemeClr>
                  </a:outerShdw>
                </a:effectLst>
              </a:rPr>
              <a:t>Leydy Janet Soto Obregón</a:t>
            </a:r>
          </a:p>
          <a:p>
            <a:pPr marL="342900" indent="-342900">
              <a:buFont typeface="Arial" panose="020B0604020202020204" pitchFamily="34" charset="0"/>
              <a:buChar char="•"/>
            </a:pPr>
            <a:endParaRPr lang="es-ES" sz="2200" b="1" cap="none" spc="0" dirty="0">
              <a:ln w="0"/>
              <a:solidFill>
                <a:schemeClr val="tx1">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6095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title="Imagen de edificio">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saturation sat="0"/>
                    </a14:imgEffect>
                  </a14:imgLayer>
                </a14:imgProps>
              </a:ext>
            </a:extLst>
          </a:blip>
          <a:srcRect l="20810" r="20810"/>
          <a:stretch>
            <a:fillRect/>
          </a:stretch>
        </p:blipFill>
        <p:spPr/>
      </p:pic>
      <p:sp>
        <p:nvSpPr>
          <p:cNvPr id="10" name="Hexágono 9" descr="Hexágono liso de color oscuro en el medio de énfasis de imagen">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nvGrpSpPr>
          <p:cNvPr id="6" name="Grupo 5" descr="Bloque agrupado de iniciales de la compañía y nombre">
            <a:extLst>
              <a:ext uri="{FF2B5EF4-FFF2-40B4-BE49-F238E27FC236}">
                <a16:creationId xmlns:a16="http://schemas.microsoft.com/office/drawing/2014/main" id="{91C1EA1C-1F3E-4109-905A-96F1DC0515BC}"/>
              </a:ext>
            </a:extLst>
          </p:cNvPr>
          <p:cNvGrpSpPr/>
          <p:nvPr/>
        </p:nvGrpSpPr>
        <p:grpSpPr>
          <a:xfrm>
            <a:off x="2955850" y="2855631"/>
            <a:ext cx="1791324" cy="1118752"/>
            <a:chOff x="2955850" y="2902286"/>
            <a:chExt cx="1791324" cy="1118752"/>
          </a:xfrm>
        </p:grpSpPr>
        <p:sp>
          <p:nvSpPr>
            <p:cNvPr id="7" name="Cuadro de texto 6">
              <a:extLst>
                <a:ext uri="{FF2B5EF4-FFF2-40B4-BE49-F238E27FC236}">
                  <a16:creationId xmlns:a16="http://schemas.microsoft.com/office/drawing/2014/main" id="{4835BE9C-E4C1-41B7-ACD8-7ABEC8DF5F24}"/>
                </a:ext>
              </a:extLst>
            </p:cNvPr>
            <p:cNvSpPr txBox="1"/>
            <p:nvPr/>
          </p:nvSpPr>
          <p:spPr>
            <a:xfrm>
              <a:off x="3238428" y="2902286"/>
              <a:ext cx="1508746" cy="1015663"/>
            </a:xfrm>
            <a:prstGeom prst="rect">
              <a:avLst/>
            </a:prstGeom>
            <a:noFill/>
          </p:spPr>
          <p:txBody>
            <a:bodyPr wrap="none" rtlCol="0">
              <a:spAutoFit/>
            </a:bodyPr>
            <a:lstStyle/>
            <a:p>
              <a:pPr rtl="0"/>
              <a:r>
                <a:rPr lang="es-MX" sz="6000" b="1" dirty="0">
                  <a:latin typeface="Arial Black" panose="020B0A04020102020204" pitchFamily="34" charset="0"/>
                </a:rPr>
                <a:t>MC</a:t>
              </a:r>
            </a:p>
          </p:txBody>
        </p:sp>
        <p:sp>
          <p:nvSpPr>
            <p:cNvPr id="9" name="Cuadro de texto 8">
              <a:extLst>
                <a:ext uri="{FF2B5EF4-FFF2-40B4-BE49-F238E27FC236}">
                  <a16:creationId xmlns:a16="http://schemas.microsoft.com/office/drawing/2014/main" id="{64052DBB-CC72-4F59-92CE-00AB25EFF3F6}"/>
                </a:ext>
              </a:extLst>
            </p:cNvPr>
            <p:cNvSpPr txBox="1"/>
            <p:nvPr/>
          </p:nvSpPr>
          <p:spPr>
            <a:xfrm>
              <a:off x="2955850" y="3713261"/>
              <a:ext cx="1512273" cy="307777"/>
            </a:xfrm>
            <a:prstGeom prst="rect">
              <a:avLst/>
            </a:prstGeom>
            <a:noFill/>
          </p:spPr>
          <p:txBody>
            <a:bodyPr wrap="none" rtlCol="0">
              <a:spAutoFit/>
            </a:bodyPr>
            <a:lstStyle/>
            <a:p>
              <a:pPr rtl="0"/>
              <a:r>
                <a:rPr lang="es-MX" sz="1400" dirty="0">
                  <a:latin typeface="Calibri Light" panose="020F0302020204030204" pitchFamily="34" charset="0"/>
                  <a:cs typeface="Calibri Light" panose="020F0302020204030204" pitchFamily="34" charset="0"/>
                </a:rPr>
                <a:t>MODELO CALIDAD</a:t>
              </a:r>
            </a:p>
          </p:txBody>
        </p:sp>
      </p:grpSp>
      <p:sp>
        <p:nvSpPr>
          <p:cNvPr id="4" name="Título 3">
            <a:extLst>
              <a:ext uri="{FF2B5EF4-FFF2-40B4-BE49-F238E27FC236}">
                <a16:creationId xmlns:a16="http://schemas.microsoft.com/office/drawing/2014/main" id="{291CA16A-993E-43BA-BDDC-9E427CF951B2}"/>
              </a:ext>
            </a:extLst>
          </p:cNvPr>
          <p:cNvSpPr>
            <a:spLocks noGrp="1"/>
          </p:cNvSpPr>
          <p:nvPr>
            <p:ph type="title"/>
          </p:nvPr>
        </p:nvSpPr>
        <p:spPr>
          <a:xfrm>
            <a:off x="6283842" y="1945051"/>
            <a:ext cx="4911633" cy="910580"/>
          </a:xfrm>
        </p:spPr>
        <p:txBody>
          <a:bodyPr rtlCol="0">
            <a:normAutofit/>
          </a:bodyPr>
          <a:lstStyle/>
          <a:p>
            <a:pPr rtl="0"/>
            <a:r>
              <a:rPr lang="es-MX" dirty="0"/>
              <a:t>PARTICIPANTES :</a:t>
            </a:r>
          </a:p>
        </p:txBody>
      </p:sp>
      <p:sp>
        <p:nvSpPr>
          <p:cNvPr id="5" name="Marcador de texto 4">
            <a:extLst>
              <a:ext uri="{FF2B5EF4-FFF2-40B4-BE49-F238E27FC236}">
                <a16:creationId xmlns:a16="http://schemas.microsoft.com/office/drawing/2014/main" id="{F063A021-7C19-4C85-B48B-EFEA732C1906}"/>
              </a:ext>
            </a:extLst>
          </p:cNvPr>
          <p:cNvSpPr>
            <a:spLocks noGrp="1"/>
          </p:cNvSpPr>
          <p:nvPr>
            <p:ph type="body" idx="1"/>
          </p:nvPr>
        </p:nvSpPr>
        <p:spPr>
          <a:xfrm>
            <a:off x="6198009" y="2960693"/>
            <a:ext cx="5448559" cy="3112170"/>
          </a:xfrm>
        </p:spPr>
        <p:txBody>
          <a:bodyPr rtlCol="0">
            <a:normAutofit/>
          </a:bodyPr>
          <a:lstStyle/>
          <a:p>
            <a:pPr marL="342900" indent="-342900" algn="just" rtl="0">
              <a:buFont typeface="Wingdings" panose="05000000000000000000" pitchFamily="2" charset="2"/>
              <a:buChar char="v"/>
            </a:pPr>
            <a:r>
              <a:rPr lang="es-MX" b="1" dirty="0"/>
              <a:t>DAVID KENSHIN VEGA ORTIZ</a:t>
            </a:r>
          </a:p>
          <a:p>
            <a:pPr marL="342900" indent="-342900" algn="just" rtl="0">
              <a:buFont typeface="Wingdings" panose="05000000000000000000" pitchFamily="2" charset="2"/>
              <a:buChar char="v"/>
            </a:pPr>
            <a:r>
              <a:rPr lang="es-MX" b="1" dirty="0"/>
              <a:t>LEYDY JANET SOTO OBREGON</a:t>
            </a:r>
          </a:p>
          <a:p>
            <a:pPr marL="342900" indent="-342900" algn="just" rtl="0">
              <a:buFont typeface="Wingdings" panose="05000000000000000000" pitchFamily="2" charset="2"/>
              <a:buChar char="v"/>
            </a:pPr>
            <a:r>
              <a:rPr lang="es-MX" b="1" dirty="0"/>
              <a:t>MIGUEL ALFONZO CHAVEZ RAMOS</a:t>
            </a:r>
          </a:p>
          <a:p>
            <a:pPr marL="342900" indent="-342900" algn="just" rtl="0">
              <a:buFont typeface="Wingdings" panose="05000000000000000000" pitchFamily="2" charset="2"/>
              <a:buChar char="v"/>
            </a:pPr>
            <a:r>
              <a:rPr lang="es-MX" b="1" dirty="0"/>
              <a:t>WALTER VASQUES CCACCASTO</a:t>
            </a:r>
          </a:p>
          <a:p>
            <a:pPr marL="342900" indent="-342900" algn="just" rtl="0">
              <a:buFont typeface="Wingdings" panose="05000000000000000000" pitchFamily="2" charset="2"/>
              <a:buChar char="v"/>
            </a:pPr>
            <a:r>
              <a:rPr lang="es-MX" b="1" dirty="0"/>
              <a:t>RONALD AUGUSTO VALDIVIA ORTIZ DE ZEVALLOS</a:t>
            </a:r>
          </a:p>
        </p:txBody>
      </p:sp>
    </p:spTree>
    <p:extLst>
      <p:ext uri="{BB962C8B-B14F-4D97-AF65-F5344CB8AC3E}">
        <p14:creationId xmlns:p14="http://schemas.microsoft.com/office/powerpoint/2010/main" val="42926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ABE11BF-33A5-4653-A144-CCCBACF58C30}"/>
              </a:ext>
            </a:extLst>
          </p:cNvPr>
          <p:cNvSpPr>
            <a:spLocks noGrp="1"/>
          </p:cNvSpPr>
          <p:nvPr>
            <p:ph type="title"/>
          </p:nvPr>
        </p:nvSpPr>
        <p:spPr>
          <a:xfrm>
            <a:off x="1" y="1235242"/>
            <a:ext cx="4453329" cy="1437426"/>
          </a:xfrm>
        </p:spPr>
        <p:txBody>
          <a:bodyPr rtlCol="0">
            <a:normAutofit/>
          </a:bodyPr>
          <a:lstStyle/>
          <a:p>
            <a:pPr algn="just" rtl="0"/>
            <a:r>
              <a:rPr lang="es-MX" sz="3000" dirty="0"/>
              <a:t>CUALES SON LOS PRINCIPALES RETOS DE LAS PRUEBAS DE SOFTWARE?</a:t>
            </a:r>
            <a:endParaRPr lang="es-MX" sz="3000" b="0" dirty="0"/>
          </a:p>
        </p:txBody>
      </p:sp>
      <p:sp>
        <p:nvSpPr>
          <p:cNvPr id="7" name="Marcador de contenido 6">
            <a:extLst>
              <a:ext uri="{FF2B5EF4-FFF2-40B4-BE49-F238E27FC236}">
                <a16:creationId xmlns:a16="http://schemas.microsoft.com/office/drawing/2014/main" id="{2482DBEC-EE72-4155-ACC5-87E80C5606A9}"/>
              </a:ext>
            </a:extLst>
          </p:cNvPr>
          <p:cNvSpPr>
            <a:spLocks noGrp="1"/>
          </p:cNvSpPr>
          <p:nvPr>
            <p:ph idx="1"/>
          </p:nvPr>
        </p:nvSpPr>
        <p:spPr>
          <a:xfrm>
            <a:off x="194494" y="3035371"/>
            <a:ext cx="4890853" cy="2958275"/>
          </a:xfrm>
        </p:spPr>
        <p:txBody>
          <a:bodyPr rtlCol="0">
            <a:normAutofit/>
          </a:bodyPr>
          <a:lstStyle/>
          <a:p>
            <a:pPr lvl="0" algn="just" rtl="0"/>
            <a:r>
              <a:rPr lang="es-MX" dirty="0"/>
              <a:t>Poder asegurar lo mas rápida la calidad que estamos entregando , tambien el gasto monetario  que consume hacer de calidad </a:t>
            </a:r>
          </a:p>
        </p:txBody>
      </p:sp>
      <p:pic>
        <p:nvPicPr>
          <p:cNvPr id="13" name="Marcador de posición de imagen 12" title="Horizont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3"/>
          <a:srcRect l="23313" r="23313"/>
          <a:stretch/>
        </p:blipFill>
        <p:spPr>
          <a:xfrm>
            <a:off x="6604000" y="0"/>
            <a:ext cx="5588000" cy="6872249"/>
          </a:xfrm>
        </p:spPr>
      </p:pic>
      <p:sp>
        <p:nvSpPr>
          <p:cNvPr id="12" name="Marcador de número de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es-MX" smtClean="0"/>
              <a:pPr/>
              <a:t>3</a:t>
            </a:fld>
            <a:endParaRPr lang="es-MX" dirty="0"/>
          </a:p>
        </p:txBody>
      </p:sp>
    </p:spTree>
    <p:extLst>
      <p:ext uri="{BB962C8B-B14F-4D97-AF65-F5344CB8AC3E}">
        <p14:creationId xmlns:p14="http://schemas.microsoft.com/office/powerpoint/2010/main" val="9720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3">
            <a:extLst>
              <a:ext uri="{FF2B5EF4-FFF2-40B4-BE49-F238E27FC236}">
                <a16:creationId xmlns:a16="http://schemas.microsoft.com/office/drawing/2014/main" id="{1ABD613F-111C-41D6-9F8E-8B2C42A5E047}"/>
              </a:ext>
            </a:extLst>
          </p:cNvPr>
          <p:cNvSpPr>
            <a:spLocks noGrp="1"/>
          </p:cNvSpPr>
          <p:nvPr>
            <p:ph type="title"/>
          </p:nvPr>
        </p:nvSpPr>
        <p:spPr>
          <a:xfrm>
            <a:off x="22693" y="1171924"/>
            <a:ext cx="4114800" cy="1689081"/>
          </a:xfrm>
        </p:spPr>
        <p:txBody>
          <a:bodyPr rtlCol="0">
            <a:noAutofit/>
          </a:bodyPr>
          <a:lstStyle/>
          <a:p>
            <a:pPr algn="just" rtl="0"/>
            <a:r>
              <a:rPr lang="es-MX" sz="3000" dirty="0"/>
              <a:t>QUE BUENAS PRACTICAS DE TESTING CONSIDERA QUE DEBEN ADOPTAR LAS ORGANIZACIONES?</a:t>
            </a:r>
            <a:endParaRPr lang="es-MX" sz="3000" b="0" dirty="0"/>
          </a:p>
        </p:txBody>
      </p:sp>
      <p:sp>
        <p:nvSpPr>
          <p:cNvPr id="42" name="Marcador de contenido 6">
            <a:extLst>
              <a:ext uri="{FF2B5EF4-FFF2-40B4-BE49-F238E27FC236}">
                <a16:creationId xmlns:a16="http://schemas.microsoft.com/office/drawing/2014/main" id="{55EACD59-7C51-4810-94C6-BCB4D12346DC}"/>
              </a:ext>
            </a:extLst>
          </p:cNvPr>
          <p:cNvSpPr>
            <a:spLocks noGrp="1"/>
          </p:cNvSpPr>
          <p:nvPr>
            <p:ph idx="1"/>
          </p:nvPr>
        </p:nvSpPr>
        <p:spPr>
          <a:xfrm>
            <a:off x="304802" y="3129540"/>
            <a:ext cx="6946230" cy="3591935"/>
          </a:xfrm>
        </p:spPr>
        <p:txBody>
          <a:bodyPr rtlCol="0">
            <a:normAutofit/>
          </a:bodyPr>
          <a:lstStyle/>
          <a:p>
            <a:pPr lvl="0" algn="just" rtl="0"/>
            <a:r>
              <a:rPr lang="es-MX" dirty="0"/>
              <a:t>Asegurar lo que el cliente quiere para su software y por otro lado que el software lo haga bien que sea de calidad ,tambien asegurando a lo largo del requerimiento que tome la idea de lo que el cliente quiere y que el tester ayude a validar los requerimientos brindando estos casos a los analistas, desarrolladores para que ayude a complementar para tener un</a:t>
            </a:r>
          </a:p>
        </p:txBody>
      </p:sp>
      <p:pic>
        <p:nvPicPr>
          <p:cNvPr id="59" name="Marcador de posición de imagen 58" title="Edificio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srcRect l="13492" r="13492"/>
          <a:stretch>
            <a:fillRect/>
          </a:stretch>
        </p:blipFill>
        <p:spPr/>
      </p:pic>
      <p:sp>
        <p:nvSpPr>
          <p:cNvPr id="10" name="Marcador de número de diapositiva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rtlCol="0"/>
          <a:lstStyle/>
          <a:p>
            <a:pPr rtl="0"/>
            <a:fld id="{8699F50C-BE38-4BD0-BA84-9B090E1F2B9B}" type="slidenum">
              <a:rPr lang="es-MX" smtClean="0"/>
              <a:pPr/>
              <a:t>4</a:t>
            </a:fld>
            <a:endParaRPr lang="es-MX" dirty="0"/>
          </a:p>
        </p:txBody>
      </p:sp>
    </p:spTree>
    <p:extLst>
      <p:ext uri="{BB962C8B-B14F-4D97-AF65-F5344CB8AC3E}">
        <p14:creationId xmlns:p14="http://schemas.microsoft.com/office/powerpoint/2010/main" val="320546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E3E5EE03-FBF6-46F5-8085-716AC6CE1C8C}"/>
              </a:ext>
            </a:extLst>
          </p:cNvPr>
          <p:cNvSpPr>
            <a:spLocks noGrp="1"/>
          </p:cNvSpPr>
          <p:nvPr>
            <p:ph type="title"/>
          </p:nvPr>
        </p:nvSpPr>
        <p:spPr>
          <a:xfrm>
            <a:off x="160421" y="88399"/>
            <a:ext cx="6930189" cy="1147969"/>
          </a:xfrm>
        </p:spPr>
        <p:txBody>
          <a:bodyPr rtlCol="0">
            <a:normAutofit/>
          </a:bodyPr>
          <a:lstStyle/>
          <a:p>
            <a:pPr algn="just" rtl="0"/>
            <a:r>
              <a:rPr lang="es-MX" sz="3000" dirty="0"/>
              <a:t>QUE RECOMENDACIONES PUEDE DAR SOBRE EL DISEÑO DE PRUEBAS?</a:t>
            </a:r>
            <a:endParaRPr lang="es-MX" sz="3000" b="0" dirty="0"/>
          </a:p>
        </p:txBody>
      </p:sp>
      <p:sp>
        <p:nvSpPr>
          <p:cNvPr id="18" name="Marcador de contenido 17">
            <a:extLst>
              <a:ext uri="{FF2B5EF4-FFF2-40B4-BE49-F238E27FC236}">
                <a16:creationId xmlns:a16="http://schemas.microsoft.com/office/drawing/2014/main" id="{C955AFB3-173C-4848-B3E9-1375591B297E}"/>
              </a:ext>
            </a:extLst>
          </p:cNvPr>
          <p:cNvSpPr>
            <a:spLocks noGrp="1"/>
          </p:cNvSpPr>
          <p:nvPr>
            <p:ph sz="quarter" idx="15"/>
          </p:nvPr>
        </p:nvSpPr>
        <p:spPr>
          <a:xfrm>
            <a:off x="540188" y="1570625"/>
            <a:ext cx="7480863" cy="3209924"/>
          </a:xfrm>
        </p:spPr>
        <p:txBody>
          <a:bodyPr rtlCol="0">
            <a:normAutofit/>
          </a:bodyPr>
          <a:lstStyle/>
          <a:p>
            <a:pPr algn="just" rtl="0">
              <a:buClr>
                <a:schemeClr val="accent2"/>
              </a:buClr>
            </a:pPr>
            <a:r>
              <a:rPr lang="es-MX" b="1" dirty="0"/>
              <a:t>Recomendación de las pruebas sean lo más objetivos y pequeño posibles y que pueda facilitar a cualquier persona como analistas funcionales y tester ejecutores o como usuarios finales y poder entender que se probando exactamente los suficiente pequeño para que tenga un solo punto de verificación. Y que tenga descripción y priorización de la prueba que es muy importante.</a:t>
            </a:r>
          </a:p>
          <a:p>
            <a:pPr algn="just" rtl="0">
              <a:buClr>
                <a:schemeClr val="accent2"/>
              </a:buClr>
            </a:pPr>
            <a:endParaRPr lang="es-MX" b="1" dirty="0"/>
          </a:p>
        </p:txBody>
      </p:sp>
      <p:sp>
        <p:nvSpPr>
          <p:cNvPr id="21" name="Marcador de número de diapositiva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es-MX" smtClean="0"/>
              <a:pPr/>
              <a:t>5</a:t>
            </a:fld>
            <a:endParaRPr lang="es-MX" dirty="0"/>
          </a:p>
        </p:txBody>
      </p:sp>
      <p:pic>
        <p:nvPicPr>
          <p:cNvPr id="5128" name="Picture 8" descr="Cómo redactar casos de prueba: Guía completa de QAwerk | QAwerk">
            <a:extLst>
              <a:ext uri="{FF2B5EF4-FFF2-40B4-BE49-F238E27FC236}">
                <a16:creationId xmlns:a16="http://schemas.microsoft.com/office/drawing/2014/main" id="{A772754B-A2D0-2F82-16A0-471F97642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105" y="4099560"/>
            <a:ext cx="4903894" cy="275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51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3">
            <a:extLst>
              <a:ext uri="{FF2B5EF4-FFF2-40B4-BE49-F238E27FC236}">
                <a16:creationId xmlns:a16="http://schemas.microsoft.com/office/drawing/2014/main" id="{92896B42-4638-40D0-8887-7AB8D1D86B3D}"/>
              </a:ext>
            </a:extLst>
          </p:cNvPr>
          <p:cNvSpPr>
            <a:spLocks noGrp="1"/>
          </p:cNvSpPr>
          <p:nvPr>
            <p:ph type="title"/>
          </p:nvPr>
        </p:nvSpPr>
        <p:spPr>
          <a:xfrm>
            <a:off x="165752" y="397224"/>
            <a:ext cx="6475680" cy="1147969"/>
          </a:xfrm>
        </p:spPr>
        <p:txBody>
          <a:bodyPr rtlCol="0">
            <a:normAutofit fontScale="90000"/>
          </a:bodyPr>
          <a:lstStyle/>
          <a:p>
            <a:pPr algn="just" rtl="0"/>
            <a:r>
              <a:rPr lang="es-MX" sz="3000" dirty="0"/>
              <a:t>QUE RETOS SE PUEDEN RESOLVER A TRAVES DE HERRAMIENTAS O AUTOMATIZACION DE PRUEBAS?</a:t>
            </a:r>
            <a:endParaRPr lang="es-MX" sz="3000" b="0" dirty="0"/>
          </a:p>
        </p:txBody>
      </p:sp>
      <p:sp>
        <p:nvSpPr>
          <p:cNvPr id="33" name="Marcador de texto 32">
            <a:extLst>
              <a:ext uri="{FF2B5EF4-FFF2-40B4-BE49-F238E27FC236}">
                <a16:creationId xmlns:a16="http://schemas.microsoft.com/office/drawing/2014/main" id="{7CFD0302-279C-8A48-9E27-AD5B08D6501E}"/>
              </a:ext>
            </a:extLst>
          </p:cNvPr>
          <p:cNvSpPr>
            <a:spLocks noGrp="1"/>
          </p:cNvSpPr>
          <p:nvPr>
            <p:ph type="body" sz="quarter" idx="19"/>
          </p:nvPr>
        </p:nvSpPr>
        <p:spPr>
          <a:xfrm>
            <a:off x="243056" y="1908827"/>
            <a:ext cx="7200481" cy="4083888"/>
          </a:xfrm>
        </p:spPr>
        <p:txBody>
          <a:bodyPr rtlCol="0"/>
          <a:lstStyle/>
          <a:p>
            <a:pPr marL="342900" indent="-342900" algn="just" rtl="0">
              <a:buClr>
                <a:schemeClr val="accent2"/>
              </a:buClr>
              <a:buFont typeface="Arial" panose="020B0604020202020204" pitchFamily="34" charset="0"/>
              <a:buChar char="•"/>
            </a:pPr>
            <a:r>
              <a:rPr lang="es-MX" b="1" dirty="0"/>
              <a:t>Según el video hay tres herramientas que se usan en la industria, uno ve la gestión de prueba, dos  automatizaciones de pruebas que ayuda alguno en regresiones automáticas y como ultimo la herramienta de estrés test que sirven para medir la performance de algunas transacciones del software para hacer pruebas de volumen de estrés y probar los requerimientos no funcionales del software.</a:t>
            </a:r>
          </a:p>
          <a:p>
            <a:pPr marL="342900" indent="-342900" algn="just" rtl="0">
              <a:buClr>
                <a:schemeClr val="accent2"/>
              </a:buClr>
              <a:buFont typeface="Arial" panose="020B0604020202020204" pitchFamily="34" charset="0"/>
              <a:buChar char="•"/>
            </a:pPr>
            <a:endParaRPr lang="es-MX" b="1" dirty="0"/>
          </a:p>
        </p:txBody>
      </p:sp>
      <p:sp>
        <p:nvSpPr>
          <p:cNvPr id="4" name="Marcador de número de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es-MX" smtClean="0"/>
              <a:pPr/>
              <a:t>6</a:t>
            </a:fld>
            <a:endParaRPr lang="es-MX" dirty="0"/>
          </a:p>
        </p:txBody>
      </p:sp>
      <p:pic>
        <p:nvPicPr>
          <p:cNvPr id="4098" name="Picture 2" descr="Qué es la automatización de procesos - SuperVentaMovil">
            <a:extLst>
              <a:ext uri="{FF2B5EF4-FFF2-40B4-BE49-F238E27FC236}">
                <a16:creationId xmlns:a16="http://schemas.microsoft.com/office/drawing/2014/main" id="{4665A7C0-DF37-E71F-F926-C90B194F0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1435" y="3950771"/>
            <a:ext cx="4275763" cy="2378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4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3">
            <a:extLst>
              <a:ext uri="{FF2B5EF4-FFF2-40B4-BE49-F238E27FC236}">
                <a16:creationId xmlns:a16="http://schemas.microsoft.com/office/drawing/2014/main" id="{F64048FA-1C7E-4BEF-8273-A6490A2211F4}"/>
              </a:ext>
            </a:extLst>
          </p:cNvPr>
          <p:cNvSpPr>
            <a:spLocks noGrp="1"/>
          </p:cNvSpPr>
          <p:nvPr>
            <p:ph type="title"/>
          </p:nvPr>
        </p:nvSpPr>
        <p:spPr>
          <a:xfrm>
            <a:off x="0" y="706187"/>
            <a:ext cx="8470232" cy="1844361"/>
          </a:xfrm>
        </p:spPr>
        <p:txBody>
          <a:bodyPr rtlCol="0">
            <a:noAutofit/>
          </a:bodyPr>
          <a:lstStyle/>
          <a:p>
            <a:pPr algn="just" rtl="0"/>
            <a:r>
              <a:rPr lang="es-MX" sz="3000" dirty="0"/>
              <a:t>ADEMAS DEL CONOCIMIENTO TECNICO PARA LA EJECUCION DE PRUEBAS, QUE OTROS CONOCIMIENTOS SON NECESARIOS PARA ARMAR UN AREA DE PRUEBAS?</a:t>
            </a:r>
            <a:endParaRPr lang="es-MX" sz="3000" b="0" dirty="0"/>
          </a:p>
        </p:txBody>
      </p:sp>
      <p:sp>
        <p:nvSpPr>
          <p:cNvPr id="4" name="Marcador de número de diapositiva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rtlCol="0"/>
          <a:lstStyle/>
          <a:p>
            <a:pPr rtl="0"/>
            <a:fld id="{8699F50C-BE38-4BD0-BA84-9B090E1F2B9B}" type="slidenum">
              <a:rPr lang="es-MX" smtClean="0"/>
              <a:pPr/>
              <a:t>7</a:t>
            </a:fld>
            <a:endParaRPr lang="es-MX" dirty="0"/>
          </a:p>
        </p:txBody>
      </p:sp>
      <p:sp>
        <p:nvSpPr>
          <p:cNvPr id="8" name="Marcador de contenido 17">
            <a:extLst>
              <a:ext uri="{FF2B5EF4-FFF2-40B4-BE49-F238E27FC236}">
                <a16:creationId xmlns:a16="http://schemas.microsoft.com/office/drawing/2014/main" id="{43D8BE11-BC52-61B1-ACDC-F40526F08E29}"/>
              </a:ext>
            </a:extLst>
          </p:cNvPr>
          <p:cNvSpPr txBox="1">
            <a:spLocks/>
          </p:cNvSpPr>
          <p:nvPr/>
        </p:nvSpPr>
        <p:spPr>
          <a:xfrm>
            <a:off x="494684" y="2941889"/>
            <a:ext cx="7480863" cy="3209924"/>
          </a:xfrm>
          <a:prstGeom prst="rect">
            <a:avLst/>
          </a:prstGeom>
        </p:spPr>
        <p:txBody>
          <a:bodyPr rtlCol="0">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chemeClr val="accent2"/>
              </a:buClr>
            </a:pPr>
            <a:r>
              <a:rPr lang="es-MX" b="1" i="0" dirty="0">
                <a:solidFill>
                  <a:srgbClr val="ECECEC"/>
                </a:solidFill>
                <a:effectLst/>
                <a:latin typeface="Söhne"/>
              </a:rPr>
              <a:t>Armar un área de pruebas efectiva va más allá del conocimiento técnico específico sobre cómo ejecutar pruebas. Estos conocimientos complementarios son fundamentales para el éxito en la creación y gestión de un área de pruebas efectiva.</a:t>
            </a:r>
            <a:endParaRPr lang="es-MX" b="1" dirty="0">
              <a:solidFill>
                <a:schemeClr val="bg1"/>
              </a:solidFill>
            </a:endParaRPr>
          </a:p>
        </p:txBody>
      </p:sp>
      <p:pic>
        <p:nvPicPr>
          <p:cNvPr id="3074" name="Picture 2" descr="Qué son los casos de pruebas?. Para nadie es un secreto que el inmenso… |  by Grupo Carricay | Grupo Carricay | Medium">
            <a:extLst>
              <a:ext uri="{FF2B5EF4-FFF2-40B4-BE49-F238E27FC236}">
                <a16:creationId xmlns:a16="http://schemas.microsoft.com/office/drawing/2014/main" id="{67399BAF-6603-F62C-65E1-C9D1517D7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2941889"/>
            <a:ext cx="45720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70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5D68E2-1D82-CD0C-9411-AED3854818CF}"/>
              </a:ext>
            </a:extLst>
          </p:cNvPr>
          <p:cNvSpPr>
            <a:spLocks noGrp="1"/>
          </p:cNvSpPr>
          <p:nvPr>
            <p:ph type="title"/>
          </p:nvPr>
        </p:nvSpPr>
        <p:spPr>
          <a:xfrm>
            <a:off x="7274638" y="1300079"/>
            <a:ext cx="4921199" cy="1844842"/>
          </a:xfrm>
        </p:spPr>
        <p:txBody>
          <a:bodyPr>
            <a:normAutofit fontScale="90000"/>
          </a:bodyPr>
          <a:lstStyle/>
          <a:p>
            <a:pPr algn="just"/>
            <a:r>
              <a:rPr lang="es-MX" sz="3000" dirty="0"/>
              <a:t>PUEDEN LAS PRUEBAS GARANTIZAR EL CUMPLIMIENTO DE LOS OBJETIVOS DE NEGOCIO? COMO?</a:t>
            </a:r>
          </a:p>
        </p:txBody>
      </p:sp>
      <p:pic>
        <p:nvPicPr>
          <p:cNvPr id="6" name="Marcador de posición de imagen 16" title="Imagen de edificio">
            <a:extLst>
              <a:ext uri="{FF2B5EF4-FFF2-40B4-BE49-F238E27FC236}">
                <a16:creationId xmlns:a16="http://schemas.microsoft.com/office/drawing/2014/main" id="{AD2063C0-2C82-319F-F23D-7D53FFE75D1B}"/>
              </a:ext>
            </a:extLst>
          </p:cNvPr>
          <p:cNvPicPr>
            <a:picLocks noGrp="1" noChangeAspect="1"/>
          </p:cNvPicPr>
          <p:nvPr>
            <p:ph type="pic" sz="quarter" idx="13"/>
          </p:nvPr>
        </p:nvPicPr>
        <p:blipFill>
          <a:blip r:embed="rId2"/>
          <a:srcRect l="20743" r="20743"/>
          <a:stretch>
            <a:fillRect/>
          </a:stretch>
        </p:blipFill>
        <p:spPr>
          <a:xfrm>
            <a:off x="1683398" y="860944"/>
            <a:ext cx="4428523" cy="5137089"/>
          </a:xfrm>
        </p:spPr>
      </p:pic>
      <p:sp>
        <p:nvSpPr>
          <p:cNvPr id="7" name="Hexágono 6" descr="Hexágono liso de color oscuro en el medio de un énfasis de imagen">
            <a:extLst>
              <a:ext uri="{FF2B5EF4-FFF2-40B4-BE49-F238E27FC236}">
                <a16:creationId xmlns:a16="http://schemas.microsoft.com/office/drawing/2014/main" id="{B3BF5363-3FAD-9B81-1366-135A6BD44653}"/>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nvGrpSpPr>
          <p:cNvPr id="8" name="Grupo 7" descr="Grupo de información de nombre y logotipo de la compañía&#10;">
            <a:extLst>
              <a:ext uri="{FF2B5EF4-FFF2-40B4-BE49-F238E27FC236}">
                <a16:creationId xmlns:a16="http://schemas.microsoft.com/office/drawing/2014/main" id="{BA72C3FB-EDB7-BDDD-4C77-50AC0DD5A686}"/>
              </a:ext>
            </a:extLst>
          </p:cNvPr>
          <p:cNvGrpSpPr/>
          <p:nvPr/>
        </p:nvGrpSpPr>
        <p:grpSpPr>
          <a:xfrm>
            <a:off x="2955850" y="2855631"/>
            <a:ext cx="1791324" cy="1118752"/>
            <a:chOff x="2955850" y="2902286"/>
            <a:chExt cx="1791324" cy="1118752"/>
          </a:xfrm>
        </p:grpSpPr>
        <p:sp>
          <p:nvSpPr>
            <p:cNvPr id="9" name="Cuadro de texto 19">
              <a:extLst>
                <a:ext uri="{FF2B5EF4-FFF2-40B4-BE49-F238E27FC236}">
                  <a16:creationId xmlns:a16="http://schemas.microsoft.com/office/drawing/2014/main" id="{1CA8F019-E449-A2E4-FD5B-C9AE5F2ECC70}"/>
                </a:ext>
              </a:extLst>
            </p:cNvPr>
            <p:cNvSpPr txBox="1"/>
            <p:nvPr/>
          </p:nvSpPr>
          <p:spPr>
            <a:xfrm>
              <a:off x="3238428" y="2902286"/>
              <a:ext cx="1508746" cy="1015663"/>
            </a:xfrm>
            <a:prstGeom prst="rect">
              <a:avLst/>
            </a:prstGeom>
            <a:noFill/>
          </p:spPr>
          <p:txBody>
            <a:bodyPr wrap="none" rtlCol="0">
              <a:spAutoFit/>
            </a:bodyPr>
            <a:lstStyle/>
            <a:p>
              <a:pPr rtl="0"/>
              <a:r>
                <a:rPr lang="es-MX" sz="6000" b="1" dirty="0">
                  <a:solidFill>
                    <a:schemeClr val="bg1"/>
                  </a:solidFill>
                  <a:latin typeface="Arial Black" panose="020B0A04020102020204" pitchFamily="34" charset="0"/>
                </a:rPr>
                <a:t>MC</a:t>
              </a:r>
            </a:p>
          </p:txBody>
        </p:sp>
        <p:sp>
          <p:nvSpPr>
            <p:cNvPr id="10" name="Cuadro de texto 20">
              <a:extLst>
                <a:ext uri="{FF2B5EF4-FFF2-40B4-BE49-F238E27FC236}">
                  <a16:creationId xmlns:a16="http://schemas.microsoft.com/office/drawing/2014/main" id="{C7F24EBD-C46D-B5A6-0642-029B882F9A4D}"/>
                </a:ext>
              </a:extLst>
            </p:cNvPr>
            <p:cNvSpPr txBox="1"/>
            <p:nvPr/>
          </p:nvSpPr>
          <p:spPr>
            <a:xfrm>
              <a:off x="2955850" y="3713261"/>
              <a:ext cx="1512273" cy="307777"/>
            </a:xfrm>
            <a:prstGeom prst="rect">
              <a:avLst/>
            </a:prstGeom>
            <a:noFill/>
          </p:spPr>
          <p:txBody>
            <a:bodyPr wrap="none" rtlCol="0">
              <a:spAutoFit/>
            </a:bodyPr>
            <a:lstStyle/>
            <a:p>
              <a:pPr rtl="0"/>
              <a:r>
                <a:rPr lang="es-MX" sz="1400" dirty="0">
                  <a:solidFill>
                    <a:schemeClr val="bg1"/>
                  </a:solidFill>
                  <a:latin typeface="Calibri Light" panose="020F0302020204030204" pitchFamily="34" charset="0"/>
                  <a:cs typeface="Calibri Light" panose="020F0302020204030204" pitchFamily="34" charset="0"/>
                </a:rPr>
                <a:t>MODELO CALIDAD</a:t>
              </a:r>
            </a:p>
          </p:txBody>
        </p:sp>
      </p:grpSp>
      <p:sp>
        <p:nvSpPr>
          <p:cNvPr id="12" name="Marcador de contenido 6">
            <a:extLst>
              <a:ext uri="{FF2B5EF4-FFF2-40B4-BE49-F238E27FC236}">
                <a16:creationId xmlns:a16="http://schemas.microsoft.com/office/drawing/2014/main" id="{8B11BA01-39F6-FF1E-1A4A-2932755A2B28}"/>
              </a:ext>
            </a:extLst>
          </p:cNvPr>
          <p:cNvSpPr txBox="1">
            <a:spLocks/>
          </p:cNvSpPr>
          <p:nvPr/>
        </p:nvSpPr>
        <p:spPr>
          <a:xfrm>
            <a:off x="6111921" y="3363462"/>
            <a:ext cx="5968112" cy="3591935"/>
          </a:xfrm>
          <a:prstGeom prst="rect">
            <a:avLst/>
          </a:prstGeom>
        </p:spPr>
        <p:txBody>
          <a:bodyPr rtlCol="0">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tx1"/>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MX" b="1" i="0" dirty="0">
                <a:solidFill>
                  <a:schemeClr val="tx1">
                    <a:lumMod val="50000"/>
                  </a:schemeClr>
                </a:solidFill>
                <a:effectLst/>
              </a:rPr>
              <a:t>Las pruebas por sí solas no pueden garantizar el cumplimiento de los objetivos de negocio, ya que el éxito en la negociación y en la consecución de acuerdos comerciales depende de una variedad de factores, incluyendo habilidades interpersonales, conocimiento del dominio del negocio y la capacidad de entender y satisfacer las necesidades de todas las partes involucradas. </a:t>
            </a:r>
            <a:endParaRPr lang="es-MX" b="1" dirty="0">
              <a:solidFill>
                <a:schemeClr val="tx1">
                  <a:lumMod val="50000"/>
                </a:schemeClr>
              </a:solidFill>
            </a:endParaRPr>
          </a:p>
        </p:txBody>
      </p:sp>
    </p:spTree>
    <p:extLst>
      <p:ext uri="{BB962C8B-B14F-4D97-AF65-F5344CB8AC3E}">
        <p14:creationId xmlns:p14="http://schemas.microsoft.com/office/powerpoint/2010/main" val="345998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4D95CC-AEA7-5954-1009-864F5B5BADF4}"/>
              </a:ext>
            </a:extLst>
          </p:cNvPr>
          <p:cNvSpPr>
            <a:spLocks noGrp="1"/>
          </p:cNvSpPr>
          <p:nvPr>
            <p:ph type="title"/>
          </p:nvPr>
        </p:nvSpPr>
        <p:spPr>
          <a:xfrm>
            <a:off x="0" y="1417571"/>
            <a:ext cx="4700337" cy="1215566"/>
          </a:xfrm>
        </p:spPr>
        <p:txBody>
          <a:bodyPr>
            <a:noAutofit/>
          </a:bodyPr>
          <a:lstStyle/>
          <a:p>
            <a:pPr algn="just"/>
            <a:r>
              <a:rPr lang="es-MX" sz="3000" dirty="0"/>
              <a:t>CUAL ES EL PERFIL DE UNA PERSONA ENCARGADA DEL AREA DE TESTING?</a:t>
            </a:r>
          </a:p>
        </p:txBody>
      </p:sp>
      <p:pic>
        <p:nvPicPr>
          <p:cNvPr id="10" name="Marcador de posición de imagen 9">
            <a:extLst>
              <a:ext uri="{FF2B5EF4-FFF2-40B4-BE49-F238E27FC236}">
                <a16:creationId xmlns:a16="http://schemas.microsoft.com/office/drawing/2014/main" id="{17252E32-5C8F-7229-FB89-99746A51EE40}"/>
              </a:ext>
            </a:extLst>
          </p:cNvPr>
          <p:cNvPicPr>
            <a:picLocks noGrp="1" noChangeAspect="1"/>
          </p:cNvPicPr>
          <p:nvPr>
            <p:ph type="pic" sz="quarter" idx="10"/>
          </p:nvPr>
        </p:nvPicPr>
        <p:blipFill>
          <a:blip r:embed="rId2"/>
          <a:srcRect l="22864" r="22864"/>
          <a:stretch>
            <a:fillRect/>
          </a:stretch>
        </p:blipFill>
        <p:spPr/>
      </p:pic>
      <p:sp>
        <p:nvSpPr>
          <p:cNvPr id="7" name="Marcador de número de diapositiva 6">
            <a:extLst>
              <a:ext uri="{FF2B5EF4-FFF2-40B4-BE49-F238E27FC236}">
                <a16:creationId xmlns:a16="http://schemas.microsoft.com/office/drawing/2014/main" id="{45B2A2CE-9657-E9BD-3173-9886CE76E1C1}"/>
              </a:ext>
            </a:extLst>
          </p:cNvPr>
          <p:cNvSpPr>
            <a:spLocks noGrp="1"/>
          </p:cNvSpPr>
          <p:nvPr>
            <p:ph type="sldNum" sz="quarter" idx="15"/>
          </p:nvPr>
        </p:nvSpPr>
        <p:spPr/>
        <p:txBody>
          <a:bodyPr/>
          <a:lstStyle/>
          <a:p>
            <a:pPr rtl="0"/>
            <a:fld id="{8699F50C-BE38-4BD0-BA84-9B090E1F2B9B}" type="slidenum">
              <a:rPr lang="es-MX" noProof="0" smtClean="0"/>
              <a:t>9</a:t>
            </a:fld>
            <a:endParaRPr lang="es-MX" noProof="0" dirty="0"/>
          </a:p>
        </p:txBody>
      </p:sp>
      <p:sp>
        <p:nvSpPr>
          <p:cNvPr id="8" name="Marcador de contenido 6">
            <a:extLst>
              <a:ext uri="{FF2B5EF4-FFF2-40B4-BE49-F238E27FC236}">
                <a16:creationId xmlns:a16="http://schemas.microsoft.com/office/drawing/2014/main" id="{06F65B18-2880-9DEC-3357-BDB4644C37A0}"/>
              </a:ext>
            </a:extLst>
          </p:cNvPr>
          <p:cNvSpPr>
            <a:spLocks noGrp="1"/>
          </p:cNvSpPr>
          <p:nvPr>
            <p:ph idx="1"/>
          </p:nvPr>
        </p:nvSpPr>
        <p:spPr>
          <a:xfrm>
            <a:off x="0" y="2745726"/>
            <a:ext cx="7247740" cy="3975749"/>
          </a:xfrm>
        </p:spPr>
        <p:txBody>
          <a:bodyPr rtlCol="0">
            <a:normAutofit/>
          </a:bodyPr>
          <a:lstStyle/>
          <a:p>
            <a:pPr lvl="0" algn="just" rtl="0"/>
            <a:r>
              <a:rPr lang="es-MX" dirty="0"/>
              <a:t>El perfil de una persona encargado del área de testing, tambien conocido como tester de software, generalmente incluye habilidades técnicas, capacidad para trabajar en equipo, atencion al detalle, habilidades de comunicación, pensamiento lógico, etc.</a:t>
            </a:r>
          </a:p>
          <a:p>
            <a:pPr lvl="0" algn="just" rtl="0"/>
            <a:r>
              <a:rPr lang="es-MX" dirty="0"/>
              <a:t>El analista QA, que también se encarga del control de calidad en el área de IT, debe tener habilidades de comunicación, pensamiento creativo,</a:t>
            </a:r>
          </a:p>
          <a:p>
            <a:pPr lvl="0" algn="just" rtl="0"/>
            <a:r>
              <a:rPr lang="es-MX" dirty="0"/>
              <a:t>orientación a los detalles y capacidad para reportar errores y problemas a los desarrolladores y accionistas.</a:t>
            </a:r>
          </a:p>
        </p:txBody>
      </p:sp>
    </p:spTree>
    <p:extLst>
      <p:ext uri="{BB962C8B-B14F-4D97-AF65-F5344CB8AC3E}">
        <p14:creationId xmlns:p14="http://schemas.microsoft.com/office/powerpoint/2010/main" val="4117304067"/>
      </p:ext>
    </p:extLst>
  </p:cSld>
  <p:clrMapOvr>
    <a:masterClrMapping/>
  </p:clrMapOvr>
</p:sld>
</file>

<file path=ppt/theme/theme1.xml><?xml version="1.0" encoding="utf-8"?>
<a:theme xmlns:a="http://schemas.openxmlformats.org/drawingml/2006/main" name="Tema de Offic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649_TF89027928" id="{91D2C59B-9C41-4D84-B927-692D7750DAE1}" vid="{9715CC43-D2BD-4097-AA1F-F5C696CDC65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hexágonos oscura</Template>
  <TotalTime>149</TotalTime>
  <Words>911</Words>
  <Application>Microsoft Office PowerPoint</Application>
  <PresentationFormat>Panorámica</PresentationFormat>
  <Paragraphs>67</Paragraphs>
  <Slides>13</Slides>
  <Notes>8</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13</vt:i4>
      </vt:variant>
    </vt:vector>
  </HeadingPairs>
  <TitlesOfParts>
    <vt:vector size="23" baseType="lpstr">
      <vt:lpstr>__fkGroteskNeue_532e43</vt:lpstr>
      <vt:lpstr>Arial</vt:lpstr>
      <vt:lpstr>Arial Black</vt:lpstr>
      <vt:lpstr>Calibri</vt:lpstr>
      <vt:lpstr>Calibri Light</vt:lpstr>
      <vt:lpstr>Söhne</vt:lpstr>
      <vt:lpstr>Times New Roman</vt:lpstr>
      <vt:lpstr>var(--font-berkeley-mono)</vt:lpstr>
      <vt:lpstr>Wingdings</vt:lpstr>
      <vt:lpstr>Tema de Office</vt:lpstr>
      <vt:lpstr>MODELO DE CALIDAD DE SOFTWARE</vt:lpstr>
      <vt:lpstr>PARTICIPANTES :</vt:lpstr>
      <vt:lpstr>CUALES SON LOS PRINCIPALES RETOS DE LAS PRUEBAS DE SOFTWARE?</vt:lpstr>
      <vt:lpstr>QUE BUENAS PRACTICAS DE TESTING CONSIDERA QUE DEBEN ADOPTAR LAS ORGANIZACIONES?</vt:lpstr>
      <vt:lpstr>QUE RECOMENDACIONES PUEDE DAR SOBRE EL DISEÑO DE PRUEBAS?</vt:lpstr>
      <vt:lpstr>QUE RETOS SE PUEDEN RESOLVER A TRAVES DE HERRAMIENTAS O AUTOMATIZACION DE PRUEBAS?</vt:lpstr>
      <vt:lpstr>ADEMAS DEL CONOCIMIENTO TECNICO PARA LA EJECUCION DE PRUEBAS, QUE OTROS CONOCIMIENTOS SON NECESARIOS PARA ARMAR UN AREA DE PRUEBAS?</vt:lpstr>
      <vt:lpstr>PUEDEN LAS PRUEBAS GARANTIZAR EL CUMPLIMIENTO DE LOS OBJETIVOS DE NEGOCIO? COMO?</vt:lpstr>
      <vt:lpstr>CUAL ES EL PERFIL DE UNA PERSONA ENCARGADA DEL AREA DE TESTING?</vt:lpstr>
      <vt:lpstr>CREES QUE LA FIGURA DE TESTER, COMO ENTE INDEPENDIENTE DEL DESARROLLO, ESTA EN DECADENCIA?</vt:lpstr>
      <vt:lpstr>COMENTE ARGUMENTOS DE NEGOCIO POR LO QUE ES RENTABLE ABORDAR LAS ACTIVIDADES DE PRUEBAS</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CALIDAD DE SOFTWARE</dc:title>
  <dc:creator>a19202278 (Vega Ortiz, David Kenshin)</dc:creator>
  <cp:lastModifiedBy>a19202278 (Vega Ortiz, David Kenshin)</cp:lastModifiedBy>
  <cp:revision>1</cp:revision>
  <dcterms:created xsi:type="dcterms:W3CDTF">2024-02-17T00:51:44Z</dcterms:created>
  <dcterms:modified xsi:type="dcterms:W3CDTF">2024-02-17T03:20:58Z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2018-08-01T18:19:24.2566460Z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