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2"/>
  </p:notesMasterIdLst>
  <p:handoutMasterIdLst>
    <p:handoutMasterId r:id="rId23"/>
  </p:handoutMasterIdLst>
  <p:sldIdLst>
    <p:sldId id="2549" r:id="rId2"/>
    <p:sldId id="2561" r:id="rId3"/>
    <p:sldId id="2552" r:id="rId4"/>
    <p:sldId id="2553" r:id="rId5"/>
    <p:sldId id="2554" r:id="rId6"/>
    <p:sldId id="2548" r:id="rId7"/>
    <p:sldId id="2558" r:id="rId8"/>
    <p:sldId id="2537" r:id="rId9"/>
    <p:sldId id="2555" r:id="rId10"/>
    <p:sldId id="2538" r:id="rId11"/>
    <p:sldId id="2562" r:id="rId12"/>
    <p:sldId id="2551" r:id="rId13"/>
    <p:sldId id="2559" r:id="rId14"/>
    <p:sldId id="2556" r:id="rId15"/>
    <p:sldId id="270" r:id="rId16"/>
    <p:sldId id="2547" r:id="rId17"/>
    <p:sldId id="2563" r:id="rId18"/>
    <p:sldId id="271" r:id="rId19"/>
    <p:sldId id="2564" r:id="rId20"/>
    <p:sldId id="2560" r:id="rId21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34" autoAdjust="0"/>
  </p:normalViewPr>
  <p:slideViewPr>
    <p:cSldViewPr snapToGrid="0">
      <p:cViewPr varScale="1">
        <p:scale>
          <a:sx n="84" d="100"/>
          <a:sy n="84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5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9DCEA5FC-4640-45AF-B712-7A4FD94AEF0D}">
      <dgm:prSet phldrT="[Text]" custT="1"/>
      <dgm:spPr/>
      <dgm:t>
        <a:bodyPr rtlCol="0"/>
        <a:lstStyle/>
        <a:p>
          <a:pPr>
            <a:defRPr b="1"/>
          </a:pPr>
          <a:r>
            <a:rPr lang="es-MX" sz="2000" noProof="0" dirty="0">
              <a:solidFill>
                <a:schemeClr val="bg1"/>
              </a:solidFill>
            </a:rPr>
            <a:t>1960</a:t>
          </a:r>
        </a:p>
      </dgm:t>
    </dgm:pt>
    <dgm:pt modelId="{929A5FD9-0612-4B79-9B59-C3C36D34A069}" type="parTrans" cxnId="{DBD99269-D7F7-4B47-B17B-A5AE402751D9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0A99745B-BB5C-49B3-A782-8DB57641F6C9}" type="sibTrans" cxnId="{DBD99269-D7F7-4B47-B17B-A5AE402751D9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831701CF-77C7-46C0-A913-8CC39517BAB8}">
      <dgm:prSet phldrT="[Text]" custT="1"/>
      <dgm:spPr/>
      <dgm:t>
        <a:bodyPr rtlCol="0"/>
        <a:lstStyle/>
        <a:p>
          <a:pPr algn="just"/>
          <a:r>
            <a:rPr lang="es-MX" sz="1300" b="1" noProof="0" dirty="0">
              <a:solidFill>
                <a:schemeClr val="bg1"/>
              </a:solidFill>
            </a:rPr>
            <a:t>Obtuvo su doctorado en Matemáticas en la Universidad de Harvard centrado en el área de matemáticas y Ciencias.</a:t>
          </a:r>
        </a:p>
      </dgm:t>
    </dgm:pt>
    <dgm:pt modelId="{13FBC60D-3EA6-4496-BA97-C1AE8C7F8961}" type="parTrans" cxnId="{39A11E5C-7A57-4117-A6DF-36000C29509C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75156CDF-E17B-4DAD-AE37-EA44D7F37090}" type="sibTrans" cxnId="{39A11E5C-7A57-4117-A6DF-36000C29509C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096A9AF0-0DAE-4EB3-B448-4501DA034F4A}">
      <dgm:prSet phldrT="[Text]" custT="1"/>
      <dgm:spPr/>
      <dgm:t>
        <a:bodyPr rtlCol="0"/>
        <a:lstStyle/>
        <a:p>
          <a:pPr>
            <a:defRPr b="1"/>
          </a:pPr>
          <a:r>
            <a:rPr lang="es-MX" sz="2000" noProof="0" dirty="0">
              <a:solidFill>
                <a:schemeClr val="bg1"/>
              </a:solidFill>
            </a:rPr>
            <a:t>1970</a:t>
          </a:r>
        </a:p>
      </dgm:t>
    </dgm:pt>
    <dgm:pt modelId="{8CE6ABD6-768E-42C8-9029-C3B5F278B21C}" type="parTrans" cxnId="{CA0753BD-DB60-4D68-8486-5B376B839B26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6B0D7DA9-E6ED-4137-9716-F48BF62327A8}" type="sibTrans" cxnId="{CA0753BD-DB60-4D68-8486-5B376B839B26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CA6B1BA0-B2FC-48AD-8EDA-F4AAA4AF2782}">
      <dgm:prSet custT="1"/>
      <dgm:spPr/>
      <dgm:t>
        <a:bodyPr rtlCol="0"/>
        <a:lstStyle/>
        <a:p>
          <a:pPr>
            <a:defRPr b="1"/>
          </a:pPr>
          <a:r>
            <a:rPr lang="es-MX" sz="2000" noProof="0" dirty="0">
              <a:solidFill>
                <a:schemeClr val="bg1"/>
              </a:solidFill>
            </a:rPr>
            <a:t>1990</a:t>
          </a:r>
        </a:p>
      </dgm:t>
    </dgm:pt>
    <dgm:pt modelId="{D7D3AA07-BCB9-4212-A556-E90870FB1413}" type="parTrans" cxnId="{CD6B6EE8-3813-4EF1-BFEC-C005A3326D63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39FB540D-D808-4040-9A37-0AC474C0212F}" type="sibTrans" cxnId="{CD6B6EE8-3813-4EF1-BFEC-C005A3326D63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92921081-529B-4D1C-83A4-C416BB4C5224}">
      <dgm:prSet custT="1"/>
      <dgm:spPr/>
      <dgm:t>
        <a:bodyPr rtlCol="0"/>
        <a:lstStyle/>
        <a:p>
          <a:pPr algn="just"/>
          <a:r>
            <a:rPr lang="es-MX" sz="1300" b="1" noProof="0" dirty="0">
              <a:solidFill>
                <a:schemeClr val="bg1"/>
              </a:solidFill>
            </a:rPr>
            <a:t>Fue profesor en la Universidad de California, comenzo a involucrarse en la gestión de proyectos para sus futuras contribuciones.</a:t>
          </a:r>
        </a:p>
      </dgm:t>
    </dgm:pt>
    <dgm:pt modelId="{5AD2C2F8-A1D7-469B-93D8-B578BEFE51F8}" type="parTrans" cxnId="{B05C4C7C-FEB8-4825-98A0-C38D3021918A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ECC13403-1F53-4ED4-AE4F-334EEC7C8710}" type="sibTrans" cxnId="{B05C4C7C-FEB8-4825-98A0-C38D3021918A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3CB04A44-4013-4CA7-90FD-29AFC3C15E37}">
      <dgm:prSet custT="1"/>
      <dgm:spPr/>
      <dgm:t>
        <a:bodyPr rtlCol="0"/>
        <a:lstStyle/>
        <a:p>
          <a:pPr algn="just"/>
          <a:r>
            <a:rPr lang="es-MX" sz="1300" b="1" noProof="0" dirty="0">
              <a:solidFill>
                <a:schemeClr val="bg1"/>
              </a:solidFill>
            </a:rPr>
            <a:t>En los años 90’, exploro y refino sus ideas sobre la gestión de proyectos y desarrollo. Fue un periodo en el que aplico y adapto sus modelos hacia la Industria.</a:t>
          </a:r>
        </a:p>
      </dgm:t>
    </dgm:pt>
    <dgm:pt modelId="{ECEE936A-E3CC-4209-BECC-1CD0C85A2B72}" type="parTrans" cxnId="{24A8F052-3377-4BA4-8C62-CCF5039C85D7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D7A8F7A0-47A3-4464-B3B7-E0806DF46627}" type="sibTrans" cxnId="{24A8F052-3377-4BA4-8C62-CCF5039C85D7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212ADAAB-D5CB-4BBC-8DAF-7340FD334994}">
      <dgm:prSet custT="1"/>
      <dgm:spPr/>
      <dgm:t>
        <a:bodyPr rtlCol="0"/>
        <a:lstStyle/>
        <a:p>
          <a:pPr>
            <a:defRPr b="1"/>
          </a:pPr>
          <a:r>
            <a:rPr lang="es-MX" sz="2000" noProof="0" dirty="0">
              <a:solidFill>
                <a:schemeClr val="bg1"/>
              </a:solidFill>
            </a:rPr>
            <a:t>2000</a:t>
          </a:r>
        </a:p>
      </dgm:t>
    </dgm:pt>
    <dgm:pt modelId="{45F6D312-A686-491E-95E3-EFB9640CC472}" type="parTrans" cxnId="{C8C7266C-2A0C-476A-85B3-F12BE2521F4C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AB2787E4-2A8B-428D-A4AE-2B14DCFFC4E7}" type="sibTrans" cxnId="{C8C7266C-2A0C-476A-85B3-F12BE2521F4C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2AEE5C11-34AE-4EB7-8907-9BED418EA471}">
      <dgm:prSet custT="1"/>
      <dgm:spPr/>
      <dgm:t>
        <a:bodyPr rtlCol="0"/>
        <a:lstStyle/>
        <a:p>
          <a:pPr algn="just"/>
          <a:r>
            <a:rPr lang="es-MX" sz="1300" b="1" noProof="0" dirty="0">
              <a:solidFill>
                <a:schemeClr val="bg1"/>
              </a:solidFill>
            </a:rPr>
            <a:t>Boehm siguió siendo una figura prominente en la investigación y desarrollo de metodologías para la ingeniería. Su contribución “COCOMO” tambien fue destacado en este periodo.</a:t>
          </a:r>
        </a:p>
      </dgm:t>
    </dgm:pt>
    <dgm:pt modelId="{2E14AD1F-C7EA-45AE-ADC0-0EE92A6516CB}" type="parTrans" cxnId="{DD687B5C-28C8-4088-99B8-D375C5FDAE4A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F36FDDA0-6B91-47CB-8114-B6F076E55FC8}" type="sibTrans" cxnId="{DD687B5C-28C8-4088-99B8-D375C5FDAE4A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683CC5F6-E9B5-49F2-909E-A68D38896308}">
      <dgm:prSet custT="1"/>
      <dgm:spPr/>
      <dgm:t>
        <a:bodyPr rtlCol="0"/>
        <a:lstStyle/>
        <a:p>
          <a:pPr>
            <a:defRPr b="1"/>
          </a:pPr>
          <a:r>
            <a:rPr lang="es-MX" sz="2000" b="1" i="0" noProof="0" dirty="0">
              <a:solidFill>
                <a:schemeClr val="bg1"/>
              </a:solidFill>
            </a:rPr>
            <a:t>1980</a:t>
          </a:r>
        </a:p>
      </dgm:t>
    </dgm:pt>
    <dgm:pt modelId="{4C61DDEE-8BBF-4CBF-B066-7E60B6DF0A11}" type="sibTrans" cxnId="{59786CF9-070F-4821-A4E9-D33DB930D8D2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15BFC747-B881-4328-BFBE-9BC128388CC6}" type="parTrans" cxnId="{59786CF9-070F-4821-A4E9-D33DB930D8D2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4EA069F3-397F-40D5-94A6-32C3E355C277}">
      <dgm:prSet custT="1"/>
      <dgm:spPr/>
      <dgm:t>
        <a:bodyPr rtlCol="0" anchor="t"/>
        <a:lstStyle/>
        <a:p>
          <a:pPr algn="just"/>
          <a:r>
            <a:rPr lang="es-MX" sz="1300" b="1" i="0" noProof="0" dirty="0">
              <a:solidFill>
                <a:schemeClr val="bg1"/>
              </a:solidFill>
            </a:rPr>
            <a:t>Desarrollo el Modelo Espiral, una de sus contribuciones mas destacado para el campo de la ingeniería de software. Continuo su trabajo en el ámbito de gestión y mitigación de riesgos.</a:t>
          </a:r>
        </a:p>
      </dgm:t>
    </dgm:pt>
    <dgm:pt modelId="{2F99115B-608E-4E08-A503-B74879A76D07}" type="parTrans" cxnId="{BC5A70C8-9D97-4922-BCDB-6316D191C527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E94D5EF7-F47C-476C-A5FE-1C35261B578A}" type="sibTrans" cxnId="{BC5A70C8-9D97-4922-BCDB-6316D191C527}">
      <dgm:prSet/>
      <dgm:spPr/>
      <dgm:t>
        <a:bodyPr rtlCol="0"/>
        <a:lstStyle/>
        <a:p>
          <a:pPr rtl="0"/>
          <a:endParaRPr lang="es-MX" noProof="0" dirty="0">
            <a:solidFill>
              <a:schemeClr val="bg1"/>
            </a:solidFill>
          </a:endParaRPr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6" custFlipVert="1" custSzY="105708"/>
      <dgm:spPr>
        <a:prstGeom prst="homePlate">
          <a:avLst/>
        </a:prstGeom>
        <a:solidFill>
          <a:schemeClr val="accent5">
            <a:alpha val="90000"/>
          </a:schemeClr>
        </a:solidFill>
        <a:ln>
          <a:noFill/>
        </a:ln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5"/>
      <dgm:spPr/>
    </dgm:pt>
    <dgm:pt modelId="{846B4BA4-33F0-43CE-A60E-B95E195AD5A9}" type="pres">
      <dgm:prSet presAssocID="{9DCEA5FC-4640-45AF-B712-7A4FD94AEF0D}" presName="Ellipse" presStyleLbl="fgAcc1" presStyleIdx="1" presStyleCnt="6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0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0" custLinFactNeighborY="0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5"/>
      <dgm:spPr/>
    </dgm:pt>
    <dgm:pt modelId="{032E0966-F86B-4BBD-BE80-8FAB861AF0E8}" type="pres">
      <dgm:prSet presAssocID="{096A9AF0-0DAE-4EB3-B448-4501DA034F4A}" presName="Ellipse" presStyleLbl="fgAcc1" presStyleIdx="2" presStyleCnt="6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0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0" custLinFactNeighborY="2170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5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5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6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0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0" custLinFactNeighborY="-947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5"/>
      <dgm:spPr/>
    </dgm:pt>
    <dgm:pt modelId="{6EDDD44C-F5E4-49AD-B1D9-346B8B8AEE8F}" type="pres">
      <dgm:prSet presAssocID="{CA6B1BA0-B2FC-48AD-8EDA-F4AAA4AF2782}" presName="Ellipse" presStyleLbl="fgAcc1" presStyleIdx="4" presStyleCnt="6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6" presStyleCnt="10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0" custLinFactNeighborY="2170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5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5"/>
      <dgm:spPr/>
    </dgm:pt>
    <dgm:pt modelId="{48CA82DA-B677-461B-A08D-337683480059}" type="pres">
      <dgm:prSet presAssocID="{212ADAAB-D5CB-4BBC-8DAF-7340FD334994}" presName="Ellipse" presStyleLbl="fgAcc1" presStyleIdx="5" presStyleCnt="6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8" presStyleCnt="10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0" custLinFactNeighborX="613" custLinFactNeighborY="-21700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5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</dgm:ptLst>
  <dgm:cxnLst>
    <dgm:cxn modelId="{987E6208-6FBF-4818-8D82-020440E776B4}" type="presOf" srcId="{9DCEA5FC-4640-45AF-B712-7A4FD94AEF0D}" destId="{85C50C56-6DC8-4C47-8DBC-4FD6B1554AA4}" srcOrd="0" destOrd="0" presId="urn:microsoft.com/office/officeart/2017/3/layout/DropPinTimeline"/>
    <dgm:cxn modelId="{995FAD0D-905C-4246-BEA6-E4CD468035A2}" type="presOf" srcId="{096A9AF0-0DAE-4EB3-B448-4501DA034F4A}" destId="{C1E34084-406C-48D5-88FE-7226282DBC49}" srcOrd="0" destOrd="0" presId="urn:microsoft.com/office/officeart/2017/3/layout/DropPinTimeline"/>
    <dgm:cxn modelId="{2CC2803D-31E2-494C-ADFC-FD81060C6D02}" type="presOf" srcId="{2AEE5C11-34AE-4EB7-8907-9BED418EA471}" destId="{D1646913-A3FA-4470-A3E9-C64B0A13A62A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63AB0265-EE84-426B-AD79-2D63AA53D68A}" type="presOf" srcId="{683CC5F6-E9B5-49F2-909E-A68D38896308}" destId="{4EB3AA5C-1289-44C6-9F3E-859ABA28E18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30821C78-AFB0-420D-8288-048EDC6649CD}" type="presOf" srcId="{212ADAAB-D5CB-4BBC-8DAF-7340FD334994}" destId="{6EC2FC68-E1B8-4274-8090-C2C96A4CD82C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17EA6585-A3CA-49D9-A4E8-4EA5E8670A02}" type="presOf" srcId="{4EA069F3-397F-40D5-94A6-32C3E355C277}" destId="{FC8603F2-85FC-4134-978C-4054E468209C}" srcOrd="0" destOrd="0" presId="urn:microsoft.com/office/officeart/2017/3/layout/DropPinTimeline"/>
    <dgm:cxn modelId="{D0B1DC87-C933-4D24-BC28-BB96D1BE402A}" type="presOf" srcId="{CA6B1BA0-B2FC-48AD-8EDA-F4AAA4AF2782}" destId="{3DA36ABE-9810-4ED4-9A55-2905E7588D06}" srcOrd="0" destOrd="0" presId="urn:microsoft.com/office/officeart/2017/3/layout/DropPinTimeline"/>
    <dgm:cxn modelId="{07F9AA91-E82B-4509-B7B2-312257F1270F}" type="presOf" srcId="{92921081-529B-4D1C-83A4-C416BB4C5224}" destId="{B608C5A1-CE9E-4410-9F2F-F714CC6AB069}" srcOrd="0" destOrd="0" presId="urn:microsoft.com/office/officeart/2017/3/layout/DropPinTimeline"/>
    <dgm:cxn modelId="{4731C8A4-66FB-42EB-9357-E1DC5B2CFC3F}" type="presOf" srcId="{831701CF-77C7-46C0-A913-8CC39517BAB8}" destId="{A782CF5D-A585-4990-846A-5EDBD19A9BDB}" srcOrd="0" destOrd="0" presId="urn:microsoft.com/office/officeart/2017/3/layout/DropPinTimeline"/>
    <dgm:cxn modelId="{87DFA5B7-83B7-4BCA-980A-FF288AD983E5}" type="presOf" srcId="{3CB04A44-4013-4CA7-90FD-29AFC3C15E37}" destId="{FE564261-183D-47F9-8E7E-BCFC5023A815}" srcOrd="0" destOrd="0" presId="urn:microsoft.com/office/officeart/2017/3/layout/DropPinTimeline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CB3F12BF-FFAB-4B6B-8AD9-1C5C1364E3A8}" type="presOf" srcId="{63085546-7C7C-4B3E-ABEB-2669F1A65FB2}" destId="{7A5D3400-AF5B-4297-8592-4C1EDB9D0973}" srcOrd="0" destOrd="0" presId="urn:microsoft.com/office/officeart/2017/3/layout/DropPinTimeline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7855D799-B7F1-42C4-B51A-6BAB4463E7AA}" type="presParOf" srcId="{7A5D3400-AF5B-4297-8592-4C1EDB9D0973}" destId="{BD204284-1F7C-4D58-BC79-8C2DEE7E9FAF}" srcOrd="0" destOrd="0" presId="urn:microsoft.com/office/officeart/2017/3/layout/DropPinTimeline"/>
    <dgm:cxn modelId="{5021CA74-DA6D-41C1-AB77-3DFDC0F87B9D}" type="presParOf" srcId="{7A5D3400-AF5B-4297-8592-4C1EDB9D0973}" destId="{46A6B157-7198-41C4-9D25-C4F8885F1B6F}" srcOrd="1" destOrd="0" presId="urn:microsoft.com/office/officeart/2017/3/layout/DropPinTimeline"/>
    <dgm:cxn modelId="{71EE67DA-1AFB-47E2-AE9F-162E771373B8}" type="presParOf" srcId="{46A6B157-7198-41C4-9D25-C4F8885F1B6F}" destId="{578E6A06-6F61-48BD-9F1A-48E731D6E26D}" srcOrd="0" destOrd="0" presId="urn:microsoft.com/office/officeart/2017/3/layout/DropPinTimeline"/>
    <dgm:cxn modelId="{DC74F29E-5521-4E9A-AE99-15A4777F9679}" type="presParOf" srcId="{578E6A06-6F61-48BD-9F1A-48E731D6E26D}" destId="{9F727168-E825-43C1-AF50-41E115F59C0C}" srcOrd="0" destOrd="0" presId="urn:microsoft.com/office/officeart/2017/3/layout/DropPinTimeline"/>
    <dgm:cxn modelId="{0F3C3050-EEFA-491F-B6D7-F4FC47260C29}" type="presParOf" srcId="{578E6A06-6F61-48BD-9F1A-48E731D6E26D}" destId="{0C380CA5-521A-4949-A022-450DA9C217F5}" srcOrd="1" destOrd="0" presId="urn:microsoft.com/office/officeart/2017/3/layout/DropPinTimeline"/>
    <dgm:cxn modelId="{7A3048AA-FDF2-4867-B85B-AC1915F18957}" type="presParOf" srcId="{0C380CA5-521A-4949-A022-450DA9C217F5}" destId="{19EF924A-339B-436A-9151-9C7B0B0377B9}" srcOrd="0" destOrd="0" presId="urn:microsoft.com/office/officeart/2017/3/layout/DropPinTimeline"/>
    <dgm:cxn modelId="{DA5A680B-108C-436B-9F6F-C2983AA7A769}" type="presParOf" srcId="{0C380CA5-521A-4949-A022-450DA9C217F5}" destId="{846B4BA4-33F0-43CE-A60E-B95E195AD5A9}" srcOrd="1" destOrd="0" presId="urn:microsoft.com/office/officeart/2017/3/layout/DropPinTimeline"/>
    <dgm:cxn modelId="{96B78FE3-9ABB-4A77-BABB-E52EC6124441}" type="presParOf" srcId="{578E6A06-6F61-48BD-9F1A-48E731D6E26D}" destId="{A782CF5D-A585-4990-846A-5EDBD19A9BDB}" srcOrd="2" destOrd="0" presId="urn:microsoft.com/office/officeart/2017/3/layout/DropPinTimeline"/>
    <dgm:cxn modelId="{BB2FC6F5-3544-45AC-930D-A6FC8C1198F5}" type="presParOf" srcId="{578E6A06-6F61-48BD-9F1A-48E731D6E26D}" destId="{85C50C56-6DC8-4C47-8DBC-4FD6B1554AA4}" srcOrd="3" destOrd="0" presId="urn:microsoft.com/office/officeart/2017/3/layout/DropPinTimeline"/>
    <dgm:cxn modelId="{1DF134D0-04A7-4AA1-A8CC-CBFA9135F98D}" type="presParOf" srcId="{578E6A06-6F61-48BD-9F1A-48E731D6E26D}" destId="{4F322B1B-F357-4BCD-BF34-8A0D705A1CE7}" srcOrd="4" destOrd="0" presId="urn:microsoft.com/office/officeart/2017/3/layout/DropPinTimeline"/>
    <dgm:cxn modelId="{538822C3-D342-4107-A9D5-F110AD9A616E}" type="presParOf" srcId="{578E6A06-6F61-48BD-9F1A-48E731D6E26D}" destId="{9FF32B1E-94FD-475E-9959-8E0546070C5B}" srcOrd="5" destOrd="0" presId="urn:microsoft.com/office/officeart/2017/3/layout/DropPinTimeline"/>
    <dgm:cxn modelId="{84BE10DC-749F-4BB3-BB1B-3CED24198736}" type="presParOf" srcId="{46A6B157-7198-41C4-9D25-C4F8885F1B6F}" destId="{C9E000F5-B650-46EB-A3B0-FBA6593CE548}" srcOrd="1" destOrd="0" presId="urn:microsoft.com/office/officeart/2017/3/layout/DropPinTimeline"/>
    <dgm:cxn modelId="{E7FF6C9D-05DB-49D9-BC17-49E3C7F3D181}" type="presParOf" srcId="{46A6B157-7198-41C4-9D25-C4F8885F1B6F}" destId="{64373A7D-C7A5-4C0C-9781-58743159539A}" srcOrd="2" destOrd="0" presId="urn:microsoft.com/office/officeart/2017/3/layout/DropPinTimeline"/>
    <dgm:cxn modelId="{FACF2D92-8500-4179-8F6A-C624B05FAEC1}" type="presParOf" srcId="{64373A7D-C7A5-4C0C-9781-58743159539A}" destId="{B57996C3-16BE-4CEB-B9E2-6FFC42938F41}" srcOrd="0" destOrd="0" presId="urn:microsoft.com/office/officeart/2017/3/layout/DropPinTimeline"/>
    <dgm:cxn modelId="{12FE0388-B819-4ABC-9721-3A9223FCADF4}" type="presParOf" srcId="{64373A7D-C7A5-4C0C-9781-58743159539A}" destId="{BC71368F-DA7E-405D-93AC-3A6767BF9FC6}" srcOrd="1" destOrd="0" presId="urn:microsoft.com/office/officeart/2017/3/layout/DropPinTimeline"/>
    <dgm:cxn modelId="{8D35E9BB-DA99-48E0-A867-949CAEAAA6D6}" type="presParOf" srcId="{BC71368F-DA7E-405D-93AC-3A6767BF9FC6}" destId="{5B4632EA-1574-417A-A3FA-D711159FBAD1}" srcOrd="0" destOrd="0" presId="urn:microsoft.com/office/officeart/2017/3/layout/DropPinTimeline"/>
    <dgm:cxn modelId="{D0388358-6C68-40DD-8CD3-BE893129D935}" type="presParOf" srcId="{BC71368F-DA7E-405D-93AC-3A6767BF9FC6}" destId="{032E0966-F86B-4BBD-BE80-8FAB861AF0E8}" srcOrd="1" destOrd="0" presId="urn:microsoft.com/office/officeart/2017/3/layout/DropPinTimeline"/>
    <dgm:cxn modelId="{E0FCD920-481D-4C5F-A576-55F0C1D5B3B7}" type="presParOf" srcId="{64373A7D-C7A5-4C0C-9781-58743159539A}" destId="{B608C5A1-CE9E-4410-9F2F-F714CC6AB069}" srcOrd="2" destOrd="0" presId="urn:microsoft.com/office/officeart/2017/3/layout/DropPinTimeline"/>
    <dgm:cxn modelId="{49B5B1AE-6FCE-42D4-9414-E335D81C76D0}" type="presParOf" srcId="{64373A7D-C7A5-4C0C-9781-58743159539A}" destId="{C1E34084-406C-48D5-88FE-7226282DBC49}" srcOrd="3" destOrd="0" presId="urn:microsoft.com/office/officeart/2017/3/layout/DropPinTimeline"/>
    <dgm:cxn modelId="{667712A9-633D-4DBA-A692-E37A521937E5}" type="presParOf" srcId="{64373A7D-C7A5-4C0C-9781-58743159539A}" destId="{33168228-1414-4AAF-B7E5-C08A80BBB2F1}" srcOrd="4" destOrd="0" presId="urn:microsoft.com/office/officeart/2017/3/layout/DropPinTimeline"/>
    <dgm:cxn modelId="{360C951A-2AD1-4A99-AAA9-B7B53FC1B0C7}" type="presParOf" srcId="{64373A7D-C7A5-4C0C-9781-58743159539A}" destId="{C791BCDD-76D3-4E0E-98B9-0C4903CF0E94}" srcOrd="5" destOrd="0" presId="urn:microsoft.com/office/officeart/2017/3/layout/DropPinTimeline"/>
    <dgm:cxn modelId="{35346C2A-6E88-41AD-BD47-ECD72929FCE5}" type="presParOf" srcId="{46A6B157-7198-41C4-9D25-C4F8885F1B6F}" destId="{3B1DA912-FDB7-4F73-8823-B30C56F7DE86}" srcOrd="3" destOrd="0" presId="urn:microsoft.com/office/officeart/2017/3/layout/DropPinTimeline"/>
    <dgm:cxn modelId="{E59057FA-847A-4126-8700-B9A4F3696325}" type="presParOf" srcId="{46A6B157-7198-41C4-9D25-C4F8885F1B6F}" destId="{DCEEC7C0-6CAC-4153-B66A-D920E3B7F504}" srcOrd="4" destOrd="0" presId="urn:microsoft.com/office/officeart/2017/3/layout/DropPinTimeline"/>
    <dgm:cxn modelId="{B82CCAF6-442B-46AB-9B68-6E7B4D62FD9B}" type="presParOf" srcId="{DCEEC7C0-6CAC-4153-B66A-D920E3B7F504}" destId="{56361E50-9FEC-48AD-A369-C1A8379B35EC}" srcOrd="0" destOrd="0" presId="urn:microsoft.com/office/officeart/2017/3/layout/DropPinTimeline"/>
    <dgm:cxn modelId="{FB91546B-98B7-42EC-A236-9D4B68AB7E57}" type="presParOf" srcId="{DCEEC7C0-6CAC-4153-B66A-D920E3B7F504}" destId="{70AC7E27-D774-4261-A80F-683BBD09A81D}" srcOrd="1" destOrd="0" presId="urn:microsoft.com/office/officeart/2017/3/layout/DropPinTimeline"/>
    <dgm:cxn modelId="{128291DE-3A47-4667-A1F6-84B5CC1950A2}" type="presParOf" srcId="{70AC7E27-D774-4261-A80F-683BBD09A81D}" destId="{7BC09B8D-1C75-4604-9F35-AEC078447C45}" srcOrd="0" destOrd="0" presId="urn:microsoft.com/office/officeart/2017/3/layout/DropPinTimeline"/>
    <dgm:cxn modelId="{F0A235D5-6DBF-4491-AD12-E87E187B0F86}" type="presParOf" srcId="{70AC7E27-D774-4261-A80F-683BBD09A81D}" destId="{DFE91A1F-E910-48AB-A4C9-128002268483}" srcOrd="1" destOrd="0" presId="urn:microsoft.com/office/officeart/2017/3/layout/DropPinTimeline"/>
    <dgm:cxn modelId="{629159BF-4A21-4870-8C08-E54A5441F29B}" type="presParOf" srcId="{DCEEC7C0-6CAC-4153-B66A-D920E3B7F504}" destId="{FC8603F2-85FC-4134-978C-4054E468209C}" srcOrd="2" destOrd="0" presId="urn:microsoft.com/office/officeart/2017/3/layout/DropPinTimeline"/>
    <dgm:cxn modelId="{3971FE38-66D8-41D3-BE10-92A1B7610DA7}" type="presParOf" srcId="{DCEEC7C0-6CAC-4153-B66A-D920E3B7F504}" destId="{4EB3AA5C-1289-44C6-9F3E-859ABA28E18F}" srcOrd="3" destOrd="0" presId="urn:microsoft.com/office/officeart/2017/3/layout/DropPinTimeline"/>
    <dgm:cxn modelId="{24B473FE-5054-4EAD-B373-555E7D091AD5}" type="presParOf" srcId="{DCEEC7C0-6CAC-4153-B66A-D920E3B7F504}" destId="{0BB03C0E-97EC-4D66-9B09-35D689DAB28C}" srcOrd="4" destOrd="0" presId="urn:microsoft.com/office/officeart/2017/3/layout/DropPinTimeline"/>
    <dgm:cxn modelId="{2B1D1BBE-6BAE-45B9-9995-CBBA5ED2EAC5}" type="presParOf" srcId="{DCEEC7C0-6CAC-4153-B66A-D920E3B7F504}" destId="{1A7A92CB-81F0-42D4-87BF-4008DEFA9CA8}" srcOrd="5" destOrd="0" presId="urn:microsoft.com/office/officeart/2017/3/layout/DropPinTimeline"/>
    <dgm:cxn modelId="{4B2CE620-6FD2-4B47-808E-767E9CD6E11B}" type="presParOf" srcId="{46A6B157-7198-41C4-9D25-C4F8885F1B6F}" destId="{ABE3202B-256B-4398-8B41-CB40EDB06266}" srcOrd="5" destOrd="0" presId="urn:microsoft.com/office/officeart/2017/3/layout/DropPinTimeline"/>
    <dgm:cxn modelId="{0A9A6102-F00A-4BE8-99F2-80FE0510D070}" type="presParOf" srcId="{46A6B157-7198-41C4-9D25-C4F8885F1B6F}" destId="{B744CD57-FD23-4E62-9589-4CAC57B034E9}" srcOrd="6" destOrd="0" presId="urn:microsoft.com/office/officeart/2017/3/layout/DropPinTimeline"/>
    <dgm:cxn modelId="{80501AE2-53E9-4D67-A594-F44DD214D7C2}" type="presParOf" srcId="{B744CD57-FD23-4E62-9589-4CAC57B034E9}" destId="{D891B168-1DA5-4124-931F-A51FCB8EFC11}" srcOrd="0" destOrd="0" presId="urn:microsoft.com/office/officeart/2017/3/layout/DropPinTimeline"/>
    <dgm:cxn modelId="{4D35DB16-6124-4B05-B478-8F4429226C6A}" type="presParOf" srcId="{B744CD57-FD23-4E62-9589-4CAC57B034E9}" destId="{42206762-CD73-4F82-B16A-D168E2503215}" srcOrd="1" destOrd="0" presId="urn:microsoft.com/office/officeart/2017/3/layout/DropPinTimeline"/>
    <dgm:cxn modelId="{AFAA8AC7-581B-4388-BFDB-A430EF0404FD}" type="presParOf" srcId="{42206762-CD73-4F82-B16A-D168E2503215}" destId="{C0DBECBF-E3AA-450B-95D4-8349AA21B4F8}" srcOrd="0" destOrd="0" presId="urn:microsoft.com/office/officeart/2017/3/layout/DropPinTimeline"/>
    <dgm:cxn modelId="{105641F0-544B-453F-B1D8-5713903E4682}" type="presParOf" srcId="{42206762-CD73-4F82-B16A-D168E2503215}" destId="{6EDDD44C-F5E4-49AD-B1D9-346B8B8AEE8F}" srcOrd="1" destOrd="0" presId="urn:microsoft.com/office/officeart/2017/3/layout/DropPinTimeline"/>
    <dgm:cxn modelId="{23AA1CD9-5481-4A25-AA47-1E309DD4E86A}" type="presParOf" srcId="{B744CD57-FD23-4E62-9589-4CAC57B034E9}" destId="{FE564261-183D-47F9-8E7E-BCFC5023A815}" srcOrd="2" destOrd="0" presId="urn:microsoft.com/office/officeart/2017/3/layout/DropPinTimeline"/>
    <dgm:cxn modelId="{6F6D3A0F-FECD-4629-BF0C-38737E381D62}" type="presParOf" srcId="{B744CD57-FD23-4E62-9589-4CAC57B034E9}" destId="{3DA36ABE-9810-4ED4-9A55-2905E7588D06}" srcOrd="3" destOrd="0" presId="urn:microsoft.com/office/officeart/2017/3/layout/DropPinTimeline"/>
    <dgm:cxn modelId="{18ABBD94-4B15-4F9E-B420-EF8067A53E59}" type="presParOf" srcId="{B744CD57-FD23-4E62-9589-4CAC57B034E9}" destId="{4B9F5909-A57C-4893-9C8A-D5960FE9BE37}" srcOrd="4" destOrd="0" presId="urn:microsoft.com/office/officeart/2017/3/layout/DropPinTimeline"/>
    <dgm:cxn modelId="{3A6EE7AF-C1D7-4FFA-BDB4-755BC98362FD}" type="presParOf" srcId="{B744CD57-FD23-4E62-9589-4CAC57B034E9}" destId="{DEDCEF89-DB8F-4197-B2D2-2D39426E0B96}" srcOrd="5" destOrd="0" presId="urn:microsoft.com/office/officeart/2017/3/layout/DropPinTimeline"/>
    <dgm:cxn modelId="{7B15E33A-34F5-40D3-9CD6-849B365E3CBA}" type="presParOf" srcId="{46A6B157-7198-41C4-9D25-C4F8885F1B6F}" destId="{4A96FD2F-C127-41DC-AA54-1EEBED6BA483}" srcOrd="7" destOrd="0" presId="urn:microsoft.com/office/officeart/2017/3/layout/DropPinTimeline"/>
    <dgm:cxn modelId="{8C7BB85F-FA93-45E7-9CE6-E6668DA2157F}" type="presParOf" srcId="{46A6B157-7198-41C4-9D25-C4F8885F1B6F}" destId="{A1AE2BC4-A99C-4DD3-A84D-EB3461D18287}" srcOrd="8" destOrd="0" presId="urn:microsoft.com/office/officeart/2017/3/layout/DropPinTimeline"/>
    <dgm:cxn modelId="{9BDE40F9-332B-43F6-B5F2-904336B3E2E2}" type="presParOf" srcId="{A1AE2BC4-A99C-4DD3-A84D-EB3461D18287}" destId="{278CF1E0-B1C4-4B10-A5EC-FD7EF0557E2D}" srcOrd="0" destOrd="0" presId="urn:microsoft.com/office/officeart/2017/3/layout/DropPinTimeline"/>
    <dgm:cxn modelId="{A45F876D-0399-4209-99E5-BAF9A0A9A0FA}" type="presParOf" srcId="{A1AE2BC4-A99C-4DD3-A84D-EB3461D18287}" destId="{27B65FB4-BE6A-41E6-BBE9-8DC9F7B73486}" srcOrd="1" destOrd="0" presId="urn:microsoft.com/office/officeart/2017/3/layout/DropPinTimeline"/>
    <dgm:cxn modelId="{294D0375-99E3-4A04-94E3-5D7DA36F61E4}" type="presParOf" srcId="{27B65FB4-BE6A-41E6-BBE9-8DC9F7B73486}" destId="{488CC4C6-DFBC-460C-A9ED-BEDA8CC682D4}" srcOrd="0" destOrd="0" presId="urn:microsoft.com/office/officeart/2017/3/layout/DropPinTimeline"/>
    <dgm:cxn modelId="{29335C10-EF6A-47DE-B0D3-9F04E5635A46}" type="presParOf" srcId="{27B65FB4-BE6A-41E6-BBE9-8DC9F7B73486}" destId="{48CA82DA-B677-461B-A08D-337683480059}" srcOrd="1" destOrd="0" presId="urn:microsoft.com/office/officeart/2017/3/layout/DropPinTimeline"/>
    <dgm:cxn modelId="{2F8CDC64-8858-4EB2-9148-A1F1844C0E3C}" type="presParOf" srcId="{A1AE2BC4-A99C-4DD3-A84D-EB3461D18287}" destId="{D1646913-A3FA-4470-A3E9-C64B0A13A62A}" srcOrd="2" destOrd="0" presId="urn:microsoft.com/office/officeart/2017/3/layout/DropPinTimeline"/>
    <dgm:cxn modelId="{D14EE3E2-BA3E-42AC-BEA2-572DF977A427}" type="presParOf" srcId="{A1AE2BC4-A99C-4DD3-A84D-EB3461D18287}" destId="{6EC2FC68-E1B8-4274-8090-C2C96A4CD82C}" srcOrd="3" destOrd="0" presId="urn:microsoft.com/office/officeart/2017/3/layout/DropPinTimeline"/>
    <dgm:cxn modelId="{923BB741-8273-439D-B9E2-1712691E3DE7}" type="presParOf" srcId="{A1AE2BC4-A99C-4DD3-A84D-EB3461D18287}" destId="{4F41BF23-550C-4E7F-977E-3D22E3AF7B51}" srcOrd="4" destOrd="0" presId="urn:microsoft.com/office/officeart/2017/3/layout/DropPinTimeline"/>
    <dgm:cxn modelId="{DD7D202E-CFA7-477E-AD34-2617E864E544}" type="presParOf" srcId="{A1AE2BC4-A99C-4DD3-A84D-EB3461D18287}" destId="{5018695D-CFD4-49F8-8967-BA8A0C0A0DE1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4A394-5077-4320-95C6-2C087BEBA69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598666A-1C6C-4C76-8584-046D00E79EC9}">
      <dgm:prSet phldrT="[Texto]" custT="1"/>
      <dgm:spPr>
        <a:solidFill>
          <a:schemeClr val="accent5">
            <a:lumMod val="50000"/>
            <a:lumOff val="50000"/>
          </a:schemeClr>
        </a:solidFill>
      </dgm:spPr>
      <dgm:t>
        <a:bodyPr/>
        <a:lstStyle/>
        <a:p>
          <a:r>
            <a:rPr lang="es-MX" sz="1800" b="1" dirty="0"/>
            <a:t>Utilidad General</a:t>
          </a:r>
        </a:p>
      </dgm:t>
    </dgm:pt>
    <dgm:pt modelId="{C31CB1BF-4CC6-460A-8FD8-8CA2FBD40325}" type="parTrans" cxnId="{A4D44770-A60B-4CD8-AB24-C8D2699EB799}">
      <dgm:prSet/>
      <dgm:spPr/>
      <dgm:t>
        <a:bodyPr/>
        <a:lstStyle/>
        <a:p>
          <a:endParaRPr lang="es-MX" sz="1800" b="1"/>
        </a:p>
      </dgm:t>
    </dgm:pt>
    <dgm:pt modelId="{26E8BB4A-CEF4-4452-A8F0-F8E96A561B2A}" type="sibTrans" cxnId="{A4D44770-A60B-4CD8-AB24-C8D2699EB799}">
      <dgm:prSet/>
      <dgm:spPr/>
      <dgm:t>
        <a:bodyPr/>
        <a:lstStyle/>
        <a:p>
          <a:endParaRPr lang="es-MX" sz="1800" b="1"/>
        </a:p>
      </dgm:t>
    </dgm:pt>
    <dgm:pt modelId="{E95F3CC7-74BD-4206-B58F-BBDA335F6BF9}">
      <dgm:prSet phldrT="[Texto]" custT="1"/>
      <dgm:spPr>
        <a:solidFill>
          <a:schemeClr val="accent5">
            <a:lumMod val="50000"/>
            <a:lumOff val="50000"/>
          </a:schemeClr>
        </a:solidFill>
      </dgm:spPr>
      <dgm:t>
        <a:bodyPr/>
        <a:lstStyle/>
        <a:p>
          <a:r>
            <a:rPr lang="es-MX" sz="1800" b="1" dirty="0"/>
            <a:t>Utilidad tal-cual</a:t>
          </a:r>
        </a:p>
      </dgm:t>
    </dgm:pt>
    <dgm:pt modelId="{0D23087A-CB1D-4853-9342-83A4FE849EFE}" type="parTrans" cxnId="{4834E2D9-582C-4DEA-89DF-1DC24EF04F27}">
      <dgm:prSet custT="1"/>
      <dgm:spPr/>
      <dgm:t>
        <a:bodyPr/>
        <a:lstStyle/>
        <a:p>
          <a:endParaRPr lang="es-MX" sz="1800" b="1"/>
        </a:p>
      </dgm:t>
    </dgm:pt>
    <dgm:pt modelId="{15E99CAB-941E-49FD-8638-9232126DBE5C}" type="sibTrans" cxnId="{4834E2D9-582C-4DEA-89DF-1DC24EF04F27}">
      <dgm:prSet/>
      <dgm:spPr/>
      <dgm:t>
        <a:bodyPr/>
        <a:lstStyle/>
        <a:p>
          <a:endParaRPr lang="es-MX" sz="1800" b="1"/>
        </a:p>
      </dgm:t>
    </dgm:pt>
    <dgm:pt modelId="{8C3B122C-D35F-4E44-B20F-9DCA02F0B0B2}">
      <dgm:prSet phldrT="[Texto]" custT="1"/>
      <dgm:spPr>
        <a:solidFill>
          <a:schemeClr val="accent5">
            <a:lumMod val="50000"/>
            <a:lumOff val="50000"/>
          </a:schemeClr>
        </a:solidFill>
      </dgm:spPr>
      <dgm:t>
        <a:bodyPr/>
        <a:lstStyle/>
        <a:p>
          <a:r>
            <a:rPr lang="es-MX" sz="1800" b="1" dirty="0"/>
            <a:t>Fiabilidad</a:t>
          </a:r>
        </a:p>
      </dgm:t>
    </dgm:pt>
    <dgm:pt modelId="{C8740C6E-4B10-4463-9EDB-73F605FAE926}" type="parTrans" cxnId="{7486318D-FCD2-473E-AE0C-28C0A53A5EC6}">
      <dgm:prSet custT="1"/>
      <dgm:spPr/>
      <dgm:t>
        <a:bodyPr/>
        <a:lstStyle/>
        <a:p>
          <a:endParaRPr lang="es-MX" sz="1800" b="1"/>
        </a:p>
      </dgm:t>
    </dgm:pt>
    <dgm:pt modelId="{1BA206AD-F5A6-4E30-B520-7F43F44CBA77}" type="sibTrans" cxnId="{7486318D-FCD2-473E-AE0C-28C0A53A5EC6}">
      <dgm:prSet/>
      <dgm:spPr/>
      <dgm:t>
        <a:bodyPr/>
        <a:lstStyle/>
        <a:p>
          <a:endParaRPr lang="es-MX" sz="1800" b="1"/>
        </a:p>
      </dgm:t>
    </dgm:pt>
    <dgm:pt modelId="{846398B5-602F-4E3C-A5C7-BE5FB7061EC5}">
      <dgm:prSet phldrT="[Texto]" custT="1"/>
      <dgm:spPr>
        <a:solidFill>
          <a:schemeClr val="accent5">
            <a:lumMod val="50000"/>
            <a:lumOff val="50000"/>
          </a:schemeClr>
        </a:solidFill>
      </dgm:spPr>
      <dgm:t>
        <a:bodyPr/>
        <a:lstStyle/>
        <a:p>
          <a:r>
            <a:rPr lang="es-MX" sz="1800" b="1" dirty="0"/>
            <a:t>Eficiencia</a:t>
          </a:r>
        </a:p>
      </dgm:t>
    </dgm:pt>
    <dgm:pt modelId="{7ECC7251-CB74-4BC1-AE83-8AA2E2B814B6}" type="parTrans" cxnId="{9A9E4E0A-1536-4214-B972-DFBE001392AA}">
      <dgm:prSet custT="1"/>
      <dgm:spPr/>
      <dgm:t>
        <a:bodyPr/>
        <a:lstStyle/>
        <a:p>
          <a:endParaRPr lang="es-MX" sz="1800" b="1"/>
        </a:p>
      </dgm:t>
    </dgm:pt>
    <dgm:pt modelId="{47078AB2-DA0B-4C1B-8840-5E7B90E762D4}" type="sibTrans" cxnId="{9A9E4E0A-1536-4214-B972-DFBE001392AA}">
      <dgm:prSet/>
      <dgm:spPr/>
      <dgm:t>
        <a:bodyPr/>
        <a:lstStyle/>
        <a:p>
          <a:endParaRPr lang="es-MX" sz="1800" b="1"/>
        </a:p>
      </dgm:t>
    </dgm:pt>
    <dgm:pt modelId="{083EA728-4B65-4A2B-98D9-EDB88DD15469}">
      <dgm:prSet phldrT="[Texto]" custT="1"/>
      <dgm:spPr>
        <a:solidFill>
          <a:schemeClr val="accent5">
            <a:lumMod val="50000"/>
            <a:lumOff val="50000"/>
          </a:schemeClr>
        </a:solidFill>
      </dgm:spPr>
      <dgm:t>
        <a:bodyPr/>
        <a:lstStyle/>
        <a:p>
          <a:r>
            <a:rPr lang="es-MX" sz="1800" b="1" dirty="0"/>
            <a:t>Mantenibilidad</a:t>
          </a:r>
        </a:p>
      </dgm:t>
    </dgm:pt>
    <dgm:pt modelId="{1C1BE7FF-9713-4664-8FEC-2EC403A894D2}" type="parTrans" cxnId="{BFCB2A84-1895-4337-8BBB-DB57F7654859}">
      <dgm:prSet custT="1"/>
      <dgm:spPr/>
      <dgm:t>
        <a:bodyPr/>
        <a:lstStyle/>
        <a:p>
          <a:endParaRPr lang="es-MX" sz="1800" b="1"/>
        </a:p>
      </dgm:t>
    </dgm:pt>
    <dgm:pt modelId="{48765661-B7EA-4581-A112-BFCD106D415C}" type="sibTrans" cxnId="{BFCB2A84-1895-4337-8BBB-DB57F7654859}">
      <dgm:prSet/>
      <dgm:spPr/>
      <dgm:t>
        <a:bodyPr/>
        <a:lstStyle/>
        <a:p>
          <a:endParaRPr lang="es-MX" sz="1800" b="1"/>
        </a:p>
      </dgm:t>
    </dgm:pt>
    <dgm:pt modelId="{8BAFCB26-29A3-4535-8959-E2EB430D1C83}">
      <dgm:prSet phldrT="[Texto]" custT="1"/>
      <dgm:spPr>
        <a:solidFill>
          <a:schemeClr val="accent5">
            <a:lumMod val="50000"/>
            <a:lumOff val="50000"/>
          </a:schemeClr>
        </a:solidFill>
      </dgm:spPr>
      <dgm:t>
        <a:bodyPr/>
        <a:lstStyle/>
        <a:p>
          <a:r>
            <a:rPr lang="es-MX" sz="1800" b="1" dirty="0"/>
            <a:t>Portabilidad</a:t>
          </a:r>
        </a:p>
      </dgm:t>
    </dgm:pt>
    <dgm:pt modelId="{50366D98-75A8-42E0-9F0F-487165F0B918}" type="parTrans" cxnId="{4B04A2D1-2BE3-4251-8D78-12D6929A17B3}">
      <dgm:prSet custT="1"/>
      <dgm:spPr/>
      <dgm:t>
        <a:bodyPr/>
        <a:lstStyle/>
        <a:p>
          <a:endParaRPr lang="es-MX" sz="1800" b="1"/>
        </a:p>
      </dgm:t>
    </dgm:pt>
    <dgm:pt modelId="{FE322E53-8D49-4A5C-9F5A-9B734412E180}" type="sibTrans" cxnId="{4B04A2D1-2BE3-4251-8D78-12D6929A17B3}">
      <dgm:prSet/>
      <dgm:spPr/>
      <dgm:t>
        <a:bodyPr/>
        <a:lstStyle/>
        <a:p>
          <a:endParaRPr lang="es-MX" sz="1800" b="1"/>
        </a:p>
      </dgm:t>
    </dgm:pt>
    <dgm:pt modelId="{8889D455-DD05-4D12-B82D-B3CCF4F814A4}">
      <dgm:prSet phldrT="[Texto]" custT="1"/>
      <dgm:spPr>
        <a:solidFill>
          <a:schemeClr val="accent5">
            <a:lumMod val="50000"/>
            <a:lumOff val="50000"/>
          </a:schemeClr>
        </a:solidFill>
      </dgm:spPr>
      <dgm:t>
        <a:bodyPr/>
        <a:lstStyle/>
        <a:p>
          <a:r>
            <a:rPr lang="es-MX" sz="1800" b="1" dirty="0"/>
            <a:t>Ingeniera Humana</a:t>
          </a:r>
        </a:p>
      </dgm:t>
    </dgm:pt>
    <dgm:pt modelId="{50A4E8F6-C7DC-491A-9580-965D24B74C2E}" type="parTrans" cxnId="{7A2B9953-76B9-456D-9893-641B1927FC5F}">
      <dgm:prSet custT="1"/>
      <dgm:spPr/>
      <dgm:t>
        <a:bodyPr/>
        <a:lstStyle/>
        <a:p>
          <a:endParaRPr lang="es-MX" sz="1800" b="1"/>
        </a:p>
      </dgm:t>
    </dgm:pt>
    <dgm:pt modelId="{E3AEE393-BFF3-4F4D-92CA-33317FC40B7E}" type="sibTrans" cxnId="{7A2B9953-76B9-456D-9893-641B1927FC5F}">
      <dgm:prSet/>
      <dgm:spPr/>
      <dgm:t>
        <a:bodyPr/>
        <a:lstStyle/>
        <a:p>
          <a:endParaRPr lang="es-MX" sz="1800" b="1"/>
        </a:p>
      </dgm:t>
    </dgm:pt>
    <dgm:pt modelId="{CEB20DFD-D138-444A-A892-BE0B4D65C828}">
      <dgm:prSet phldrT="[Texto]" custT="1"/>
      <dgm:spPr>
        <a:solidFill>
          <a:schemeClr val="accent5">
            <a:lumMod val="50000"/>
            <a:lumOff val="50000"/>
          </a:schemeClr>
        </a:solidFill>
      </dgm:spPr>
      <dgm:t>
        <a:bodyPr/>
        <a:lstStyle/>
        <a:p>
          <a:r>
            <a:rPr lang="es-MX" sz="1800" b="1" dirty="0"/>
            <a:t>Comprensibilidad</a:t>
          </a:r>
        </a:p>
      </dgm:t>
    </dgm:pt>
    <dgm:pt modelId="{5963E0A6-5C48-4C59-B2B5-846AD1F040CB}" type="parTrans" cxnId="{F7170677-C689-427F-9BFA-7A6550101C1D}">
      <dgm:prSet custT="1"/>
      <dgm:spPr/>
      <dgm:t>
        <a:bodyPr/>
        <a:lstStyle/>
        <a:p>
          <a:endParaRPr lang="es-MX" sz="1800" b="1"/>
        </a:p>
      </dgm:t>
    </dgm:pt>
    <dgm:pt modelId="{2FBEE018-05FD-4C5C-ADCA-D85CFD22B944}" type="sibTrans" cxnId="{F7170677-C689-427F-9BFA-7A6550101C1D}">
      <dgm:prSet/>
      <dgm:spPr/>
      <dgm:t>
        <a:bodyPr/>
        <a:lstStyle/>
        <a:p>
          <a:endParaRPr lang="es-MX" sz="1800" b="1"/>
        </a:p>
      </dgm:t>
    </dgm:pt>
    <dgm:pt modelId="{BC1E3EDF-9313-4D3F-98F4-24ED019EFD54}">
      <dgm:prSet phldrT="[Texto]" custT="1"/>
      <dgm:spPr>
        <a:solidFill>
          <a:schemeClr val="accent5">
            <a:lumMod val="50000"/>
            <a:lumOff val="50000"/>
          </a:schemeClr>
        </a:solidFill>
      </dgm:spPr>
      <dgm:t>
        <a:bodyPr/>
        <a:lstStyle/>
        <a:p>
          <a:r>
            <a:rPr lang="es-MX" sz="1800" b="1" dirty="0"/>
            <a:t>Modificabilidad</a:t>
          </a:r>
        </a:p>
      </dgm:t>
    </dgm:pt>
    <dgm:pt modelId="{A7013C56-F1C3-409D-B488-279A15EF6EE9}" type="parTrans" cxnId="{BF8138D6-97B2-4544-A391-88FD408D4146}">
      <dgm:prSet custT="1"/>
      <dgm:spPr/>
      <dgm:t>
        <a:bodyPr/>
        <a:lstStyle/>
        <a:p>
          <a:endParaRPr lang="es-MX" sz="1800" b="1"/>
        </a:p>
      </dgm:t>
    </dgm:pt>
    <dgm:pt modelId="{3012532A-1B7D-4D82-AAAB-46A617F29072}" type="sibTrans" cxnId="{BF8138D6-97B2-4544-A391-88FD408D4146}">
      <dgm:prSet/>
      <dgm:spPr/>
      <dgm:t>
        <a:bodyPr/>
        <a:lstStyle/>
        <a:p>
          <a:endParaRPr lang="es-MX" sz="1800" b="1"/>
        </a:p>
      </dgm:t>
    </dgm:pt>
    <dgm:pt modelId="{F7F0C0D8-C134-4C22-8469-179C2E3DE69A}">
      <dgm:prSet phldrT="[Texto]" custT="1"/>
      <dgm:spPr>
        <a:solidFill>
          <a:schemeClr val="accent5">
            <a:lumMod val="50000"/>
            <a:lumOff val="50000"/>
          </a:schemeClr>
        </a:solidFill>
      </dgm:spPr>
      <dgm:t>
        <a:bodyPr/>
        <a:lstStyle/>
        <a:p>
          <a:r>
            <a:rPr lang="es-MX" sz="1800" b="1" dirty="0"/>
            <a:t>Comprobabilidad</a:t>
          </a:r>
        </a:p>
      </dgm:t>
    </dgm:pt>
    <dgm:pt modelId="{7F5CA2D2-F26C-4CDB-A9DD-FB940EA868C9}" type="sibTrans" cxnId="{FC181B84-A835-44C8-9442-22C5B627121B}">
      <dgm:prSet/>
      <dgm:spPr/>
      <dgm:t>
        <a:bodyPr/>
        <a:lstStyle/>
        <a:p>
          <a:endParaRPr lang="es-MX" sz="1800" b="1"/>
        </a:p>
      </dgm:t>
    </dgm:pt>
    <dgm:pt modelId="{420EC10C-F4DE-499B-805B-3C54F1855B79}" type="parTrans" cxnId="{FC181B84-A835-44C8-9442-22C5B627121B}">
      <dgm:prSet custT="1"/>
      <dgm:spPr/>
      <dgm:t>
        <a:bodyPr/>
        <a:lstStyle/>
        <a:p>
          <a:endParaRPr lang="es-MX" sz="1800" b="1"/>
        </a:p>
      </dgm:t>
    </dgm:pt>
    <dgm:pt modelId="{B7E2A027-90CB-4B8C-BA78-B731FEBCA3BC}">
      <dgm:prSet phldrT="[Texto]" custT="1"/>
      <dgm:spPr>
        <a:solidFill>
          <a:schemeClr val="accent5">
            <a:lumMod val="50000"/>
            <a:lumOff val="50000"/>
          </a:schemeClr>
        </a:solidFill>
      </dgm:spPr>
      <dgm:t>
        <a:bodyPr/>
        <a:lstStyle/>
        <a:p>
          <a:r>
            <a:rPr lang="es-MX" sz="1800" b="1" dirty="0"/>
            <a:t>Independencia del Dispositivo</a:t>
          </a:r>
        </a:p>
      </dgm:t>
    </dgm:pt>
    <dgm:pt modelId="{AB28805B-46B8-4A5F-9389-873AF68B1255}" type="parTrans" cxnId="{95981AF1-498C-45D0-AEF6-1E982B67195C}">
      <dgm:prSet/>
      <dgm:spPr/>
      <dgm:t>
        <a:bodyPr/>
        <a:lstStyle/>
        <a:p>
          <a:endParaRPr lang="es-MX"/>
        </a:p>
      </dgm:t>
    </dgm:pt>
    <dgm:pt modelId="{D6CA6CD0-DAB8-4070-8F96-C71BC4789FF8}" type="sibTrans" cxnId="{95981AF1-498C-45D0-AEF6-1E982B67195C}">
      <dgm:prSet/>
      <dgm:spPr/>
      <dgm:t>
        <a:bodyPr/>
        <a:lstStyle/>
        <a:p>
          <a:endParaRPr lang="es-MX"/>
        </a:p>
      </dgm:t>
    </dgm:pt>
    <dgm:pt modelId="{E7DDDA22-56DD-4317-AF4F-CF493428EE5F}">
      <dgm:prSet phldrT="[Texto]" custT="1"/>
      <dgm:spPr>
        <a:solidFill>
          <a:schemeClr val="accent5">
            <a:lumMod val="50000"/>
            <a:lumOff val="50000"/>
          </a:schemeClr>
        </a:solidFill>
      </dgm:spPr>
      <dgm:t>
        <a:bodyPr/>
        <a:lstStyle/>
        <a:p>
          <a:r>
            <a:rPr lang="es-MX" sz="1800" b="1" dirty="0"/>
            <a:t>Autonomía</a:t>
          </a:r>
        </a:p>
      </dgm:t>
    </dgm:pt>
    <dgm:pt modelId="{4D065142-475A-4FD3-B1FA-2E1A3F3CC3D3}" type="parTrans" cxnId="{D52B73FC-F48F-44B8-B42D-01B80E973D8D}">
      <dgm:prSet/>
      <dgm:spPr/>
      <dgm:t>
        <a:bodyPr/>
        <a:lstStyle/>
        <a:p>
          <a:endParaRPr lang="es-MX"/>
        </a:p>
      </dgm:t>
    </dgm:pt>
    <dgm:pt modelId="{B39F2A6D-B73C-45CE-B6FA-FF0B696E63C2}" type="sibTrans" cxnId="{D52B73FC-F48F-44B8-B42D-01B80E973D8D}">
      <dgm:prSet/>
      <dgm:spPr/>
      <dgm:t>
        <a:bodyPr/>
        <a:lstStyle/>
        <a:p>
          <a:endParaRPr lang="es-MX"/>
        </a:p>
      </dgm:t>
    </dgm:pt>
    <dgm:pt modelId="{A193E844-2F77-4ADA-8ED4-5A4FA7624693}" type="pres">
      <dgm:prSet presAssocID="{E4D4A394-5077-4320-95C6-2C087BEBA69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CC70AD8-3CA4-44F8-8168-2BC6466745E6}" type="pres">
      <dgm:prSet presAssocID="{D598666A-1C6C-4C76-8584-046D00E79EC9}" presName="root1" presStyleCnt="0"/>
      <dgm:spPr/>
    </dgm:pt>
    <dgm:pt modelId="{8176773E-3EF8-425E-8D35-79102801745F}" type="pres">
      <dgm:prSet presAssocID="{D598666A-1C6C-4C76-8584-046D00E79EC9}" presName="LevelOneTextNode" presStyleLbl="node0" presStyleIdx="0" presStyleCnt="1" custScaleX="58570" custScaleY="50222" custLinFactNeighborX="-11903" custLinFactNeighborY="12769">
        <dgm:presLayoutVars>
          <dgm:chPref val="3"/>
        </dgm:presLayoutVars>
      </dgm:prSet>
      <dgm:spPr/>
    </dgm:pt>
    <dgm:pt modelId="{53EE2CC6-1EB3-4B29-98DD-10FC677FCF03}" type="pres">
      <dgm:prSet presAssocID="{D598666A-1C6C-4C76-8584-046D00E79EC9}" presName="level2hierChild" presStyleCnt="0"/>
      <dgm:spPr/>
    </dgm:pt>
    <dgm:pt modelId="{5073F9E5-B54F-4FD7-9268-9EACBB609A7A}" type="pres">
      <dgm:prSet presAssocID="{50366D98-75A8-42E0-9F0F-487165F0B918}" presName="conn2-1" presStyleLbl="parChTrans1D2" presStyleIdx="0" presStyleCnt="3"/>
      <dgm:spPr/>
    </dgm:pt>
    <dgm:pt modelId="{1BEB48CF-40B7-4F4E-91D0-9A7341F4619F}" type="pres">
      <dgm:prSet presAssocID="{50366D98-75A8-42E0-9F0F-487165F0B918}" presName="connTx" presStyleLbl="parChTrans1D2" presStyleIdx="0" presStyleCnt="3"/>
      <dgm:spPr/>
    </dgm:pt>
    <dgm:pt modelId="{F1A76B0A-E7BD-4A0B-AE0F-40FF61661DFA}" type="pres">
      <dgm:prSet presAssocID="{8BAFCB26-29A3-4535-8959-E2EB430D1C83}" presName="root2" presStyleCnt="0"/>
      <dgm:spPr/>
    </dgm:pt>
    <dgm:pt modelId="{2D4B8379-D50C-47A2-9CD2-C2607ADC293B}" type="pres">
      <dgm:prSet presAssocID="{8BAFCB26-29A3-4535-8959-E2EB430D1C83}" presName="LevelTwoTextNode" presStyleLbl="node2" presStyleIdx="0" presStyleCnt="3" custScaleX="64012" custScaleY="41002" custLinFactNeighborX="-27561" custLinFactNeighborY="43823">
        <dgm:presLayoutVars>
          <dgm:chPref val="3"/>
        </dgm:presLayoutVars>
      </dgm:prSet>
      <dgm:spPr/>
    </dgm:pt>
    <dgm:pt modelId="{064887C1-491D-4B11-89FC-9C5129C0EA18}" type="pres">
      <dgm:prSet presAssocID="{8BAFCB26-29A3-4535-8959-E2EB430D1C83}" presName="level3hierChild" presStyleCnt="0"/>
      <dgm:spPr/>
    </dgm:pt>
    <dgm:pt modelId="{FB68BC03-9D53-49D3-9154-C776B13B3345}" type="pres">
      <dgm:prSet presAssocID="{AB28805B-46B8-4A5F-9389-873AF68B1255}" presName="conn2-1" presStyleLbl="parChTrans1D3" presStyleIdx="0" presStyleCnt="8"/>
      <dgm:spPr/>
    </dgm:pt>
    <dgm:pt modelId="{E6ACD400-65C0-4CE0-85BB-80CE8EE615D3}" type="pres">
      <dgm:prSet presAssocID="{AB28805B-46B8-4A5F-9389-873AF68B1255}" presName="connTx" presStyleLbl="parChTrans1D3" presStyleIdx="0" presStyleCnt="8"/>
      <dgm:spPr/>
    </dgm:pt>
    <dgm:pt modelId="{531B2677-14A2-425B-A2C2-2A982CA0D232}" type="pres">
      <dgm:prSet presAssocID="{B7E2A027-90CB-4B8C-BA78-B731FEBCA3BC}" presName="root2" presStyleCnt="0"/>
      <dgm:spPr/>
    </dgm:pt>
    <dgm:pt modelId="{4DA0E756-BFAD-450D-86FB-233D9FEC35F1}" type="pres">
      <dgm:prSet presAssocID="{B7E2A027-90CB-4B8C-BA78-B731FEBCA3BC}" presName="LevelTwoTextNode" presStyleLbl="node3" presStyleIdx="0" presStyleCnt="8" custScaleX="73451" custScaleY="51175" custLinFactNeighborX="23967" custLinFactNeighborY="18417">
        <dgm:presLayoutVars>
          <dgm:chPref val="3"/>
        </dgm:presLayoutVars>
      </dgm:prSet>
      <dgm:spPr/>
    </dgm:pt>
    <dgm:pt modelId="{B0F5CB17-7AF1-45E4-B83A-BCEC37EB420D}" type="pres">
      <dgm:prSet presAssocID="{B7E2A027-90CB-4B8C-BA78-B731FEBCA3BC}" presName="level3hierChild" presStyleCnt="0"/>
      <dgm:spPr/>
    </dgm:pt>
    <dgm:pt modelId="{D6A8FD67-8B6C-4E6D-BAC0-CE2C774AF6C9}" type="pres">
      <dgm:prSet presAssocID="{4D065142-475A-4FD3-B1FA-2E1A3F3CC3D3}" presName="conn2-1" presStyleLbl="parChTrans1D3" presStyleIdx="1" presStyleCnt="8"/>
      <dgm:spPr/>
    </dgm:pt>
    <dgm:pt modelId="{9ABA53B2-2EA2-4E42-B27E-C272BB543020}" type="pres">
      <dgm:prSet presAssocID="{4D065142-475A-4FD3-B1FA-2E1A3F3CC3D3}" presName="connTx" presStyleLbl="parChTrans1D3" presStyleIdx="1" presStyleCnt="8"/>
      <dgm:spPr/>
    </dgm:pt>
    <dgm:pt modelId="{C97DCE8F-88DE-43DE-ADDB-4F977D4FCE63}" type="pres">
      <dgm:prSet presAssocID="{E7DDDA22-56DD-4317-AF4F-CF493428EE5F}" presName="root2" presStyleCnt="0"/>
      <dgm:spPr/>
    </dgm:pt>
    <dgm:pt modelId="{E4E0B259-8987-4442-9E79-3089E05020C6}" type="pres">
      <dgm:prSet presAssocID="{E7DDDA22-56DD-4317-AF4F-CF493428EE5F}" presName="LevelTwoTextNode" presStyleLbl="node3" presStyleIdx="1" presStyleCnt="8" custScaleX="62461" custScaleY="42896" custLinFactNeighborX="-1692" custLinFactNeighborY="15984">
        <dgm:presLayoutVars>
          <dgm:chPref val="3"/>
        </dgm:presLayoutVars>
      </dgm:prSet>
      <dgm:spPr/>
    </dgm:pt>
    <dgm:pt modelId="{C236922C-A302-4B99-AB98-B014BB3EFFE5}" type="pres">
      <dgm:prSet presAssocID="{E7DDDA22-56DD-4317-AF4F-CF493428EE5F}" presName="level3hierChild" presStyleCnt="0"/>
      <dgm:spPr/>
    </dgm:pt>
    <dgm:pt modelId="{6456A11A-F293-48B8-B6FD-06D22BC80519}" type="pres">
      <dgm:prSet presAssocID="{0D23087A-CB1D-4853-9342-83A4FE849EFE}" presName="conn2-1" presStyleLbl="parChTrans1D2" presStyleIdx="1" presStyleCnt="3"/>
      <dgm:spPr/>
    </dgm:pt>
    <dgm:pt modelId="{72D9D46E-148C-488F-9A8D-30FD0607F129}" type="pres">
      <dgm:prSet presAssocID="{0D23087A-CB1D-4853-9342-83A4FE849EFE}" presName="connTx" presStyleLbl="parChTrans1D2" presStyleIdx="1" presStyleCnt="3"/>
      <dgm:spPr/>
    </dgm:pt>
    <dgm:pt modelId="{A11B2DD9-6877-41BE-A97D-16A2711F3EE7}" type="pres">
      <dgm:prSet presAssocID="{E95F3CC7-74BD-4206-B58F-BBDA335F6BF9}" presName="root2" presStyleCnt="0"/>
      <dgm:spPr/>
    </dgm:pt>
    <dgm:pt modelId="{168E86BF-82BF-4FBC-8B4A-4A2FD89E2C05}" type="pres">
      <dgm:prSet presAssocID="{E95F3CC7-74BD-4206-B58F-BBDA335F6BF9}" presName="LevelTwoTextNode" presStyleLbl="node2" presStyleIdx="1" presStyleCnt="3" custScaleX="66200" custScaleY="47951" custLinFactNeighborX="-31144" custLinFactNeighborY="20529">
        <dgm:presLayoutVars>
          <dgm:chPref val="3"/>
        </dgm:presLayoutVars>
      </dgm:prSet>
      <dgm:spPr/>
    </dgm:pt>
    <dgm:pt modelId="{1E596149-60BA-4399-B05F-C2C5BD844A47}" type="pres">
      <dgm:prSet presAssocID="{E95F3CC7-74BD-4206-B58F-BBDA335F6BF9}" presName="level3hierChild" presStyleCnt="0"/>
      <dgm:spPr/>
    </dgm:pt>
    <dgm:pt modelId="{3157AC9D-05E7-4E4E-971A-6483A8DCB0E3}" type="pres">
      <dgm:prSet presAssocID="{C8740C6E-4B10-4463-9EDB-73F605FAE926}" presName="conn2-1" presStyleLbl="parChTrans1D3" presStyleIdx="2" presStyleCnt="8"/>
      <dgm:spPr/>
    </dgm:pt>
    <dgm:pt modelId="{74691572-6751-4639-8B3C-1CFAACD0F3BC}" type="pres">
      <dgm:prSet presAssocID="{C8740C6E-4B10-4463-9EDB-73F605FAE926}" presName="connTx" presStyleLbl="parChTrans1D3" presStyleIdx="2" presStyleCnt="8"/>
      <dgm:spPr/>
    </dgm:pt>
    <dgm:pt modelId="{D2926DA5-3066-426E-8325-575E90FEADFE}" type="pres">
      <dgm:prSet presAssocID="{8C3B122C-D35F-4E44-B20F-9DCA02F0B0B2}" presName="root2" presStyleCnt="0"/>
      <dgm:spPr/>
    </dgm:pt>
    <dgm:pt modelId="{621024FB-0ABB-4284-B06E-693094488B77}" type="pres">
      <dgm:prSet presAssocID="{8C3B122C-D35F-4E44-B20F-9DCA02F0B0B2}" presName="LevelTwoTextNode" presStyleLbl="node3" presStyleIdx="2" presStyleCnt="8" custScaleX="66206" custScaleY="37437" custLinFactY="15445" custLinFactNeighborX="11579" custLinFactNeighborY="100000">
        <dgm:presLayoutVars>
          <dgm:chPref val="3"/>
        </dgm:presLayoutVars>
      </dgm:prSet>
      <dgm:spPr/>
    </dgm:pt>
    <dgm:pt modelId="{A24DA68E-3173-44C3-BABB-8B9770CD1EDB}" type="pres">
      <dgm:prSet presAssocID="{8C3B122C-D35F-4E44-B20F-9DCA02F0B0B2}" presName="level3hierChild" presStyleCnt="0"/>
      <dgm:spPr/>
    </dgm:pt>
    <dgm:pt modelId="{1AC46316-8306-4A6F-A5F4-783CB2404776}" type="pres">
      <dgm:prSet presAssocID="{50A4E8F6-C7DC-491A-9580-965D24B74C2E}" presName="conn2-1" presStyleLbl="parChTrans1D3" presStyleIdx="3" presStyleCnt="8"/>
      <dgm:spPr/>
    </dgm:pt>
    <dgm:pt modelId="{CE69FFDD-CBE1-4D89-AF13-3A58D05F6008}" type="pres">
      <dgm:prSet presAssocID="{50A4E8F6-C7DC-491A-9580-965D24B74C2E}" presName="connTx" presStyleLbl="parChTrans1D3" presStyleIdx="3" presStyleCnt="8"/>
      <dgm:spPr/>
    </dgm:pt>
    <dgm:pt modelId="{F8FDEC32-4335-4883-841C-4D1CE66CDA7C}" type="pres">
      <dgm:prSet presAssocID="{8889D455-DD05-4D12-B82D-B3CCF4F814A4}" presName="root2" presStyleCnt="0"/>
      <dgm:spPr/>
    </dgm:pt>
    <dgm:pt modelId="{B49825C7-F415-4039-A309-B83FB3C565BF}" type="pres">
      <dgm:prSet presAssocID="{8889D455-DD05-4D12-B82D-B3CCF4F814A4}" presName="LevelTwoTextNode" presStyleLbl="node3" presStyleIdx="3" presStyleCnt="8" custScaleX="86706" custScaleY="47092" custLinFactNeighborX="12809" custLinFactNeighborY="-39334">
        <dgm:presLayoutVars>
          <dgm:chPref val="3"/>
        </dgm:presLayoutVars>
      </dgm:prSet>
      <dgm:spPr/>
    </dgm:pt>
    <dgm:pt modelId="{26510CA1-D871-491A-959E-902115CB7F1D}" type="pres">
      <dgm:prSet presAssocID="{8889D455-DD05-4D12-B82D-B3CCF4F814A4}" presName="level3hierChild" presStyleCnt="0"/>
      <dgm:spPr/>
    </dgm:pt>
    <dgm:pt modelId="{57E1AF4B-5DB9-4DC5-B1B1-EE1C9A25C543}" type="pres">
      <dgm:prSet presAssocID="{7ECC7251-CB74-4BC1-AE83-8AA2E2B814B6}" presName="conn2-1" presStyleLbl="parChTrans1D3" presStyleIdx="4" presStyleCnt="8"/>
      <dgm:spPr/>
    </dgm:pt>
    <dgm:pt modelId="{14139E96-BB04-443D-A436-E8D4FA100CED}" type="pres">
      <dgm:prSet presAssocID="{7ECC7251-CB74-4BC1-AE83-8AA2E2B814B6}" presName="connTx" presStyleLbl="parChTrans1D3" presStyleIdx="4" presStyleCnt="8"/>
      <dgm:spPr/>
    </dgm:pt>
    <dgm:pt modelId="{57E81BEF-0529-45E4-9D76-C46B91C1A497}" type="pres">
      <dgm:prSet presAssocID="{846398B5-602F-4E3C-A5C7-BE5FB7061EC5}" presName="root2" presStyleCnt="0"/>
      <dgm:spPr/>
    </dgm:pt>
    <dgm:pt modelId="{A5CDC9EA-527B-499E-8FB2-2FF7CFC8A98D}" type="pres">
      <dgm:prSet presAssocID="{846398B5-602F-4E3C-A5C7-BE5FB7061EC5}" presName="LevelTwoTextNode" presStyleLbl="node3" presStyleIdx="4" presStyleCnt="8" custScaleX="67271" custScaleY="40405" custLinFactNeighborX="44319" custLinFactNeighborY="-46120">
        <dgm:presLayoutVars>
          <dgm:chPref val="3"/>
        </dgm:presLayoutVars>
      </dgm:prSet>
      <dgm:spPr/>
    </dgm:pt>
    <dgm:pt modelId="{E7094EED-9F96-4395-AE5E-56BDA45444C3}" type="pres">
      <dgm:prSet presAssocID="{846398B5-602F-4E3C-A5C7-BE5FB7061EC5}" presName="level3hierChild" presStyleCnt="0"/>
      <dgm:spPr/>
    </dgm:pt>
    <dgm:pt modelId="{38C78465-3394-4B7E-90D7-36869D74CB5F}" type="pres">
      <dgm:prSet presAssocID="{1C1BE7FF-9713-4664-8FEC-2EC403A894D2}" presName="conn2-1" presStyleLbl="parChTrans1D2" presStyleIdx="2" presStyleCnt="3"/>
      <dgm:spPr/>
    </dgm:pt>
    <dgm:pt modelId="{C18B01E5-112F-4EDC-B3F7-DFDCBD84F3BB}" type="pres">
      <dgm:prSet presAssocID="{1C1BE7FF-9713-4664-8FEC-2EC403A894D2}" presName="connTx" presStyleLbl="parChTrans1D2" presStyleIdx="2" presStyleCnt="3"/>
      <dgm:spPr/>
    </dgm:pt>
    <dgm:pt modelId="{C13869A0-C297-4F7E-9D24-8B37AC94B26F}" type="pres">
      <dgm:prSet presAssocID="{083EA728-4B65-4A2B-98D9-EDB88DD15469}" presName="root2" presStyleCnt="0"/>
      <dgm:spPr/>
    </dgm:pt>
    <dgm:pt modelId="{073B5C12-3ADE-474A-899E-AC11FD5F9EED}" type="pres">
      <dgm:prSet presAssocID="{083EA728-4B65-4A2B-98D9-EDB88DD15469}" presName="LevelTwoTextNode" presStyleLbl="node2" presStyleIdx="2" presStyleCnt="3" custScaleX="69732" custScaleY="40336" custLinFactNeighborX="-23104" custLinFactNeighborY="-51628">
        <dgm:presLayoutVars>
          <dgm:chPref val="3"/>
        </dgm:presLayoutVars>
      </dgm:prSet>
      <dgm:spPr/>
    </dgm:pt>
    <dgm:pt modelId="{EE50028C-1AE7-4F07-96A5-76D63AFDB6E0}" type="pres">
      <dgm:prSet presAssocID="{083EA728-4B65-4A2B-98D9-EDB88DD15469}" presName="level3hierChild" presStyleCnt="0"/>
      <dgm:spPr/>
    </dgm:pt>
    <dgm:pt modelId="{B33E10F4-B201-4534-B9F7-8CEC9C721B7F}" type="pres">
      <dgm:prSet presAssocID="{A7013C56-F1C3-409D-B488-279A15EF6EE9}" presName="conn2-1" presStyleLbl="parChTrans1D3" presStyleIdx="5" presStyleCnt="8"/>
      <dgm:spPr/>
    </dgm:pt>
    <dgm:pt modelId="{3EF82963-79FA-419A-8300-CBF81E13B254}" type="pres">
      <dgm:prSet presAssocID="{A7013C56-F1C3-409D-B488-279A15EF6EE9}" presName="connTx" presStyleLbl="parChTrans1D3" presStyleIdx="5" presStyleCnt="8"/>
      <dgm:spPr/>
    </dgm:pt>
    <dgm:pt modelId="{B7553340-D73A-4565-B405-3D85ACCDE8B2}" type="pres">
      <dgm:prSet presAssocID="{BC1E3EDF-9313-4D3F-98F4-24ED019EFD54}" presName="root2" presStyleCnt="0"/>
      <dgm:spPr/>
    </dgm:pt>
    <dgm:pt modelId="{2202133C-BFA9-45CB-83FB-A92FAC8F420E}" type="pres">
      <dgm:prSet presAssocID="{BC1E3EDF-9313-4D3F-98F4-24ED019EFD54}" presName="LevelTwoTextNode" presStyleLbl="node3" presStyleIdx="5" presStyleCnt="8" custScaleX="79429" custScaleY="43983" custLinFactNeighborX="31410" custLinFactNeighborY="859">
        <dgm:presLayoutVars>
          <dgm:chPref val="3"/>
        </dgm:presLayoutVars>
      </dgm:prSet>
      <dgm:spPr/>
    </dgm:pt>
    <dgm:pt modelId="{70F7B70E-D02A-42FD-A79E-17ACC8094429}" type="pres">
      <dgm:prSet presAssocID="{BC1E3EDF-9313-4D3F-98F4-24ED019EFD54}" presName="level3hierChild" presStyleCnt="0"/>
      <dgm:spPr/>
    </dgm:pt>
    <dgm:pt modelId="{B6DC221D-EE43-495E-AF65-40942574092A}" type="pres">
      <dgm:prSet presAssocID="{5963E0A6-5C48-4C59-B2B5-846AD1F040CB}" presName="conn2-1" presStyleLbl="parChTrans1D3" presStyleIdx="6" presStyleCnt="8"/>
      <dgm:spPr/>
    </dgm:pt>
    <dgm:pt modelId="{434721CD-0B9D-4BDE-95D5-CF02F570C005}" type="pres">
      <dgm:prSet presAssocID="{5963E0A6-5C48-4C59-B2B5-846AD1F040CB}" presName="connTx" presStyleLbl="parChTrans1D3" presStyleIdx="6" presStyleCnt="8"/>
      <dgm:spPr/>
    </dgm:pt>
    <dgm:pt modelId="{ABC115A2-1D09-4772-B636-BFD4C1D3B875}" type="pres">
      <dgm:prSet presAssocID="{CEB20DFD-D138-444A-A892-BE0B4D65C828}" presName="root2" presStyleCnt="0"/>
      <dgm:spPr/>
    </dgm:pt>
    <dgm:pt modelId="{C4DCE570-3231-495C-8EA4-7EAC2C94D857}" type="pres">
      <dgm:prSet presAssocID="{CEB20DFD-D138-444A-A892-BE0B4D65C828}" presName="LevelTwoTextNode" presStyleLbl="node3" presStyleIdx="6" presStyleCnt="8" custScaleX="83824" custScaleY="39965" custLinFactNeighborX="2077" custLinFactNeighborY="-8816">
        <dgm:presLayoutVars>
          <dgm:chPref val="3"/>
        </dgm:presLayoutVars>
      </dgm:prSet>
      <dgm:spPr/>
    </dgm:pt>
    <dgm:pt modelId="{2D5A9975-176D-4073-AB6D-7779056E8201}" type="pres">
      <dgm:prSet presAssocID="{CEB20DFD-D138-444A-A892-BE0B4D65C828}" presName="level3hierChild" presStyleCnt="0"/>
      <dgm:spPr/>
    </dgm:pt>
    <dgm:pt modelId="{F8C302CD-F43C-4F4A-8955-A15B453B96DE}" type="pres">
      <dgm:prSet presAssocID="{420EC10C-F4DE-499B-805B-3C54F1855B79}" presName="conn2-1" presStyleLbl="parChTrans1D3" presStyleIdx="7" presStyleCnt="8"/>
      <dgm:spPr/>
    </dgm:pt>
    <dgm:pt modelId="{839DF2E2-9C51-4230-A51A-170506118921}" type="pres">
      <dgm:prSet presAssocID="{420EC10C-F4DE-499B-805B-3C54F1855B79}" presName="connTx" presStyleLbl="parChTrans1D3" presStyleIdx="7" presStyleCnt="8"/>
      <dgm:spPr/>
    </dgm:pt>
    <dgm:pt modelId="{3D8E9126-CDDF-43F1-BC7C-B140F7C8AA29}" type="pres">
      <dgm:prSet presAssocID="{F7F0C0D8-C134-4C22-8469-179C2E3DE69A}" presName="root2" presStyleCnt="0"/>
      <dgm:spPr/>
    </dgm:pt>
    <dgm:pt modelId="{3491934F-DE0D-49EA-834A-74B1FD63C682}" type="pres">
      <dgm:prSet presAssocID="{F7F0C0D8-C134-4C22-8469-179C2E3DE69A}" presName="LevelTwoTextNode" presStyleLbl="node3" presStyleIdx="7" presStyleCnt="8" custScaleX="88542" custScaleY="45076" custLinFactNeighborX="23586" custLinFactNeighborY="-12301">
        <dgm:presLayoutVars>
          <dgm:chPref val="3"/>
        </dgm:presLayoutVars>
      </dgm:prSet>
      <dgm:spPr/>
    </dgm:pt>
    <dgm:pt modelId="{8DD2924E-BEBE-43DF-BAC9-A6797C27B876}" type="pres">
      <dgm:prSet presAssocID="{F7F0C0D8-C134-4C22-8469-179C2E3DE69A}" presName="level3hierChild" presStyleCnt="0"/>
      <dgm:spPr/>
    </dgm:pt>
  </dgm:ptLst>
  <dgm:cxnLst>
    <dgm:cxn modelId="{9A2D9907-DC6C-4ABF-82BD-1BA1275721B3}" type="presOf" srcId="{A7013C56-F1C3-409D-B488-279A15EF6EE9}" destId="{3EF82963-79FA-419A-8300-CBF81E13B254}" srcOrd="1" destOrd="0" presId="urn:microsoft.com/office/officeart/2005/8/layout/hierarchy2"/>
    <dgm:cxn modelId="{9A9E4E0A-1536-4214-B972-DFBE001392AA}" srcId="{E95F3CC7-74BD-4206-B58F-BBDA335F6BF9}" destId="{846398B5-602F-4E3C-A5C7-BE5FB7061EC5}" srcOrd="2" destOrd="0" parTransId="{7ECC7251-CB74-4BC1-AE83-8AA2E2B814B6}" sibTransId="{47078AB2-DA0B-4C1B-8840-5E7B90E762D4}"/>
    <dgm:cxn modelId="{A341D238-DE59-45F7-B503-0684EC1BB80E}" type="presOf" srcId="{AB28805B-46B8-4A5F-9389-873AF68B1255}" destId="{FB68BC03-9D53-49D3-9154-C776B13B3345}" srcOrd="0" destOrd="0" presId="urn:microsoft.com/office/officeart/2005/8/layout/hierarchy2"/>
    <dgm:cxn modelId="{B3646B3B-47F0-4FFB-8DD5-C09EAC857719}" type="presOf" srcId="{8BAFCB26-29A3-4535-8959-E2EB430D1C83}" destId="{2D4B8379-D50C-47A2-9CD2-C2607ADC293B}" srcOrd="0" destOrd="0" presId="urn:microsoft.com/office/officeart/2005/8/layout/hierarchy2"/>
    <dgm:cxn modelId="{55D24840-355A-4BD6-B5A1-48F5E23F41CB}" type="presOf" srcId="{4D065142-475A-4FD3-B1FA-2E1A3F3CC3D3}" destId="{9ABA53B2-2EA2-4E42-B27E-C272BB543020}" srcOrd="1" destOrd="0" presId="urn:microsoft.com/office/officeart/2005/8/layout/hierarchy2"/>
    <dgm:cxn modelId="{8BA6005C-28BF-4714-808B-7B19EC596C36}" type="presOf" srcId="{4D065142-475A-4FD3-B1FA-2E1A3F3CC3D3}" destId="{D6A8FD67-8B6C-4E6D-BAC0-CE2C774AF6C9}" srcOrd="0" destOrd="0" presId="urn:microsoft.com/office/officeart/2005/8/layout/hierarchy2"/>
    <dgm:cxn modelId="{9FE08161-F21C-4CCA-A6A9-621D1A8657AF}" type="presOf" srcId="{D598666A-1C6C-4C76-8584-046D00E79EC9}" destId="{8176773E-3EF8-425E-8D35-79102801745F}" srcOrd="0" destOrd="0" presId="urn:microsoft.com/office/officeart/2005/8/layout/hierarchy2"/>
    <dgm:cxn modelId="{A93A7C69-D90E-4D00-906D-56C676A5697A}" type="presOf" srcId="{0D23087A-CB1D-4853-9342-83A4FE849EFE}" destId="{72D9D46E-148C-488F-9A8D-30FD0607F129}" srcOrd="1" destOrd="0" presId="urn:microsoft.com/office/officeart/2005/8/layout/hierarchy2"/>
    <dgm:cxn modelId="{4F32C14B-F12A-4547-B3B9-950A43C838F8}" type="presOf" srcId="{50366D98-75A8-42E0-9F0F-487165F0B918}" destId="{5073F9E5-B54F-4FD7-9268-9EACBB609A7A}" srcOrd="0" destOrd="0" presId="urn:microsoft.com/office/officeart/2005/8/layout/hierarchy2"/>
    <dgm:cxn modelId="{A4D44770-A60B-4CD8-AB24-C8D2699EB799}" srcId="{E4D4A394-5077-4320-95C6-2C087BEBA692}" destId="{D598666A-1C6C-4C76-8584-046D00E79EC9}" srcOrd="0" destOrd="0" parTransId="{C31CB1BF-4CC6-460A-8FD8-8CA2FBD40325}" sibTransId="{26E8BB4A-CEF4-4452-A8F0-F8E96A561B2A}"/>
    <dgm:cxn modelId="{7A2B9953-76B9-456D-9893-641B1927FC5F}" srcId="{E95F3CC7-74BD-4206-B58F-BBDA335F6BF9}" destId="{8889D455-DD05-4D12-B82D-B3CCF4F814A4}" srcOrd="1" destOrd="0" parTransId="{50A4E8F6-C7DC-491A-9580-965D24B74C2E}" sibTransId="{E3AEE393-BFF3-4F4D-92CA-33317FC40B7E}"/>
    <dgm:cxn modelId="{6DB9B074-560B-4EBC-B0B6-2697E02DD4DE}" type="presOf" srcId="{A7013C56-F1C3-409D-B488-279A15EF6EE9}" destId="{B33E10F4-B201-4534-B9F7-8CEC9C721B7F}" srcOrd="0" destOrd="0" presId="urn:microsoft.com/office/officeart/2005/8/layout/hierarchy2"/>
    <dgm:cxn modelId="{F7170677-C689-427F-9BFA-7A6550101C1D}" srcId="{083EA728-4B65-4A2B-98D9-EDB88DD15469}" destId="{CEB20DFD-D138-444A-A892-BE0B4D65C828}" srcOrd="1" destOrd="0" parTransId="{5963E0A6-5C48-4C59-B2B5-846AD1F040CB}" sibTransId="{2FBEE018-05FD-4C5C-ADCA-D85CFD22B944}"/>
    <dgm:cxn modelId="{BF07BD5A-3AF3-4F26-8ED9-2B8374AF25B3}" type="presOf" srcId="{5963E0A6-5C48-4C59-B2B5-846AD1F040CB}" destId="{434721CD-0B9D-4BDE-95D5-CF02F570C005}" srcOrd="1" destOrd="0" presId="urn:microsoft.com/office/officeart/2005/8/layout/hierarchy2"/>
    <dgm:cxn modelId="{1FF32783-F882-48A1-A5A9-B2D62388A539}" type="presOf" srcId="{7ECC7251-CB74-4BC1-AE83-8AA2E2B814B6}" destId="{57E1AF4B-5DB9-4DC5-B1B1-EE1C9A25C543}" srcOrd="0" destOrd="0" presId="urn:microsoft.com/office/officeart/2005/8/layout/hierarchy2"/>
    <dgm:cxn modelId="{FC181B84-A835-44C8-9442-22C5B627121B}" srcId="{083EA728-4B65-4A2B-98D9-EDB88DD15469}" destId="{F7F0C0D8-C134-4C22-8469-179C2E3DE69A}" srcOrd="2" destOrd="0" parTransId="{420EC10C-F4DE-499B-805B-3C54F1855B79}" sibTransId="{7F5CA2D2-F26C-4CDB-A9DD-FB940EA868C9}"/>
    <dgm:cxn modelId="{BFCB2A84-1895-4337-8BBB-DB57F7654859}" srcId="{D598666A-1C6C-4C76-8584-046D00E79EC9}" destId="{083EA728-4B65-4A2B-98D9-EDB88DD15469}" srcOrd="2" destOrd="0" parTransId="{1C1BE7FF-9713-4664-8FEC-2EC403A894D2}" sibTransId="{48765661-B7EA-4581-A112-BFCD106D415C}"/>
    <dgm:cxn modelId="{01485085-CE43-4C0D-BC35-50915D20D1EB}" type="presOf" srcId="{420EC10C-F4DE-499B-805B-3C54F1855B79}" destId="{F8C302CD-F43C-4F4A-8955-A15B453B96DE}" srcOrd="0" destOrd="0" presId="urn:microsoft.com/office/officeart/2005/8/layout/hierarchy2"/>
    <dgm:cxn modelId="{3E346D86-21AF-4D37-9939-825374B48377}" type="presOf" srcId="{0D23087A-CB1D-4853-9342-83A4FE849EFE}" destId="{6456A11A-F293-48B8-B6FD-06D22BC80519}" srcOrd="0" destOrd="0" presId="urn:microsoft.com/office/officeart/2005/8/layout/hierarchy2"/>
    <dgm:cxn modelId="{F4998D88-06A3-4F67-A627-8AC0351076D4}" type="presOf" srcId="{AB28805B-46B8-4A5F-9389-873AF68B1255}" destId="{E6ACD400-65C0-4CE0-85BB-80CE8EE615D3}" srcOrd="1" destOrd="0" presId="urn:microsoft.com/office/officeart/2005/8/layout/hierarchy2"/>
    <dgm:cxn modelId="{7486318D-FCD2-473E-AE0C-28C0A53A5EC6}" srcId="{E95F3CC7-74BD-4206-B58F-BBDA335F6BF9}" destId="{8C3B122C-D35F-4E44-B20F-9DCA02F0B0B2}" srcOrd="0" destOrd="0" parTransId="{C8740C6E-4B10-4463-9EDB-73F605FAE926}" sibTransId="{1BA206AD-F5A6-4E30-B520-7F43F44CBA77}"/>
    <dgm:cxn modelId="{A95CB68E-1FFC-410E-940C-B28A359FD52C}" type="presOf" srcId="{BC1E3EDF-9313-4D3F-98F4-24ED019EFD54}" destId="{2202133C-BFA9-45CB-83FB-A92FAC8F420E}" srcOrd="0" destOrd="0" presId="urn:microsoft.com/office/officeart/2005/8/layout/hierarchy2"/>
    <dgm:cxn modelId="{613C0D9C-0037-47F8-8C89-19F928C7D4E0}" type="presOf" srcId="{C8740C6E-4B10-4463-9EDB-73F605FAE926}" destId="{3157AC9D-05E7-4E4E-971A-6483A8DCB0E3}" srcOrd="0" destOrd="0" presId="urn:microsoft.com/office/officeart/2005/8/layout/hierarchy2"/>
    <dgm:cxn modelId="{083BC89E-D5A8-4224-932E-EFB59E2F7F7A}" type="presOf" srcId="{E4D4A394-5077-4320-95C6-2C087BEBA692}" destId="{A193E844-2F77-4ADA-8ED4-5A4FA7624693}" srcOrd="0" destOrd="0" presId="urn:microsoft.com/office/officeart/2005/8/layout/hierarchy2"/>
    <dgm:cxn modelId="{963323A1-D623-4F87-8ECF-5DE5E7F7C052}" type="presOf" srcId="{E7DDDA22-56DD-4317-AF4F-CF493428EE5F}" destId="{E4E0B259-8987-4442-9E79-3089E05020C6}" srcOrd="0" destOrd="0" presId="urn:microsoft.com/office/officeart/2005/8/layout/hierarchy2"/>
    <dgm:cxn modelId="{68D07DA2-580F-4C67-939E-D6C3AF9DFA8B}" type="presOf" srcId="{C8740C6E-4B10-4463-9EDB-73F605FAE926}" destId="{74691572-6751-4639-8B3C-1CFAACD0F3BC}" srcOrd="1" destOrd="0" presId="urn:microsoft.com/office/officeart/2005/8/layout/hierarchy2"/>
    <dgm:cxn modelId="{87977EA9-5FE1-42B3-99FE-CC36DBF87624}" type="presOf" srcId="{CEB20DFD-D138-444A-A892-BE0B4D65C828}" destId="{C4DCE570-3231-495C-8EA4-7EAC2C94D857}" srcOrd="0" destOrd="0" presId="urn:microsoft.com/office/officeart/2005/8/layout/hierarchy2"/>
    <dgm:cxn modelId="{6D583DB2-FEBC-4CE4-B3FF-9B571C5A97C3}" type="presOf" srcId="{5963E0A6-5C48-4C59-B2B5-846AD1F040CB}" destId="{B6DC221D-EE43-495E-AF65-40942574092A}" srcOrd="0" destOrd="0" presId="urn:microsoft.com/office/officeart/2005/8/layout/hierarchy2"/>
    <dgm:cxn modelId="{8F704AB7-5E98-461E-97CB-D77C08CDFD6D}" type="presOf" srcId="{50A4E8F6-C7DC-491A-9580-965D24B74C2E}" destId="{CE69FFDD-CBE1-4D89-AF13-3A58D05F6008}" srcOrd="1" destOrd="0" presId="urn:microsoft.com/office/officeart/2005/8/layout/hierarchy2"/>
    <dgm:cxn modelId="{2555EEBD-9AA8-43C9-A1D0-D8D143B06DA3}" type="presOf" srcId="{7ECC7251-CB74-4BC1-AE83-8AA2E2B814B6}" destId="{14139E96-BB04-443D-A436-E8D4FA100CED}" srcOrd="1" destOrd="0" presId="urn:microsoft.com/office/officeart/2005/8/layout/hierarchy2"/>
    <dgm:cxn modelId="{CFD035C7-9FEE-42BF-B539-5A00EDAA1E0E}" type="presOf" srcId="{F7F0C0D8-C134-4C22-8469-179C2E3DE69A}" destId="{3491934F-DE0D-49EA-834A-74B1FD63C682}" srcOrd="0" destOrd="0" presId="urn:microsoft.com/office/officeart/2005/8/layout/hierarchy2"/>
    <dgm:cxn modelId="{64B521CA-D2BC-4AD8-B650-C14D58D83752}" type="presOf" srcId="{8C3B122C-D35F-4E44-B20F-9DCA02F0B0B2}" destId="{621024FB-0ABB-4284-B06E-693094488B77}" srcOrd="0" destOrd="0" presId="urn:microsoft.com/office/officeart/2005/8/layout/hierarchy2"/>
    <dgm:cxn modelId="{4B04A2D1-2BE3-4251-8D78-12D6929A17B3}" srcId="{D598666A-1C6C-4C76-8584-046D00E79EC9}" destId="{8BAFCB26-29A3-4535-8959-E2EB430D1C83}" srcOrd="0" destOrd="0" parTransId="{50366D98-75A8-42E0-9F0F-487165F0B918}" sibTransId="{FE322E53-8D49-4A5C-9F5A-9B734412E180}"/>
    <dgm:cxn modelId="{D3B8A4D4-6E71-4FBD-9D4E-5D28FFD0DE13}" type="presOf" srcId="{420EC10C-F4DE-499B-805B-3C54F1855B79}" destId="{839DF2E2-9C51-4230-A51A-170506118921}" srcOrd="1" destOrd="0" presId="urn:microsoft.com/office/officeart/2005/8/layout/hierarchy2"/>
    <dgm:cxn modelId="{F1CD0ED5-5A25-4F1A-B8DA-D8CA2AC81F03}" type="presOf" srcId="{50A4E8F6-C7DC-491A-9580-965D24B74C2E}" destId="{1AC46316-8306-4A6F-A5F4-783CB2404776}" srcOrd="0" destOrd="0" presId="urn:microsoft.com/office/officeart/2005/8/layout/hierarchy2"/>
    <dgm:cxn modelId="{29ED6BD5-B4D1-4472-BCFB-6C86872F9F79}" type="presOf" srcId="{E95F3CC7-74BD-4206-B58F-BBDA335F6BF9}" destId="{168E86BF-82BF-4FBC-8B4A-4A2FD89E2C05}" srcOrd="0" destOrd="0" presId="urn:microsoft.com/office/officeart/2005/8/layout/hierarchy2"/>
    <dgm:cxn modelId="{BF8138D6-97B2-4544-A391-88FD408D4146}" srcId="{083EA728-4B65-4A2B-98D9-EDB88DD15469}" destId="{BC1E3EDF-9313-4D3F-98F4-24ED019EFD54}" srcOrd="0" destOrd="0" parTransId="{A7013C56-F1C3-409D-B488-279A15EF6EE9}" sibTransId="{3012532A-1B7D-4D82-AAAB-46A617F29072}"/>
    <dgm:cxn modelId="{4834E2D9-582C-4DEA-89DF-1DC24EF04F27}" srcId="{D598666A-1C6C-4C76-8584-046D00E79EC9}" destId="{E95F3CC7-74BD-4206-B58F-BBDA335F6BF9}" srcOrd="1" destOrd="0" parTransId="{0D23087A-CB1D-4853-9342-83A4FE849EFE}" sibTransId="{15E99CAB-941E-49FD-8638-9232126DBE5C}"/>
    <dgm:cxn modelId="{050D43E5-CE73-436D-B255-12CC157A6A24}" type="presOf" srcId="{1C1BE7FF-9713-4664-8FEC-2EC403A894D2}" destId="{C18B01E5-112F-4EDC-B3F7-DFDCBD84F3BB}" srcOrd="1" destOrd="0" presId="urn:microsoft.com/office/officeart/2005/8/layout/hierarchy2"/>
    <dgm:cxn modelId="{3A4AC3ED-ED2A-4F6D-9B74-5BAB0507E995}" type="presOf" srcId="{846398B5-602F-4E3C-A5C7-BE5FB7061EC5}" destId="{A5CDC9EA-527B-499E-8FB2-2FF7CFC8A98D}" srcOrd="0" destOrd="0" presId="urn:microsoft.com/office/officeart/2005/8/layout/hierarchy2"/>
    <dgm:cxn modelId="{C9EDFEEF-F345-4607-B3B1-F7DCC4A3ED97}" type="presOf" srcId="{50366D98-75A8-42E0-9F0F-487165F0B918}" destId="{1BEB48CF-40B7-4F4E-91D0-9A7341F4619F}" srcOrd="1" destOrd="0" presId="urn:microsoft.com/office/officeart/2005/8/layout/hierarchy2"/>
    <dgm:cxn modelId="{95981AF1-498C-45D0-AEF6-1E982B67195C}" srcId="{8BAFCB26-29A3-4535-8959-E2EB430D1C83}" destId="{B7E2A027-90CB-4B8C-BA78-B731FEBCA3BC}" srcOrd="0" destOrd="0" parTransId="{AB28805B-46B8-4A5F-9389-873AF68B1255}" sibTransId="{D6CA6CD0-DAB8-4070-8F96-C71BC4789FF8}"/>
    <dgm:cxn modelId="{38A9CFF6-81AB-49DE-A884-250D69B289E5}" type="presOf" srcId="{8889D455-DD05-4D12-B82D-B3CCF4F814A4}" destId="{B49825C7-F415-4039-A309-B83FB3C565BF}" srcOrd="0" destOrd="0" presId="urn:microsoft.com/office/officeart/2005/8/layout/hierarchy2"/>
    <dgm:cxn modelId="{B10F28F8-6BE0-4837-BCA1-EA2108EB362D}" type="presOf" srcId="{1C1BE7FF-9713-4664-8FEC-2EC403A894D2}" destId="{38C78465-3394-4B7E-90D7-36869D74CB5F}" srcOrd="0" destOrd="0" presId="urn:microsoft.com/office/officeart/2005/8/layout/hierarchy2"/>
    <dgm:cxn modelId="{7219C6FB-5112-4528-88CB-41176D9A697D}" type="presOf" srcId="{083EA728-4B65-4A2B-98D9-EDB88DD15469}" destId="{073B5C12-3ADE-474A-899E-AC11FD5F9EED}" srcOrd="0" destOrd="0" presId="urn:microsoft.com/office/officeart/2005/8/layout/hierarchy2"/>
    <dgm:cxn modelId="{D52B73FC-F48F-44B8-B42D-01B80E973D8D}" srcId="{8BAFCB26-29A3-4535-8959-E2EB430D1C83}" destId="{E7DDDA22-56DD-4317-AF4F-CF493428EE5F}" srcOrd="1" destOrd="0" parTransId="{4D065142-475A-4FD3-B1FA-2E1A3F3CC3D3}" sibTransId="{B39F2A6D-B73C-45CE-B6FA-FF0B696E63C2}"/>
    <dgm:cxn modelId="{82AAB0FD-65A8-4E56-9E7D-173545F546D5}" type="presOf" srcId="{B7E2A027-90CB-4B8C-BA78-B731FEBCA3BC}" destId="{4DA0E756-BFAD-450D-86FB-233D9FEC35F1}" srcOrd="0" destOrd="0" presId="urn:microsoft.com/office/officeart/2005/8/layout/hierarchy2"/>
    <dgm:cxn modelId="{EF5CDA6F-96B0-4CE4-BFD4-C9956AA7361C}" type="presParOf" srcId="{A193E844-2F77-4ADA-8ED4-5A4FA7624693}" destId="{DCC70AD8-3CA4-44F8-8168-2BC6466745E6}" srcOrd="0" destOrd="0" presId="urn:microsoft.com/office/officeart/2005/8/layout/hierarchy2"/>
    <dgm:cxn modelId="{F4577F28-F441-4C92-98D5-F46CF95CF482}" type="presParOf" srcId="{DCC70AD8-3CA4-44F8-8168-2BC6466745E6}" destId="{8176773E-3EF8-425E-8D35-79102801745F}" srcOrd="0" destOrd="0" presId="urn:microsoft.com/office/officeart/2005/8/layout/hierarchy2"/>
    <dgm:cxn modelId="{11102B09-C166-4045-A2C7-8CC6D409AA20}" type="presParOf" srcId="{DCC70AD8-3CA4-44F8-8168-2BC6466745E6}" destId="{53EE2CC6-1EB3-4B29-98DD-10FC677FCF03}" srcOrd="1" destOrd="0" presId="urn:microsoft.com/office/officeart/2005/8/layout/hierarchy2"/>
    <dgm:cxn modelId="{C3411C82-5C51-41FD-9FCB-FBACB3F00BB7}" type="presParOf" srcId="{53EE2CC6-1EB3-4B29-98DD-10FC677FCF03}" destId="{5073F9E5-B54F-4FD7-9268-9EACBB609A7A}" srcOrd="0" destOrd="0" presId="urn:microsoft.com/office/officeart/2005/8/layout/hierarchy2"/>
    <dgm:cxn modelId="{02241C77-A97C-4021-BBA2-D49D721107ED}" type="presParOf" srcId="{5073F9E5-B54F-4FD7-9268-9EACBB609A7A}" destId="{1BEB48CF-40B7-4F4E-91D0-9A7341F4619F}" srcOrd="0" destOrd="0" presId="urn:microsoft.com/office/officeart/2005/8/layout/hierarchy2"/>
    <dgm:cxn modelId="{6D352EF6-B0E0-4FD9-A521-E3BA92B39D86}" type="presParOf" srcId="{53EE2CC6-1EB3-4B29-98DD-10FC677FCF03}" destId="{F1A76B0A-E7BD-4A0B-AE0F-40FF61661DFA}" srcOrd="1" destOrd="0" presId="urn:microsoft.com/office/officeart/2005/8/layout/hierarchy2"/>
    <dgm:cxn modelId="{51AB0BBB-722F-4988-A826-F245F3401AFA}" type="presParOf" srcId="{F1A76B0A-E7BD-4A0B-AE0F-40FF61661DFA}" destId="{2D4B8379-D50C-47A2-9CD2-C2607ADC293B}" srcOrd="0" destOrd="0" presId="urn:microsoft.com/office/officeart/2005/8/layout/hierarchy2"/>
    <dgm:cxn modelId="{2EE9613D-0570-49A6-99C1-EABCF0A7965D}" type="presParOf" srcId="{F1A76B0A-E7BD-4A0B-AE0F-40FF61661DFA}" destId="{064887C1-491D-4B11-89FC-9C5129C0EA18}" srcOrd="1" destOrd="0" presId="urn:microsoft.com/office/officeart/2005/8/layout/hierarchy2"/>
    <dgm:cxn modelId="{FA55C6FD-3B36-4599-A807-424DA3040AC7}" type="presParOf" srcId="{064887C1-491D-4B11-89FC-9C5129C0EA18}" destId="{FB68BC03-9D53-49D3-9154-C776B13B3345}" srcOrd="0" destOrd="0" presId="urn:microsoft.com/office/officeart/2005/8/layout/hierarchy2"/>
    <dgm:cxn modelId="{B394C11A-BC7E-4397-B7D9-6E03A02B2E57}" type="presParOf" srcId="{FB68BC03-9D53-49D3-9154-C776B13B3345}" destId="{E6ACD400-65C0-4CE0-85BB-80CE8EE615D3}" srcOrd="0" destOrd="0" presId="urn:microsoft.com/office/officeart/2005/8/layout/hierarchy2"/>
    <dgm:cxn modelId="{8B0A479C-2DA9-4002-99E0-A29C50667059}" type="presParOf" srcId="{064887C1-491D-4B11-89FC-9C5129C0EA18}" destId="{531B2677-14A2-425B-A2C2-2A982CA0D232}" srcOrd="1" destOrd="0" presId="urn:microsoft.com/office/officeart/2005/8/layout/hierarchy2"/>
    <dgm:cxn modelId="{E5DAA60A-8E5D-4C8A-9223-33FC9EDFFC28}" type="presParOf" srcId="{531B2677-14A2-425B-A2C2-2A982CA0D232}" destId="{4DA0E756-BFAD-450D-86FB-233D9FEC35F1}" srcOrd="0" destOrd="0" presId="urn:microsoft.com/office/officeart/2005/8/layout/hierarchy2"/>
    <dgm:cxn modelId="{ECE9466A-B0C1-406B-8970-A301BBE9B31E}" type="presParOf" srcId="{531B2677-14A2-425B-A2C2-2A982CA0D232}" destId="{B0F5CB17-7AF1-45E4-B83A-BCEC37EB420D}" srcOrd="1" destOrd="0" presId="urn:microsoft.com/office/officeart/2005/8/layout/hierarchy2"/>
    <dgm:cxn modelId="{4A20B43F-844F-430B-ADC6-818EEA99ED1B}" type="presParOf" srcId="{064887C1-491D-4B11-89FC-9C5129C0EA18}" destId="{D6A8FD67-8B6C-4E6D-BAC0-CE2C774AF6C9}" srcOrd="2" destOrd="0" presId="urn:microsoft.com/office/officeart/2005/8/layout/hierarchy2"/>
    <dgm:cxn modelId="{E44F7CF6-A721-4E75-9215-C235926E9E30}" type="presParOf" srcId="{D6A8FD67-8B6C-4E6D-BAC0-CE2C774AF6C9}" destId="{9ABA53B2-2EA2-4E42-B27E-C272BB543020}" srcOrd="0" destOrd="0" presId="urn:microsoft.com/office/officeart/2005/8/layout/hierarchy2"/>
    <dgm:cxn modelId="{AEE3AAD7-27C0-4BCA-9769-962E0A36DB44}" type="presParOf" srcId="{064887C1-491D-4B11-89FC-9C5129C0EA18}" destId="{C97DCE8F-88DE-43DE-ADDB-4F977D4FCE63}" srcOrd="3" destOrd="0" presId="urn:microsoft.com/office/officeart/2005/8/layout/hierarchy2"/>
    <dgm:cxn modelId="{4D74CA16-4EF3-4152-B2F3-4DBF47489251}" type="presParOf" srcId="{C97DCE8F-88DE-43DE-ADDB-4F977D4FCE63}" destId="{E4E0B259-8987-4442-9E79-3089E05020C6}" srcOrd="0" destOrd="0" presId="urn:microsoft.com/office/officeart/2005/8/layout/hierarchy2"/>
    <dgm:cxn modelId="{0A91FBA7-FB94-4492-BBA1-1AB13B70938E}" type="presParOf" srcId="{C97DCE8F-88DE-43DE-ADDB-4F977D4FCE63}" destId="{C236922C-A302-4B99-AB98-B014BB3EFFE5}" srcOrd="1" destOrd="0" presId="urn:microsoft.com/office/officeart/2005/8/layout/hierarchy2"/>
    <dgm:cxn modelId="{A26A409A-0FEF-4230-9C81-DD55FADC0606}" type="presParOf" srcId="{53EE2CC6-1EB3-4B29-98DD-10FC677FCF03}" destId="{6456A11A-F293-48B8-B6FD-06D22BC80519}" srcOrd="2" destOrd="0" presId="urn:microsoft.com/office/officeart/2005/8/layout/hierarchy2"/>
    <dgm:cxn modelId="{5DB7520D-700D-4B96-A454-4AE6B09EA6ED}" type="presParOf" srcId="{6456A11A-F293-48B8-B6FD-06D22BC80519}" destId="{72D9D46E-148C-488F-9A8D-30FD0607F129}" srcOrd="0" destOrd="0" presId="urn:microsoft.com/office/officeart/2005/8/layout/hierarchy2"/>
    <dgm:cxn modelId="{947719D6-FA1D-4C4E-AA10-6A4D558F85E1}" type="presParOf" srcId="{53EE2CC6-1EB3-4B29-98DD-10FC677FCF03}" destId="{A11B2DD9-6877-41BE-A97D-16A2711F3EE7}" srcOrd="3" destOrd="0" presId="urn:microsoft.com/office/officeart/2005/8/layout/hierarchy2"/>
    <dgm:cxn modelId="{92C82BF5-A4B4-4F22-B08E-678BB87E3EF1}" type="presParOf" srcId="{A11B2DD9-6877-41BE-A97D-16A2711F3EE7}" destId="{168E86BF-82BF-4FBC-8B4A-4A2FD89E2C05}" srcOrd="0" destOrd="0" presId="urn:microsoft.com/office/officeart/2005/8/layout/hierarchy2"/>
    <dgm:cxn modelId="{16D9EA33-6219-4756-B49C-5E74A487BD66}" type="presParOf" srcId="{A11B2DD9-6877-41BE-A97D-16A2711F3EE7}" destId="{1E596149-60BA-4399-B05F-C2C5BD844A47}" srcOrd="1" destOrd="0" presId="urn:microsoft.com/office/officeart/2005/8/layout/hierarchy2"/>
    <dgm:cxn modelId="{A213BBF0-074E-4E04-9FFD-A8EE46E916EA}" type="presParOf" srcId="{1E596149-60BA-4399-B05F-C2C5BD844A47}" destId="{3157AC9D-05E7-4E4E-971A-6483A8DCB0E3}" srcOrd="0" destOrd="0" presId="urn:microsoft.com/office/officeart/2005/8/layout/hierarchy2"/>
    <dgm:cxn modelId="{2D6F07C6-5249-48D8-8D4D-B8AF9A131779}" type="presParOf" srcId="{3157AC9D-05E7-4E4E-971A-6483A8DCB0E3}" destId="{74691572-6751-4639-8B3C-1CFAACD0F3BC}" srcOrd="0" destOrd="0" presId="urn:microsoft.com/office/officeart/2005/8/layout/hierarchy2"/>
    <dgm:cxn modelId="{F0930F04-0C43-4FB4-ADDE-768555E91B0B}" type="presParOf" srcId="{1E596149-60BA-4399-B05F-C2C5BD844A47}" destId="{D2926DA5-3066-426E-8325-575E90FEADFE}" srcOrd="1" destOrd="0" presId="urn:microsoft.com/office/officeart/2005/8/layout/hierarchy2"/>
    <dgm:cxn modelId="{CACB63FF-EFD5-42B3-ADBC-CBAFE21471B0}" type="presParOf" srcId="{D2926DA5-3066-426E-8325-575E90FEADFE}" destId="{621024FB-0ABB-4284-B06E-693094488B77}" srcOrd="0" destOrd="0" presId="urn:microsoft.com/office/officeart/2005/8/layout/hierarchy2"/>
    <dgm:cxn modelId="{F6210FD3-BB03-4935-A713-05D0C887D3F8}" type="presParOf" srcId="{D2926DA5-3066-426E-8325-575E90FEADFE}" destId="{A24DA68E-3173-44C3-BABB-8B9770CD1EDB}" srcOrd="1" destOrd="0" presId="urn:microsoft.com/office/officeart/2005/8/layout/hierarchy2"/>
    <dgm:cxn modelId="{C3A124E2-EF04-4BB6-903E-56D9BEBF706E}" type="presParOf" srcId="{1E596149-60BA-4399-B05F-C2C5BD844A47}" destId="{1AC46316-8306-4A6F-A5F4-783CB2404776}" srcOrd="2" destOrd="0" presId="urn:microsoft.com/office/officeart/2005/8/layout/hierarchy2"/>
    <dgm:cxn modelId="{A0F3BA75-135A-4C47-9198-C2529E6B6BCE}" type="presParOf" srcId="{1AC46316-8306-4A6F-A5F4-783CB2404776}" destId="{CE69FFDD-CBE1-4D89-AF13-3A58D05F6008}" srcOrd="0" destOrd="0" presId="urn:microsoft.com/office/officeart/2005/8/layout/hierarchy2"/>
    <dgm:cxn modelId="{F00B8843-9412-45AC-8227-934E6D7654F8}" type="presParOf" srcId="{1E596149-60BA-4399-B05F-C2C5BD844A47}" destId="{F8FDEC32-4335-4883-841C-4D1CE66CDA7C}" srcOrd="3" destOrd="0" presId="urn:microsoft.com/office/officeart/2005/8/layout/hierarchy2"/>
    <dgm:cxn modelId="{0DEA6B37-A8B3-4FF3-A239-9808064875F4}" type="presParOf" srcId="{F8FDEC32-4335-4883-841C-4D1CE66CDA7C}" destId="{B49825C7-F415-4039-A309-B83FB3C565BF}" srcOrd="0" destOrd="0" presId="urn:microsoft.com/office/officeart/2005/8/layout/hierarchy2"/>
    <dgm:cxn modelId="{3496B212-CE5C-4398-B555-3D072CA4A246}" type="presParOf" srcId="{F8FDEC32-4335-4883-841C-4D1CE66CDA7C}" destId="{26510CA1-D871-491A-959E-902115CB7F1D}" srcOrd="1" destOrd="0" presId="urn:microsoft.com/office/officeart/2005/8/layout/hierarchy2"/>
    <dgm:cxn modelId="{A8FC635A-EE95-491B-9461-BDEB56BE6080}" type="presParOf" srcId="{1E596149-60BA-4399-B05F-C2C5BD844A47}" destId="{57E1AF4B-5DB9-4DC5-B1B1-EE1C9A25C543}" srcOrd="4" destOrd="0" presId="urn:microsoft.com/office/officeart/2005/8/layout/hierarchy2"/>
    <dgm:cxn modelId="{8243D014-9D15-42C7-9E2D-7F24B162EA9B}" type="presParOf" srcId="{57E1AF4B-5DB9-4DC5-B1B1-EE1C9A25C543}" destId="{14139E96-BB04-443D-A436-E8D4FA100CED}" srcOrd="0" destOrd="0" presId="urn:microsoft.com/office/officeart/2005/8/layout/hierarchy2"/>
    <dgm:cxn modelId="{87DA64DB-F37D-4C20-9CD1-96E2687CE695}" type="presParOf" srcId="{1E596149-60BA-4399-B05F-C2C5BD844A47}" destId="{57E81BEF-0529-45E4-9D76-C46B91C1A497}" srcOrd="5" destOrd="0" presId="urn:microsoft.com/office/officeart/2005/8/layout/hierarchy2"/>
    <dgm:cxn modelId="{D41214D0-34BD-4DA2-9AE1-62F1DC624CB2}" type="presParOf" srcId="{57E81BEF-0529-45E4-9D76-C46B91C1A497}" destId="{A5CDC9EA-527B-499E-8FB2-2FF7CFC8A98D}" srcOrd="0" destOrd="0" presId="urn:microsoft.com/office/officeart/2005/8/layout/hierarchy2"/>
    <dgm:cxn modelId="{7A8B398F-9E47-421F-9D3C-99AEB68E175A}" type="presParOf" srcId="{57E81BEF-0529-45E4-9D76-C46B91C1A497}" destId="{E7094EED-9F96-4395-AE5E-56BDA45444C3}" srcOrd="1" destOrd="0" presId="urn:microsoft.com/office/officeart/2005/8/layout/hierarchy2"/>
    <dgm:cxn modelId="{4AFCFC66-D4C0-4E35-B475-91360C698D88}" type="presParOf" srcId="{53EE2CC6-1EB3-4B29-98DD-10FC677FCF03}" destId="{38C78465-3394-4B7E-90D7-36869D74CB5F}" srcOrd="4" destOrd="0" presId="urn:microsoft.com/office/officeart/2005/8/layout/hierarchy2"/>
    <dgm:cxn modelId="{6461C13F-38C9-408E-BA39-62A31620382B}" type="presParOf" srcId="{38C78465-3394-4B7E-90D7-36869D74CB5F}" destId="{C18B01E5-112F-4EDC-B3F7-DFDCBD84F3BB}" srcOrd="0" destOrd="0" presId="urn:microsoft.com/office/officeart/2005/8/layout/hierarchy2"/>
    <dgm:cxn modelId="{73A3DE93-5C76-405B-91E5-8611F746CDA5}" type="presParOf" srcId="{53EE2CC6-1EB3-4B29-98DD-10FC677FCF03}" destId="{C13869A0-C297-4F7E-9D24-8B37AC94B26F}" srcOrd="5" destOrd="0" presId="urn:microsoft.com/office/officeart/2005/8/layout/hierarchy2"/>
    <dgm:cxn modelId="{6B96B857-2831-4F0F-9191-84D175C5C981}" type="presParOf" srcId="{C13869A0-C297-4F7E-9D24-8B37AC94B26F}" destId="{073B5C12-3ADE-474A-899E-AC11FD5F9EED}" srcOrd="0" destOrd="0" presId="urn:microsoft.com/office/officeart/2005/8/layout/hierarchy2"/>
    <dgm:cxn modelId="{D4BA7D3B-1ED4-47D4-AE5A-84E85871A93B}" type="presParOf" srcId="{C13869A0-C297-4F7E-9D24-8B37AC94B26F}" destId="{EE50028C-1AE7-4F07-96A5-76D63AFDB6E0}" srcOrd="1" destOrd="0" presId="urn:microsoft.com/office/officeart/2005/8/layout/hierarchy2"/>
    <dgm:cxn modelId="{99769716-3316-40EE-A2C7-825F17ED9AFC}" type="presParOf" srcId="{EE50028C-1AE7-4F07-96A5-76D63AFDB6E0}" destId="{B33E10F4-B201-4534-B9F7-8CEC9C721B7F}" srcOrd="0" destOrd="0" presId="urn:microsoft.com/office/officeart/2005/8/layout/hierarchy2"/>
    <dgm:cxn modelId="{8A3086E1-317D-41DD-8B2C-15E82DC9FA88}" type="presParOf" srcId="{B33E10F4-B201-4534-B9F7-8CEC9C721B7F}" destId="{3EF82963-79FA-419A-8300-CBF81E13B254}" srcOrd="0" destOrd="0" presId="urn:microsoft.com/office/officeart/2005/8/layout/hierarchy2"/>
    <dgm:cxn modelId="{41DD22B0-F9F8-4A59-9978-9D40A10C8EF7}" type="presParOf" srcId="{EE50028C-1AE7-4F07-96A5-76D63AFDB6E0}" destId="{B7553340-D73A-4565-B405-3D85ACCDE8B2}" srcOrd="1" destOrd="0" presId="urn:microsoft.com/office/officeart/2005/8/layout/hierarchy2"/>
    <dgm:cxn modelId="{D2746507-0FB4-4440-9BEF-3D75385A3B79}" type="presParOf" srcId="{B7553340-D73A-4565-B405-3D85ACCDE8B2}" destId="{2202133C-BFA9-45CB-83FB-A92FAC8F420E}" srcOrd="0" destOrd="0" presId="urn:microsoft.com/office/officeart/2005/8/layout/hierarchy2"/>
    <dgm:cxn modelId="{FC345986-6749-4548-A026-ACC07E68930C}" type="presParOf" srcId="{B7553340-D73A-4565-B405-3D85ACCDE8B2}" destId="{70F7B70E-D02A-42FD-A79E-17ACC8094429}" srcOrd="1" destOrd="0" presId="urn:microsoft.com/office/officeart/2005/8/layout/hierarchy2"/>
    <dgm:cxn modelId="{1CCA0442-1699-4D79-9114-04E347B0214F}" type="presParOf" srcId="{EE50028C-1AE7-4F07-96A5-76D63AFDB6E0}" destId="{B6DC221D-EE43-495E-AF65-40942574092A}" srcOrd="2" destOrd="0" presId="urn:microsoft.com/office/officeart/2005/8/layout/hierarchy2"/>
    <dgm:cxn modelId="{B1853A74-A7D6-4C0C-9F11-2ECA8CBF1D67}" type="presParOf" srcId="{B6DC221D-EE43-495E-AF65-40942574092A}" destId="{434721CD-0B9D-4BDE-95D5-CF02F570C005}" srcOrd="0" destOrd="0" presId="urn:microsoft.com/office/officeart/2005/8/layout/hierarchy2"/>
    <dgm:cxn modelId="{6C4B7894-738C-4C26-AB09-4A4E0E203D24}" type="presParOf" srcId="{EE50028C-1AE7-4F07-96A5-76D63AFDB6E0}" destId="{ABC115A2-1D09-4772-B636-BFD4C1D3B875}" srcOrd="3" destOrd="0" presId="urn:microsoft.com/office/officeart/2005/8/layout/hierarchy2"/>
    <dgm:cxn modelId="{098D541A-A939-4388-841C-7FCDE060D9BE}" type="presParOf" srcId="{ABC115A2-1D09-4772-B636-BFD4C1D3B875}" destId="{C4DCE570-3231-495C-8EA4-7EAC2C94D857}" srcOrd="0" destOrd="0" presId="urn:microsoft.com/office/officeart/2005/8/layout/hierarchy2"/>
    <dgm:cxn modelId="{ADB895BF-EB33-4E41-A810-50A75D481A74}" type="presParOf" srcId="{ABC115A2-1D09-4772-B636-BFD4C1D3B875}" destId="{2D5A9975-176D-4073-AB6D-7779056E8201}" srcOrd="1" destOrd="0" presId="urn:microsoft.com/office/officeart/2005/8/layout/hierarchy2"/>
    <dgm:cxn modelId="{7885B8D6-B43B-49E5-82B7-0C35A585B71D}" type="presParOf" srcId="{EE50028C-1AE7-4F07-96A5-76D63AFDB6E0}" destId="{F8C302CD-F43C-4F4A-8955-A15B453B96DE}" srcOrd="4" destOrd="0" presId="urn:microsoft.com/office/officeart/2005/8/layout/hierarchy2"/>
    <dgm:cxn modelId="{5D55F308-E4E7-45F1-B79F-FF8F7B3187CF}" type="presParOf" srcId="{F8C302CD-F43C-4F4A-8955-A15B453B96DE}" destId="{839DF2E2-9C51-4230-A51A-170506118921}" srcOrd="0" destOrd="0" presId="urn:microsoft.com/office/officeart/2005/8/layout/hierarchy2"/>
    <dgm:cxn modelId="{62A5D3F6-CD99-4074-9FF2-972702A98B68}" type="presParOf" srcId="{EE50028C-1AE7-4F07-96A5-76D63AFDB6E0}" destId="{3D8E9126-CDDF-43F1-BC7C-B140F7C8AA29}" srcOrd="5" destOrd="0" presId="urn:microsoft.com/office/officeart/2005/8/layout/hierarchy2"/>
    <dgm:cxn modelId="{EF9CD4D5-FE47-4E9E-9A6C-F0C4FD92B259}" type="presParOf" srcId="{3D8E9126-CDDF-43F1-BC7C-B140F7C8AA29}" destId="{3491934F-DE0D-49EA-834A-74B1FD63C682}" srcOrd="0" destOrd="0" presId="urn:microsoft.com/office/officeart/2005/8/layout/hierarchy2"/>
    <dgm:cxn modelId="{8F1A3139-DE56-4480-83CE-4EFF6275F59D}" type="presParOf" srcId="{3D8E9126-CDDF-43F1-BC7C-B140F7C8AA29}" destId="{8DD2924E-BEBE-43DF-BAC9-A6797C27B87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200F13-DFEE-493A-AB55-4991404D238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DAFA2A8-0796-42F9-9516-444933037197}">
      <dgm:prSet phldrT="[Texto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s-MX" sz="1250" b="1" dirty="0"/>
            <a:t>Características Primitivas</a:t>
          </a:r>
        </a:p>
      </dgm:t>
    </dgm:pt>
    <dgm:pt modelId="{4A09BD84-7352-4278-B7C9-E854F04E9D61}" type="parTrans" cxnId="{4BCD882C-00FA-4F13-8DE1-2FA15DDB6512}">
      <dgm:prSet/>
      <dgm:spPr/>
      <dgm:t>
        <a:bodyPr/>
        <a:lstStyle/>
        <a:p>
          <a:endParaRPr lang="es-MX" sz="1250" b="1"/>
        </a:p>
      </dgm:t>
    </dgm:pt>
    <dgm:pt modelId="{2202ED4B-476C-4020-B6AB-19045CE94DA2}" type="sibTrans" cxnId="{4BCD882C-00FA-4F13-8DE1-2FA15DDB6512}">
      <dgm:prSet/>
      <dgm:spPr/>
      <dgm:t>
        <a:bodyPr/>
        <a:lstStyle/>
        <a:p>
          <a:endParaRPr lang="es-MX" sz="1250" b="1"/>
        </a:p>
      </dgm:t>
    </dgm:pt>
    <dgm:pt modelId="{BEBF9101-AD32-4399-8C7A-745246646331}">
      <dgm:prSet phldrT="[Texto]" custT="1"/>
      <dgm:spPr/>
      <dgm:t>
        <a:bodyPr/>
        <a:lstStyle/>
        <a:p>
          <a:r>
            <a:rPr lang="es-MX" sz="1250" b="1" dirty="0"/>
            <a:t>Independencia</a:t>
          </a:r>
        </a:p>
      </dgm:t>
    </dgm:pt>
    <dgm:pt modelId="{C40A16A0-0692-4823-98C6-ADA664CBB6F5}" type="parTrans" cxnId="{4B3A130B-4B7B-475E-9D4F-4D69F986272B}">
      <dgm:prSet/>
      <dgm:spPr/>
      <dgm:t>
        <a:bodyPr/>
        <a:lstStyle/>
        <a:p>
          <a:endParaRPr lang="es-MX" sz="1250" b="1"/>
        </a:p>
      </dgm:t>
    </dgm:pt>
    <dgm:pt modelId="{EB9B0B6A-F038-45AE-BA41-6070E15B57F7}" type="sibTrans" cxnId="{4B3A130B-4B7B-475E-9D4F-4D69F986272B}">
      <dgm:prSet/>
      <dgm:spPr/>
      <dgm:t>
        <a:bodyPr/>
        <a:lstStyle/>
        <a:p>
          <a:endParaRPr lang="es-MX" sz="1250" b="1"/>
        </a:p>
      </dgm:t>
    </dgm:pt>
    <dgm:pt modelId="{DB0106D9-0DED-4A48-BBF6-4E52C4AEC168}">
      <dgm:prSet phldrT="[Texto]" custT="1"/>
      <dgm:spPr/>
      <dgm:t>
        <a:bodyPr/>
        <a:lstStyle/>
        <a:p>
          <a:r>
            <a:rPr lang="es-MX" sz="1250" b="1" dirty="0"/>
            <a:t>Completitud y Exactitud</a:t>
          </a:r>
        </a:p>
      </dgm:t>
    </dgm:pt>
    <dgm:pt modelId="{331A0D61-1BC8-4907-9CE9-C8F4B62EA938}" type="parTrans" cxnId="{D9365847-B28F-4613-943B-9B4B7D4FB335}">
      <dgm:prSet/>
      <dgm:spPr/>
      <dgm:t>
        <a:bodyPr/>
        <a:lstStyle/>
        <a:p>
          <a:endParaRPr lang="es-MX" sz="1250" b="1"/>
        </a:p>
      </dgm:t>
    </dgm:pt>
    <dgm:pt modelId="{1DD628EE-CD8A-44BD-A5E5-7C9AD3C0D389}" type="sibTrans" cxnId="{D9365847-B28F-4613-943B-9B4B7D4FB335}">
      <dgm:prSet/>
      <dgm:spPr/>
      <dgm:t>
        <a:bodyPr/>
        <a:lstStyle/>
        <a:p>
          <a:endParaRPr lang="es-MX" sz="1250" b="1"/>
        </a:p>
      </dgm:t>
    </dgm:pt>
    <dgm:pt modelId="{2DD3F000-43BF-44A0-9A26-D0CAF2684DC7}">
      <dgm:prSet phldrT="[Texto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s-MX" sz="1250" b="1" dirty="0"/>
            <a:t>Características nivel Intermedio</a:t>
          </a:r>
        </a:p>
      </dgm:t>
    </dgm:pt>
    <dgm:pt modelId="{931884C5-A6A3-4157-A271-AC79394D8134}" type="parTrans" cxnId="{7AD173BF-2284-4296-85F9-88E73FF34FFD}">
      <dgm:prSet/>
      <dgm:spPr/>
      <dgm:t>
        <a:bodyPr/>
        <a:lstStyle/>
        <a:p>
          <a:endParaRPr lang="es-MX" sz="1250" b="1"/>
        </a:p>
      </dgm:t>
    </dgm:pt>
    <dgm:pt modelId="{F44A4527-9EEB-4BFE-9701-EE04557E9B85}" type="sibTrans" cxnId="{7AD173BF-2284-4296-85F9-88E73FF34FFD}">
      <dgm:prSet/>
      <dgm:spPr/>
      <dgm:t>
        <a:bodyPr/>
        <a:lstStyle/>
        <a:p>
          <a:endParaRPr lang="es-MX" sz="1250" b="1"/>
        </a:p>
      </dgm:t>
    </dgm:pt>
    <dgm:pt modelId="{109CEEE6-247D-487E-964E-A5E4EB98EDAB}">
      <dgm:prSet phldrT="[Texto]" custT="1"/>
      <dgm:spPr/>
      <dgm:t>
        <a:bodyPr/>
        <a:lstStyle/>
        <a:p>
          <a:r>
            <a:rPr lang="es-MX" sz="1250" b="1" dirty="0"/>
            <a:t>Portabilidad</a:t>
          </a:r>
        </a:p>
      </dgm:t>
    </dgm:pt>
    <dgm:pt modelId="{E014006B-81B8-4BD8-BD7E-5D635492AC42}" type="parTrans" cxnId="{94B5B003-8B01-4A43-B04E-3E9D8F176A27}">
      <dgm:prSet/>
      <dgm:spPr/>
      <dgm:t>
        <a:bodyPr/>
        <a:lstStyle/>
        <a:p>
          <a:endParaRPr lang="es-MX" sz="1250" b="1"/>
        </a:p>
      </dgm:t>
    </dgm:pt>
    <dgm:pt modelId="{34D4BE40-7BD5-4707-9523-53448E3CB73E}" type="sibTrans" cxnId="{94B5B003-8B01-4A43-B04E-3E9D8F176A27}">
      <dgm:prSet/>
      <dgm:spPr/>
      <dgm:t>
        <a:bodyPr/>
        <a:lstStyle/>
        <a:p>
          <a:endParaRPr lang="es-MX" sz="1250" b="1"/>
        </a:p>
      </dgm:t>
    </dgm:pt>
    <dgm:pt modelId="{C1EFE330-447F-488B-8D98-751062CDEE95}">
      <dgm:prSet phldrT="[Texto]" custT="1"/>
      <dgm:spPr/>
      <dgm:t>
        <a:bodyPr/>
        <a:lstStyle/>
        <a:p>
          <a:r>
            <a:rPr lang="es-MX" sz="1250" b="1" dirty="0"/>
            <a:t>Fiabilidad</a:t>
          </a:r>
        </a:p>
      </dgm:t>
    </dgm:pt>
    <dgm:pt modelId="{CB6C75BE-F446-41E2-BC96-C8B7F685771E}" type="parTrans" cxnId="{37D3091B-87A2-4ED5-ACA6-B75672E8E78D}">
      <dgm:prSet/>
      <dgm:spPr/>
      <dgm:t>
        <a:bodyPr/>
        <a:lstStyle/>
        <a:p>
          <a:endParaRPr lang="es-MX" sz="1250" b="1"/>
        </a:p>
      </dgm:t>
    </dgm:pt>
    <dgm:pt modelId="{2A2D4C1E-98AE-4A9F-8FA7-1D222D23725C}" type="sibTrans" cxnId="{37D3091B-87A2-4ED5-ACA6-B75672E8E78D}">
      <dgm:prSet/>
      <dgm:spPr/>
      <dgm:t>
        <a:bodyPr/>
        <a:lstStyle/>
        <a:p>
          <a:endParaRPr lang="es-MX" sz="1250" b="1"/>
        </a:p>
      </dgm:t>
    </dgm:pt>
    <dgm:pt modelId="{9410C5E0-145C-498A-AFEB-B73CDA144ED6}">
      <dgm:prSet phldrT="[Texto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s-MX" sz="1250" b="1" dirty="0"/>
            <a:t>Características nivel Alto</a:t>
          </a:r>
        </a:p>
      </dgm:t>
    </dgm:pt>
    <dgm:pt modelId="{E6B621CC-A213-4D52-8935-5876B859A43E}" type="parTrans" cxnId="{4738C8F0-45DA-4B94-9A9E-239C5AA12929}">
      <dgm:prSet/>
      <dgm:spPr/>
      <dgm:t>
        <a:bodyPr/>
        <a:lstStyle/>
        <a:p>
          <a:endParaRPr lang="es-MX" sz="1250" b="1"/>
        </a:p>
      </dgm:t>
    </dgm:pt>
    <dgm:pt modelId="{5AD947D9-9AA6-47C0-99D7-AECABEB9ED0D}" type="sibTrans" cxnId="{4738C8F0-45DA-4B94-9A9E-239C5AA12929}">
      <dgm:prSet/>
      <dgm:spPr/>
      <dgm:t>
        <a:bodyPr/>
        <a:lstStyle/>
        <a:p>
          <a:endParaRPr lang="es-MX" sz="1250" b="1"/>
        </a:p>
      </dgm:t>
    </dgm:pt>
    <dgm:pt modelId="{2E861938-BFAF-44F8-89E3-E1608D793FC1}">
      <dgm:prSet phldrT="[Texto]" custT="1"/>
      <dgm:spPr/>
      <dgm:t>
        <a:bodyPr/>
        <a:lstStyle/>
        <a:p>
          <a:r>
            <a:rPr lang="es-MX" sz="1250" b="1" dirty="0"/>
            <a:t>Utilidad</a:t>
          </a:r>
        </a:p>
      </dgm:t>
    </dgm:pt>
    <dgm:pt modelId="{89D25DF9-B5B2-41C3-9724-31FE5F3EF242}" type="parTrans" cxnId="{0FBA7D64-C094-4A68-B352-32AF472DEF0C}">
      <dgm:prSet/>
      <dgm:spPr/>
      <dgm:t>
        <a:bodyPr/>
        <a:lstStyle/>
        <a:p>
          <a:endParaRPr lang="es-MX" sz="1250" b="1"/>
        </a:p>
      </dgm:t>
    </dgm:pt>
    <dgm:pt modelId="{D6C42DC9-328B-412B-A392-0730F60D2812}" type="sibTrans" cxnId="{0FBA7D64-C094-4A68-B352-32AF472DEF0C}">
      <dgm:prSet/>
      <dgm:spPr/>
      <dgm:t>
        <a:bodyPr/>
        <a:lstStyle/>
        <a:p>
          <a:endParaRPr lang="es-MX" sz="1250" b="1"/>
        </a:p>
      </dgm:t>
    </dgm:pt>
    <dgm:pt modelId="{E67416D3-A9DB-44F9-ABAF-938ACD72403D}">
      <dgm:prSet phldrT="[Texto]" custT="1"/>
      <dgm:spPr/>
      <dgm:t>
        <a:bodyPr/>
        <a:lstStyle/>
        <a:p>
          <a:r>
            <a:rPr lang="es-MX" sz="1250" b="1" dirty="0"/>
            <a:t>Consistencia y Eficiencia</a:t>
          </a:r>
        </a:p>
      </dgm:t>
    </dgm:pt>
    <dgm:pt modelId="{E85E9A93-FA5F-4B64-99DA-87C6F69F8EF4}" type="parTrans" cxnId="{D13FD405-B9F3-467F-90BC-130FA612BE32}">
      <dgm:prSet/>
      <dgm:spPr/>
      <dgm:t>
        <a:bodyPr/>
        <a:lstStyle/>
        <a:p>
          <a:endParaRPr lang="es-MX" sz="1250" b="1"/>
        </a:p>
      </dgm:t>
    </dgm:pt>
    <dgm:pt modelId="{0B118A1F-BEE7-47B5-8F4E-8C2B159217EE}" type="sibTrans" cxnId="{D13FD405-B9F3-467F-90BC-130FA612BE32}">
      <dgm:prSet/>
      <dgm:spPr/>
      <dgm:t>
        <a:bodyPr/>
        <a:lstStyle/>
        <a:p>
          <a:endParaRPr lang="es-MX" sz="1250" b="1"/>
        </a:p>
      </dgm:t>
    </dgm:pt>
    <dgm:pt modelId="{DA9B5183-4E85-4A92-812A-B63A907B9ACE}">
      <dgm:prSet phldrT="[Texto]" custT="1"/>
      <dgm:spPr/>
      <dgm:t>
        <a:bodyPr/>
        <a:lstStyle/>
        <a:p>
          <a:r>
            <a:rPr lang="es-MX" sz="1250" b="1" dirty="0"/>
            <a:t>Accesibilidad y Comunicatividad</a:t>
          </a:r>
        </a:p>
      </dgm:t>
    </dgm:pt>
    <dgm:pt modelId="{0B7A5F46-CE12-4829-ADD8-2ACFE5EF5C6D}" type="parTrans" cxnId="{30F3AB06-5561-4010-A26D-1797722F4151}">
      <dgm:prSet/>
      <dgm:spPr/>
      <dgm:t>
        <a:bodyPr/>
        <a:lstStyle/>
        <a:p>
          <a:endParaRPr lang="es-MX" sz="1250" b="1"/>
        </a:p>
      </dgm:t>
    </dgm:pt>
    <dgm:pt modelId="{D79BCF1C-9BBF-4C7E-8300-21B8E70DDE44}" type="sibTrans" cxnId="{30F3AB06-5561-4010-A26D-1797722F4151}">
      <dgm:prSet/>
      <dgm:spPr/>
      <dgm:t>
        <a:bodyPr/>
        <a:lstStyle/>
        <a:p>
          <a:endParaRPr lang="es-MX" sz="1250" b="1"/>
        </a:p>
      </dgm:t>
    </dgm:pt>
    <dgm:pt modelId="{4F9AF94A-777E-4FBF-8082-633C474926BA}">
      <dgm:prSet phldrT="[Texto]" custT="1"/>
      <dgm:spPr/>
      <dgm:t>
        <a:bodyPr/>
        <a:lstStyle/>
        <a:p>
          <a:r>
            <a:rPr lang="es-MX" sz="1250" b="1" dirty="0"/>
            <a:t>Estructuración y Autodescriptividad</a:t>
          </a:r>
        </a:p>
      </dgm:t>
    </dgm:pt>
    <dgm:pt modelId="{D42A22C9-4F76-4106-922E-E51ED7014ACE}" type="parTrans" cxnId="{C2BE09F0-21C3-4CBE-9D46-6E7CFBE78087}">
      <dgm:prSet/>
      <dgm:spPr/>
      <dgm:t>
        <a:bodyPr/>
        <a:lstStyle/>
        <a:p>
          <a:endParaRPr lang="es-MX" sz="1250" b="1"/>
        </a:p>
      </dgm:t>
    </dgm:pt>
    <dgm:pt modelId="{7E7C2CC0-2C27-43FE-9933-101EB1AC9D2A}" type="sibTrans" cxnId="{C2BE09F0-21C3-4CBE-9D46-6E7CFBE78087}">
      <dgm:prSet/>
      <dgm:spPr/>
      <dgm:t>
        <a:bodyPr/>
        <a:lstStyle/>
        <a:p>
          <a:endParaRPr lang="es-MX" sz="1250" b="1"/>
        </a:p>
      </dgm:t>
    </dgm:pt>
    <dgm:pt modelId="{B4CDAFBF-B87C-451A-B959-D5A527B886EC}">
      <dgm:prSet phldrT="[Texto]" custT="1"/>
      <dgm:spPr/>
      <dgm:t>
        <a:bodyPr/>
        <a:lstStyle/>
        <a:p>
          <a:r>
            <a:rPr lang="es-MX" sz="1250" b="1" dirty="0"/>
            <a:t>Concisión, Legibilidad y Expansibilidad</a:t>
          </a:r>
        </a:p>
      </dgm:t>
    </dgm:pt>
    <dgm:pt modelId="{22BADA10-E6AB-442F-89B3-BA46D02F3D51}" type="parTrans" cxnId="{719101A9-7FEA-461A-AD70-D53F887760F1}">
      <dgm:prSet/>
      <dgm:spPr/>
      <dgm:t>
        <a:bodyPr/>
        <a:lstStyle/>
        <a:p>
          <a:endParaRPr lang="es-MX" sz="1250" b="1"/>
        </a:p>
      </dgm:t>
    </dgm:pt>
    <dgm:pt modelId="{612E01B0-837D-4DDC-B377-D7BCCEDCCC05}" type="sibTrans" cxnId="{719101A9-7FEA-461A-AD70-D53F887760F1}">
      <dgm:prSet/>
      <dgm:spPr/>
      <dgm:t>
        <a:bodyPr/>
        <a:lstStyle/>
        <a:p>
          <a:endParaRPr lang="es-MX" sz="1250" b="1"/>
        </a:p>
      </dgm:t>
    </dgm:pt>
    <dgm:pt modelId="{884DF42B-B45C-4537-B341-44FBB2C1F05A}">
      <dgm:prSet phldrT="[Texto]" custT="1"/>
      <dgm:spPr/>
      <dgm:t>
        <a:bodyPr/>
        <a:lstStyle/>
        <a:p>
          <a:r>
            <a:rPr lang="es-MX" sz="1250" b="1" dirty="0"/>
            <a:t>Eficiencia</a:t>
          </a:r>
        </a:p>
      </dgm:t>
    </dgm:pt>
    <dgm:pt modelId="{C0ED9B69-391C-4F4C-9D03-A99601A18B8A}" type="parTrans" cxnId="{1490FB60-784E-4113-9775-031B73E768D3}">
      <dgm:prSet/>
      <dgm:spPr/>
      <dgm:t>
        <a:bodyPr/>
        <a:lstStyle/>
        <a:p>
          <a:endParaRPr lang="es-MX" sz="1250" b="1"/>
        </a:p>
      </dgm:t>
    </dgm:pt>
    <dgm:pt modelId="{5CC92806-CCCB-4E0B-8560-1F02FFA2E6BA}" type="sibTrans" cxnId="{1490FB60-784E-4113-9775-031B73E768D3}">
      <dgm:prSet/>
      <dgm:spPr/>
      <dgm:t>
        <a:bodyPr/>
        <a:lstStyle/>
        <a:p>
          <a:endParaRPr lang="es-MX" sz="1250" b="1"/>
        </a:p>
      </dgm:t>
    </dgm:pt>
    <dgm:pt modelId="{720440DF-C74D-49FA-8B91-A84152E3FEE2}">
      <dgm:prSet phldrT="[Texto]" custT="1"/>
      <dgm:spPr/>
      <dgm:t>
        <a:bodyPr/>
        <a:lstStyle/>
        <a:p>
          <a:r>
            <a:rPr lang="es-MX" sz="1250" b="1" dirty="0"/>
            <a:t>Usabilidad</a:t>
          </a:r>
        </a:p>
      </dgm:t>
    </dgm:pt>
    <dgm:pt modelId="{EB710FB4-5D6D-4963-BD5E-184D9595AD8B}" type="parTrans" cxnId="{ED78B548-75E1-4269-BA33-954B3A1F5257}">
      <dgm:prSet/>
      <dgm:spPr/>
      <dgm:t>
        <a:bodyPr/>
        <a:lstStyle/>
        <a:p>
          <a:endParaRPr lang="es-MX" sz="1250" b="1"/>
        </a:p>
      </dgm:t>
    </dgm:pt>
    <dgm:pt modelId="{3BD671F1-5D72-434B-9180-076A4D3A653B}" type="sibTrans" cxnId="{ED78B548-75E1-4269-BA33-954B3A1F5257}">
      <dgm:prSet/>
      <dgm:spPr/>
      <dgm:t>
        <a:bodyPr/>
        <a:lstStyle/>
        <a:p>
          <a:endParaRPr lang="es-MX" sz="1250" b="1"/>
        </a:p>
      </dgm:t>
    </dgm:pt>
    <dgm:pt modelId="{10615DDB-B7C2-41F7-BB69-3554E6A0C09D}">
      <dgm:prSet phldrT="[Texto]" custT="1"/>
      <dgm:spPr/>
      <dgm:t>
        <a:bodyPr/>
        <a:lstStyle/>
        <a:p>
          <a:r>
            <a:rPr lang="es-MX" sz="1250" b="1" dirty="0"/>
            <a:t>Capacidad de prueba</a:t>
          </a:r>
        </a:p>
      </dgm:t>
    </dgm:pt>
    <dgm:pt modelId="{BEF37BCB-066B-4C76-A399-4D4C0C91318F}" type="parTrans" cxnId="{9DC6548A-FEB8-407A-82CD-26FE0EC289A0}">
      <dgm:prSet/>
      <dgm:spPr/>
      <dgm:t>
        <a:bodyPr/>
        <a:lstStyle/>
        <a:p>
          <a:endParaRPr lang="es-MX" sz="1250" b="1"/>
        </a:p>
      </dgm:t>
    </dgm:pt>
    <dgm:pt modelId="{9669EA54-143B-4A30-8533-7F22F53A3B23}" type="sibTrans" cxnId="{9DC6548A-FEB8-407A-82CD-26FE0EC289A0}">
      <dgm:prSet/>
      <dgm:spPr/>
      <dgm:t>
        <a:bodyPr/>
        <a:lstStyle/>
        <a:p>
          <a:endParaRPr lang="es-MX" sz="1250" b="1"/>
        </a:p>
      </dgm:t>
    </dgm:pt>
    <dgm:pt modelId="{4DB6939D-DA31-4B19-A9F4-43FB444106B2}">
      <dgm:prSet phldrT="[Texto]" custT="1"/>
      <dgm:spPr/>
      <dgm:t>
        <a:bodyPr/>
        <a:lstStyle/>
        <a:p>
          <a:r>
            <a:rPr lang="es-MX" sz="1250" b="1" dirty="0"/>
            <a:t>Comprensibilidad y Flexibilidad</a:t>
          </a:r>
        </a:p>
      </dgm:t>
    </dgm:pt>
    <dgm:pt modelId="{1B5450D9-DC7E-421D-AE64-86688A1C33E7}" type="parTrans" cxnId="{ACB287ED-1771-41E1-A3D6-D5A74E1A23D7}">
      <dgm:prSet/>
      <dgm:spPr/>
      <dgm:t>
        <a:bodyPr/>
        <a:lstStyle/>
        <a:p>
          <a:endParaRPr lang="es-MX" sz="1250" b="1"/>
        </a:p>
      </dgm:t>
    </dgm:pt>
    <dgm:pt modelId="{BBCB3E6D-F5F0-40C4-A190-68DADFE935DF}" type="sibTrans" cxnId="{ACB287ED-1771-41E1-A3D6-D5A74E1A23D7}">
      <dgm:prSet/>
      <dgm:spPr/>
      <dgm:t>
        <a:bodyPr/>
        <a:lstStyle/>
        <a:p>
          <a:endParaRPr lang="es-MX" sz="1250" b="1"/>
        </a:p>
      </dgm:t>
    </dgm:pt>
    <dgm:pt modelId="{2D0DDBF5-AAD9-42A6-A6CE-7BB53D8A4DDD}">
      <dgm:prSet phldrT="[Texto]" custT="1"/>
      <dgm:spPr/>
      <dgm:t>
        <a:bodyPr/>
        <a:lstStyle/>
        <a:p>
          <a:r>
            <a:rPr lang="es-MX" sz="1250" b="1" dirty="0"/>
            <a:t>Mantenimiento</a:t>
          </a:r>
        </a:p>
      </dgm:t>
    </dgm:pt>
    <dgm:pt modelId="{AB5986C9-08FE-4D30-8EF5-01B491FBA164}" type="parTrans" cxnId="{25591233-AAE7-44D0-A5AC-EA5A975A3A80}">
      <dgm:prSet/>
      <dgm:spPr/>
      <dgm:t>
        <a:bodyPr/>
        <a:lstStyle/>
        <a:p>
          <a:endParaRPr lang="es-MX" sz="1250" b="1"/>
        </a:p>
      </dgm:t>
    </dgm:pt>
    <dgm:pt modelId="{75543791-B5AA-498C-A436-74798B1EC557}" type="sibTrans" cxnId="{25591233-AAE7-44D0-A5AC-EA5A975A3A80}">
      <dgm:prSet/>
      <dgm:spPr/>
      <dgm:t>
        <a:bodyPr/>
        <a:lstStyle/>
        <a:p>
          <a:endParaRPr lang="es-MX" sz="1250" b="1"/>
        </a:p>
      </dgm:t>
    </dgm:pt>
    <dgm:pt modelId="{CB205288-428F-46AC-A8F9-6EE3916AC572}">
      <dgm:prSet phldrT="[Texto]" custT="1"/>
      <dgm:spPr/>
      <dgm:t>
        <a:bodyPr/>
        <a:lstStyle/>
        <a:p>
          <a:r>
            <a:rPr lang="es-MX" sz="1250" b="1" dirty="0"/>
            <a:t>Portabilidad</a:t>
          </a:r>
        </a:p>
      </dgm:t>
    </dgm:pt>
    <dgm:pt modelId="{CC1E5D2B-73F7-4E84-9592-7B289A26B24D}" type="parTrans" cxnId="{791CD36C-C930-4303-965D-7924B0757AC3}">
      <dgm:prSet/>
      <dgm:spPr/>
      <dgm:t>
        <a:bodyPr/>
        <a:lstStyle/>
        <a:p>
          <a:endParaRPr lang="es-MX" sz="1250" b="1"/>
        </a:p>
      </dgm:t>
    </dgm:pt>
    <dgm:pt modelId="{FD8D4DE3-46F0-44CA-AAD8-8434BC86FA3C}" type="sibTrans" cxnId="{791CD36C-C930-4303-965D-7924B0757AC3}">
      <dgm:prSet/>
      <dgm:spPr/>
      <dgm:t>
        <a:bodyPr/>
        <a:lstStyle/>
        <a:p>
          <a:endParaRPr lang="es-MX" sz="1250" b="1"/>
        </a:p>
      </dgm:t>
    </dgm:pt>
    <dgm:pt modelId="{AEA9504B-CD93-4E67-979B-99F7CA2B76E8}" type="pres">
      <dgm:prSet presAssocID="{B9200F13-DFEE-493A-AB55-4991404D238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8A01FC9-1A5A-4B7C-9310-0C088B269D53}" type="pres">
      <dgm:prSet presAssocID="{1DAFA2A8-0796-42F9-9516-444933037197}" presName="horFlow" presStyleCnt="0"/>
      <dgm:spPr/>
    </dgm:pt>
    <dgm:pt modelId="{C8CFC66B-4269-43E5-8F9B-B40EA80C88D7}" type="pres">
      <dgm:prSet presAssocID="{1DAFA2A8-0796-42F9-9516-444933037197}" presName="bigChev" presStyleLbl="node1" presStyleIdx="0" presStyleCnt="3"/>
      <dgm:spPr/>
    </dgm:pt>
    <dgm:pt modelId="{1455407E-4B30-413A-9630-D2BCE5FF5588}" type="pres">
      <dgm:prSet presAssocID="{C40A16A0-0692-4823-98C6-ADA664CBB6F5}" presName="parTrans" presStyleCnt="0"/>
      <dgm:spPr/>
    </dgm:pt>
    <dgm:pt modelId="{D088DBE0-8683-48E1-92F2-C8B0A13D6FA3}" type="pres">
      <dgm:prSet presAssocID="{BEBF9101-AD32-4399-8C7A-745246646331}" presName="node" presStyleLbl="alignAccFollowNode1" presStyleIdx="0" presStyleCnt="15">
        <dgm:presLayoutVars>
          <dgm:bulletEnabled val="1"/>
        </dgm:presLayoutVars>
      </dgm:prSet>
      <dgm:spPr/>
    </dgm:pt>
    <dgm:pt modelId="{A3A8186C-13F4-4100-BE86-C6AADDE4F239}" type="pres">
      <dgm:prSet presAssocID="{EB9B0B6A-F038-45AE-BA41-6070E15B57F7}" presName="sibTrans" presStyleCnt="0"/>
      <dgm:spPr/>
    </dgm:pt>
    <dgm:pt modelId="{F16B3F3D-7DCD-4925-918D-AD97D7E36581}" type="pres">
      <dgm:prSet presAssocID="{DB0106D9-0DED-4A48-BBF6-4E52C4AEC168}" presName="node" presStyleLbl="alignAccFollowNode1" presStyleIdx="1" presStyleCnt="15">
        <dgm:presLayoutVars>
          <dgm:bulletEnabled val="1"/>
        </dgm:presLayoutVars>
      </dgm:prSet>
      <dgm:spPr/>
    </dgm:pt>
    <dgm:pt modelId="{7F00F871-DB2B-4BC9-8E49-330F24FADA20}" type="pres">
      <dgm:prSet presAssocID="{1DD628EE-CD8A-44BD-A5E5-7C9AD3C0D389}" presName="sibTrans" presStyleCnt="0"/>
      <dgm:spPr/>
    </dgm:pt>
    <dgm:pt modelId="{062A5C1C-29F4-4DF9-B1C4-FCBC456C431E}" type="pres">
      <dgm:prSet presAssocID="{E67416D3-A9DB-44F9-ABAF-938ACD72403D}" presName="node" presStyleLbl="alignAccFollowNode1" presStyleIdx="2" presStyleCnt="15">
        <dgm:presLayoutVars>
          <dgm:bulletEnabled val="1"/>
        </dgm:presLayoutVars>
      </dgm:prSet>
      <dgm:spPr/>
    </dgm:pt>
    <dgm:pt modelId="{767A8A39-7E7E-4196-B81D-05CB682CF034}" type="pres">
      <dgm:prSet presAssocID="{0B118A1F-BEE7-47B5-8F4E-8C2B159217EE}" presName="sibTrans" presStyleCnt="0"/>
      <dgm:spPr/>
    </dgm:pt>
    <dgm:pt modelId="{BFF1FCA1-E2CC-4656-98A5-B1B3DEAB5FE4}" type="pres">
      <dgm:prSet presAssocID="{DA9B5183-4E85-4A92-812A-B63A907B9ACE}" presName="node" presStyleLbl="alignAccFollowNode1" presStyleIdx="3" presStyleCnt="15">
        <dgm:presLayoutVars>
          <dgm:bulletEnabled val="1"/>
        </dgm:presLayoutVars>
      </dgm:prSet>
      <dgm:spPr/>
    </dgm:pt>
    <dgm:pt modelId="{2A04037A-E826-4444-9FB8-DBD3B0D344DA}" type="pres">
      <dgm:prSet presAssocID="{D79BCF1C-9BBF-4C7E-8300-21B8E70DDE44}" presName="sibTrans" presStyleCnt="0"/>
      <dgm:spPr/>
    </dgm:pt>
    <dgm:pt modelId="{D15D1842-92CF-48CE-8722-A8C0ECB92938}" type="pres">
      <dgm:prSet presAssocID="{4F9AF94A-777E-4FBF-8082-633C474926BA}" presName="node" presStyleLbl="alignAccFollowNode1" presStyleIdx="4" presStyleCnt="15">
        <dgm:presLayoutVars>
          <dgm:bulletEnabled val="1"/>
        </dgm:presLayoutVars>
      </dgm:prSet>
      <dgm:spPr/>
    </dgm:pt>
    <dgm:pt modelId="{C27F51A0-C90A-4B24-814A-7306BE367C65}" type="pres">
      <dgm:prSet presAssocID="{7E7C2CC0-2C27-43FE-9933-101EB1AC9D2A}" presName="sibTrans" presStyleCnt="0"/>
      <dgm:spPr/>
    </dgm:pt>
    <dgm:pt modelId="{975B88BD-7117-4195-87E9-B955EB72B076}" type="pres">
      <dgm:prSet presAssocID="{B4CDAFBF-B87C-451A-B959-D5A527B886EC}" presName="node" presStyleLbl="alignAccFollowNode1" presStyleIdx="5" presStyleCnt="15">
        <dgm:presLayoutVars>
          <dgm:bulletEnabled val="1"/>
        </dgm:presLayoutVars>
      </dgm:prSet>
      <dgm:spPr/>
    </dgm:pt>
    <dgm:pt modelId="{F7B5AB71-8851-45D8-A7E1-31039E476A33}" type="pres">
      <dgm:prSet presAssocID="{1DAFA2A8-0796-42F9-9516-444933037197}" presName="vSp" presStyleCnt="0"/>
      <dgm:spPr/>
    </dgm:pt>
    <dgm:pt modelId="{A14C9A3A-FF64-4112-85C8-96F779499FC0}" type="pres">
      <dgm:prSet presAssocID="{2DD3F000-43BF-44A0-9A26-D0CAF2684DC7}" presName="horFlow" presStyleCnt="0"/>
      <dgm:spPr/>
    </dgm:pt>
    <dgm:pt modelId="{F77D745B-FF6F-4A19-8982-B6B3CD29FC0A}" type="pres">
      <dgm:prSet presAssocID="{2DD3F000-43BF-44A0-9A26-D0CAF2684DC7}" presName="bigChev" presStyleLbl="node1" presStyleIdx="1" presStyleCnt="3"/>
      <dgm:spPr/>
    </dgm:pt>
    <dgm:pt modelId="{F611A36A-2649-4565-8D0E-7CE4B1FE26E5}" type="pres">
      <dgm:prSet presAssocID="{E014006B-81B8-4BD8-BD7E-5D635492AC42}" presName="parTrans" presStyleCnt="0"/>
      <dgm:spPr/>
    </dgm:pt>
    <dgm:pt modelId="{D95500B6-E6D4-4ED8-8C5D-708B67168088}" type="pres">
      <dgm:prSet presAssocID="{109CEEE6-247D-487E-964E-A5E4EB98EDAB}" presName="node" presStyleLbl="alignAccFollowNode1" presStyleIdx="6" presStyleCnt="15">
        <dgm:presLayoutVars>
          <dgm:bulletEnabled val="1"/>
        </dgm:presLayoutVars>
      </dgm:prSet>
      <dgm:spPr/>
    </dgm:pt>
    <dgm:pt modelId="{AA105A8B-65BE-4129-BC62-2D2D70B47C2B}" type="pres">
      <dgm:prSet presAssocID="{34D4BE40-7BD5-4707-9523-53448E3CB73E}" presName="sibTrans" presStyleCnt="0"/>
      <dgm:spPr/>
    </dgm:pt>
    <dgm:pt modelId="{70410F89-BCDF-431C-9AA1-1C3072CB1C1C}" type="pres">
      <dgm:prSet presAssocID="{C1EFE330-447F-488B-8D98-751062CDEE95}" presName="node" presStyleLbl="alignAccFollowNode1" presStyleIdx="7" presStyleCnt="15">
        <dgm:presLayoutVars>
          <dgm:bulletEnabled val="1"/>
        </dgm:presLayoutVars>
      </dgm:prSet>
      <dgm:spPr/>
    </dgm:pt>
    <dgm:pt modelId="{645E4984-B71D-4411-9473-B586E636CF0A}" type="pres">
      <dgm:prSet presAssocID="{2A2D4C1E-98AE-4A9F-8FA7-1D222D23725C}" presName="sibTrans" presStyleCnt="0"/>
      <dgm:spPr/>
    </dgm:pt>
    <dgm:pt modelId="{F415787E-7EB4-4B73-B70E-33643FF1ACC0}" type="pres">
      <dgm:prSet presAssocID="{884DF42B-B45C-4537-B341-44FBB2C1F05A}" presName="node" presStyleLbl="alignAccFollowNode1" presStyleIdx="8" presStyleCnt="15">
        <dgm:presLayoutVars>
          <dgm:bulletEnabled val="1"/>
        </dgm:presLayoutVars>
      </dgm:prSet>
      <dgm:spPr/>
    </dgm:pt>
    <dgm:pt modelId="{D16FFE29-9A64-4F94-97D5-494F7BD9A44A}" type="pres">
      <dgm:prSet presAssocID="{5CC92806-CCCB-4E0B-8560-1F02FFA2E6BA}" presName="sibTrans" presStyleCnt="0"/>
      <dgm:spPr/>
    </dgm:pt>
    <dgm:pt modelId="{960C951C-3CA4-4EE3-87A2-2958C3E0EF16}" type="pres">
      <dgm:prSet presAssocID="{720440DF-C74D-49FA-8B91-A84152E3FEE2}" presName="node" presStyleLbl="alignAccFollowNode1" presStyleIdx="9" presStyleCnt="15">
        <dgm:presLayoutVars>
          <dgm:bulletEnabled val="1"/>
        </dgm:presLayoutVars>
      </dgm:prSet>
      <dgm:spPr/>
    </dgm:pt>
    <dgm:pt modelId="{970112EC-7D4F-4B48-9F4B-C78BEE86A3DC}" type="pres">
      <dgm:prSet presAssocID="{3BD671F1-5D72-434B-9180-076A4D3A653B}" presName="sibTrans" presStyleCnt="0"/>
      <dgm:spPr/>
    </dgm:pt>
    <dgm:pt modelId="{8F72EFF3-64ED-4C0B-A364-F50531E48B9E}" type="pres">
      <dgm:prSet presAssocID="{10615DDB-B7C2-41F7-BB69-3554E6A0C09D}" presName="node" presStyleLbl="alignAccFollowNode1" presStyleIdx="10" presStyleCnt="15">
        <dgm:presLayoutVars>
          <dgm:bulletEnabled val="1"/>
        </dgm:presLayoutVars>
      </dgm:prSet>
      <dgm:spPr/>
    </dgm:pt>
    <dgm:pt modelId="{DA5F18F7-47A9-4CD4-BD05-2C2402032122}" type="pres">
      <dgm:prSet presAssocID="{9669EA54-143B-4A30-8533-7F22F53A3B23}" presName="sibTrans" presStyleCnt="0"/>
      <dgm:spPr/>
    </dgm:pt>
    <dgm:pt modelId="{D539E37A-89EB-4ED9-A993-7CCCD5A30E76}" type="pres">
      <dgm:prSet presAssocID="{4DB6939D-DA31-4B19-A9F4-43FB444106B2}" presName="node" presStyleLbl="alignAccFollowNode1" presStyleIdx="11" presStyleCnt="15">
        <dgm:presLayoutVars>
          <dgm:bulletEnabled val="1"/>
        </dgm:presLayoutVars>
      </dgm:prSet>
      <dgm:spPr/>
    </dgm:pt>
    <dgm:pt modelId="{137AA97F-C452-4090-B515-36B21670E540}" type="pres">
      <dgm:prSet presAssocID="{2DD3F000-43BF-44A0-9A26-D0CAF2684DC7}" presName="vSp" presStyleCnt="0"/>
      <dgm:spPr/>
    </dgm:pt>
    <dgm:pt modelId="{AEE6C2ED-99BB-465F-BA76-9F5AD26C9C33}" type="pres">
      <dgm:prSet presAssocID="{9410C5E0-145C-498A-AFEB-B73CDA144ED6}" presName="horFlow" presStyleCnt="0"/>
      <dgm:spPr/>
    </dgm:pt>
    <dgm:pt modelId="{BDABFB66-E491-4DC8-B3FA-A7A2BD0D155F}" type="pres">
      <dgm:prSet presAssocID="{9410C5E0-145C-498A-AFEB-B73CDA144ED6}" presName="bigChev" presStyleLbl="node1" presStyleIdx="2" presStyleCnt="3"/>
      <dgm:spPr/>
    </dgm:pt>
    <dgm:pt modelId="{F1BB850D-EC56-4FE7-829F-E4D88082B990}" type="pres">
      <dgm:prSet presAssocID="{89D25DF9-B5B2-41C3-9724-31FE5F3EF242}" presName="parTrans" presStyleCnt="0"/>
      <dgm:spPr/>
    </dgm:pt>
    <dgm:pt modelId="{C581E46D-67FE-4958-AD69-889CC5B6961F}" type="pres">
      <dgm:prSet presAssocID="{2E861938-BFAF-44F8-89E3-E1608D793FC1}" presName="node" presStyleLbl="alignAccFollowNode1" presStyleIdx="12" presStyleCnt="15">
        <dgm:presLayoutVars>
          <dgm:bulletEnabled val="1"/>
        </dgm:presLayoutVars>
      </dgm:prSet>
      <dgm:spPr/>
    </dgm:pt>
    <dgm:pt modelId="{E15A3DB7-67BC-4F6D-87BF-1F88E6EFD42B}" type="pres">
      <dgm:prSet presAssocID="{D6C42DC9-328B-412B-A392-0730F60D2812}" presName="sibTrans" presStyleCnt="0"/>
      <dgm:spPr/>
    </dgm:pt>
    <dgm:pt modelId="{67160510-CC9E-45E1-B5A4-BE0858CF0F72}" type="pres">
      <dgm:prSet presAssocID="{2D0DDBF5-AAD9-42A6-A6CE-7BB53D8A4DDD}" presName="node" presStyleLbl="alignAccFollowNode1" presStyleIdx="13" presStyleCnt="15">
        <dgm:presLayoutVars>
          <dgm:bulletEnabled val="1"/>
        </dgm:presLayoutVars>
      </dgm:prSet>
      <dgm:spPr/>
    </dgm:pt>
    <dgm:pt modelId="{03B2E53E-8D1F-4148-B696-9605F57AAC9C}" type="pres">
      <dgm:prSet presAssocID="{75543791-B5AA-498C-A436-74798B1EC557}" presName="sibTrans" presStyleCnt="0"/>
      <dgm:spPr/>
    </dgm:pt>
    <dgm:pt modelId="{FC59C32B-4836-456B-B502-EFB95C21D2B5}" type="pres">
      <dgm:prSet presAssocID="{CB205288-428F-46AC-A8F9-6EE3916AC572}" presName="node" presStyleLbl="alignAccFollowNode1" presStyleIdx="14" presStyleCnt="15">
        <dgm:presLayoutVars>
          <dgm:bulletEnabled val="1"/>
        </dgm:presLayoutVars>
      </dgm:prSet>
      <dgm:spPr/>
    </dgm:pt>
  </dgm:ptLst>
  <dgm:cxnLst>
    <dgm:cxn modelId="{94B5B003-8B01-4A43-B04E-3E9D8F176A27}" srcId="{2DD3F000-43BF-44A0-9A26-D0CAF2684DC7}" destId="{109CEEE6-247D-487E-964E-A5E4EB98EDAB}" srcOrd="0" destOrd="0" parTransId="{E014006B-81B8-4BD8-BD7E-5D635492AC42}" sibTransId="{34D4BE40-7BD5-4707-9523-53448E3CB73E}"/>
    <dgm:cxn modelId="{D13FD405-B9F3-467F-90BC-130FA612BE32}" srcId="{1DAFA2A8-0796-42F9-9516-444933037197}" destId="{E67416D3-A9DB-44F9-ABAF-938ACD72403D}" srcOrd="2" destOrd="0" parTransId="{E85E9A93-FA5F-4B64-99DA-87C6F69F8EF4}" sibTransId="{0B118A1F-BEE7-47B5-8F4E-8C2B159217EE}"/>
    <dgm:cxn modelId="{30F3AB06-5561-4010-A26D-1797722F4151}" srcId="{1DAFA2A8-0796-42F9-9516-444933037197}" destId="{DA9B5183-4E85-4A92-812A-B63A907B9ACE}" srcOrd="3" destOrd="0" parTransId="{0B7A5F46-CE12-4829-ADD8-2ACFE5EF5C6D}" sibTransId="{D79BCF1C-9BBF-4C7E-8300-21B8E70DDE44}"/>
    <dgm:cxn modelId="{4B3A130B-4B7B-475E-9D4F-4D69F986272B}" srcId="{1DAFA2A8-0796-42F9-9516-444933037197}" destId="{BEBF9101-AD32-4399-8C7A-745246646331}" srcOrd="0" destOrd="0" parTransId="{C40A16A0-0692-4823-98C6-ADA664CBB6F5}" sibTransId="{EB9B0B6A-F038-45AE-BA41-6070E15B57F7}"/>
    <dgm:cxn modelId="{37D3091B-87A2-4ED5-ACA6-B75672E8E78D}" srcId="{2DD3F000-43BF-44A0-9A26-D0CAF2684DC7}" destId="{C1EFE330-447F-488B-8D98-751062CDEE95}" srcOrd="1" destOrd="0" parTransId="{CB6C75BE-F446-41E2-BC96-C8B7F685771E}" sibTransId="{2A2D4C1E-98AE-4A9F-8FA7-1D222D23725C}"/>
    <dgm:cxn modelId="{0660E220-687F-430B-A54B-9AA949CBF180}" type="presOf" srcId="{2DD3F000-43BF-44A0-9A26-D0CAF2684DC7}" destId="{F77D745B-FF6F-4A19-8982-B6B3CD29FC0A}" srcOrd="0" destOrd="0" presId="urn:microsoft.com/office/officeart/2005/8/layout/lProcess3"/>
    <dgm:cxn modelId="{81CD0121-F27C-45FB-A6B3-865BEAACF2FF}" type="presOf" srcId="{884DF42B-B45C-4537-B341-44FBB2C1F05A}" destId="{F415787E-7EB4-4B73-B70E-33643FF1ACC0}" srcOrd="0" destOrd="0" presId="urn:microsoft.com/office/officeart/2005/8/layout/lProcess3"/>
    <dgm:cxn modelId="{A2619125-61E9-44F3-A7E7-B24E992013FC}" type="presOf" srcId="{C1EFE330-447F-488B-8D98-751062CDEE95}" destId="{70410F89-BCDF-431C-9AA1-1C3072CB1C1C}" srcOrd="0" destOrd="0" presId="urn:microsoft.com/office/officeart/2005/8/layout/lProcess3"/>
    <dgm:cxn modelId="{4BCD882C-00FA-4F13-8DE1-2FA15DDB6512}" srcId="{B9200F13-DFEE-493A-AB55-4991404D2380}" destId="{1DAFA2A8-0796-42F9-9516-444933037197}" srcOrd="0" destOrd="0" parTransId="{4A09BD84-7352-4278-B7C9-E854F04E9D61}" sibTransId="{2202ED4B-476C-4020-B6AB-19045CE94DA2}"/>
    <dgm:cxn modelId="{25591233-AAE7-44D0-A5AC-EA5A975A3A80}" srcId="{9410C5E0-145C-498A-AFEB-B73CDA144ED6}" destId="{2D0DDBF5-AAD9-42A6-A6CE-7BB53D8A4DDD}" srcOrd="1" destOrd="0" parTransId="{AB5986C9-08FE-4D30-8EF5-01B491FBA164}" sibTransId="{75543791-B5AA-498C-A436-74798B1EC557}"/>
    <dgm:cxn modelId="{1490FB60-784E-4113-9775-031B73E768D3}" srcId="{2DD3F000-43BF-44A0-9A26-D0CAF2684DC7}" destId="{884DF42B-B45C-4537-B341-44FBB2C1F05A}" srcOrd="2" destOrd="0" parTransId="{C0ED9B69-391C-4F4C-9D03-A99601A18B8A}" sibTransId="{5CC92806-CCCB-4E0B-8560-1F02FFA2E6BA}"/>
    <dgm:cxn modelId="{E93CE741-0B3C-4FD5-84B5-09DCABC876EA}" type="presOf" srcId="{4DB6939D-DA31-4B19-A9F4-43FB444106B2}" destId="{D539E37A-89EB-4ED9-A993-7CCCD5A30E76}" srcOrd="0" destOrd="0" presId="urn:microsoft.com/office/officeart/2005/8/layout/lProcess3"/>
    <dgm:cxn modelId="{0FBA7D64-C094-4A68-B352-32AF472DEF0C}" srcId="{9410C5E0-145C-498A-AFEB-B73CDA144ED6}" destId="{2E861938-BFAF-44F8-89E3-E1608D793FC1}" srcOrd="0" destOrd="0" parTransId="{89D25DF9-B5B2-41C3-9724-31FE5F3EF242}" sibTransId="{D6C42DC9-328B-412B-A392-0730F60D2812}"/>
    <dgm:cxn modelId="{0E82C965-B6B3-4651-AD1B-9B40E14D195E}" type="presOf" srcId="{109CEEE6-247D-487E-964E-A5E4EB98EDAB}" destId="{D95500B6-E6D4-4ED8-8C5D-708B67168088}" srcOrd="0" destOrd="0" presId="urn:microsoft.com/office/officeart/2005/8/layout/lProcess3"/>
    <dgm:cxn modelId="{D9365847-B28F-4613-943B-9B4B7D4FB335}" srcId="{1DAFA2A8-0796-42F9-9516-444933037197}" destId="{DB0106D9-0DED-4A48-BBF6-4E52C4AEC168}" srcOrd="1" destOrd="0" parTransId="{331A0D61-1BC8-4907-9CE9-C8F4B62EA938}" sibTransId="{1DD628EE-CD8A-44BD-A5E5-7C9AD3C0D389}"/>
    <dgm:cxn modelId="{ED78B548-75E1-4269-BA33-954B3A1F5257}" srcId="{2DD3F000-43BF-44A0-9A26-D0CAF2684DC7}" destId="{720440DF-C74D-49FA-8B91-A84152E3FEE2}" srcOrd="3" destOrd="0" parTransId="{EB710FB4-5D6D-4963-BD5E-184D9595AD8B}" sibTransId="{3BD671F1-5D72-434B-9180-076A4D3A653B}"/>
    <dgm:cxn modelId="{1BA51269-62AF-4E86-984C-66868A0FE994}" type="presOf" srcId="{E67416D3-A9DB-44F9-ABAF-938ACD72403D}" destId="{062A5C1C-29F4-4DF9-B1C4-FCBC456C431E}" srcOrd="0" destOrd="0" presId="urn:microsoft.com/office/officeart/2005/8/layout/lProcess3"/>
    <dgm:cxn modelId="{791CD36C-C930-4303-965D-7924B0757AC3}" srcId="{9410C5E0-145C-498A-AFEB-B73CDA144ED6}" destId="{CB205288-428F-46AC-A8F9-6EE3916AC572}" srcOrd="2" destOrd="0" parTransId="{CC1E5D2B-73F7-4E84-9592-7B289A26B24D}" sibTransId="{FD8D4DE3-46F0-44CA-AAD8-8434BC86FA3C}"/>
    <dgm:cxn modelId="{C695DF7C-9AD5-4A64-822D-141FDAC11962}" type="presOf" srcId="{2D0DDBF5-AAD9-42A6-A6CE-7BB53D8A4DDD}" destId="{67160510-CC9E-45E1-B5A4-BE0858CF0F72}" srcOrd="0" destOrd="0" presId="urn:microsoft.com/office/officeart/2005/8/layout/lProcess3"/>
    <dgm:cxn modelId="{47DBF07E-35C6-4027-A8C6-4422C9BDBF09}" type="presOf" srcId="{BEBF9101-AD32-4399-8C7A-745246646331}" destId="{D088DBE0-8683-48E1-92F2-C8B0A13D6FA3}" srcOrd="0" destOrd="0" presId="urn:microsoft.com/office/officeart/2005/8/layout/lProcess3"/>
    <dgm:cxn modelId="{3E914D84-86C9-449B-8B98-C79A98A132E4}" type="presOf" srcId="{720440DF-C74D-49FA-8B91-A84152E3FEE2}" destId="{960C951C-3CA4-4EE3-87A2-2958C3E0EF16}" srcOrd="0" destOrd="0" presId="urn:microsoft.com/office/officeart/2005/8/layout/lProcess3"/>
    <dgm:cxn modelId="{AC37A785-4CD8-4CB9-8B2E-222B0212A562}" type="presOf" srcId="{10615DDB-B7C2-41F7-BB69-3554E6A0C09D}" destId="{8F72EFF3-64ED-4C0B-A364-F50531E48B9E}" srcOrd="0" destOrd="0" presId="urn:microsoft.com/office/officeart/2005/8/layout/lProcess3"/>
    <dgm:cxn modelId="{9DC6548A-FEB8-407A-82CD-26FE0EC289A0}" srcId="{2DD3F000-43BF-44A0-9A26-D0CAF2684DC7}" destId="{10615DDB-B7C2-41F7-BB69-3554E6A0C09D}" srcOrd="4" destOrd="0" parTransId="{BEF37BCB-066B-4C76-A399-4D4C0C91318F}" sibTransId="{9669EA54-143B-4A30-8533-7F22F53A3B23}"/>
    <dgm:cxn modelId="{505FD593-9943-4324-A63A-6F777FBD28A3}" type="presOf" srcId="{B9200F13-DFEE-493A-AB55-4991404D2380}" destId="{AEA9504B-CD93-4E67-979B-99F7CA2B76E8}" srcOrd="0" destOrd="0" presId="urn:microsoft.com/office/officeart/2005/8/layout/lProcess3"/>
    <dgm:cxn modelId="{CA449BA6-CEF3-427A-8877-DB5C566F545A}" type="presOf" srcId="{CB205288-428F-46AC-A8F9-6EE3916AC572}" destId="{FC59C32B-4836-456B-B502-EFB95C21D2B5}" srcOrd="0" destOrd="0" presId="urn:microsoft.com/office/officeart/2005/8/layout/lProcess3"/>
    <dgm:cxn modelId="{719101A9-7FEA-461A-AD70-D53F887760F1}" srcId="{1DAFA2A8-0796-42F9-9516-444933037197}" destId="{B4CDAFBF-B87C-451A-B959-D5A527B886EC}" srcOrd="5" destOrd="0" parTransId="{22BADA10-E6AB-442F-89B3-BA46D02F3D51}" sibTransId="{612E01B0-837D-4DDC-B377-D7BCCEDCCC05}"/>
    <dgm:cxn modelId="{5EB2B1B0-823F-4619-AD01-9956BB7AF617}" type="presOf" srcId="{DB0106D9-0DED-4A48-BBF6-4E52C4AEC168}" destId="{F16B3F3D-7DCD-4925-918D-AD97D7E36581}" srcOrd="0" destOrd="0" presId="urn:microsoft.com/office/officeart/2005/8/layout/lProcess3"/>
    <dgm:cxn modelId="{37305AB3-7566-4A15-8602-BEC0497BBAD4}" type="presOf" srcId="{DA9B5183-4E85-4A92-812A-B63A907B9ACE}" destId="{BFF1FCA1-E2CC-4656-98A5-B1B3DEAB5FE4}" srcOrd="0" destOrd="0" presId="urn:microsoft.com/office/officeart/2005/8/layout/lProcess3"/>
    <dgm:cxn modelId="{7AD173BF-2284-4296-85F9-88E73FF34FFD}" srcId="{B9200F13-DFEE-493A-AB55-4991404D2380}" destId="{2DD3F000-43BF-44A0-9A26-D0CAF2684DC7}" srcOrd="1" destOrd="0" parTransId="{931884C5-A6A3-4157-A271-AC79394D8134}" sibTransId="{F44A4527-9EEB-4BFE-9701-EE04557E9B85}"/>
    <dgm:cxn modelId="{D7CB09CF-A518-4067-9EA4-1B4676F055F5}" type="presOf" srcId="{B4CDAFBF-B87C-451A-B959-D5A527B886EC}" destId="{975B88BD-7117-4195-87E9-B955EB72B076}" srcOrd="0" destOrd="0" presId="urn:microsoft.com/office/officeart/2005/8/layout/lProcess3"/>
    <dgm:cxn modelId="{4D8E2FE3-50A1-46C7-B79E-18035F0325D9}" type="presOf" srcId="{4F9AF94A-777E-4FBF-8082-633C474926BA}" destId="{D15D1842-92CF-48CE-8722-A8C0ECB92938}" srcOrd="0" destOrd="0" presId="urn:microsoft.com/office/officeart/2005/8/layout/lProcess3"/>
    <dgm:cxn modelId="{6C2381E5-6044-4998-9582-EE5CE0E166FF}" type="presOf" srcId="{9410C5E0-145C-498A-AFEB-B73CDA144ED6}" destId="{BDABFB66-E491-4DC8-B3FA-A7A2BD0D155F}" srcOrd="0" destOrd="0" presId="urn:microsoft.com/office/officeart/2005/8/layout/lProcess3"/>
    <dgm:cxn modelId="{ACB287ED-1771-41E1-A3D6-D5A74E1A23D7}" srcId="{2DD3F000-43BF-44A0-9A26-D0CAF2684DC7}" destId="{4DB6939D-DA31-4B19-A9F4-43FB444106B2}" srcOrd="5" destOrd="0" parTransId="{1B5450D9-DC7E-421D-AE64-86688A1C33E7}" sibTransId="{BBCB3E6D-F5F0-40C4-A190-68DADFE935DF}"/>
    <dgm:cxn modelId="{C2BE09F0-21C3-4CBE-9D46-6E7CFBE78087}" srcId="{1DAFA2A8-0796-42F9-9516-444933037197}" destId="{4F9AF94A-777E-4FBF-8082-633C474926BA}" srcOrd="4" destOrd="0" parTransId="{D42A22C9-4F76-4106-922E-E51ED7014ACE}" sibTransId="{7E7C2CC0-2C27-43FE-9933-101EB1AC9D2A}"/>
    <dgm:cxn modelId="{4738C8F0-45DA-4B94-9A9E-239C5AA12929}" srcId="{B9200F13-DFEE-493A-AB55-4991404D2380}" destId="{9410C5E0-145C-498A-AFEB-B73CDA144ED6}" srcOrd="2" destOrd="0" parTransId="{E6B621CC-A213-4D52-8935-5876B859A43E}" sibTransId="{5AD947D9-9AA6-47C0-99D7-AECABEB9ED0D}"/>
    <dgm:cxn modelId="{22D701F6-FDB0-4A0F-A104-FDB2E566B2ED}" type="presOf" srcId="{1DAFA2A8-0796-42F9-9516-444933037197}" destId="{C8CFC66B-4269-43E5-8F9B-B40EA80C88D7}" srcOrd="0" destOrd="0" presId="urn:microsoft.com/office/officeart/2005/8/layout/lProcess3"/>
    <dgm:cxn modelId="{FEF2F1F7-24BA-47E2-B78D-89F5E52427A8}" type="presOf" srcId="{2E861938-BFAF-44F8-89E3-E1608D793FC1}" destId="{C581E46D-67FE-4958-AD69-889CC5B6961F}" srcOrd="0" destOrd="0" presId="urn:microsoft.com/office/officeart/2005/8/layout/lProcess3"/>
    <dgm:cxn modelId="{CBBA1DE4-ED4D-424A-8EA1-FD174C5A181C}" type="presParOf" srcId="{AEA9504B-CD93-4E67-979B-99F7CA2B76E8}" destId="{E8A01FC9-1A5A-4B7C-9310-0C088B269D53}" srcOrd="0" destOrd="0" presId="urn:microsoft.com/office/officeart/2005/8/layout/lProcess3"/>
    <dgm:cxn modelId="{CB306D77-FBB1-4B78-8BA9-863775407B7E}" type="presParOf" srcId="{E8A01FC9-1A5A-4B7C-9310-0C088B269D53}" destId="{C8CFC66B-4269-43E5-8F9B-B40EA80C88D7}" srcOrd="0" destOrd="0" presId="urn:microsoft.com/office/officeart/2005/8/layout/lProcess3"/>
    <dgm:cxn modelId="{D5C2669A-BB56-4036-8D84-59578A1A0AF7}" type="presParOf" srcId="{E8A01FC9-1A5A-4B7C-9310-0C088B269D53}" destId="{1455407E-4B30-413A-9630-D2BCE5FF5588}" srcOrd="1" destOrd="0" presId="urn:microsoft.com/office/officeart/2005/8/layout/lProcess3"/>
    <dgm:cxn modelId="{BD15045F-B186-4B94-BA50-F09603A83C83}" type="presParOf" srcId="{E8A01FC9-1A5A-4B7C-9310-0C088B269D53}" destId="{D088DBE0-8683-48E1-92F2-C8B0A13D6FA3}" srcOrd="2" destOrd="0" presId="urn:microsoft.com/office/officeart/2005/8/layout/lProcess3"/>
    <dgm:cxn modelId="{7F118819-EB91-4B9C-A5F0-36F9F09F271C}" type="presParOf" srcId="{E8A01FC9-1A5A-4B7C-9310-0C088B269D53}" destId="{A3A8186C-13F4-4100-BE86-C6AADDE4F239}" srcOrd="3" destOrd="0" presId="urn:microsoft.com/office/officeart/2005/8/layout/lProcess3"/>
    <dgm:cxn modelId="{CAB6CD60-B91E-4800-9C56-34D1CC491A08}" type="presParOf" srcId="{E8A01FC9-1A5A-4B7C-9310-0C088B269D53}" destId="{F16B3F3D-7DCD-4925-918D-AD97D7E36581}" srcOrd="4" destOrd="0" presId="urn:microsoft.com/office/officeart/2005/8/layout/lProcess3"/>
    <dgm:cxn modelId="{904FE9B5-9BDA-43EE-870D-C9777EBAD57C}" type="presParOf" srcId="{E8A01FC9-1A5A-4B7C-9310-0C088B269D53}" destId="{7F00F871-DB2B-4BC9-8E49-330F24FADA20}" srcOrd="5" destOrd="0" presId="urn:microsoft.com/office/officeart/2005/8/layout/lProcess3"/>
    <dgm:cxn modelId="{ECD443E7-E582-4390-8222-014C8165A3A9}" type="presParOf" srcId="{E8A01FC9-1A5A-4B7C-9310-0C088B269D53}" destId="{062A5C1C-29F4-4DF9-B1C4-FCBC456C431E}" srcOrd="6" destOrd="0" presId="urn:microsoft.com/office/officeart/2005/8/layout/lProcess3"/>
    <dgm:cxn modelId="{D66197E3-4A75-42FD-8C43-35B1F0992048}" type="presParOf" srcId="{E8A01FC9-1A5A-4B7C-9310-0C088B269D53}" destId="{767A8A39-7E7E-4196-B81D-05CB682CF034}" srcOrd="7" destOrd="0" presId="urn:microsoft.com/office/officeart/2005/8/layout/lProcess3"/>
    <dgm:cxn modelId="{7CC584AD-C298-495E-9D4A-5B21E88B2E92}" type="presParOf" srcId="{E8A01FC9-1A5A-4B7C-9310-0C088B269D53}" destId="{BFF1FCA1-E2CC-4656-98A5-B1B3DEAB5FE4}" srcOrd="8" destOrd="0" presId="urn:microsoft.com/office/officeart/2005/8/layout/lProcess3"/>
    <dgm:cxn modelId="{6FA37674-6E59-4B63-B2D9-2D1FCFD39F76}" type="presParOf" srcId="{E8A01FC9-1A5A-4B7C-9310-0C088B269D53}" destId="{2A04037A-E826-4444-9FB8-DBD3B0D344DA}" srcOrd="9" destOrd="0" presId="urn:microsoft.com/office/officeart/2005/8/layout/lProcess3"/>
    <dgm:cxn modelId="{2824A46B-BC5C-46A9-8EFB-78207EBEB57F}" type="presParOf" srcId="{E8A01FC9-1A5A-4B7C-9310-0C088B269D53}" destId="{D15D1842-92CF-48CE-8722-A8C0ECB92938}" srcOrd="10" destOrd="0" presId="urn:microsoft.com/office/officeart/2005/8/layout/lProcess3"/>
    <dgm:cxn modelId="{68BA8D75-8902-41D9-AB73-B82514D3B830}" type="presParOf" srcId="{E8A01FC9-1A5A-4B7C-9310-0C088B269D53}" destId="{C27F51A0-C90A-4B24-814A-7306BE367C65}" srcOrd="11" destOrd="0" presId="urn:microsoft.com/office/officeart/2005/8/layout/lProcess3"/>
    <dgm:cxn modelId="{D57BE92F-18B3-4F04-849A-558712DF1681}" type="presParOf" srcId="{E8A01FC9-1A5A-4B7C-9310-0C088B269D53}" destId="{975B88BD-7117-4195-87E9-B955EB72B076}" srcOrd="12" destOrd="0" presId="urn:microsoft.com/office/officeart/2005/8/layout/lProcess3"/>
    <dgm:cxn modelId="{D68A7681-385F-4CAD-8464-0790F141087D}" type="presParOf" srcId="{AEA9504B-CD93-4E67-979B-99F7CA2B76E8}" destId="{F7B5AB71-8851-45D8-A7E1-31039E476A33}" srcOrd="1" destOrd="0" presId="urn:microsoft.com/office/officeart/2005/8/layout/lProcess3"/>
    <dgm:cxn modelId="{D987069F-956A-4061-BDBE-F169A69BA236}" type="presParOf" srcId="{AEA9504B-CD93-4E67-979B-99F7CA2B76E8}" destId="{A14C9A3A-FF64-4112-85C8-96F779499FC0}" srcOrd="2" destOrd="0" presId="urn:microsoft.com/office/officeart/2005/8/layout/lProcess3"/>
    <dgm:cxn modelId="{99ACF79A-FC94-48F2-9FB5-9E076C2A5D9D}" type="presParOf" srcId="{A14C9A3A-FF64-4112-85C8-96F779499FC0}" destId="{F77D745B-FF6F-4A19-8982-B6B3CD29FC0A}" srcOrd="0" destOrd="0" presId="urn:microsoft.com/office/officeart/2005/8/layout/lProcess3"/>
    <dgm:cxn modelId="{BE933E84-EB21-4D72-9353-25AB455D9BEA}" type="presParOf" srcId="{A14C9A3A-FF64-4112-85C8-96F779499FC0}" destId="{F611A36A-2649-4565-8D0E-7CE4B1FE26E5}" srcOrd="1" destOrd="0" presId="urn:microsoft.com/office/officeart/2005/8/layout/lProcess3"/>
    <dgm:cxn modelId="{30E31D93-019F-4449-8534-83A7C49FE8F0}" type="presParOf" srcId="{A14C9A3A-FF64-4112-85C8-96F779499FC0}" destId="{D95500B6-E6D4-4ED8-8C5D-708B67168088}" srcOrd="2" destOrd="0" presId="urn:microsoft.com/office/officeart/2005/8/layout/lProcess3"/>
    <dgm:cxn modelId="{8EFD2F0F-C6FA-41C2-AFD1-5D21092CB2E4}" type="presParOf" srcId="{A14C9A3A-FF64-4112-85C8-96F779499FC0}" destId="{AA105A8B-65BE-4129-BC62-2D2D70B47C2B}" srcOrd="3" destOrd="0" presId="urn:microsoft.com/office/officeart/2005/8/layout/lProcess3"/>
    <dgm:cxn modelId="{8F03C448-D31F-4F6F-BCF5-A6FA947CA724}" type="presParOf" srcId="{A14C9A3A-FF64-4112-85C8-96F779499FC0}" destId="{70410F89-BCDF-431C-9AA1-1C3072CB1C1C}" srcOrd="4" destOrd="0" presId="urn:microsoft.com/office/officeart/2005/8/layout/lProcess3"/>
    <dgm:cxn modelId="{CF9DF67B-EC2F-4D25-8C80-33C0D17D14CE}" type="presParOf" srcId="{A14C9A3A-FF64-4112-85C8-96F779499FC0}" destId="{645E4984-B71D-4411-9473-B586E636CF0A}" srcOrd="5" destOrd="0" presId="urn:microsoft.com/office/officeart/2005/8/layout/lProcess3"/>
    <dgm:cxn modelId="{9202E188-FF19-41CE-B647-EDC16ADEF2B5}" type="presParOf" srcId="{A14C9A3A-FF64-4112-85C8-96F779499FC0}" destId="{F415787E-7EB4-4B73-B70E-33643FF1ACC0}" srcOrd="6" destOrd="0" presId="urn:microsoft.com/office/officeart/2005/8/layout/lProcess3"/>
    <dgm:cxn modelId="{9315C125-4069-4EE1-B098-C4125AE2DB6A}" type="presParOf" srcId="{A14C9A3A-FF64-4112-85C8-96F779499FC0}" destId="{D16FFE29-9A64-4F94-97D5-494F7BD9A44A}" srcOrd="7" destOrd="0" presId="urn:microsoft.com/office/officeart/2005/8/layout/lProcess3"/>
    <dgm:cxn modelId="{AF366D84-28D7-429A-972D-FA70E76E54C5}" type="presParOf" srcId="{A14C9A3A-FF64-4112-85C8-96F779499FC0}" destId="{960C951C-3CA4-4EE3-87A2-2958C3E0EF16}" srcOrd="8" destOrd="0" presId="urn:microsoft.com/office/officeart/2005/8/layout/lProcess3"/>
    <dgm:cxn modelId="{4BF78034-EB08-44BF-BA1D-BE319AA175C3}" type="presParOf" srcId="{A14C9A3A-FF64-4112-85C8-96F779499FC0}" destId="{970112EC-7D4F-4B48-9F4B-C78BEE86A3DC}" srcOrd="9" destOrd="0" presId="urn:microsoft.com/office/officeart/2005/8/layout/lProcess3"/>
    <dgm:cxn modelId="{6E11FEEA-EFFF-4424-B0BC-BFC38B009503}" type="presParOf" srcId="{A14C9A3A-FF64-4112-85C8-96F779499FC0}" destId="{8F72EFF3-64ED-4C0B-A364-F50531E48B9E}" srcOrd="10" destOrd="0" presId="urn:microsoft.com/office/officeart/2005/8/layout/lProcess3"/>
    <dgm:cxn modelId="{4401FE80-5415-4330-8E92-51558C655A41}" type="presParOf" srcId="{A14C9A3A-FF64-4112-85C8-96F779499FC0}" destId="{DA5F18F7-47A9-4CD4-BD05-2C2402032122}" srcOrd="11" destOrd="0" presId="urn:microsoft.com/office/officeart/2005/8/layout/lProcess3"/>
    <dgm:cxn modelId="{D7DE131E-592C-43AB-AF21-E2342344DD63}" type="presParOf" srcId="{A14C9A3A-FF64-4112-85C8-96F779499FC0}" destId="{D539E37A-89EB-4ED9-A993-7CCCD5A30E76}" srcOrd="12" destOrd="0" presId="urn:microsoft.com/office/officeart/2005/8/layout/lProcess3"/>
    <dgm:cxn modelId="{5AB15066-9E23-4DF7-9BA5-DB6864F31963}" type="presParOf" srcId="{AEA9504B-CD93-4E67-979B-99F7CA2B76E8}" destId="{137AA97F-C452-4090-B515-36B21670E540}" srcOrd="3" destOrd="0" presId="urn:microsoft.com/office/officeart/2005/8/layout/lProcess3"/>
    <dgm:cxn modelId="{7A0149FB-1466-422F-B9AA-61EF1432F13F}" type="presParOf" srcId="{AEA9504B-CD93-4E67-979B-99F7CA2B76E8}" destId="{AEE6C2ED-99BB-465F-BA76-9F5AD26C9C33}" srcOrd="4" destOrd="0" presId="urn:microsoft.com/office/officeart/2005/8/layout/lProcess3"/>
    <dgm:cxn modelId="{2888B482-CF43-47D1-8F86-38A86F2EBBFB}" type="presParOf" srcId="{AEE6C2ED-99BB-465F-BA76-9F5AD26C9C33}" destId="{BDABFB66-E491-4DC8-B3FA-A7A2BD0D155F}" srcOrd="0" destOrd="0" presId="urn:microsoft.com/office/officeart/2005/8/layout/lProcess3"/>
    <dgm:cxn modelId="{C0A8829E-25A3-4F6F-8B89-4386A37C53A3}" type="presParOf" srcId="{AEE6C2ED-99BB-465F-BA76-9F5AD26C9C33}" destId="{F1BB850D-EC56-4FE7-829F-E4D88082B990}" srcOrd="1" destOrd="0" presId="urn:microsoft.com/office/officeart/2005/8/layout/lProcess3"/>
    <dgm:cxn modelId="{17677D71-1CA8-4D2C-A49C-E5D732F2F03D}" type="presParOf" srcId="{AEE6C2ED-99BB-465F-BA76-9F5AD26C9C33}" destId="{C581E46D-67FE-4958-AD69-889CC5B6961F}" srcOrd="2" destOrd="0" presId="urn:microsoft.com/office/officeart/2005/8/layout/lProcess3"/>
    <dgm:cxn modelId="{38DBC3AC-1A93-4379-98C5-5D59DAC1FE8A}" type="presParOf" srcId="{AEE6C2ED-99BB-465F-BA76-9F5AD26C9C33}" destId="{E15A3DB7-67BC-4F6D-87BF-1F88E6EFD42B}" srcOrd="3" destOrd="0" presId="urn:microsoft.com/office/officeart/2005/8/layout/lProcess3"/>
    <dgm:cxn modelId="{EE2C14F2-7B40-49EA-BB2B-4E40A00F338B}" type="presParOf" srcId="{AEE6C2ED-99BB-465F-BA76-9F5AD26C9C33}" destId="{67160510-CC9E-45E1-B5A4-BE0858CF0F72}" srcOrd="4" destOrd="0" presId="urn:microsoft.com/office/officeart/2005/8/layout/lProcess3"/>
    <dgm:cxn modelId="{76006400-FFFE-45BA-BD80-1442E1C57756}" type="presParOf" srcId="{AEE6C2ED-99BB-465F-BA76-9F5AD26C9C33}" destId="{03B2E53E-8D1F-4148-B696-9605F57AAC9C}" srcOrd="5" destOrd="0" presId="urn:microsoft.com/office/officeart/2005/8/layout/lProcess3"/>
    <dgm:cxn modelId="{0F68EEC8-61E1-40DB-A467-611381A7E2A6}" type="presParOf" srcId="{AEE6C2ED-99BB-465F-BA76-9F5AD26C9C33}" destId="{FC59C32B-4836-456B-B502-EFB95C21D2B5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 flipV="1">
          <a:off x="0" y="1914058"/>
          <a:ext cx="10453687" cy="105708"/>
        </a:xfrm>
        <a:prstGeom prst="homePlate">
          <a:avLst/>
        </a:prstGeom>
        <a:solidFill>
          <a:schemeClr val="accent5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65117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97255" y="485434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414321" y="802500"/>
          <a:ext cx="2896107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noProof="0" dirty="0">
              <a:solidFill>
                <a:schemeClr val="bg1"/>
              </a:solidFill>
            </a:rPr>
            <a:t>Obtuvo su doctorado en Matemáticas en la Universidad de Harvard centrado en el área de matemáticas y Ciencias.</a:t>
          </a:r>
        </a:p>
      </dsp:txBody>
      <dsp:txXfrm>
        <a:off x="414321" y="802500"/>
        <a:ext cx="2896107" cy="1164412"/>
      </dsp:txXfrm>
    </dsp:sp>
    <dsp:sp modelId="{85C50C56-6DC8-4C47-8DBC-4FD6B1554AA4}">
      <dsp:nvSpPr>
        <dsp:cNvPr id="0" name=""/>
        <dsp:cNvSpPr/>
      </dsp:nvSpPr>
      <dsp:spPr>
        <a:xfrm>
          <a:off x="414321" y="393382"/>
          <a:ext cx="2896107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000" kern="1200" noProof="0" dirty="0">
              <a:solidFill>
                <a:schemeClr val="bg1"/>
              </a:solidFill>
            </a:rPr>
            <a:t>1960</a:t>
          </a:r>
        </a:p>
      </dsp:txBody>
      <dsp:txXfrm>
        <a:off x="414321" y="393382"/>
        <a:ext cx="2896107" cy="409117"/>
      </dsp:txXfrm>
    </dsp:sp>
    <dsp:sp modelId="{4F322B1B-F357-4BCD-BF34-8A0D705A1CE7}">
      <dsp:nvSpPr>
        <dsp:cNvPr id="0" name=""/>
        <dsp:cNvSpPr/>
      </dsp:nvSpPr>
      <dsp:spPr>
        <a:xfrm>
          <a:off x="209762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172942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803615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835753" y="3223376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2152819" y="1975790"/>
          <a:ext cx="2896107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rtlCol="0" anchor="b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noProof="0" dirty="0">
              <a:solidFill>
                <a:schemeClr val="bg1"/>
              </a:solidFill>
            </a:rPr>
            <a:t>Fue profesor en la Universidad de California, comenzo a involucrarse en la gestión de proyectos para sus futuras contribuciones.</a:t>
          </a:r>
        </a:p>
      </dsp:txBody>
      <dsp:txXfrm>
        <a:off x="2152819" y="1975790"/>
        <a:ext cx="2896107" cy="1164412"/>
      </dsp:txXfrm>
    </dsp:sp>
    <dsp:sp modelId="{C1E34084-406C-48D5-88FE-7226282DBC49}">
      <dsp:nvSpPr>
        <dsp:cNvPr id="0" name=""/>
        <dsp:cNvSpPr/>
      </dsp:nvSpPr>
      <dsp:spPr>
        <a:xfrm>
          <a:off x="2152819" y="3140202"/>
          <a:ext cx="2896107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000" kern="1200" noProof="0" dirty="0">
              <a:solidFill>
                <a:schemeClr val="bg1"/>
              </a:solidFill>
            </a:rPr>
            <a:t>1970</a:t>
          </a:r>
        </a:p>
      </dsp:txBody>
      <dsp:txXfrm>
        <a:off x="2152819" y="3140202"/>
        <a:ext cx="2896107" cy="409117"/>
      </dsp:txXfrm>
    </dsp:sp>
    <dsp:sp modelId="{33168228-1414-4AAF-B7E5-C08A80BBB2F1}">
      <dsp:nvSpPr>
        <dsp:cNvPr id="0" name=""/>
        <dsp:cNvSpPr/>
      </dsp:nvSpPr>
      <dsp:spPr>
        <a:xfrm>
          <a:off x="1948260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911440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542114" y="453296"/>
          <a:ext cx="289289" cy="2892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574251" y="485434"/>
          <a:ext cx="225014" cy="225014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891317" y="798625"/>
          <a:ext cx="2896107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i="0" kern="1200" noProof="0" dirty="0">
              <a:solidFill>
                <a:schemeClr val="bg1"/>
              </a:solidFill>
            </a:rPr>
            <a:t>Desarrollo el Modelo Espiral, una de sus contribuciones mas destacado para el campo de la ingeniería de software. Continuo su trabajo en el ámbito de gestión y mitigación de riesgos.</a:t>
          </a:r>
        </a:p>
      </dsp:txBody>
      <dsp:txXfrm>
        <a:off x="3891317" y="798625"/>
        <a:ext cx="2896107" cy="1164412"/>
      </dsp:txXfrm>
    </dsp:sp>
    <dsp:sp modelId="{4EB3AA5C-1289-44C6-9F3E-859ABA28E18F}">
      <dsp:nvSpPr>
        <dsp:cNvPr id="0" name=""/>
        <dsp:cNvSpPr/>
      </dsp:nvSpPr>
      <dsp:spPr>
        <a:xfrm>
          <a:off x="3891317" y="389508"/>
          <a:ext cx="2896107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000" b="1" i="0" kern="1200" noProof="0" dirty="0">
              <a:solidFill>
                <a:schemeClr val="bg1"/>
              </a:solidFill>
            </a:rPr>
            <a:t>1980</a:t>
          </a:r>
        </a:p>
      </dsp:txBody>
      <dsp:txXfrm>
        <a:off x="3891317" y="389508"/>
        <a:ext cx="2896107" cy="409117"/>
      </dsp:txXfrm>
    </dsp:sp>
    <dsp:sp modelId="{0BB03C0E-97EC-4D66-9B09-35D689DAB28C}">
      <dsp:nvSpPr>
        <dsp:cNvPr id="0" name=""/>
        <dsp:cNvSpPr/>
      </dsp:nvSpPr>
      <dsp:spPr>
        <a:xfrm>
          <a:off x="3686759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649938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5280612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5312749" y="3223376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5629816" y="1975790"/>
          <a:ext cx="2896107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rtlCol="0" anchor="b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noProof="0" dirty="0">
              <a:solidFill>
                <a:schemeClr val="bg1"/>
              </a:solidFill>
            </a:rPr>
            <a:t>En los años 90’, exploro y refino sus ideas sobre la gestión de proyectos y desarrollo. Fue un periodo en el que aplico y adapto sus modelos hacia la Industria.</a:t>
          </a:r>
        </a:p>
      </dsp:txBody>
      <dsp:txXfrm>
        <a:off x="5629816" y="1975790"/>
        <a:ext cx="2896107" cy="1164412"/>
      </dsp:txXfrm>
    </dsp:sp>
    <dsp:sp modelId="{3DA36ABE-9810-4ED4-9A55-2905E7588D06}">
      <dsp:nvSpPr>
        <dsp:cNvPr id="0" name=""/>
        <dsp:cNvSpPr/>
      </dsp:nvSpPr>
      <dsp:spPr>
        <a:xfrm>
          <a:off x="5629816" y="3140202"/>
          <a:ext cx="2896107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000" kern="1200" noProof="0" dirty="0">
              <a:solidFill>
                <a:schemeClr val="bg1"/>
              </a:solidFill>
            </a:rPr>
            <a:t>1990</a:t>
          </a:r>
        </a:p>
      </dsp:txBody>
      <dsp:txXfrm>
        <a:off x="5629816" y="3140202"/>
        <a:ext cx="2896107" cy="409117"/>
      </dsp:txXfrm>
    </dsp:sp>
    <dsp:sp modelId="{4B9F5909-A57C-4893-9C8A-D5960FE9BE37}">
      <dsp:nvSpPr>
        <dsp:cNvPr id="0" name=""/>
        <dsp:cNvSpPr/>
      </dsp:nvSpPr>
      <dsp:spPr>
        <a:xfrm>
          <a:off x="5425257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5388436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7019110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7051248" y="485434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7386067" y="713721"/>
          <a:ext cx="2896107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noProof="0" dirty="0">
              <a:solidFill>
                <a:schemeClr val="bg1"/>
              </a:solidFill>
            </a:rPr>
            <a:t>Boehm siguió siendo una figura prominente en la investigación y desarrollo de metodologías para la ingeniería. Su contribución “COCOMO” tambien fue destacado en este periodo.</a:t>
          </a:r>
        </a:p>
      </dsp:txBody>
      <dsp:txXfrm>
        <a:off x="7386067" y="713721"/>
        <a:ext cx="2896107" cy="1164412"/>
      </dsp:txXfrm>
    </dsp:sp>
    <dsp:sp modelId="{6EC2FC68-E1B8-4274-8090-C2C96A4CD82C}">
      <dsp:nvSpPr>
        <dsp:cNvPr id="0" name=""/>
        <dsp:cNvSpPr/>
      </dsp:nvSpPr>
      <dsp:spPr>
        <a:xfrm>
          <a:off x="7386067" y="304603"/>
          <a:ext cx="2896107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000" kern="1200" noProof="0" dirty="0">
              <a:solidFill>
                <a:schemeClr val="bg1"/>
              </a:solidFill>
            </a:rPr>
            <a:t>2000</a:t>
          </a:r>
        </a:p>
      </dsp:txBody>
      <dsp:txXfrm>
        <a:off x="7386067" y="304603"/>
        <a:ext cx="2896107" cy="409117"/>
      </dsp:txXfrm>
    </dsp:sp>
    <dsp:sp modelId="{4F41BF23-550C-4E7F-977E-3D22E3AF7B51}">
      <dsp:nvSpPr>
        <dsp:cNvPr id="0" name=""/>
        <dsp:cNvSpPr/>
      </dsp:nvSpPr>
      <dsp:spPr>
        <a:xfrm>
          <a:off x="7163755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7126934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6773E-3EF8-425E-8D35-79102801745F}">
      <dsp:nvSpPr>
        <dsp:cNvPr id="0" name=""/>
        <dsp:cNvSpPr/>
      </dsp:nvSpPr>
      <dsp:spPr>
        <a:xfrm>
          <a:off x="478495" y="2410393"/>
          <a:ext cx="1400896" cy="600613"/>
        </a:xfrm>
        <a:prstGeom prst="roundRect">
          <a:avLst>
            <a:gd name="adj" fmla="val 10000"/>
          </a:avLst>
        </a:prstGeom>
        <a:solidFill>
          <a:schemeClr val="accent5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Utilidad General</a:t>
          </a:r>
        </a:p>
      </dsp:txBody>
      <dsp:txXfrm>
        <a:off x="496086" y="2427984"/>
        <a:ext cx="1365714" cy="565431"/>
      </dsp:txXfrm>
    </dsp:sp>
    <dsp:sp modelId="{5073F9E5-B54F-4FD7-9268-9EACBB609A7A}">
      <dsp:nvSpPr>
        <dsp:cNvPr id="0" name=""/>
        <dsp:cNvSpPr/>
      </dsp:nvSpPr>
      <dsp:spPr>
        <a:xfrm rot="17447033">
          <a:off x="1350113" y="1923833"/>
          <a:ext cx="1640778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1640778" y="19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b="1" kern="1200"/>
        </a:p>
      </dsp:txBody>
      <dsp:txXfrm>
        <a:off x="2129482" y="1902677"/>
        <a:ext cx="82038" cy="82038"/>
      </dsp:txXfrm>
    </dsp:sp>
    <dsp:sp modelId="{2D4B8379-D50C-47A2-9CD2-C2607ADC293B}">
      <dsp:nvSpPr>
        <dsp:cNvPr id="0" name=""/>
        <dsp:cNvSpPr/>
      </dsp:nvSpPr>
      <dsp:spPr>
        <a:xfrm>
          <a:off x="2461612" y="931519"/>
          <a:ext cx="1531060" cy="490349"/>
        </a:xfrm>
        <a:prstGeom prst="roundRect">
          <a:avLst>
            <a:gd name="adj" fmla="val 10000"/>
          </a:avLst>
        </a:prstGeom>
        <a:solidFill>
          <a:schemeClr val="accent5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Portabilidad</a:t>
          </a:r>
        </a:p>
      </dsp:txBody>
      <dsp:txXfrm>
        <a:off x="2475974" y="945881"/>
        <a:ext cx="1502336" cy="461625"/>
      </dsp:txXfrm>
    </dsp:sp>
    <dsp:sp modelId="{FB68BC03-9D53-49D3-9154-C776B13B3345}">
      <dsp:nvSpPr>
        <dsp:cNvPr id="0" name=""/>
        <dsp:cNvSpPr/>
      </dsp:nvSpPr>
      <dsp:spPr>
        <a:xfrm rot="20607750">
          <a:off x="3945439" y="831816"/>
          <a:ext cx="2283664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2283664" y="198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/>
        </a:p>
      </dsp:txBody>
      <dsp:txXfrm>
        <a:off x="5030179" y="794588"/>
        <a:ext cx="114183" cy="114183"/>
      </dsp:txXfrm>
    </dsp:sp>
    <dsp:sp modelId="{4DA0E756-BFAD-450D-86FB-233D9FEC35F1}">
      <dsp:nvSpPr>
        <dsp:cNvPr id="0" name=""/>
        <dsp:cNvSpPr/>
      </dsp:nvSpPr>
      <dsp:spPr>
        <a:xfrm>
          <a:off x="6181870" y="220660"/>
          <a:ext cx="1756825" cy="612010"/>
        </a:xfrm>
        <a:prstGeom prst="roundRect">
          <a:avLst>
            <a:gd name="adj" fmla="val 10000"/>
          </a:avLst>
        </a:prstGeom>
        <a:solidFill>
          <a:schemeClr val="accent5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Independencia del Dispositivo</a:t>
          </a:r>
        </a:p>
      </dsp:txBody>
      <dsp:txXfrm>
        <a:off x="6199795" y="238585"/>
        <a:ext cx="1720975" cy="576160"/>
      </dsp:txXfrm>
    </dsp:sp>
    <dsp:sp modelId="{D6A8FD67-8B6C-4E6D-BAC0-CE2C774AF6C9}">
      <dsp:nvSpPr>
        <dsp:cNvPr id="0" name=""/>
        <dsp:cNvSpPr/>
      </dsp:nvSpPr>
      <dsp:spPr>
        <a:xfrm rot="136889">
          <a:off x="3992047" y="1188215"/>
          <a:ext cx="1576726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1576726" y="198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4740993" y="1168660"/>
        <a:ext cx="78836" cy="78836"/>
      </dsp:txXfrm>
    </dsp:sp>
    <dsp:sp modelId="{E4E0B259-8987-4442-9E79-3089E05020C6}">
      <dsp:nvSpPr>
        <dsp:cNvPr id="0" name=""/>
        <dsp:cNvSpPr/>
      </dsp:nvSpPr>
      <dsp:spPr>
        <a:xfrm>
          <a:off x="5568149" y="982961"/>
          <a:ext cx="1493963" cy="513000"/>
        </a:xfrm>
        <a:prstGeom prst="roundRect">
          <a:avLst>
            <a:gd name="adj" fmla="val 10000"/>
          </a:avLst>
        </a:prstGeom>
        <a:solidFill>
          <a:schemeClr val="accent5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Autonomía</a:t>
          </a:r>
        </a:p>
      </dsp:txBody>
      <dsp:txXfrm>
        <a:off x="5583174" y="997986"/>
        <a:ext cx="1463913" cy="482950"/>
      </dsp:txXfrm>
    </dsp:sp>
    <dsp:sp modelId="{6456A11A-F293-48B8-B6FD-06D22BC80519}">
      <dsp:nvSpPr>
        <dsp:cNvPr id="0" name=""/>
        <dsp:cNvSpPr/>
      </dsp:nvSpPr>
      <dsp:spPr>
        <a:xfrm rot="21223790">
          <a:off x="1877898" y="2663559"/>
          <a:ext cx="499508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99508" y="19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b="1" kern="1200"/>
        </a:p>
      </dsp:txBody>
      <dsp:txXfrm>
        <a:off x="2115164" y="2670934"/>
        <a:ext cx="24975" cy="24975"/>
      </dsp:txXfrm>
    </dsp:sp>
    <dsp:sp modelId="{168E86BF-82BF-4FBC-8B4A-4A2FD89E2C05}">
      <dsp:nvSpPr>
        <dsp:cNvPr id="0" name=""/>
        <dsp:cNvSpPr/>
      </dsp:nvSpPr>
      <dsp:spPr>
        <a:xfrm>
          <a:off x="2375913" y="2369418"/>
          <a:ext cx="1583393" cy="573454"/>
        </a:xfrm>
        <a:prstGeom prst="roundRect">
          <a:avLst>
            <a:gd name="adj" fmla="val 10000"/>
          </a:avLst>
        </a:prstGeom>
        <a:solidFill>
          <a:schemeClr val="accent5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Utilidad tal-cual</a:t>
          </a:r>
        </a:p>
      </dsp:txBody>
      <dsp:txXfrm>
        <a:off x="2392709" y="2386214"/>
        <a:ext cx="1549801" cy="539862"/>
      </dsp:txXfrm>
    </dsp:sp>
    <dsp:sp modelId="{3157AC9D-05E7-4E4E-971A-6483A8DCB0E3}">
      <dsp:nvSpPr>
        <dsp:cNvPr id="0" name=""/>
        <dsp:cNvSpPr/>
      </dsp:nvSpPr>
      <dsp:spPr>
        <a:xfrm rot="739873">
          <a:off x="3935944" y="2852548"/>
          <a:ext cx="2025321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2025321" y="198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b="1" kern="1200"/>
        </a:p>
      </dsp:txBody>
      <dsp:txXfrm>
        <a:off x="4897971" y="2821778"/>
        <a:ext cx="101266" cy="101266"/>
      </dsp:txXfrm>
    </dsp:sp>
    <dsp:sp modelId="{621024FB-0ABB-4284-B06E-693094488B77}">
      <dsp:nvSpPr>
        <dsp:cNvPr id="0" name=""/>
        <dsp:cNvSpPr/>
      </dsp:nvSpPr>
      <dsp:spPr>
        <a:xfrm>
          <a:off x="5937903" y="2864820"/>
          <a:ext cx="1583537" cy="447715"/>
        </a:xfrm>
        <a:prstGeom prst="roundRect">
          <a:avLst>
            <a:gd name="adj" fmla="val 10000"/>
          </a:avLst>
        </a:prstGeom>
        <a:solidFill>
          <a:schemeClr val="accent5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Fiabilidad</a:t>
          </a:r>
        </a:p>
      </dsp:txBody>
      <dsp:txXfrm>
        <a:off x="5951016" y="2877933"/>
        <a:ext cx="1557311" cy="421489"/>
      </dsp:txXfrm>
    </dsp:sp>
    <dsp:sp modelId="{1AC46316-8306-4A6F-A5F4-783CB2404776}">
      <dsp:nvSpPr>
        <dsp:cNvPr id="0" name=""/>
        <dsp:cNvSpPr/>
      </dsp:nvSpPr>
      <dsp:spPr>
        <a:xfrm rot="20395767">
          <a:off x="3894392" y="2269452"/>
          <a:ext cx="2137845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2137845" y="198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b="1" kern="1200"/>
        </a:p>
      </dsp:txBody>
      <dsp:txXfrm>
        <a:off x="4909868" y="2235869"/>
        <a:ext cx="106892" cy="106892"/>
      </dsp:txXfrm>
    </dsp:sp>
    <dsp:sp modelId="{B49825C7-F415-4039-A309-B83FB3C565BF}">
      <dsp:nvSpPr>
        <dsp:cNvPr id="0" name=""/>
        <dsp:cNvSpPr/>
      </dsp:nvSpPr>
      <dsp:spPr>
        <a:xfrm>
          <a:off x="5967322" y="1640895"/>
          <a:ext cx="2073863" cy="563181"/>
        </a:xfrm>
        <a:prstGeom prst="roundRect">
          <a:avLst>
            <a:gd name="adj" fmla="val 10000"/>
          </a:avLst>
        </a:prstGeom>
        <a:solidFill>
          <a:schemeClr val="accent5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Ingeniera Humana</a:t>
          </a:r>
        </a:p>
      </dsp:txBody>
      <dsp:txXfrm>
        <a:off x="5983817" y="1657390"/>
        <a:ext cx="2040873" cy="530191"/>
      </dsp:txXfrm>
    </dsp:sp>
    <dsp:sp modelId="{57E1AF4B-5DB9-4DC5-B1B1-EE1C9A25C543}">
      <dsp:nvSpPr>
        <dsp:cNvPr id="0" name=""/>
        <dsp:cNvSpPr/>
      </dsp:nvSpPr>
      <dsp:spPr>
        <a:xfrm rot="21460372">
          <a:off x="3958167" y="2580166"/>
          <a:ext cx="2763962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2763962" y="198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b="1" kern="1200"/>
        </a:p>
      </dsp:txBody>
      <dsp:txXfrm>
        <a:off x="5271049" y="2530930"/>
        <a:ext cx="138198" cy="138198"/>
      </dsp:txXfrm>
    </dsp:sp>
    <dsp:sp modelId="{A5CDC9EA-527B-499E-8FB2-2FF7CFC8A98D}">
      <dsp:nvSpPr>
        <dsp:cNvPr id="0" name=""/>
        <dsp:cNvSpPr/>
      </dsp:nvSpPr>
      <dsp:spPr>
        <a:xfrm>
          <a:off x="6720989" y="2302309"/>
          <a:ext cx="1609010" cy="483210"/>
        </a:xfrm>
        <a:prstGeom prst="roundRect">
          <a:avLst>
            <a:gd name="adj" fmla="val 10000"/>
          </a:avLst>
        </a:prstGeom>
        <a:solidFill>
          <a:schemeClr val="accent5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Eficiencia</a:t>
          </a:r>
        </a:p>
      </dsp:txBody>
      <dsp:txXfrm>
        <a:off x="6735142" y="2316462"/>
        <a:ext cx="1580704" cy="454904"/>
      </dsp:txXfrm>
    </dsp:sp>
    <dsp:sp modelId="{38C78465-3394-4B7E-90D7-36869D74CB5F}">
      <dsp:nvSpPr>
        <dsp:cNvPr id="0" name=""/>
        <dsp:cNvSpPr/>
      </dsp:nvSpPr>
      <dsp:spPr>
        <a:xfrm rot="3530474">
          <a:off x="1558159" y="3260453"/>
          <a:ext cx="1331289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1331289" y="19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b="1" kern="1200"/>
        </a:p>
      </dsp:txBody>
      <dsp:txXfrm>
        <a:off x="2190522" y="3247034"/>
        <a:ext cx="66564" cy="66564"/>
      </dsp:txXfrm>
    </dsp:sp>
    <dsp:sp modelId="{073B5C12-3ADE-474A-899E-AC11FD5F9EED}">
      <dsp:nvSpPr>
        <dsp:cNvPr id="0" name=""/>
        <dsp:cNvSpPr/>
      </dsp:nvSpPr>
      <dsp:spPr>
        <a:xfrm>
          <a:off x="2568216" y="3608740"/>
          <a:ext cx="1667873" cy="482384"/>
        </a:xfrm>
        <a:prstGeom prst="roundRect">
          <a:avLst>
            <a:gd name="adj" fmla="val 10000"/>
          </a:avLst>
        </a:prstGeom>
        <a:solidFill>
          <a:schemeClr val="accent5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Mantenibilidad</a:t>
          </a:r>
        </a:p>
      </dsp:txBody>
      <dsp:txXfrm>
        <a:off x="2582345" y="3622869"/>
        <a:ext cx="1639615" cy="454126"/>
      </dsp:txXfrm>
    </dsp:sp>
    <dsp:sp modelId="{B33E10F4-B201-4534-B9F7-8CEC9C721B7F}">
      <dsp:nvSpPr>
        <dsp:cNvPr id="0" name=""/>
        <dsp:cNvSpPr/>
      </dsp:nvSpPr>
      <dsp:spPr>
        <a:xfrm rot="21508480">
          <a:off x="4235689" y="3799971"/>
          <a:ext cx="2261418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2261418" y="198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b="1" kern="1200"/>
        </a:p>
      </dsp:txBody>
      <dsp:txXfrm>
        <a:off x="5309863" y="3763299"/>
        <a:ext cx="113070" cy="113070"/>
      </dsp:txXfrm>
    </dsp:sp>
    <dsp:sp modelId="{2202133C-BFA9-45CB-83FB-A92FAC8F420E}">
      <dsp:nvSpPr>
        <dsp:cNvPr id="0" name=""/>
        <dsp:cNvSpPr/>
      </dsp:nvSpPr>
      <dsp:spPr>
        <a:xfrm>
          <a:off x="6496707" y="3526736"/>
          <a:ext cx="1899809" cy="526000"/>
        </a:xfrm>
        <a:prstGeom prst="roundRect">
          <a:avLst>
            <a:gd name="adj" fmla="val 10000"/>
          </a:avLst>
        </a:prstGeom>
        <a:solidFill>
          <a:schemeClr val="accent5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Modificabilidad</a:t>
          </a:r>
        </a:p>
      </dsp:txBody>
      <dsp:txXfrm>
        <a:off x="6512113" y="3542142"/>
        <a:ext cx="1868997" cy="495188"/>
      </dsp:txXfrm>
    </dsp:sp>
    <dsp:sp modelId="{B6DC221D-EE43-495E-AF65-40942574092A}">
      <dsp:nvSpPr>
        <dsp:cNvPr id="0" name=""/>
        <dsp:cNvSpPr/>
      </dsp:nvSpPr>
      <dsp:spPr>
        <a:xfrm rot="1077813">
          <a:off x="4196143" y="4082799"/>
          <a:ext cx="1638913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1638913" y="198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b="1" kern="1200"/>
        </a:p>
      </dsp:txBody>
      <dsp:txXfrm>
        <a:off x="4974627" y="4061690"/>
        <a:ext cx="81945" cy="81945"/>
      </dsp:txXfrm>
    </dsp:sp>
    <dsp:sp modelId="{C4DCE570-3231-495C-8EA4-7EAC2C94D857}">
      <dsp:nvSpPr>
        <dsp:cNvPr id="0" name=""/>
        <dsp:cNvSpPr/>
      </dsp:nvSpPr>
      <dsp:spPr>
        <a:xfrm>
          <a:off x="5795110" y="4116419"/>
          <a:ext cx="2004930" cy="477948"/>
        </a:xfrm>
        <a:prstGeom prst="roundRect">
          <a:avLst>
            <a:gd name="adj" fmla="val 10000"/>
          </a:avLst>
        </a:prstGeom>
        <a:solidFill>
          <a:schemeClr val="accent5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Comprensibilidad</a:t>
          </a:r>
        </a:p>
      </dsp:txBody>
      <dsp:txXfrm>
        <a:off x="5809109" y="4130418"/>
        <a:ext cx="1976932" cy="449950"/>
      </dsp:txXfrm>
    </dsp:sp>
    <dsp:sp modelId="{F8C302CD-F43C-4F4A-8955-A15B453B96DE}">
      <dsp:nvSpPr>
        <dsp:cNvPr id="0" name=""/>
        <dsp:cNvSpPr/>
      </dsp:nvSpPr>
      <dsp:spPr>
        <a:xfrm rot="1742955">
          <a:off x="4086903" y="4405909"/>
          <a:ext cx="2371853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2371853" y="198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b="1" kern="1200"/>
        </a:p>
      </dsp:txBody>
      <dsp:txXfrm>
        <a:off x="5213533" y="4366476"/>
        <a:ext cx="118592" cy="118592"/>
      </dsp:txXfrm>
    </dsp:sp>
    <dsp:sp modelId="{3491934F-DE0D-49EA-834A-74B1FD63C682}">
      <dsp:nvSpPr>
        <dsp:cNvPr id="0" name=""/>
        <dsp:cNvSpPr/>
      </dsp:nvSpPr>
      <dsp:spPr>
        <a:xfrm>
          <a:off x="6309570" y="4732077"/>
          <a:ext cx="2117777" cy="539071"/>
        </a:xfrm>
        <a:prstGeom prst="roundRect">
          <a:avLst>
            <a:gd name="adj" fmla="val 10000"/>
          </a:avLst>
        </a:prstGeom>
        <a:solidFill>
          <a:schemeClr val="accent5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Comprobabilidad</a:t>
          </a:r>
        </a:p>
      </dsp:txBody>
      <dsp:txXfrm>
        <a:off x="6325359" y="4747866"/>
        <a:ext cx="2086199" cy="507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FC66B-4269-43E5-8F9B-B40EA80C88D7}">
      <dsp:nvSpPr>
        <dsp:cNvPr id="0" name=""/>
        <dsp:cNvSpPr/>
      </dsp:nvSpPr>
      <dsp:spPr>
        <a:xfrm>
          <a:off x="2616" y="1367080"/>
          <a:ext cx="2046117" cy="818446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Características Primitivas</a:t>
          </a:r>
        </a:p>
      </dsp:txBody>
      <dsp:txXfrm>
        <a:off x="411839" y="1367080"/>
        <a:ext cx="1227671" cy="818446"/>
      </dsp:txXfrm>
    </dsp:sp>
    <dsp:sp modelId="{D088DBE0-8683-48E1-92F2-C8B0A13D6FA3}">
      <dsp:nvSpPr>
        <dsp:cNvPr id="0" name=""/>
        <dsp:cNvSpPr/>
      </dsp:nvSpPr>
      <dsp:spPr>
        <a:xfrm>
          <a:off x="1782738" y="1436648"/>
          <a:ext cx="1698277" cy="6793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Independencia</a:t>
          </a:r>
        </a:p>
      </dsp:txBody>
      <dsp:txXfrm>
        <a:off x="2122393" y="1436648"/>
        <a:ext cx="1018967" cy="679310"/>
      </dsp:txXfrm>
    </dsp:sp>
    <dsp:sp modelId="{F16B3F3D-7DCD-4925-918D-AD97D7E36581}">
      <dsp:nvSpPr>
        <dsp:cNvPr id="0" name=""/>
        <dsp:cNvSpPr/>
      </dsp:nvSpPr>
      <dsp:spPr>
        <a:xfrm>
          <a:off x="3243256" y="1436648"/>
          <a:ext cx="1698277" cy="6793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Completitud y Exactitud</a:t>
          </a:r>
        </a:p>
      </dsp:txBody>
      <dsp:txXfrm>
        <a:off x="3582911" y="1436648"/>
        <a:ext cx="1018967" cy="679310"/>
      </dsp:txXfrm>
    </dsp:sp>
    <dsp:sp modelId="{062A5C1C-29F4-4DF9-B1C4-FCBC456C431E}">
      <dsp:nvSpPr>
        <dsp:cNvPr id="0" name=""/>
        <dsp:cNvSpPr/>
      </dsp:nvSpPr>
      <dsp:spPr>
        <a:xfrm>
          <a:off x="4703775" y="1436648"/>
          <a:ext cx="1698277" cy="6793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Consistencia y Eficiencia</a:t>
          </a:r>
        </a:p>
      </dsp:txBody>
      <dsp:txXfrm>
        <a:off x="5043430" y="1436648"/>
        <a:ext cx="1018967" cy="679310"/>
      </dsp:txXfrm>
    </dsp:sp>
    <dsp:sp modelId="{BFF1FCA1-E2CC-4656-98A5-B1B3DEAB5FE4}">
      <dsp:nvSpPr>
        <dsp:cNvPr id="0" name=""/>
        <dsp:cNvSpPr/>
      </dsp:nvSpPr>
      <dsp:spPr>
        <a:xfrm>
          <a:off x="6164294" y="1436648"/>
          <a:ext cx="1698277" cy="6793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Accesibilidad y Comunicatividad</a:t>
          </a:r>
        </a:p>
      </dsp:txBody>
      <dsp:txXfrm>
        <a:off x="6503949" y="1436648"/>
        <a:ext cx="1018967" cy="679310"/>
      </dsp:txXfrm>
    </dsp:sp>
    <dsp:sp modelId="{D15D1842-92CF-48CE-8722-A8C0ECB92938}">
      <dsp:nvSpPr>
        <dsp:cNvPr id="0" name=""/>
        <dsp:cNvSpPr/>
      </dsp:nvSpPr>
      <dsp:spPr>
        <a:xfrm>
          <a:off x="7624812" y="1436648"/>
          <a:ext cx="1698277" cy="6793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Estructuración y Autodescriptividad</a:t>
          </a:r>
        </a:p>
      </dsp:txBody>
      <dsp:txXfrm>
        <a:off x="7964467" y="1436648"/>
        <a:ext cx="1018967" cy="679310"/>
      </dsp:txXfrm>
    </dsp:sp>
    <dsp:sp modelId="{975B88BD-7117-4195-87E9-B955EB72B076}">
      <dsp:nvSpPr>
        <dsp:cNvPr id="0" name=""/>
        <dsp:cNvSpPr/>
      </dsp:nvSpPr>
      <dsp:spPr>
        <a:xfrm>
          <a:off x="9085331" y="1436648"/>
          <a:ext cx="1698277" cy="6793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Concisión, Legibilidad y Expansibilidad</a:t>
          </a:r>
        </a:p>
      </dsp:txBody>
      <dsp:txXfrm>
        <a:off x="9424986" y="1436648"/>
        <a:ext cx="1018967" cy="679310"/>
      </dsp:txXfrm>
    </dsp:sp>
    <dsp:sp modelId="{F77D745B-FF6F-4A19-8982-B6B3CD29FC0A}">
      <dsp:nvSpPr>
        <dsp:cNvPr id="0" name=""/>
        <dsp:cNvSpPr/>
      </dsp:nvSpPr>
      <dsp:spPr>
        <a:xfrm>
          <a:off x="2616" y="2300110"/>
          <a:ext cx="2046117" cy="818446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Características nivel Intermedio</a:t>
          </a:r>
        </a:p>
      </dsp:txBody>
      <dsp:txXfrm>
        <a:off x="411839" y="2300110"/>
        <a:ext cx="1227671" cy="818446"/>
      </dsp:txXfrm>
    </dsp:sp>
    <dsp:sp modelId="{D95500B6-E6D4-4ED8-8C5D-708B67168088}">
      <dsp:nvSpPr>
        <dsp:cNvPr id="0" name=""/>
        <dsp:cNvSpPr/>
      </dsp:nvSpPr>
      <dsp:spPr>
        <a:xfrm>
          <a:off x="1782738" y="2369678"/>
          <a:ext cx="1698277" cy="6793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Portabilidad</a:t>
          </a:r>
        </a:p>
      </dsp:txBody>
      <dsp:txXfrm>
        <a:off x="2122393" y="2369678"/>
        <a:ext cx="1018967" cy="679310"/>
      </dsp:txXfrm>
    </dsp:sp>
    <dsp:sp modelId="{70410F89-BCDF-431C-9AA1-1C3072CB1C1C}">
      <dsp:nvSpPr>
        <dsp:cNvPr id="0" name=""/>
        <dsp:cNvSpPr/>
      </dsp:nvSpPr>
      <dsp:spPr>
        <a:xfrm>
          <a:off x="3243256" y="2369678"/>
          <a:ext cx="1698277" cy="6793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Fiabilidad</a:t>
          </a:r>
        </a:p>
      </dsp:txBody>
      <dsp:txXfrm>
        <a:off x="3582911" y="2369678"/>
        <a:ext cx="1018967" cy="679310"/>
      </dsp:txXfrm>
    </dsp:sp>
    <dsp:sp modelId="{F415787E-7EB4-4B73-B70E-33643FF1ACC0}">
      <dsp:nvSpPr>
        <dsp:cNvPr id="0" name=""/>
        <dsp:cNvSpPr/>
      </dsp:nvSpPr>
      <dsp:spPr>
        <a:xfrm>
          <a:off x="4703775" y="2369678"/>
          <a:ext cx="1698277" cy="6793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Eficiencia</a:t>
          </a:r>
        </a:p>
      </dsp:txBody>
      <dsp:txXfrm>
        <a:off x="5043430" y="2369678"/>
        <a:ext cx="1018967" cy="679310"/>
      </dsp:txXfrm>
    </dsp:sp>
    <dsp:sp modelId="{960C951C-3CA4-4EE3-87A2-2958C3E0EF16}">
      <dsp:nvSpPr>
        <dsp:cNvPr id="0" name=""/>
        <dsp:cNvSpPr/>
      </dsp:nvSpPr>
      <dsp:spPr>
        <a:xfrm>
          <a:off x="6164294" y="2369678"/>
          <a:ext cx="1698277" cy="6793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Usabilidad</a:t>
          </a:r>
        </a:p>
      </dsp:txBody>
      <dsp:txXfrm>
        <a:off x="6503949" y="2369678"/>
        <a:ext cx="1018967" cy="679310"/>
      </dsp:txXfrm>
    </dsp:sp>
    <dsp:sp modelId="{8F72EFF3-64ED-4C0B-A364-F50531E48B9E}">
      <dsp:nvSpPr>
        <dsp:cNvPr id="0" name=""/>
        <dsp:cNvSpPr/>
      </dsp:nvSpPr>
      <dsp:spPr>
        <a:xfrm>
          <a:off x="7624812" y="2369678"/>
          <a:ext cx="1698277" cy="6793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Capacidad de prueba</a:t>
          </a:r>
        </a:p>
      </dsp:txBody>
      <dsp:txXfrm>
        <a:off x="7964467" y="2369678"/>
        <a:ext cx="1018967" cy="679310"/>
      </dsp:txXfrm>
    </dsp:sp>
    <dsp:sp modelId="{D539E37A-89EB-4ED9-A993-7CCCD5A30E76}">
      <dsp:nvSpPr>
        <dsp:cNvPr id="0" name=""/>
        <dsp:cNvSpPr/>
      </dsp:nvSpPr>
      <dsp:spPr>
        <a:xfrm>
          <a:off x="9085331" y="2369678"/>
          <a:ext cx="1698277" cy="6793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Comprensibilidad y Flexibilidad</a:t>
          </a:r>
        </a:p>
      </dsp:txBody>
      <dsp:txXfrm>
        <a:off x="9424986" y="2369678"/>
        <a:ext cx="1018967" cy="679310"/>
      </dsp:txXfrm>
    </dsp:sp>
    <dsp:sp modelId="{BDABFB66-E491-4DC8-B3FA-A7A2BD0D155F}">
      <dsp:nvSpPr>
        <dsp:cNvPr id="0" name=""/>
        <dsp:cNvSpPr/>
      </dsp:nvSpPr>
      <dsp:spPr>
        <a:xfrm>
          <a:off x="2616" y="3233139"/>
          <a:ext cx="2046117" cy="818446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Características nivel Alto</a:t>
          </a:r>
        </a:p>
      </dsp:txBody>
      <dsp:txXfrm>
        <a:off x="411839" y="3233139"/>
        <a:ext cx="1227671" cy="818446"/>
      </dsp:txXfrm>
    </dsp:sp>
    <dsp:sp modelId="{C581E46D-67FE-4958-AD69-889CC5B6961F}">
      <dsp:nvSpPr>
        <dsp:cNvPr id="0" name=""/>
        <dsp:cNvSpPr/>
      </dsp:nvSpPr>
      <dsp:spPr>
        <a:xfrm>
          <a:off x="1782738" y="3302707"/>
          <a:ext cx="1698277" cy="6793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Utilidad</a:t>
          </a:r>
        </a:p>
      </dsp:txBody>
      <dsp:txXfrm>
        <a:off x="2122393" y="3302707"/>
        <a:ext cx="1018967" cy="679310"/>
      </dsp:txXfrm>
    </dsp:sp>
    <dsp:sp modelId="{67160510-CC9E-45E1-B5A4-BE0858CF0F72}">
      <dsp:nvSpPr>
        <dsp:cNvPr id="0" name=""/>
        <dsp:cNvSpPr/>
      </dsp:nvSpPr>
      <dsp:spPr>
        <a:xfrm>
          <a:off x="3243256" y="3302707"/>
          <a:ext cx="1698277" cy="6793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Mantenimiento</a:t>
          </a:r>
        </a:p>
      </dsp:txBody>
      <dsp:txXfrm>
        <a:off x="3582911" y="3302707"/>
        <a:ext cx="1018967" cy="679310"/>
      </dsp:txXfrm>
    </dsp:sp>
    <dsp:sp modelId="{FC59C32B-4836-456B-B502-EFB95C21D2B5}">
      <dsp:nvSpPr>
        <dsp:cNvPr id="0" name=""/>
        <dsp:cNvSpPr/>
      </dsp:nvSpPr>
      <dsp:spPr>
        <a:xfrm>
          <a:off x="4703775" y="3302707"/>
          <a:ext cx="1698277" cy="6793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dirty="0"/>
            <a:t>Portabilidad</a:t>
          </a:r>
        </a:p>
      </dsp:txBody>
      <dsp:txXfrm>
        <a:off x="5043430" y="3302707"/>
        <a:ext cx="1018967" cy="67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Escala de tiempo con chinchetas"/>
  <dgm:desc val="Se usa para mostrar una lista de eventos en orden cronológico. Un cuadro invisible situado al lado de la chincheta contiene la fecha y la descripción se encuentra inmediatamente debajo. Puede mostrar una cantidad mediana de texto y formato de fecha median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801FC8B-EC93-C64D-BBD2-37E30DAF45BC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0B21F6-704B-4DF8-919F-FA21A1FC68B5}" type="datetime1">
              <a:rPr lang="es-MX" smtClean="0"/>
              <a:t>05/02/2024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C89BC1E-3711-4DA7-B9BF-0096A1C0FF38}" type="datetime1">
              <a:rPr lang="es-MX" noProof="0" smtClean="0"/>
              <a:t>05/02/2024</a:t>
            </a:fld>
            <a:endParaRPr lang="es-MX" noProof="0" dirty="0"/>
          </a:p>
        </p:txBody>
      </p:sp>
      <p:sp>
        <p:nvSpPr>
          <p:cNvPr id="4" name="Marcador de posición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D111EE-B1CE-3F40-8B0E-AB6A92B8545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034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2485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24C8B-80EF-892B-627B-B6B88E96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59325C3B-10D8-FF0A-7372-D015D571F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F8CBB860-0F86-47DB-228A-D2FC1A020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DCD1B7F-D7B9-819C-C2C4-6B72923ED2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5011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686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la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179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4548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5065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9CF3A1-9863-43A3-B39B-8E6FEFD6E20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760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20127-40FC-7BBC-7172-D406DF6DE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333149E7-630A-06C4-4279-D8122D1BD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D0D40C1F-9192-270E-8E54-67D0228AB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A075DD5C-0DB4-6EF9-22F9-CF9F5CA20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1693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7245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8F97E-4327-728B-6353-3B9B8B99F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la diapositiva 1">
            <a:extLst>
              <a:ext uri="{FF2B5EF4-FFF2-40B4-BE49-F238E27FC236}">
                <a16:creationId xmlns:a16="http://schemas.microsoft.com/office/drawing/2014/main" id="{4CB9620D-F8B0-121A-D0F7-034699FF2D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E128426A-A872-F0D4-3C23-9976E50C4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FD22ED77-F59A-AB9F-D719-2F85ED7065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71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49DC-48FD-0D1D-817C-EA726CB3F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0E92F396-AF38-144B-741A-D9A821E19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EDBEF7A4-20B7-C956-FA8D-2C87CA934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C6E67CB-2F21-F1BF-BC23-B5D4A86FB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170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736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389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384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7533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75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92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055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13D67D-FABD-43E8-9B8F-0E916E7E51E0}" type="datetime1">
              <a:rPr lang="es-MX" noProof="0" smtClean="0"/>
              <a:t>05/02/2024</a:t>
            </a:fld>
            <a:endParaRPr lang="es-MX" noProof="0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MX" noProof="0" dirty="0"/>
              <a:t>Haz clic para modificar el subtítulo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5" name="Triángulo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6" name="Triángulo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8" name="Triángulo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467908-D627-46FB-A589-E7C607EDE6E4}" type="datetime1">
              <a:rPr lang="es-MX" noProof="0" smtClean="0"/>
              <a:t>05/02/2024</a:t>
            </a:fld>
            <a:endParaRPr lang="es-MX" noProof="0" dirty="0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Triángulo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rtlCol="0"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MX" noProof="0" dirty="0"/>
              <a:t>El título va aquí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 rtlCol="0"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strech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222152-AFB8-415A-A753-9793465783BC}" type="datetime1">
              <a:rPr lang="es-MX" noProof="0" smtClean="0"/>
              <a:t>05/02/2024</a:t>
            </a:fld>
            <a:endParaRPr lang="es-MX" noProof="0" dirty="0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5" name="Rectángulo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rtlCol="0"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 dirty="0"/>
              <a:t>El título va aquí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 rtlCol="0"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n contenido estrech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3A0DB2-F743-4530-B0A0-F12A7ABD2611}" type="datetime1">
              <a:rPr lang="es-MX" noProof="0" smtClean="0"/>
              <a:t>05/02/2024</a:t>
            </a:fld>
            <a:endParaRPr lang="es-MX" noProof="0" dirty="0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rtlCol="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9" name="Marcador de posición de texto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rtlCol="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 con nombre e imagen del au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69AA4-D3FB-4DA7-9CF5-29348816A1E8}" type="datetime1">
              <a:rPr lang="es-MX" noProof="0" smtClean="0"/>
              <a:t>05/02/2024</a:t>
            </a:fld>
            <a:endParaRPr lang="es-MX" noProof="0" dirty="0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rtlCol="0"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La cita va aquí</a:t>
            </a:r>
          </a:p>
        </p:txBody>
      </p:sp>
      <p:sp>
        <p:nvSpPr>
          <p:cNvPr id="13" name="Triángulo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título: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/>
            </a:p>
          </p:txBody>
        </p:sp>
        <p:sp>
          <p:nvSpPr>
            <p:cNvPr id="7" name="Triángulo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/>
            </a:p>
          </p:txBody>
        </p:sp>
        <p:sp>
          <p:nvSpPr>
            <p:cNvPr id="8" name="Triángulo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/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El título va aquí</a:t>
            </a:r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título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/>
            </a:p>
          </p:txBody>
        </p:sp>
        <p:sp>
          <p:nvSpPr>
            <p:cNvPr id="13" name="Triángulo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/>
            </a:p>
          </p:txBody>
        </p:sp>
        <p:sp>
          <p:nvSpPr>
            <p:cNvPr id="14" name="Triángulo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/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El título va aquí</a:t>
            </a:r>
          </a:p>
        </p:txBody>
      </p:sp>
      <p:sp>
        <p:nvSpPr>
          <p:cNvPr id="9" name="Triángulo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 horizonta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16" name="Marcador de posición de fecha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918A2498-B28F-4EAA-831F-F78A7E00F857}" type="datetime1">
              <a:rPr lang="es-MX" noProof="0" smtClean="0"/>
              <a:t>05/02/2024</a:t>
            </a:fld>
            <a:endParaRPr lang="es-MX" noProof="0" dirty="0"/>
          </a:p>
        </p:txBody>
      </p:sp>
      <p:sp>
        <p:nvSpPr>
          <p:cNvPr id="17" name="Marcador de posición de pie de página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18" name="Marcador de posición de número de diapositiva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9" name="Título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20" name="Triángulo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1" name="Triángulo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37115-0FA5-47B7-BFAC-ED38B50D2ED2}" type="datetime1">
              <a:rPr lang="es-MX" noProof="0" smtClean="0"/>
              <a:t>05/02/2024</a:t>
            </a:fld>
            <a:endParaRPr lang="es-MX" noProof="0" dirty="0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9" name="Triángulo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ne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B29D68-3FA8-4858-BC18-C611DA04433F}" type="datetime1">
              <a:rPr lang="es-MX" noProof="0" smtClean="0"/>
              <a:t>05/02/2024</a:t>
            </a:fld>
            <a:endParaRPr lang="es-MX" noProof="0" dirty="0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: ne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4AFF6B-487E-47D7-9145-F185F9A972CD}" type="datetime1">
              <a:rPr lang="es-MX" noProof="0" smtClean="0"/>
              <a:t>05/02/2024</a:t>
            </a:fld>
            <a:endParaRPr lang="es-MX" noProof="0" dirty="0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blan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6F80A2-1E11-4A07-9C25-EDD512C00069}" type="datetime1">
              <a:rPr lang="es-MX" noProof="0" smtClean="0"/>
              <a:t>05/02/2024</a:t>
            </a:fld>
            <a:endParaRPr lang="es-MX" noProof="0" dirty="0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17" name="Título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: blan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44958E-A4BD-4983-A3B0-BAC973C27312}" type="datetime1">
              <a:rPr lang="es-MX" noProof="0" smtClean="0"/>
              <a:t>05/02/2024</a:t>
            </a:fld>
            <a:endParaRPr lang="es-MX" noProof="0" dirty="0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7" name="Título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6" name="Triángulo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2400" noProof="0" dirty="0"/>
            </a:p>
          </p:txBody>
        </p:sp>
        <p:sp>
          <p:nvSpPr>
            <p:cNvPr id="15" name="Triángulo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400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D8774D-84DA-4D58-BB2C-C69DEA33B47F}" type="datetime1">
              <a:rPr lang="es-MX" noProof="0" smtClean="0"/>
              <a:t>05/02/2024</a:t>
            </a:fld>
            <a:endParaRPr lang="es-MX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2400" noProof="0" dirty="0"/>
            </a:p>
          </p:txBody>
        </p:sp>
        <p:sp>
          <p:nvSpPr>
            <p:cNvPr id="21" name="Triángulo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sz="1400" noProof="0" dirty="0"/>
            </a:p>
          </p:txBody>
        </p:sp>
      </p:grpSp>
      <p:sp>
        <p:nvSpPr>
          <p:cNvPr id="22" name="Marcador de posición de texto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contenido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den del d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6F37A-7694-4819-B5F2-E7585F94C009}" type="datetime1">
              <a:rPr lang="es-MX" noProof="0" smtClean="0"/>
              <a:t>05/02/2024</a:t>
            </a:fld>
            <a:endParaRPr lang="es-MX" noProof="0" dirty="0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Triángulo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EL TÍTULO VA AQUÍ</a:t>
            </a:r>
          </a:p>
        </p:txBody>
      </p:sp>
      <p:sp>
        <p:nvSpPr>
          <p:cNvPr id="17" name="Marcador de posición de texto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rtlCol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MX" noProof="0" dirty="0"/>
              <a:t>El texto va aquí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EB4B34B7-1D47-4AB1-89B9-5BEB5A5816D9}" type="datetime1">
              <a:rPr lang="es-MX" noProof="0" smtClean="0"/>
              <a:t>05/02/2024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40" y="319594"/>
            <a:ext cx="4567608" cy="2361079"/>
          </a:xfrm>
        </p:spPr>
        <p:txBody>
          <a:bodyPr rtlCol="0"/>
          <a:lstStyle/>
          <a:p>
            <a:pPr rtl="0"/>
            <a:r>
              <a:rPr lang="es-MX" b="1" dirty="0"/>
              <a:t>Modelos de Calidad de Software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023" y="2680673"/>
            <a:ext cx="6271515" cy="3159133"/>
          </a:xfrm>
        </p:spPr>
        <p:txBody>
          <a:bodyPr rtlCol="0">
            <a:normAutofit/>
          </a:bodyPr>
          <a:lstStyle/>
          <a:p>
            <a:pPr rtl="0"/>
            <a:r>
              <a:rPr lang="es-MX" sz="1300" b="1" dirty="0"/>
              <a:t>NUESTRO EQUIPO 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sz="1300" dirty="0"/>
              <a:t>DAVID KENSHIN VEGA ORTIZ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sz="1300" dirty="0"/>
              <a:t>MIGUEL ALFONZO CHAVEZ RAMOZ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sz="1300" dirty="0"/>
              <a:t>LEYDY JANET SOTO OBREGON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sz="1300" dirty="0"/>
              <a:t>WALTER VASQUEZ CCACCASTO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sz="1300" dirty="0"/>
              <a:t>RONALD AUGUSTO VALDIVIA ORTIZ DE ZEVALLOS</a:t>
            </a:r>
          </a:p>
          <a:p>
            <a:pPr rtl="0"/>
            <a:endParaRPr lang="es-MX" sz="1300" dirty="0"/>
          </a:p>
          <a:p>
            <a:pPr rtl="0"/>
            <a:r>
              <a:rPr lang="es-MX" sz="1300" dirty="0"/>
              <a:t>FECHA : </a:t>
            </a:r>
            <a:r>
              <a:rPr lang="es-MX" sz="1300" b="1" dirty="0"/>
              <a:t>FEBRERO 2024</a:t>
            </a:r>
          </a:p>
          <a:p>
            <a:pPr rtl="0"/>
            <a:endParaRPr lang="es-MX" sz="1300" dirty="0"/>
          </a:p>
          <a:p>
            <a:pPr rtl="0"/>
            <a:endParaRPr lang="es-MX" sz="1300" dirty="0"/>
          </a:p>
        </p:txBody>
      </p:sp>
      <p:pic>
        <p:nvPicPr>
          <p:cNvPr id="16" name="Marcador de posición de imagen 15" descr="personas mirando un plano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71495" y="-19458"/>
            <a:ext cx="7224063" cy="6877457"/>
          </a:xfrm>
        </p:spPr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93" y="1371805"/>
            <a:ext cx="4393415" cy="3002359"/>
          </a:xfrm>
        </p:spPr>
        <p:txBody>
          <a:bodyPr rtlCol="0"/>
          <a:lstStyle/>
          <a:p>
            <a:pPr rtl="0"/>
            <a:r>
              <a:rPr lang="es-MX" b="1" dirty="0"/>
              <a:t>Conclusiones sobre el Modelo de McCalls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94B0D9-C3B6-AE52-33F2-0F6926F88FCC}"/>
              </a:ext>
            </a:extLst>
          </p:cNvPr>
          <p:cNvSpPr txBox="1"/>
          <p:nvPr/>
        </p:nvSpPr>
        <p:spPr>
          <a:xfrm>
            <a:off x="6574142" y="663165"/>
            <a:ext cx="53435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Punto Clave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dirty="0"/>
              <a:t>El modelo de McCalls ofrece una estructura integral para evaluar y mejorar la calidad de software a través de sus categorías de operativas, revisión y transición, abordando diversos aspectos que son fundamentales para garantizar un software de alta calidad en cada etapa de su ciclo de vida.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algn="just"/>
            <a:r>
              <a:rPr lang="es-MX" b="1" dirty="0"/>
              <a:t>Impacto en la Experiencia del Usuario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dirty="0"/>
              <a:t>Su aplicación exitosa se traduce en software mas eficiente y confiable que influyen en la percepción general de la calidad y utilidad del software.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algn="just"/>
            <a:r>
              <a:rPr lang="es-MX" b="1" dirty="0"/>
              <a:t>Herramientas Estratégicas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dirty="0"/>
              <a:t>Se destaca como una herramienta estratégica en la toma de decisiones informadas, proporcionando  una evaluación integral de calidad del software, convirtiéndolo en un marco  efectivo para orientas las decisiones estratégicas.</a:t>
            </a:r>
          </a:p>
        </p:txBody>
      </p:sp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7019C-6737-BA09-D9EF-0289352DE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01ECC-5AB6-BF8E-23A0-74D8BCD9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5" y="3177223"/>
            <a:ext cx="10452849" cy="147828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MX" sz="5400" b="1" dirty="0"/>
              <a:t>Modelo de calidad de Boehm</a:t>
            </a:r>
            <a:br>
              <a:rPr lang="es-MX" sz="5400" b="1" dirty="0"/>
            </a:br>
            <a:r>
              <a:rPr lang="es-MX" sz="5400" b="1" dirty="0"/>
              <a:t>(Barry Boehm)</a:t>
            </a:r>
          </a:p>
        </p:txBody>
      </p:sp>
      <p:pic>
        <p:nvPicPr>
          <p:cNvPr id="22" name="Marcador de posición de imagen 21" descr="Un grupo de personas en una sala mirando un caballete">
            <a:extLst>
              <a:ext uri="{FF2B5EF4-FFF2-40B4-BE49-F238E27FC236}">
                <a16:creationId xmlns:a16="http://schemas.microsoft.com/office/drawing/2014/main" id="{8F432514-6FF0-BDC0-18D8-D60905513D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13" r="113"/>
          <a:stretch/>
        </p:blipFill>
        <p:spPr>
          <a:xfrm>
            <a:off x="413824" y="483782"/>
            <a:ext cx="11365992" cy="2457856"/>
          </a:xfrm>
        </p:spPr>
      </p:pic>
    </p:spTree>
    <p:extLst>
      <p:ext uri="{BB962C8B-B14F-4D97-AF65-F5344CB8AC3E}">
        <p14:creationId xmlns:p14="http://schemas.microsoft.com/office/powerpoint/2010/main" val="14707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C0FEB38D-85AD-EB41-9EC1-E966F44A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61" y="502109"/>
            <a:ext cx="5602513" cy="727700"/>
          </a:xfrm>
        </p:spPr>
        <p:txBody>
          <a:bodyPr rtlCol="0">
            <a:noAutofit/>
          </a:bodyPr>
          <a:lstStyle/>
          <a:p>
            <a:pPr rtl="0"/>
            <a:r>
              <a:rPr lang="es-MX" b="1" dirty="0">
                <a:solidFill>
                  <a:schemeClr val="tx1"/>
                </a:solidFill>
              </a:rPr>
              <a:t>Modelo de Boehm</a:t>
            </a:r>
          </a:p>
        </p:txBody>
      </p:sp>
      <p:sp>
        <p:nvSpPr>
          <p:cNvPr id="11" name="Marcador de posición de texto 2">
            <a:extLst>
              <a:ext uri="{FF2B5EF4-FFF2-40B4-BE49-F238E27FC236}">
                <a16:creationId xmlns:a16="http://schemas.microsoft.com/office/drawing/2014/main" id="{64D4B10F-ADAA-B74F-8461-59D7CAF3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661" y="1929862"/>
            <a:ext cx="5994457" cy="3449857"/>
          </a:xfrm>
        </p:spPr>
        <p:txBody>
          <a:bodyPr rtlCol="0">
            <a:normAutofit/>
          </a:bodyPr>
          <a:lstStyle/>
          <a:p>
            <a:pPr algn="just" rtl="0"/>
            <a:r>
              <a:rPr lang="es-MX" b="1" dirty="0"/>
              <a:t>Definición : </a:t>
            </a:r>
            <a:r>
              <a:rPr lang="es-MX" dirty="0"/>
              <a:t>El modelo de Boehm es un enfoque iterativo e incremental para el desarrollo de software que se centra en la gestión de riesgos. Puede dividirse en varias fases, inclusive la determinacion de objetos, análisis de riesgos, etc.</a:t>
            </a:r>
          </a:p>
          <a:p>
            <a:pPr algn="just" rtl="0"/>
            <a:r>
              <a:rPr lang="es-MX" b="1" dirty="0"/>
              <a:t>Importancia : </a:t>
            </a:r>
            <a:r>
              <a:rPr lang="es-MX" dirty="0"/>
              <a:t>Puede gestionar y mitigar los riesgos en cada fase de desarrollo, tambien permite la flexibilidad y adaptación a medidas que se adquiere mas conocimiento sobre el proyecto.</a:t>
            </a:r>
          </a:p>
          <a:p>
            <a:pPr algn="just" rtl="0"/>
            <a:endParaRPr lang="es-MX" dirty="0"/>
          </a:p>
          <a:p>
            <a:pPr algn="just" rtl="0"/>
            <a:endParaRPr lang="es-MX" dirty="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74F8B881-A01B-6312-129F-7C5A36B8A6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7" t="2612" r="-497" b="2612"/>
          <a:stretch/>
        </p:blipFill>
        <p:spPr>
          <a:xfrm flipH="1">
            <a:off x="5401376" y="0"/>
            <a:ext cx="6375299" cy="6858000"/>
          </a:xfrm>
        </p:spPr>
      </p:pic>
    </p:spTree>
    <p:extLst>
      <p:ext uri="{BB962C8B-B14F-4D97-AF65-F5344CB8AC3E}">
        <p14:creationId xmlns:p14="http://schemas.microsoft.com/office/powerpoint/2010/main" val="84754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ción de contenido 3" descr="Escala de tiempo de marcador de posición&#10;">
            <a:extLst>
              <a:ext uri="{FF2B5EF4-FFF2-40B4-BE49-F238E27FC236}">
                <a16:creationId xmlns:a16="http://schemas.microsoft.com/office/drawing/2014/main" id="{F71B10C4-D0A8-414E-9F4A-2CAD9414B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101667"/>
              </p:ext>
            </p:extLst>
          </p:nvPr>
        </p:nvGraphicFramePr>
        <p:xfrm>
          <a:off x="931863" y="2030413"/>
          <a:ext cx="10453687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5" y="781969"/>
            <a:ext cx="10452849" cy="910492"/>
          </a:xfrm>
        </p:spPr>
        <p:txBody>
          <a:bodyPr rtlCol="0"/>
          <a:lstStyle/>
          <a:p>
            <a:pPr rtl="0"/>
            <a:r>
              <a:rPr lang="es-MX" b="1" dirty="0"/>
              <a:t>Historia del Método de Boehm</a:t>
            </a:r>
          </a:p>
        </p:txBody>
      </p:sp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23DBC43-2FBF-624E-ADB3-BA3583AE3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b="1" dirty="0"/>
              <a:t>Ventajas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745" y="2994297"/>
            <a:ext cx="5322288" cy="2870009"/>
          </a:xfrm>
        </p:spPr>
        <p:txBody>
          <a:bodyPr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Gestión de riesgos : </a:t>
            </a:r>
            <a:r>
              <a:rPr lang="es-MX" dirty="0"/>
              <a:t>Destaca por su enfoque permitiendo una identificación temprana y respuestas proactivas.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Flexibilidad : </a:t>
            </a:r>
            <a:r>
              <a:rPr lang="es-MX" dirty="0"/>
              <a:t>Permite adaptarse a cambios en los requisitos del proyecto acomodando ajustes a medida que adquiere conocimiento.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Mejora Continua : </a:t>
            </a:r>
            <a:r>
              <a:rPr lang="es-MX" dirty="0"/>
              <a:t>La retroalimentación continua y la repetición de fases proporciona oportunidades para la mejora del proyecto.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es-MX" b="1" dirty="0"/>
              <a:t>Desventajas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213" y="767908"/>
            <a:ext cx="10205573" cy="910492"/>
          </a:xfrm>
        </p:spPr>
        <p:txBody>
          <a:bodyPr rtlCol="0"/>
          <a:lstStyle/>
          <a:p>
            <a:pPr rtl="0"/>
            <a:r>
              <a:rPr lang="es-MX" b="1" dirty="0"/>
              <a:t>Ventajas del uso de Método de Boehm 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C6495DBA-C52D-8CB0-D899-9E3C323C1CCD}"/>
              </a:ext>
            </a:extLst>
          </p:cNvPr>
          <p:cNvSpPr txBox="1">
            <a:spLocks/>
          </p:cNvSpPr>
          <p:nvPr/>
        </p:nvSpPr>
        <p:spPr>
          <a:xfrm>
            <a:off x="6368968" y="2994296"/>
            <a:ext cx="5178159" cy="309579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Complejidad de Gestión : </a:t>
            </a:r>
            <a:r>
              <a:rPr lang="es-MX" dirty="0"/>
              <a:t>Requiere un monitoreo y control cuidadosamente de las actividades en cada iteración.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Requiere experiencia : </a:t>
            </a:r>
            <a:r>
              <a:rPr lang="es-MX" dirty="0"/>
              <a:t>Requiere experiencia y conocimiento especializado para identificar y gestionar adecuadamente los riesgos de cada fase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Costos Potencialmente altos : </a:t>
            </a:r>
            <a:r>
              <a:rPr lang="es-MX" dirty="0"/>
              <a:t>El costo de desarrollo puede aumentar, eso implica varias iteraciones y pruebas.</a:t>
            </a:r>
          </a:p>
        </p:txBody>
      </p:sp>
    </p:spTree>
    <p:extLst>
      <p:ext uri="{BB962C8B-B14F-4D97-AF65-F5344CB8AC3E}">
        <p14:creationId xmlns:p14="http://schemas.microsoft.com/office/powerpoint/2010/main" val="1822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35" y="503111"/>
            <a:ext cx="5563166" cy="700849"/>
          </a:xfrm>
        </p:spPr>
        <p:txBody>
          <a:bodyPr rtlCol="0">
            <a:normAutofit/>
          </a:bodyPr>
          <a:lstStyle/>
          <a:p>
            <a:pPr rtl="0"/>
            <a:r>
              <a:rPr lang="es-MX" sz="4000" b="1" dirty="0"/>
              <a:t>Esquema Modelo Boehm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979CBA2-36D2-BA35-C2CB-B6E0C3070C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241921"/>
              </p:ext>
            </p:extLst>
          </p:nvPr>
        </p:nvGraphicFramePr>
        <p:xfrm>
          <a:off x="1614875" y="936222"/>
          <a:ext cx="86264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087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477"/>
            <a:ext cx="5537200" cy="2240280"/>
          </a:xfrm>
        </p:spPr>
        <p:txBody>
          <a:bodyPr rtlCol="0"/>
          <a:lstStyle/>
          <a:p>
            <a:pPr rtl="0"/>
            <a:r>
              <a:rPr lang="es-MX" b="1" dirty="0"/>
              <a:t>Niveles y Características en el Modelo Boehm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3566DB3-E450-00C5-5157-3AB05EA0C91E}"/>
              </a:ext>
            </a:extLst>
          </p:cNvPr>
          <p:cNvSpPr txBox="1"/>
          <p:nvPr/>
        </p:nvSpPr>
        <p:spPr>
          <a:xfrm>
            <a:off x="6316750" y="917912"/>
            <a:ext cx="553719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/>
              <a:t>Características Primitivas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Los atributos fundamentales son considerados en el análisis de riesgos y decisiones durante el ciclo de vida de desarrollo del software.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Evalúa la el proceso del desarrollo para guiar mediante una toma de decisiones en cada fase del espiral.</a:t>
            </a:r>
          </a:p>
          <a:p>
            <a:pPr algn="just"/>
            <a:r>
              <a:rPr lang="es-MX" sz="2000" b="1" dirty="0"/>
              <a:t>Características nivel Intermedio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Se organiza mediante espirales concéntricas y cada espiral representa una fase diferente del ciclo de vida del proyecto.</a:t>
            </a:r>
          </a:p>
          <a:p>
            <a:pPr algn="just"/>
            <a:r>
              <a:rPr lang="es-MX" sz="2000" b="1" dirty="0"/>
              <a:t>Características nivel Alto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Representa una iteración completa a través de diversas fases de modelo.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Establece y define objetivos específicos de un proyecto.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Genera una evaluación detallada acerca de los riesgos  asociados al proyecto de este nivel.</a:t>
            </a:r>
          </a:p>
          <a:p>
            <a:pPr algn="just"/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34568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256B5-B462-96D0-C456-BAB8BB0AD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B7B30-E4C3-CA3C-7565-3682F0FF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64" y="607617"/>
            <a:ext cx="5563166" cy="700849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sz="4000" b="1" dirty="0"/>
              <a:t>Modelo Calidad BOEHM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1A8BEFF-DCD6-8F66-FF42-5BB709074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338181"/>
              </p:ext>
            </p:extLst>
          </p:nvPr>
        </p:nvGraphicFramePr>
        <p:xfrm>
          <a:off x="685338" y="958042"/>
          <a:ext cx="107862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423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9C09C-6E20-48F6-AE6D-C893A0F3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91" y="534410"/>
            <a:ext cx="4534616" cy="910492"/>
          </a:xfrm>
        </p:spPr>
        <p:txBody>
          <a:bodyPr rtlCol="0">
            <a:normAutofit/>
          </a:bodyPr>
          <a:lstStyle/>
          <a:p>
            <a:pPr rtl="0"/>
            <a:r>
              <a:rPr lang="es-MX" b="1" dirty="0"/>
              <a:t>Aplicaciones </a:t>
            </a:r>
          </a:p>
        </p:txBody>
      </p:sp>
      <p:pic>
        <p:nvPicPr>
          <p:cNvPr id="20" name="Marcador de posición de imagen 19" descr="gente mirando algo en una mesa">
            <a:extLst>
              <a:ext uri="{FF2B5EF4-FFF2-40B4-BE49-F238E27FC236}">
                <a16:creationId xmlns:a16="http://schemas.microsoft.com/office/drawing/2014/main" id="{73A69289-D803-3943-9979-42FED843A2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145" t="9922" r="10867" b="16594"/>
          <a:stretch/>
        </p:blipFill>
        <p:spPr>
          <a:xfrm>
            <a:off x="3727491" y="0"/>
            <a:ext cx="8464509" cy="6858000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3E50796-62FC-D7CC-0BB0-A6DB807E85A0}"/>
              </a:ext>
            </a:extLst>
          </p:cNvPr>
          <p:cNvSpPr txBox="1"/>
          <p:nvPr/>
        </p:nvSpPr>
        <p:spPr>
          <a:xfrm>
            <a:off x="448671" y="1355939"/>
            <a:ext cx="40611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</a:rPr>
              <a:t>En campo de la ingeniería de software específicamente  desarrollo, evaluación y gestión de la calidad del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Consultoría y Asesoramiento: Proporcionan orientación sobre la implementación de procesos y metodologías que se alinean con los principios del modelo.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Proyectos de Investigación: Investigadores en el campo de la ingeniería de software y la gestión de proyectos utilizan el Modelo de Calidad Boehm como base para sus investigaciones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92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7B2C0-EFFC-605D-B73D-86FCC5D8A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818F1B8-AD7C-3D6F-C3BB-BAD0BBE0FF98}"/>
              </a:ext>
            </a:extLst>
          </p:cNvPr>
          <p:cNvSpPr txBox="1"/>
          <p:nvPr/>
        </p:nvSpPr>
        <p:spPr>
          <a:xfrm>
            <a:off x="572498" y="1649292"/>
            <a:ext cx="7031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bg1"/>
                </a:solidFill>
              </a:rPr>
              <a:t>Instituciones Académicas : </a:t>
            </a:r>
            <a:r>
              <a:rPr lang="es-MX" sz="2000" dirty="0">
                <a:solidFill>
                  <a:schemeClr val="bg1"/>
                </a:solidFill>
              </a:rPr>
              <a:t>El Modelo de Calidad de Boehm se enseña y se aplica en universidades y programas de ingeniería de software como parte del currículo académico.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bg1"/>
                </a:solidFill>
              </a:rPr>
              <a:t>Industria de Desarrollo de Software : </a:t>
            </a:r>
            <a:r>
              <a:rPr lang="es-MX" sz="2000" dirty="0">
                <a:solidFill>
                  <a:schemeClr val="bg1"/>
                </a:solidFill>
              </a:rPr>
              <a:t>Empresas de desarrollo de software de diferentes tamaños y en distintos sectores aplican el Modelo de Calidad Boehm para gestionar y mejorar la calidad de sus productos.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bg1"/>
                </a:solidFill>
              </a:rPr>
              <a:t>Organismos de Estandarización : </a:t>
            </a:r>
            <a:r>
              <a:rPr lang="es-MX" sz="2000" dirty="0">
                <a:solidFill>
                  <a:schemeClr val="bg1"/>
                </a:solidFill>
              </a:rPr>
              <a:t>el IEEE(Institute of Electrical and Electronics Engineers) y el ISO(International Organization for Standardization), pueden adoptar y promover aspectos del Modelo de Calidad Boehm en la elaboración de estándares relacionados con la calidad del software.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BB3E88-14C5-19C3-2B6D-E398E442D9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31" y="532660"/>
            <a:ext cx="2209171" cy="2392533"/>
          </a:xfrm>
          <a:prstGeom prst="rect">
            <a:avLst/>
          </a:prstGeom>
        </p:spPr>
      </p:pic>
      <p:pic>
        <p:nvPicPr>
          <p:cNvPr id="1026" name="Picture 2" descr="ISO (International Organization for Standardization) Definition | Arena">
            <a:extLst>
              <a:ext uri="{FF2B5EF4-FFF2-40B4-BE49-F238E27FC236}">
                <a16:creationId xmlns:a16="http://schemas.microsoft.com/office/drawing/2014/main" id="{B19DB0E2-183C-1E6F-4CDE-F39D6B9C2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946" y="3127159"/>
            <a:ext cx="2694712" cy="219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93BEC88-0DB4-C21E-6F97-8B14FB29C8E7}"/>
              </a:ext>
            </a:extLst>
          </p:cNvPr>
          <p:cNvSpPr txBox="1"/>
          <p:nvPr/>
        </p:nvSpPr>
        <p:spPr>
          <a:xfrm>
            <a:off x="875695" y="580704"/>
            <a:ext cx="6576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>
                <a:solidFill>
                  <a:schemeClr val="bg1"/>
                </a:solidFill>
              </a:rPr>
              <a:t>USO DE MODELO DE BOEHM</a:t>
            </a:r>
          </a:p>
          <a:p>
            <a:r>
              <a:rPr lang="es-MX" sz="2800" b="1" dirty="0">
                <a:solidFill>
                  <a:schemeClr val="bg1"/>
                </a:solidFill>
              </a:rPr>
              <a:t>EN ACADEMIAS Y UNIVERSIDADES</a:t>
            </a:r>
          </a:p>
        </p:txBody>
      </p:sp>
    </p:spTree>
    <p:extLst>
      <p:ext uri="{BB962C8B-B14F-4D97-AF65-F5344CB8AC3E}">
        <p14:creationId xmlns:p14="http://schemas.microsoft.com/office/powerpoint/2010/main" val="120122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14176-9E82-F8E5-5B24-3FD82EFE8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E5AE4-E52A-F62A-2B1E-704CA2C3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042" y="3115676"/>
            <a:ext cx="9825916" cy="2035443"/>
          </a:xfrm>
        </p:spPr>
        <p:txBody>
          <a:bodyPr rtlCol="0">
            <a:noAutofit/>
          </a:bodyPr>
          <a:lstStyle/>
          <a:p>
            <a:pPr algn="ctr" rtl="0">
              <a:lnSpc>
                <a:spcPct val="100000"/>
              </a:lnSpc>
            </a:pPr>
            <a:r>
              <a:rPr lang="es-MX" sz="5400" b="1" dirty="0"/>
              <a:t>Modelo de Calidad de McCalls</a:t>
            </a:r>
            <a:br>
              <a:rPr lang="es-MX" sz="5400" b="1" dirty="0"/>
            </a:br>
            <a:r>
              <a:rPr lang="es-MX" sz="5400" b="1" dirty="0"/>
              <a:t>(Jim McCall)</a:t>
            </a:r>
          </a:p>
        </p:txBody>
      </p:sp>
      <p:pic>
        <p:nvPicPr>
          <p:cNvPr id="22" name="Marcador de posición de imagen 21" descr="Un grupo de personas en una sala mirando un caballete">
            <a:extLst>
              <a:ext uri="{FF2B5EF4-FFF2-40B4-BE49-F238E27FC236}">
                <a16:creationId xmlns:a16="http://schemas.microsoft.com/office/drawing/2014/main" id="{D6BFFF8E-7ACF-814C-F083-7B086F914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13" r="113"/>
          <a:stretch/>
        </p:blipFill>
        <p:spPr>
          <a:xfrm>
            <a:off x="413824" y="483782"/>
            <a:ext cx="11365992" cy="2457856"/>
          </a:xfrm>
        </p:spPr>
      </p:pic>
    </p:spTree>
    <p:extLst>
      <p:ext uri="{BB962C8B-B14F-4D97-AF65-F5344CB8AC3E}">
        <p14:creationId xmlns:p14="http://schemas.microsoft.com/office/powerpoint/2010/main" val="333084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09" y="788803"/>
            <a:ext cx="4534616" cy="910492"/>
          </a:xfrm>
        </p:spPr>
        <p:txBody>
          <a:bodyPr rtlCol="0">
            <a:normAutofit/>
          </a:bodyPr>
          <a:lstStyle/>
          <a:p>
            <a:pPr rtl="0"/>
            <a:r>
              <a:rPr lang="es-MX" sz="5400" b="1" dirty="0"/>
              <a:t>Gracias</a:t>
            </a:r>
          </a:p>
        </p:txBody>
      </p:sp>
      <p:pic>
        <p:nvPicPr>
          <p:cNvPr id="11" name="Marcador de posición de imagen 10" descr="Una persona sentada en un área de la sala de estar.">
            <a:extLst>
              <a:ext uri="{FF2B5EF4-FFF2-40B4-BE49-F238E27FC236}">
                <a16:creationId xmlns:a16="http://schemas.microsoft.com/office/drawing/2014/main" id="{B0B86B06-F4A6-2643-966F-7B41DA43C0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5B64496-300B-24AA-5441-86666503EA7C}"/>
              </a:ext>
            </a:extLst>
          </p:cNvPr>
          <p:cNvSpPr/>
          <p:nvPr/>
        </p:nvSpPr>
        <p:spPr>
          <a:xfrm>
            <a:off x="1199627" y="2351160"/>
            <a:ext cx="256191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A19202278@idat.edu.pe </a:t>
            </a:r>
            <a:endParaRPr lang="es-ES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3F4F21F-7EF5-B37C-F5DC-F84722881E3F}"/>
              </a:ext>
            </a:extLst>
          </p:cNvPr>
          <p:cNvSpPr/>
          <p:nvPr/>
        </p:nvSpPr>
        <p:spPr>
          <a:xfrm>
            <a:off x="1208443" y="3154310"/>
            <a:ext cx="25442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A19102366@idat.edu.pe </a:t>
            </a:r>
            <a:endParaRPr lang="es-ES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DF4485-805B-4317-9FCC-8EE1D25A8140}"/>
              </a:ext>
            </a:extLst>
          </p:cNvPr>
          <p:cNvSpPr/>
          <p:nvPr/>
        </p:nvSpPr>
        <p:spPr>
          <a:xfrm>
            <a:off x="1142815" y="3955623"/>
            <a:ext cx="28101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PT71138040 @idat.edu.pe </a:t>
            </a:r>
            <a:endParaRPr lang="es-ES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E9E1363-C37B-EF34-2683-2E888F350B77}"/>
              </a:ext>
            </a:extLst>
          </p:cNvPr>
          <p:cNvSpPr/>
          <p:nvPr/>
        </p:nvSpPr>
        <p:spPr>
          <a:xfrm>
            <a:off x="1142815" y="4766098"/>
            <a:ext cx="28101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PT42229274 @idat.edu.pe </a:t>
            </a:r>
            <a:endParaRPr lang="es-ES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CDA564F-5C73-0E00-060F-BE3083EC2A6E}"/>
              </a:ext>
            </a:extLst>
          </p:cNvPr>
          <p:cNvSpPr/>
          <p:nvPr/>
        </p:nvSpPr>
        <p:spPr>
          <a:xfrm>
            <a:off x="1142815" y="5586043"/>
            <a:ext cx="28711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SM76355133 @idat.edu.pe </a:t>
            </a:r>
            <a:endParaRPr lang="es-ES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B0DE6A3-850E-6146-10EC-52BDA197762B}"/>
              </a:ext>
            </a:extLst>
          </p:cNvPr>
          <p:cNvSpPr/>
          <p:nvPr/>
        </p:nvSpPr>
        <p:spPr>
          <a:xfrm>
            <a:off x="1168205" y="1985057"/>
            <a:ext cx="4298741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David Kenshin Vega Ortiz</a:t>
            </a:r>
          </a:p>
          <a:p>
            <a:endParaRPr lang="es-E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ES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Ronald Augusto Valdivia Ortiz de Zevallos</a:t>
            </a:r>
          </a:p>
          <a:p>
            <a:endParaRPr lang="es-E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ES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Walter Vásquez Ccaccasto</a:t>
            </a:r>
          </a:p>
          <a:p>
            <a:endParaRPr lang="es-E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ES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Miguel Alfonzo Chávez Ramos</a:t>
            </a:r>
          </a:p>
          <a:p>
            <a:endParaRPr lang="es-E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E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Leydy Janet Soto Obregón</a:t>
            </a:r>
          </a:p>
          <a:p>
            <a:endParaRPr lang="es-ES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26831DC-C729-07FC-9766-6337CF5B0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09" y="2355978"/>
            <a:ext cx="359695" cy="35969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B2B55D7-4057-8A56-B8CE-23C975954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85" y="3171105"/>
            <a:ext cx="359695" cy="35969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6AAB0EE-8E14-212A-B062-0766BF09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81" y="3970216"/>
            <a:ext cx="359695" cy="35969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60B2361-6ECD-2A23-DC6A-A0E7F54E4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10" y="4770916"/>
            <a:ext cx="359695" cy="35969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3981B24-4B91-8570-E0F9-CA4101840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81" y="5598089"/>
            <a:ext cx="359695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074" y="807868"/>
            <a:ext cx="4845068" cy="89051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b="1" dirty="0"/>
              <a:t>Modelo de McCalls</a:t>
            </a:r>
          </a:p>
        </p:txBody>
      </p:sp>
      <p:sp>
        <p:nvSpPr>
          <p:cNvPr id="10" name="Marcador de posición de contenido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37435"/>
            <a:ext cx="5475142" cy="4012697"/>
          </a:xfrm>
        </p:spPr>
        <p:txBody>
          <a:bodyPr rtlCol="0">
            <a:noAutofit/>
          </a:bodyPr>
          <a:lstStyle/>
          <a:p>
            <a:pPr algn="just" rtl="0"/>
            <a:r>
              <a:rPr lang="es-MX" sz="1800" b="1" dirty="0"/>
              <a:t>Definición: </a:t>
            </a:r>
            <a:r>
              <a:rPr lang="es-MX" sz="1800" dirty="0"/>
              <a:t>El modelo de McCalls es un marco para evaluar la calidad del software. Es un enfoque estructurado para la ingeniería. Aborda la calidad de un software a través de indenficadores de factor clave contribuyendo el éxito de un proyecto.</a:t>
            </a:r>
          </a:p>
          <a:p>
            <a:pPr algn="just" rtl="0"/>
            <a:r>
              <a:rPr lang="es-MX" sz="1800" b="1" dirty="0"/>
              <a:t>Importancia: </a:t>
            </a:r>
            <a:r>
              <a:rPr lang="es-MX" sz="1800" dirty="0"/>
              <a:t>Proporciona una estructura crucial para medir la eficacia del software, se aplica para evaluar la calidad del software por medio de un desarrollo y proporcionando un marco para la mejora continua. Es considerado tambien un precursor moderno tomado como una referencia importante para la disciplina de la ingeniera de software.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1E79342F-E3BD-D140-2275-92B6942CA9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514772" y="604155"/>
            <a:ext cx="6063915" cy="6063915"/>
          </a:xfrm>
        </p:spPr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B51C228-B9D7-6F4B-9504-969693D4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817" y="2614863"/>
            <a:ext cx="4233803" cy="136206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b="1" dirty="0"/>
              <a:t>Categorías del Modelo McCalls</a:t>
            </a:r>
          </a:p>
        </p:txBody>
      </p:sp>
      <p:sp>
        <p:nvSpPr>
          <p:cNvPr id="4" name="Marcador de posición de contenido 9">
            <a:extLst>
              <a:ext uri="{FF2B5EF4-FFF2-40B4-BE49-F238E27FC236}">
                <a16:creationId xmlns:a16="http://schemas.microsoft.com/office/drawing/2014/main" id="{72D52FBB-A42E-D517-0F05-0B0ED3CC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08" y="906578"/>
            <a:ext cx="3286212" cy="4012697"/>
          </a:xfrm>
        </p:spPr>
        <p:txBody>
          <a:bodyPr rtlCol="0">
            <a:noAutofit/>
          </a:bodyPr>
          <a:lstStyle/>
          <a:p>
            <a:pPr algn="just" rtl="0"/>
            <a:r>
              <a:rPr lang="es-MX" sz="1800" b="1" dirty="0">
                <a:solidFill>
                  <a:srgbClr val="000000"/>
                </a:solidFill>
              </a:rPr>
              <a:t>Operativa : </a:t>
            </a:r>
            <a:r>
              <a:rPr lang="es-MX" sz="1800" dirty="0">
                <a:solidFill>
                  <a:srgbClr val="000000"/>
                </a:solidFill>
              </a:rPr>
              <a:t>Evalúa al rendimiento, la eficiencia y la fiabilidad del software durante su operación.</a:t>
            </a:r>
          </a:p>
          <a:p>
            <a:pPr algn="just" rtl="0"/>
            <a:r>
              <a:rPr lang="es-MX" sz="1800" b="1" dirty="0">
                <a:solidFill>
                  <a:srgbClr val="000000"/>
                </a:solidFill>
              </a:rPr>
              <a:t>Revisión : </a:t>
            </a:r>
            <a:r>
              <a:rPr lang="es-MX" sz="1800" dirty="0">
                <a:solidFill>
                  <a:srgbClr val="000000"/>
                </a:solidFill>
              </a:rPr>
              <a:t>Se enfoca en la mantenibilidad y la flexibilidad del software</a:t>
            </a:r>
          </a:p>
          <a:p>
            <a:pPr algn="just" rtl="0"/>
            <a:r>
              <a:rPr lang="es-MX" sz="1800" b="1" dirty="0">
                <a:solidFill>
                  <a:srgbClr val="000000"/>
                </a:solidFill>
              </a:rPr>
              <a:t>Transición : </a:t>
            </a:r>
            <a:r>
              <a:rPr lang="es-MX" sz="1800" dirty="0">
                <a:solidFill>
                  <a:srgbClr val="000000"/>
                </a:solidFill>
              </a:rPr>
              <a:t>Evalúa la facilidad con la que el software se puede transferir. Instalar y adaptar a nuevos entornos.</a:t>
            </a:r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D7EC805A-D6B3-976F-7CEE-85AD75328C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 flipH="1">
            <a:off x="3403600" y="1744351"/>
            <a:ext cx="4661760" cy="4661760"/>
          </a:xfrm>
        </p:spPr>
      </p:pic>
    </p:spTree>
    <p:extLst>
      <p:ext uri="{BB962C8B-B14F-4D97-AF65-F5344CB8AC3E}">
        <p14:creationId xmlns:p14="http://schemas.microsoft.com/office/powerpoint/2010/main" val="128398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416" y="2627223"/>
            <a:ext cx="2988860" cy="1395208"/>
          </a:xfrm>
        </p:spPr>
        <p:txBody>
          <a:bodyPr rtlCol="0">
            <a:noAutofit/>
          </a:bodyPr>
          <a:lstStyle/>
          <a:p>
            <a:pPr rtl="0"/>
            <a:r>
              <a:rPr lang="es-MX" sz="3500" b="1" dirty="0"/>
              <a:t>Ejemplos de Categorías McCalls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8155" y="918971"/>
            <a:ext cx="4251507" cy="5270839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s-MX" b="1" dirty="0"/>
              <a:t>OPERATIVA </a:t>
            </a:r>
          </a:p>
          <a:p>
            <a:r>
              <a:rPr lang="es-MX" b="1" dirty="0"/>
              <a:t>Rendimiento : </a:t>
            </a:r>
            <a:r>
              <a:rPr lang="es-MX" dirty="0"/>
              <a:t>Un navegador web que carga paginas rápidamente.</a:t>
            </a:r>
          </a:p>
          <a:p>
            <a:r>
              <a:rPr lang="es-MX" b="1" dirty="0"/>
              <a:t>Fiabilidad : </a:t>
            </a:r>
            <a:r>
              <a:rPr lang="es-MX" dirty="0"/>
              <a:t>Un sistema de gestión de base de datos que evita la perdida de datos.</a:t>
            </a:r>
          </a:p>
          <a:p>
            <a:pPr marL="0" indent="0" rtl="0">
              <a:buNone/>
            </a:pPr>
            <a:r>
              <a:rPr lang="es-MX" b="1" dirty="0"/>
              <a:t>REVISIÓN </a:t>
            </a:r>
          </a:p>
          <a:p>
            <a:r>
              <a:rPr lang="es-MX" b="1" dirty="0"/>
              <a:t>Mantenibilidad : </a:t>
            </a:r>
            <a:r>
              <a:rPr lang="es-MX" dirty="0"/>
              <a:t>Un codigo fuente bien documentado que facilita las actualizaciones.</a:t>
            </a:r>
          </a:p>
          <a:p>
            <a:r>
              <a:rPr lang="es-MX" b="1" dirty="0"/>
              <a:t>Flexibilidad : </a:t>
            </a:r>
            <a:r>
              <a:rPr lang="es-MX" dirty="0"/>
              <a:t>Un software de procesamiento de texto que permite agregar nuevas funciones fácilmente.</a:t>
            </a:r>
          </a:p>
          <a:p>
            <a:pPr marL="0" indent="0" rtl="0">
              <a:buNone/>
            </a:pPr>
            <a:r>
              <a:rPr lang="es-MX" b="1" dirty="0"/>
              <a:t>TRANSICIÓN </a:t>
            </a:r>
          </a:p>
          <a:p>
            <a:r>
              <a:rPr lang="es-MX" b="1" dirty="0"/>
              <a:t>Portabilidad : </a:t>
            </a:r>
            <a:r>
              <a:rPr lang="es-MX" dirty="0"/>
              <a:t>Una aplicación móvil que funciona sin problemas en diferentes dispositivos.</a:t>
            </a:r>
          </a:p>
          <a:p>
            <a:r>
              <a:rPr lang="es-MX" b="1" dirty="0"/>
              <a:t>Reusabilidad : </a:t>
            </a:r>
            <a:r>
              <a:rPr lang="es-MX" dirty="0"/>
              <a:t>Un conjunto de funciones que se pueden utilizar en varios proyectos de software.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6" name="Marcador de posición de imagen 25" descr="mujer mirando un dispositivo de tableta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DDF5302-8BAF-DD47-A375-773B74B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20" y="679519"/>
            <a:ext cx="6388939" cy="4471482"/>
          </a:xfrm>
        </p:spPr>
        <p:txBody>
          <a:bodyPr rtlCol="0">
            <a:normAutofit/>
          </a:bodyPr>
          <a:lstStyle/>
          <a:p>
            <a:pPr algn="just" rtl="0"/>
            <a:r>
              <a:rPr lang="es-MX" sz="3600" b="1" dirty="0"/>
              <a:t>Aplicación Practica del Modelo de McCalls</a:t>
            </a:r>
            <a:endParaRPr lang="es-MX" b="1" dirty="0"/>
          </a:p>
        </p:txBody>
      </p:sp>
      <p:pic>
        <p:nvPicPr>
          <p:cNvPr id="8" name="Marcador de posición de imagen 7" descr="grupo de manos en forma de &quot;vamos equipo&quot;">
            <a:extLst>
              <a:ext uri="{FF2B5EF4-FFF2-40B4-BE49-F238E27FC236}">
                <a16:creationId xmlns:a16="http://schemas.microsoft.com/office/drawing/2014/main" id="{A09F623E-2819-2D41-ADE0-C7B64EF0EC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693920" y="0"/>
            <a:ext cx="7480827" cy="6858000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F454797-5DFB-FCDE-51F0-10AC8C77FCDD}"/>
              </a:ext>
            </a:extLst>
          </p:cNvPr>
          <p:cNvSpPr txBox="1"/>
          <p:nvPr/>
        </p:nvSpPr>
        <p:spPr>
          <a:xfrm>
            <a:off x="530020" y="1860202"/>
            <a:ext cx="4880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bg1"/>
                </a:solidFill>
              </a:rPr>
              <a:t>Netflix : Esta empresa paso de ser un distribuidor de DVD por correo a convertirse en un proveedor líder de contenido por streaming.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bg1"/>
                </a:solidFill>
              </a:rPr>
              <a:t>Microsoft : Adopto enfoques estructurados para garantizar la calidad del software en sus productos como Office y Windows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b="1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bg1"/>
                </a:solidFill>
              </a:rPr>
              <a:t>Google : Conocido por su enfoque del software y la innovación, ha desarrollado practicas internas y procesos de revisión de codigo que alinean los principios de mejora continua y atencion en la calidad.</a:t>
            </a:r>
          </a:p>
        </p:txBody>
      </p:sp>
    </p:spTree>
    <p:extLst>
      <p:ext uri="{BB962C8B-B14F-4D97-AF65-F5344CB8AC3E}">
        <p14:creationId xmlns:p14="http://schemas.microsoft.com/office/powerpoint/2010/main" val="251533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6" y="1595673"/>
            <a:ext cx="6606045" cy="3933150"/>
          </a:xfrm>
        </p:spPr>
        <p:txBody>
          <a:bodyPr rtlCol="0">
            <a:normAutofit lnSpcReduction="10000"/>
          </a:bodyPr>
          <a:lstStyle/>
          <a:p>
            <a:pPr marL="0" indent="0" algn="just" rtl="0">
              <a:buNone/>
            </a:pPr>
            <a:r>
              <a:rPr lang="es-MX" b="1" dirty="0"/>
              <a:t>Adaptación a Tecnologías Emergentes :</a:t>
            </a:r>
          </a:p>
          <a:p>
            <a:pPr algn="just"/>
            <a:r>
              <a:rPr lang="es-MX" dirty="0"/>
              <a:t>El modelo puede enfrentar limitaciones al adaptarse rápidamente a las demandas de tecnologías emergentes.</a:t>
            </a:r>
          </a:p>
          <a:p>
            <a:pPr marL="0" indent="0" algn="just" rtl="0">
              <a:buNone/>
            </a:pPr>
            <a:r>
              <a:rPr lang="es-MX" b="1" dirty="0"/>
              <a:t>Complejidad en la Medición de Reusabilidad :</a:t>
            </a:r>
          </a:p>
          <a:p>
            <a:pPr algn="just"/>
            <a:r>
              <a:rPr lang="es-MX" dirty="0"/>
              <a:t>La medición precisa de la reusabilidad de componentes de software puede ser compleja, ya que depende de diversos factores y contextos.</a:t>
            </a:r>
          </a:p>
          <a:p>
            <a:pPr marL="0" indent="0" algn="just">
              <a:buNone/>
            </a:pPr>
            <a:r>
              <a:rPr lang="es-MX" b="1" dirty="0"/>
              <a:t>Mantenimiento  en Sistemas Legados :</a:t>
            </a:r>
          </a:p>
          <a:p>
            <a:pPr algn="just"/>
            <a:r>
              <a:rPr lang="es-MX" dirty="0"/>
              <a:t>A menudo ejecutan tecnologías mas antiguas que pueden estar en desuso o simplemente no recibir soporte técnico.</a:t>
            </a:r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5" y="685181"/>
            <a:ext cx="10452849" cy="910492"/>
          </a:xfrm>
        </p:spPr>
        <p:txBody>
          <a:bodyPr rtlCol="0" anchor="ctr">
            <a:normAutofit/>
          </a:bodyPr>
          <a:lstStyle/>
          <a:p>
            <a:pPr rtl="0"/>
            <a:r>
              <a:rPr lang="es-MX" sz="3200" b="1" dirty="0">
                <a:solidFill>
                  <a:srgbClr val="FFFEFF"/>
                </a:solidFill>
              </a:rPr>
              <a:t>Desafíos y Limitaciones del Modelo de McCalls</a:t>
            </a:r>
          </a:p>
        </p:txBody>
      </p:sp>
      <p:pic>
        <p:nvPicPr>
          <p:cNvPr id="6" name="Picture 2" descr="Solución complicada de problemas empresariales complejos, idea o ...">
            <a:extLst>
              <a:ext uri="{FF2B5EF4-FFF2-40B4-BE49-F238E27FC236}">
                <a16:creationId xmlns:a16="http://schemas.microsoft.com/office/drawing/2014/main" id="{F9FA1586-1ECA-EC84-1F75-3928BE868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8"/>
          <a:stretch/>
        </p:blipFill>
        <p:spPr bwMode="auto">
          <a:xfrm>
            <a:off x="8097677" y="1595673"/>
            <a:ext cx="3224747" cy="21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b="1" dirty="0"/>
              <a:t>Evolución del Modelo de McCalls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66C5BC7-9A2E-670B-59AB-4992001C9D5A}"/>
              </a:ext>
            </a:extLst>
          </p:cNvPr>
          <p:cNvSpPr txBox="1"/>
          <p:nvPr/>
        </p:nvSpPr>
        <p:spPr>
          <a:xfrm>
            <a:off x="271001" y="441009"/>
            <a:ext cx="49105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/>
              <a:t>Orígenes y Desarrollo Inicial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El modelo de McCalls fue introducido por John W. McCall en la década de 1970 como un marco para evaluar la calidad del software.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b="1" dirty="0"/>
              <a:t>Actualizaciones y Mejoras 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A lo largo de los años, el modelo ha experimentado actualizaciones y mejoras para adaptarse a los cambios en la tecnología.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b="1" dirty="0"/>
              <a:t>Enfoque Ágil y DepOps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Con la adopción generalizada de metodologia agiles y practicas DevOps en el desarrollo de software, se ha vuelto esencial adaptar los modelos de calidad para integrar estos enfoques.</a:t>
            </a:r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53" y="1927820"/>
            <a:ext cx="5336464" cy="3002359"/>
          </a:xfrm>
        </p:spPr>
        <p:txBody>
          <a:bodyPr rtlCol="0">
            <a:normAutofit/>
          </a:bodyPr>
          <a:lstStyle/>
          <a:p>
            <a:pPr rtl="0"/>
            <a:r>
              <a:rPr lang="es-MX" b="1" dirty="0"/>
              <a:t>Ventajas del Modelo de McCalls sobre Modelos Alternativos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85109D-697F-A7B6-C714-6C7CE16A5F4C}"/>
              </a:ext>
            </a:extLst>
          </p:cNvPr>
          <p:cNvSpPr txBox="1"/>
          <p:nvPr/>
        </p:nvSpPr>
        <p:spPr>
          <a:xfrm>
            <a:off x="6574229" y="333137"/>
            <a:ext cx="547711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200" b="1" dirty="0"/>
              <a:t>Estructura Jerárquica Clara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200" dirty="0"/>
              <a:t>Ofrece una evaluación sistemática y facil de entender de la calidad del software.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b="1" dirty="0"/>
              <a:t>Adaptabilidad Continua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200" dirty="0"/>
              <a:t>Su evolución a lo largo del tiempo demuestra una capacidad constante para adaptarse a los cambios tecnológicos.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b="1" dirty="0"/>
              <a:t>Facilita la Conversación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200" dirty="0"/>
              <a:t>La simplicidad del modelo puede facilitar las conversaciones y la comunicación sobre la calidad del software.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b="1" dirty="0"/>
              <a:t>Enfoque de Evaluación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200" dirty="0"/>
              <a:t>El modelo proporciona una estructura para la evaluación de la calidad del software permitiendo identificar y considerar diversos aspectos críticos en el desarrollo.</a:t>
            </a:r>
          </a:p>
        </p:txBody>
      </p:sp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721_TF11344857.potx" id="{80F9A383-C3E7-49FE-8FB3-20E12BFF12BB}" vid="{A2624521-52C2-4137-8F24-5FB4A77741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conferencia con diseño geométrico</Template>
  <TotalTime>824</TotalTime>
  <Words>1558</Words>
  <Application>Microsoft Office PowerPoint</Application>
  <PresentationFormat>Panorámica</PresentationFormat>
  <Paragraphs>188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Garamond</vt:lpstr>
      <vt:lpstr>RetrospectVTI</vt:lpstr>
      <vt:lpstr>Modelos de Calidad de Software</vt:lpstr>
      <vt:lpstr>Modelo de Calidad de McCalls (Jim McCall)</vt:lpstr>
      <vt:lpstr>Modelo de McCalls</vt:lpstr>
      <vt:lpstr>Categorías del Modelo McCalls</vt:lpstr>
      <vt:lpstr>Ejemplos de Categorías McCalls</vt:lpstr>
      <vt:lpstr>Aplicación Practica del Modelo de McCalls</vt:lpstr>
      <vt:lpstr>Desafíos y Limitaciones del Modelo de McCalls</vt:lpstr>
      <vt:lpstr>Evolución del Modelo de McCalls</vt:lpstr>
      <vt:lpstr>Ventajas del Modelo de McCalls sobre Modelos Alternativos</vt:lpstr>
      <vt:lpstr>Conclusiones sobre el Modelo de McCalls</vt:lpstr>
      <vt:lpstr>Modelo de calidad de Boehm (Barry Boehm)</vt:lpstr>
      <vt:lpstr>Modelo de Boehm</vt:lpstr>
      <vt:lpstr>Historia del Método de Boehm</vt:lpstr>
      <vt:lpstr>Ventajas del uso de Método de Boehm </vt:lpstr>
      <vt:lpstr>Esquema Modelo Boehm</vt:lpstr>
      <vt:lpstr>Niveles y Características en el Modelo Boehm</vt:lpstr>
      <vt:lpstr>Modelo Calidad BOEHM</vt:lpstr>
      <vt:lpstr>Aplicaciones 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Calidad de Software</dc:title>
  <dc:creator>a19202278 (Vega Ortiz, David Kenshin)</dc:creator>
  <cp:lastModifiedBy>a19202278 (Vega Ortiz, David Kenshin)</cp:lastModifiedBy>
  <cp:revision>6</cp:revision>
  <dcterms:created xsi:type="dcterms:W3CDTF">2024-02-04T09:25:00Z</dcterms:created>
  <dcterms:modified xsi:type="dcterms:W3CDTF">2024-02-05T20:26:40Z</dcterms:modified>
</cp:coreProperties>
</file>