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8" r:id="rId3"/>
    <p:sldId id="259" r:id="rId4"/>
    <p:sldId id="274" r:id="rId5"/>
    <p:sldId id="275" r:id="rId6"/>
    <p:sldId id="285" r:id="rId7"/>
    <p:sldId id="288" r:id="rId8"/>
    <p:sldId id="289" r:id="rId9"/>
    <p:sldId id="290" r:id="rId10"/>
    <p:sldId id="294" r:id="rId11"/>
    <p:sldId id="295" r:id="rId12"/>
    <p:sldId id="296" r:id="rId13"/>
    <p:sldId id="271" r:id="rId14"/>
    <p:sldId id="298" r:id="rId15"/>
    <p:sldId id="303" r:id="rId16"/>
    <p:sldId id="304" r:id="rId17"/>
    <p:sldId id="300" r:id="rId18"/>
    <p:sldId id="301" r:id="rId19"/>
    <p:sldId id="302" r:id="rId20"/>
    <p:sldId id="299" r:id="rId21"/>
    <p:sldId id="272" r:id="rId22"/>
    <p:sldId id="305" r:id="rId23"/>
    <p:sldId id="306" r:id="rId24"/>
    <p:sldId id="307" r:id="rId25"/>
    <p:sldId id="308" r:id="rId26"/>
    <p:sldId id="273" r:id="rId27"/>
    <p:sldId id="293" r:id="rId28"/>
    <p:sldId id="291" r:id="rId29"/>
    <p:sldId id="292" r:id="rId30"/>
    <p:sldId id="277" r:id="rId31"/>
    <p:sldId id="278" r:id="rId32"/>
    <p:sldId id="279" r:id="rId33"/>
    <p:sldId id="282" r:id="rId34"/>
    <p:sldId id="283" r:id="rId35"/>
    <p:sldId id="276" r:id="rId36"/>
    <p:sldId id="297" r:id="rId37"/>
    <p:sldId id="264" r:id="rId3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19202278 (Vega Ortiz, David Kenshin)" initials="DV" lastIdx="1" clrIdx="0">
    <p:extLst>
      <p:ext uri="{19B8F6BF-5375-455C-9EA6-DF929625EA0E}">
        <p15:presenceInfo xmlns:p15="http://schemas.microsoft.com/office/powerpoint/2012/main" userId="S::A19202278@idat.edu.pe::cc984d94-1c75-49ea-b3f4-17d43c9542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E7D"/>
    <a:srgbClr val="FFCC00"/>
    <a:srgbClr val="3F3F3F"/>
    <a:srgbClr val="014067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5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40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2F94B-A725-4E92-994B-CF132F74B3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B9204F-98F3-4004-A2FB-0480B213CC9A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MX" dirty="0"/>
            <a:t>VERIFICACION</a:t>
          </a:r>
        </a:p>
      </dgm:t>
    </dgm:pt>
    <dgm:pt modelId="{6F8D9EB3-8CD3-422B-9C83-BBC0EA3A33E6}" type="parTrans" cxnId="{479595CE-9C42-4460-93E2-F01724355C92}">
      <dgm:prSet/>
      <dgm:spPr/>
      <dgm:t>
        <a:bodyPr/>
        <a:lstStyle/>
        <a:p>
          <a:endParaRPr lang="es-MX"/>
        </a:p>
      </dgm:t>
    </dgm:pt>
    <dgm:pt modelId="{D16E9C8F-8BD5-4C4F-9A6F-2DB3F1A8B3FC}" type="sibTrans" cxnId="{479595CE-9C42-4460-93E2-F01724355C92}">
      <dgm:prSet/>
      <dgm:spPr/>
      <dgm:t>
        <a:bodyPr/>
        <a:lstStyle/>
        <a:p>
          <a:endParaRPr lang="es-MX"/>
        </a:p>
      </dgm:t>
    </dgm:pt>
    <dgm:pt modelId="{047B0EA7-30A3-4F4B-8932-F27A77EB394F}">
      <dgm:prSet phldrT="[Texto]"/>
      <dgm:spPr/>
      <dgm:t>
        <a:bodyPr/>
        <a:lstStyle/>
        <a:p>
          <a:r>
            <a:rPr lang="es-MX" dirty="0"/>
            <a:t>La verificación es confirmada</a:t>
          </a:r>
        </a:p>
      </dgm:t>
    </dgm:pt>
    <dgm:pt modelId="{ED213F2B-AA7A-4C66-8B08-D92B5B35B559}" type="parTrans" cxnId="{CC58CB47-6980-43CD-A7E4-46B647F48555}">
      <dgm:prSet/>
      <dgm:spPr/>
      <dgm:t>
        <a:bodyPr/>
        <a:lstStyle/>
        <a:p>
          <a:endParaRPr lang="es-MX"/>
        </a:p>
      </dgm:t>
    </dgm:pt>
    <dgm:pt modelId="{163ED5AE-E6BC-46E2-877B-52A101A9D67F}" type="sibTrans" cxnId="{CC58CB47-6980-43CD-A7E4-46B647F48555}">
      <dgm:prSet/>
      <dgm:spPr/>
      <dgm:t>
        <a:bodyPr/>
        <a:lstStyle/>
        <a:p>
          <a:endParaRPr lang="es-MX"/>
        </a:p>
      </dgm:t>
    </dgm:pt>
    <dgm:pt modelId="{9F50D4F6-0CF1-4A74-8FB3-003F1D9BD911}">
      <dgm:prSet phldrT="[Texto]"/>
      <dgm:spPr/>
      <dgm:t>
        <a:bodyPr/>
        <a:lstStyle/>
        <a:p>
          <a:r>
            <a:rPr lang="es-MX" dirty="0"/>
            <a:t>Alas verificaciones son evaluadas por una maquina</a:t>
          </a:r>
        </a:p>
      </dgm:t>
    </dgm:pt>
    <dgm:pt modelId="{B446838D-E09B-4F03-B277-941D41D1C6DD}" type="parTrans" cxnId="{03C3A0C1-E781-40E6-AAE9-5AFEEE33132D}">
      <dgm:prSet/>
      <dgm:spPr/>
      <dgm:t>
        <a:bodyPr/>
        <a:lstStyle/>
        <a:p>
          <a:endParaRPr lang="es-MX"/>
        </a:p>
      </dgm:t>
    </dgm:pt>
    <dgm:pt modelId="{34A99DB1-FDD5-495C-93C3-EAAAE7026637}" type="sibTrans" cxnId="{03C3A0C1-E781-40E6-AAE9-5AFEEE33132D}">
      <dgm:prSet/>
      <dgm:spPr/>
      <dgm:t>
        <a:bodyPr/>
        <a:lstStyle/>
        <a:p>
          <a:endParaRPr lang="es-MX"/>
        </a:p>
      </dgm:t>
    </dgm:pt>
    <dgm:pt modelId="{31A37080-49ED-4A70-89D5-184BBA0DE54D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MX" dirty="0"/>
            <a:t>PRUEBAS</a:t>
          </a:r>
        </a:p>
      </dgm:t>
    </dgm:pt>
    <dgm:pt modelId="{7033BF54-2554-4AC3-9224-FB2ED8C72D53}" type="parTrans" cxnId="{A9280BAA-93EA-4F07-96AD-30FDFAB824C1}">
      <dgm:prSet/>
      <dgm:spPr/>
      <dgm:t>
        <a:bodyPr/>
        <a:lstStyle/>
        <a:p>
          <a:endParaRPr lang="es-MX"/>
        </a:p>
      </dgm:t>
    </dgm:pt>
    <dgm:pt modelId="{20C956AC-AAA0-4502-BDB5-D092F831ECA7}" type="sibTrans" cxnId="{A9280BAA-93EA-4F07-96AD-30FDFAB824C1}">
      <dgm:prSet/>
      <dgm:spPr/>
      <dgm:t>
        <a:bodyPr/>
        <a:lstStyle/>
        <a:p>
          <a:endParaRPr lang="es-MX"/>
        </a:p>
      </dgm:t>
    </dgm:pt>
    <dgm:pt modelId="{D1D90ACE-AFEA-41F7-A84C-9E73BA2F6F1C}">
      <dgm:prSet phldrT="[Texto]"/>
      <dgm:spPr/>
      <dgm:t>
        <a:bodyPr/>
        <a:lstStyle/>
        <a:p>
          <a:r>
            <a:rPr lang="es-MX" dirty="0"/>
            <a:t>La prueba es exploración y aprendizaje</a:t>
          </a:r>
        </a:p>
      </dgm:t>
    </dgm:pt>
    <dgm:pt modelId="{81EBA20D-AF64-410A-B219-530722512F46}" type="parTrans" cxnId="{3FF9ABE1-3EB1-4C04-98F4-95E284805BBC}">
      <dgm:prSet/>
      <dgm:spPr/>
      <dgm:t>
        <a:bodyPr/>
        <a:lstStyle/>
        <a:p>
          <a:endParaRPr lang="es-MX"/>
        </a:p>
      </dgm:t>
    </dgm:pt>
    <dgm:pt modelId="{5015A4CE-72B2-49A3-97DA-7E2715BD5F4A}" type="sibTrans" cxnId="{3FF9ABE1-3EB1-4C04-98F4-95E284805BBC}">
      <dgm:prSet/>
      <dgm:spPr/>
      <dgm:t>
        <a:bodyPr/>
        <a:lstStyle/>
        <a:p>
          <a:endParaRPr lang="es-MX"/>
        </a:p>
      </dgm:t>
    </dgm:pt>
    <dgm:pt modelId="{A702A8A3-E88E-45C5-BB2B-1BA3A38E8502}">
      <dgm:prSet phldrT="[Texto]"/>
      <dgm:spPr/>
      <dgm:t>
        <a:bodyPr/>
        <a:lstStyle/>
        <a:p>
          <a:r>
            <a:rPr lang="es-MX" dirty="0"/>
            <a:t>Las pruebas requieren discernimiento</a:t>
          </a:r>
        </a:p>
      </dgm:t>
    </dgm:pt>
    <dgm:pt modelId="{BDF2364D-F395-4682-B141-AFE8535EBD9A}" type="parTrans" cxnId="{F7A8AA50-EFFE-4686-9C79-C731D56A0177}">
      <dgm:prSet/>
      <dgm:spPr/>
      <dgm:t>
        <a:bodyPr/>
        <a:lstStyle/>
        <a:p>
          <a:endParaRPr lang="es-MX"/>
        </a:p>
      </dgm:t>
    </dgm:pt>
    <dgm:pt modelId="{DF98BDFE-32A0-4FBE-86DB-248FB6289181}" type="sibTrans" cxnId="{F7A8AA50-EFFE-4686-9C79-C731D56A0177}">
      <dgm:prSet/>
      <dgm:spPr/>
      <dgm:t>
        <a:bodyPr/>
        <a:lstStyle/>
        <a:p>
          <a:endParaRPr lang="es-MX"/>
        </a:p>
      </dgm:t>
    </dgm:pt>
    <dgm:pt modelId="{3015AC6A-37AD-46DD-B547-578DD377C14B}">
      <dgm:prSet phldrT="[Texto]"/>
      <dgm:spPr/>
      <dgm:t>
        <a:bodyPr/>
        <a:lstStyle/>
        <a:p>
          <a:r>
            <a:rPr lang="es-MX" dirty="0"/>
            <a:t>Los verificadores requieren una especificación</a:t>
          </a:r>
        </a:p>
      </dgm:t>
    </dgm:pt>
    <dgm:pt modelId="{6BB6538C-E1EC-40BB-A6BF-12DFF245AB25}" type="parTrans" cxnId="{28530D35-E130-4B82-9A8F-EC1C12FCCA67}">
      <dgm:prSet/>
      <dgm:spPr/>
      <dgm:t>
        <a:bodyPr/>
        <a:lstStyle/>
        <a:p>
          <a:endParaRPr lang="es-MX"/>
        </a:p>
      </dgm:t>
    </dgm:pt>
    <dgm:pt modelId="{D50397A1-8F22-4F9B-A232-2789670568FF}" type="sibTrans" cxnId="{28530D35-E130-4B82-9A8F-EC1C12FCCA67}">
      <dgm:prSet/>
      <dgm:spPr/>
      <dgm:t>
        <a:bodyPr/>
        <a:lstStyle/>
        <a:p>
          <a:endParaRPr lang="es-MX"/>
        </a:p>
      </dgm:t>
    </dgm:pt>
    <dgm:pt modelId="{728ACD1D-DCB9-4B40-B727-9672E357DCFA}">
      <dgm:prSet phldrT="[Texto]"/>
      <dgm:spPr/>
      <dgm:t>
        <a:bodyPr/>
        <a:lstStyle/>
        <a:p>
          <a:r>
            <a:rPr lang="es-MX" dirty="0"/>
            <a:t>Los probadores no requieren una especificación</a:t>
          </a:r>
        </a:p>
      </dgm:t>
    </dgm:pt>
    <dgm:pt modelId="{03466861-5715-4ECD-9D29-721BE9D25887}" type="parTrans" cxnId="{9B704473-7C03-4D8A-97BD-71689ADBAE33}">
      <dgm:prSet/>
      <dgm:spPr/>
      <dgm:t>
        <a:bodyPr/>
        <a:lstStyle/>
        <a:p>
          <a:endParaRPr lang="es-MX"/>
        </a:p>
      </dgm:t>
    </dgm:pt>
    <dgm:pt modelId="{A82584A7-736E-47AC-8DE1-320E697157CC}" type="sibTrans" cxnId="{9B704473-7C03-4D8A-97BD-71689ADBAE33}">
      <dgm:prSet/>
      <dgm:spPr/>
      <dgm:t>
        <a:bodyPr/>
        <a:lstStyle/>
        <a:p>
          <a:endParaRPr lang="es-MX"/>
        </a:p>
      </dgm:t>
    </dgm:pt>
    <dgm:pt modelId="{113C273D-2D3C-4541-AD82-5695F6F80ABA}" type="pres">
      <dgm:prSet presAssocID="{A742F94B-A725-4E92-994B-CF132F74B3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91912-3A52-42C8-B6D6-84AE2A3D469B}" type="pres">
      <dgm:prSet presAssocID="{B6B9204F-98F3-4004-A2FB-0480B213CC9A}" presName="root" presStyleCnt="0"/>
      <dgm:spPr/>
    </dgm:pt>
    <dgm:pt modelId="{91DE06EF-DBF9-42BD-8BAC-15E51D2EE4F7}" type="pres">
      <dgm:prSet presAssocID="{B6B9204F-98F3-4004-A2FB-0480B213CC9A}" presName="rootComposite" presStyleCnt="0"/>
      <dgm:spPr/>
    </dgm:pt>
    <dgm:pt modelId="{BECD1CBF-B1CC-4200-AAAD-B2EE7AD600F5}" type="pres">
      <dgm:prSet presAssocID="{B6B9204F-98F3-4004-A2FB-0480B213CC9A}" presName="rootText" presStyleLbl="node1" presStyleIdx="0" presStyleCnt="2"/>
      <dgm:spPr/>
    </dgm:pt>
    <dgm:pt modelId="{3D7694AE-69C8-47F0-B048-0120041E8990}" type="pres">
      <dgm:prSet presAssocID="{B6B9204F-98F3-4004-A2FB-0480B213CC9A}" presName="rootConnector" presStyleLbl="node1" presStyleIdx="0" presStyleCnt="2"/>
      <dgm:spPr/>
    </dgm:pt>
    <dgm:pt modelId="{18BD6557-54E8-4A82-9D6E-C889DC4E14F1}" type="pres">
      <dgm:prSet presAssocID="{B6B9204F-98F3-4004-A2FB-0480B213CC9A}" presName="childShape" presStyleCnt="0"/>
      <dgm:spPr/>
    </dgm:pt>
    <dgm:pt modelId="{C227DDEF-4251-47E0-B52A-B26BC23197C3}" type="pres">
      <dgm:prSet presAssocID="{ED213F2B-AA7A-4C66-8B08-D92B5B35B559}" presName="Name13" presStyleLbl="parChTrans1D2" presStyleIdx="0" presStyleCnt="6"/>
      <dgm:spPr/>
    </dgm:pt>
    <dgm:pt modelId="{3B211D54-1CD6-4CBE-BBEC-E9B6AE654D17}" type="pres">
      <dgm:prSet presAssocID="{047B0EA7-30A3-4F4B-8932-F27A77EB394F}" presName="childText" presStyleLbl="bgAcc1" presStyleIdx="0" presStyleCnt="6" custScaleX="243995">
        <dgm:presLayoutVars>
          <dgm:bulletEnabled val="1"/>
        </dgm:presLayoutVars>
      </dgm:prSet>
      <dgm:spPr/>
    </dgm:pt>
    <dgm:pt modelId="{56AAAD6E-505B-4EE6-97D5-3000F56E7558}" type="pres">
      <dgm:prSet presAssocID="{B446838D-E09B-4F03-B277-941D41D1C6DD}" presName="Name13" presStyleLbl="parChTrans1D2" presStyleIdx="1" presStyleCnt="6"/>
      <dgm:spPr/>
    </dgm:pt>
    <dgm:pt modelId="{EAE367AA-324C-437F-9DA2-D5659587034B}" type="pres">
      <dgm:prSet presAssocID="{9F50D4F6-0CF1-4A74-8FB3-003F1D9BD911}" presName="childText" presStyleLbl="bgAcc1" presStyleIdx="1" presStyleCnt="6" custScaleX="243995">
        <dgm:presLayoutVars>
          <dgm:bulletEnabled val="1"/>
        </dgm:presLayoutVars>
      </dgm:prSet>
      <dgm:spPr/>
    </dgm:pt>
    <dgm:pt modelId="{42907DBB-84D3-4724-B3E6-9D92358330A0}" type="pres">
      <dgm:prSet presAssocID="{6BB6538C-E1EC-40BB-A6BF-12DFF245AB25}" presName="Name13" presStyleLbl="parChTrans1D2" presStyleIdx="2" presStyleCnt="6"/>
      <dgm:spPr/>
    </dgm:pt>
    <dgm:pt modelId="{4880A48D-D493-4BCB-A0CF-5C1F552C799A}" type="pres">
      <dgm:prSet presAssocID="{3015AC6A-37AD-46DD-B547-578DD377C14B}" presName="childText" presStyleLbl="bgAcc1" presStyleIdx="2" presStyleCnt="6" custScaleX="243995">
        <dgm:presLayoutVars>
          <dgm:bulletEnabled val="1"/>
        </dgm:presLayoutVars>
      </dgm:prSet>
      <dgm:spPr/>
    </dgm:pt>
    <dgm:pt modelId="{F9E7E415-522C-4F8A-AF08-FF4D03218D3B}" type="pres">
      <dgm:prSet presAssocID="{31A37080-49ED-4A70-89D5-184BBA0DE54D}" presName="root" presStyleCnt="0"/>
      <dgm:spPr/>
    </dgm:pt>
    <dgm:pt modelId="{319C46A1-74D6-4792-B765-05A7330E6B7A}" type="pres">
      <dgm:prSet presAssocID="{31A37080-49ED-4A70-89D5-184BBA0DE54D}" presName="rootComposite" presStyleCnt="0"/>
      <dgm:spPr/>
    </dgm:pt>
    <dgm:pt modelId="{B59496CA-122F-486C-86D4-7E529A43CF49}" type="pres">
      <dgm:prSet presAssocID="{31A37080-49ED-4A70-89D5-184BBA0DE54D}" presName="rootText" presStyleLbl="node1" presStyleIdx="1" presStyleCnt="2"/>
      <dgm:spPr/>
    </dgm:pt>
    <dgm:pt modelId="{B79A075D-3D02-4C51-9899-C22624B08073}" type="pres">
      <dgm:prSet presAssocID="{31A37080-49ED-4A70-89D5-184BBA0DE54D}" presName="rootConnector" presStyleLbl="node1" presStyleIdx="1" presStyleCnt="2"/>
      <dgm:spPr/>
    </dgm:pt>
    <dgm:pt modelId="{95E82D7F-C900-4DFF-B669-FE0E7105E07E}" type="pres">
      <dgm:prSet presAssocID="{31A37080-49ED-4A70-89D5-184BBA0DE54D}" presName="childShape" presStyleCnt="0"/>
      <dgm:spPr/>
    </dgm:pt>
    <dgm:pt modelId="{C20993B0-5E75-4BF8-8238-04866198C3C7}" type="pres">
      <dgm:prSet presAssocID="{81EBA20D-AF64-410A-B219-530722512F46}" presName="Name13" presStyleLbl="parChTrans1D2" presStyleIdx="3" presStyleCnt="6"/>
      <dgm:spPr/>
    </dgm:pt>
    <dgm:pt modelId="{66D0B931-CA16-4635-B440-0690BEA9777E}" type="pres">
      <dgm:prSet presAssocID="{D1D90ACE-AFEA-41F7-A84C-9E73BA2F6F1C}" presName="childText" presStyleLbl="bgAcc1" presStyleIdx="3" presStyleCnt="6" custScaleX="243995">
        <dgm:presLayoutVars>
          <dgm:bulletEnabled val="1"/>
        </dgm:presLayoutVars>
      </dgm:prSet>
      <dgm:spPr/>
    </dgm:pt>
    <dgm:pt modelId="{2EB2646E-4F02-4155-ADE1-2C00458F6664}" type="pres">
      <dgm:prSet presAssocID="{BDF2364D-F395-4682-B141-AFE8535EBD9A}" presName="Name13" presStyleLbl="parChTrans1D2" presStyleIdx="4" presStyleCnt="6"/>
      <dgm:spPr/>
    </dgm:pt>
    <dgm:pt modelId="{08CB1B21-EACD-4B73-82D0-60D775592D52}" type="pres">
      <dgm:prSet presAssocID="{A702A8A3-E88E-45C5-BB2B-1BA3A38E8502}" presName="childText" presStyleLbl="bgAcc1" presStyleIdx="4" presStyleCnt="6" custScaleX="243995">
        <dgm:presLayoutVars>
          <dgm:bulletEnabled val="1"/>
        </dgm:presLayoutVars>
      </dgm:prSet>
      <dgm:spPr/>
    </dgm:pt>
    <dgm:pt modelId="{51B42C18-09A3-48C9-9241-1A80D9982DF5}" type="pres">
      <dgm:prSet presAssocID="{03466861-5715-4ECD-9D29-721BE9D25887}" presName="Name13" presStyleLbl="parChTrans1D2" presStyleIdx="5" presStyleCnt="6"/>
      <dgm:spPr/>
    </dgm:pt>
    <dgm:pt modelId="{8D801A8A-A887-4D94-BF75-55CFB712370E}" type="pres">
      <dgm:prSet presAssocID="{728ACD1D-DCB9-4B40-B727-9672E357DCFA}" presName="childText" presStyleLbl="bgAcc1" presStyleIdx="5" presStyleCnt="6" custScaleX="243995">
        <dgm:presLayoutVars>
          <dgm:bulletEnabled val="1"/>
        </dgm:presLayoutVars>
      </dgm:prSet>
      <dgm:spPr/>
    </dgm:pt>
  </dgm:ptLst>
  <dgm:cxnLst>
    <dgm:cxn modelId="{460BE60E-904C-4EAC-B3E3-E6AEF77406A6}" type="presOf" srcId="{31A37080-49ED-4A70-89D5-184BBA0DE54D}" destId="{B79A075D-3D02-4C51-9899-C22624B08073}" srcOrd="1" destOrd="0" presId="urn:microsoft.com/office/officeart/2005/8/layout/hierarchy3"/>
    <dgm:cxn modelId="{28530D35-E130-4B82-9A8F-EC1C12FCCA67}" srcId="{B6B9204F-98F3-4004-A2FB-0480B213CC9A}" destId="{3015AC6A-37AD-46DD-B547-578DD377C14B}" srcOrd="2" destOrd="0" parTransId="{6BB6538C-E1EC-40BB-A6BF-12DFF245AB25}" sibTransId="{D50397A1-8F22-4F9B-A232-2789670568FF}"/>
    <dgm:cxn modelId="{F14C2040-D4ED-4D86-9A61-5952AD192496}" type="presOf" srcId="{047B0EA7-30A3-4F4B-8932-F27A77EB394F}" destId="{3B211D54-1CD6-4CBE-BBEC-E9B6AE654D17}" srcOrd="0" destOrd="0" presId="urn:microsoft.com/office/officeart/2005/8/layout/hierarchy3"/>
    <dgm:cxn modelId="{CE835A43-65F4-43F7-A079-BF572AF1E551}" type="presOf" srcId="{B6B9204F-98F3-4004-A2FB-0480B213CC9A}" destId="{BECD1CBF-B1CC-4200-AAAD-B2EE7AD600F5}" srcOrd="0" destOrd="0" presId="urn:microsoft.com/office/officeart/2005/8/layout/hierarchy3"/>
    <dgm:cxn modelId="{CC58CB47-6980-43CD-A7E4-46B647F48555}" srcId="{B6B9204F-98F3-4004-A2FB-0480B213CC9A}" destId="{047B0EA7-30A3-4F4B-8932-F27A77EB394F}" srcOrd="0" destOrd="0" parTransId="{ED213F2B-AA7A-4C66-8B08-D92B5B35B559}" sibTransId="{163ED5AE-E6BC-46E2-877B-52A101A9D67F}"/>
    <dgm:cxn modelId="{F2720B6C-9E25-484C-A826-1A54B51267E0}" type="presOf" srcId="{B6B9204F-98F3-4004-A2FB-0480B213CC9A}" destId="{3D7694AE-69C8-47F0-B048-0120041E8990}" srcOrd="1" destOrd="0" presId="urn:microsoft.com/office/officeart/2005/8/layout/hierarchy3"/>
    <dgm:cxn modelId="{ABBA2B4E-26A5-4793-9999-D5D0C819DB8D}" type="presOf" srcId="{03466861-5715-4ECD-9D29-721BE9D25887}" destId="{51B42C18-09A3-48C9-9241-1A80D9982DF5}" srcOrd="0" destOrd="0" presId="urn:microsoft.com/office/officeart/2005/8/layout/hierarchy3"/>
    <dgm:cxn modelId="{13CEE44E-C225-4C4A-A20A-80D64DEBBDE3}" type="presOf" srcId="{31A37080-49ED-4A70-89D5-184BBA0DE54D}" destId="{B59496CA-122F-486C-86D4-7E529A43CF49}" srcOrd="0" destOrd="0" presId="urn:microsoft.com/office/officeart/2005/8/layout/hierarchy3"/>
    <dgm:cxn modelId="{F7A8AA50-EFFE-4686-9C79-C731D56A0177}" srcId="{31A37080-49ED-4A70-89D5-184BBA0DE54D}" destId="{A702A8A3-E88E-45C5-BB2B-1BA3A38E8502}" srcOrd="1" destOrd="0" parTransId="{BDF2364D-F395-4682-B141-AFE8535EBD9A}" sibTransId="{DF98BDFE-32A0-4FBE-86DB-248FB6289181}"/>
    <dgm:cxn modelId="{9B704473-7C03-4D8A-97BD-71689ADBAE33}" srcId="{31A37080-49ED-4A70-89D5-184BBA0DE54D}" destId="{728ACD1D-DCB9-4B40-B727-9672E357DCFA}" srcOrd="2" destOrd="0" parTransId="{03466861-5715-4ECD-9D29-721BE9D25887}" sibTransId="{A82584A7-736E-47AC-8DE1-320E697157CC}"/>
    <dgm:cxn modelId="{9775AA5A-3D8F-4A06-9514-F48122694634}" type="presOf" srcId="{3015AC6A-37AD-46DD-B547-578DD377C14B}" destId="{4880A48D-D493-4BCB-A0CF-5C1F552C799A}" srcOrd="0" destOrd="0" presId="urn:microsoft.com/office/officeart/2005/8/layout/hierarchy3"/>
    <dgm:cxn modelId="{6A4C9981-B207-4A2E-86B4-27AE7CE9085F}" type="presOf" srcId="{B446838D-E09B-4F03-B277-941D41D1C6DD}" destId="{56AAAD6E-505B-4EE6-97D5-3000F56E7558}" srcOrd="0" destOrd="0" presId="urn:microsoft.com/office/officeart/2005/8/layout/hierarchy3"/>
    <dgm:cxn modelId="{BB871182-47C2-4D50-A191-7D474683E12B}" type="presOf" srcId="{BDF2364D-F395-4682-B141-AFE8535EBD9A}" destId="{2EB2646E-4F02-4155-ADE1-2C00458F6664}" srcOrd="0" destOrd="0" presId="urn:microsoft.com/office/officeart/2005/8/layout/hierarchy3"/>
    <dgm:cxn modelId="{24DC058A-EF6E-4389-B958-425247479111}" type="presOf" srcId="{6BB6538C-E1EC-40BB-A6BF-12DFF245AB25}" destId="{42907DBB-84D3-4724-B3E6-9D92358330A0}" srcOrd="0" destOrd="0" presId="urn:microsoft.com/office/officeart/2005/8/layout/hierarchy3"/>
    <dgm:cxn modelId="{3D6CB99A-2085-4B1A-9E47-B8A4AFC09BE2}" type="presOf" srcId="{81EBA20D-AF64-410A-B219-530722512F46}" destId="{C20993B0-5E75-4BF8-8238-04866198C3C7}" srcOrd="0" destOrd="0" presId="urn:microsoft.com/office/officeart/2005/8/layout/hierarchy3"/>
    <dgm:cxn modelId="{80645C9E-1E4B-4E2C-A74A-81F0AB47BE83}" type="presOf" srcId="{728ACD1D-DCB9-4B40-B727-9672E357DCFA}" destId="{8D801A8A-A887-4D94-BF75-55CFB712370E}" srcOrd="0" destOrd="0" presId="urn:microsoft.com/office/officeart/2005/8/layout/hierarchy3"/>
    <dgm:cxn modelId="{D2B93FA6-337B-4243-B4D9-B23FE6423A00}" type="presOf" srcId="{A742F94B-A725-4E92-994B-CF132F74B372}" destId="{113C273D-2D3C-4541-AD82-5695F6F80ABA}" srcOrd="0" destOrd="0" presId="urn:microsoft.com/office/officeart/2005/8/layout/hierarchy3"/>
    <dgm:cxn modelId="{A9280BAA-93EA-4F07-96AD-30FDFAB824C1}" srcId="{A742F94B-A725-4E92-994B-CF132F74B372}" destId="{31A37080-49ED-4A70-89D5-184BBA0DE54D}" srcOrd="1" destOrd="0" parTransId="{7033BF54-2554-4AC3-9224-FB2ED8C72D53}" sibTransId="{20C956AC-AAA0-4502-BDB5-D092F831ECA7}"/>
    <dgm:cxn modelId="{03C3A0C1-E781-40E6-AAE9-5AFEEE33132D}" srcId="{B6B9204F-98F3-4004-A2FB-0480B213CC9A}" destId="{9F50D4F6-0CF1-4A74-8FB3-003F1D9BD911}" srcOrd="1" destOrd="0" parTransId="{B446838D-E09B-4F03-B277-941D41D1C6DD}" sibTransId="{34A99DB1-FDD5-495C-93C3-EAAAE7026637}"/>
    <dgm:cxn modelId="{362802CD-3248-49E1-9DF4-2723C8849BAD}" type="presOf" srcId="{D1D90ACE-AFEA-41F7-A84C-9E73BA2F6F1C}" destId="{66D0B931-CA16-4635-B440-0690BEA9777E}" srcOrd="0" destOrd="0" presId="urn:microsoft.com/office/officeart/2005/8/layout/hierarchy3"/>
    <dgm:cxn modelId="{479595CE-9C42-4460-93E2-F01724355C92}" srcId="{A742F94B-A725-4E92-994B-CF132F74B372}" destId="{B6B9204F-98F3-4004-A2FB-0480B213CC9A}" srcOrd="0" destOrd="0" parTransId="{6F8D9EB3-8CD3-422B-9C83-BBC0EA3A33E6}" sibTransId="{D16E9C8F-8BD5-4C4F-9A6F-2DB3F1A8B3FC}"/>
    <dgm:cxn modelId="{AC7762D4-BE9E-4869-978A-6B66783E58AA}" type="presOf" srcId="{9F50D4F6-0CF1-4A74-8FB3-003F1D9BD911}" destId="{EAE367AA-324C-437F-9DA2-D5659587034B}" srcOrd="0" destOrd="0" presId="urn:microsoft.com/office/officeart/2005/8/layout/hierarchy3"/>
    <dgm:cxn modelId="{250223D6-1E5D-4513-A59A-6C1D55949DD7}" type="presOf" srcId="{A702A8A3-E88E-45C5-BB2B-1BA3A38E8502}" destId="{08CB1B21-EACD-4B73-82D0-60D775592D52}" srcOrd="0" destOrd="0" presId="urn:microsoft.com/office/officeart/2005/8/layout/hierarchy3"/>
    <dgm:cxn modelId="{3FF9ABE1-3EB1-4C04-98F4-95E284805BBC}" srcId="{31A37080-49ED-4A70-89D5-184BBA0DE54D}" destId="{D1D90ACE-AFEA-41F7-A84C-9E73BA2F6F1C}" srcOrd="0" destOrd="0" parTransId="{81EBA20D-AF64-410A-B219-530722512F46}" sibTransId="{5015A4CE-72B2-49A3-97DA-7E2715BD5F4A}"/>
    <dgm:cxn modelId="{9A65B6E4-FA5A-429A-AAA5-79C38726198F}" type="presOf" srcId="{ED213F2B-AA7A-4C66-8B08-D92B5B35B559}" destId="{C227DDEF-4251-47E0-B52A-B26BC23197C3}" srcOrd="0" destOrd="0" presId="urn:microsoft.com/office/officeart/2005/8/layout/hierarchy3"/>
    <dgm:cxn modelId="{A71567D3-B86C-4E23-9205-56F375799AD6}" type="presParOf" srcId="{113C273D-2D3C-4541-AD82-5695F6F80ABA}" destId="{BCB91912-3A52-42C8-B6D6-84AE2A3D469B}" srcOrd="0" destOrd="0" presId="urn:microsoft.com/office/officeart/2005/8/layout/hierarchy3"/>
    <dgm:cxn modelId="{470F4FD1-2C46-40BF-AFDD-1D8B1A4791BD}" type="presParOf" srcId="{BCB91912-3A52-42C8-B6D6-84AE2A3D469B}" destId="{91DE06EF-DBF9-42BD-8BAC-15E51D2EE4F7}" srcOrd="0" destOrd="0" presId="urn:microsoft.com/office/officeart/2005/8/layout/hierarchy3"/>
    <dgm:cxn modelId="{73D07C35-F728-49CD-9AED-E1728F99A77D}" type="presParOf" srcId="{91DE06EF-DBF9-42BD-8BAC-15E51D2EE4F7}" destId="{BECD1CBF-B1CC-4200-AAAD-B2EE7AD600F5}" srcOrd="0" destOrd="0" presId="urn:microsoft.com/office/officeart/2005/8/layout/hierarchy3"/>
    <dgm:cxn modelId="{DCF0F45C-81F2-419A-B8C4-332B6D3CFECC}" type="presParOf" srcId="{91DE06EF-DBF9-42BD-8BAC-15E51D2EE4F7}" destId="{3D7694AE-69C8-47F0-B048-0120041E8990}" srcOrd="1" destOrd="0" presId="urn:microsoft.com/office/officeart/2005/8/layout/hierarchy3"/>
    <dgm:cxn modelId="{BB849BAB-B9A4-4C52-A7AF-A7C6D6986AA1}" type="presParOf" srcId="{BCB91912-3A52-42C8-B6D6-84AE2A3D469B}" destId="{18BD6557-54E8-4A82-9D6E-C889DC4E14F1}" srcOrd="1" destOrd="0" presId="urn:microsoft.com/office/officeart/2005/8/layout/hierarchy3"/>
    <dgm:cxn modelId="{FD55BFC2-B4E1-434A-849B-64F29A6F56D8}" type="presParOf" srcId="{18BD6557-54E8-4A82-9D6E-C889DC4E14F1}" destId="{C227DDEF-4251-47E0-B52A-B26BC23197C3}" srcOrd="0" destOrd="0" presId="urn:microsoft.com/office/officeart/2005/8/layout/hierarchy3"/>
    <dgm:cxn modelId="{1FBD1D36-1935-412E-8D79-E908AF268CD5}" type="presParOf" srcId="{18BD6557-54E8-4A82-9D6E-C889DC4E14F1}" destId="{3B211D54-1CD6-4CBE-BBEC-E9B6AE654D17}" srcOrd="1" destOrd="0" presId="urn:microsoft.com/office/officeart/2005/8/layout/hierarchy3"/>
    <dgm:cxn modelId="{EEDA7806-628B-4291-BAC9-E54009CE30C3}" type="presParOf" srcId="{18BD6557-54E8-4A82-9D6E-C889DC4E14F1}" destId="{56AAAD6E-505B-4EE6-97D5-3000F56E7558}" srcOrd="2" destOrd="0" presId="urn:microsoft.com/office/officeart/2005/8/layout/hierarchy3"/>
    <dgm:cxn modelId="{76C3AD30-F610-4822-A8F4-905FD8F70AE3}" type="presParOf" srcId="{18BD6557-54E8-4A82-9D6E-C889DC4E14F1}" destId="{EAE367AA-324C-437F-9DA2-D5659587034B}" srcOrd="3" destOrd="0" presId="urn:microsoft.com/office/officeart/2005/8/layout/hierarchy3"/>
    <dgm:cxn modelId="{85704933-9999-4734-9294-37953B076FD2}" type="presParOf" srcId="{18BD6557-54E8-4A82-9D6E-C889DC4E14F1}" destId="{42907DBB-84D3-4724-B3E6-9D92358330A0}" srcOrd="4" destOrd="0" presId="urn:microsoft.com/office/officeart/2005/8/layout/hierarchy3"/>
    <dgm:cxn modelId="{9E27DBB1-624C-43F7-886A-EBB23B316D72}" type="presParOf" srcId="{18BD6557-54E8-4A82-9D6E-C889DC4E14F1}" destId="{4880A48D-D493-4BCB-A0CF-5C1F552C799A}" srcOrd="5" destOrd="0" presId="urn:microsoft.com/office/officeart/2005/8/layout/hierarchy3"/>
    <dgm:cxn modelId="{654D27A7-983A-4335-BD03-FB7253AC4EE7}" type="presParOf" srcId="{113C273D-2D3C-4541-AD82-5695F6F80ABA}" destId="{F9E7E415-522C-4F8A-AF08-FF4D03218D3B}" srcOrd="1" destOrd="0" presId="urn:microsoft.com/office/officeart/2005/8/layout/hierarchy3"/>
    <dgm:cxn modelId="{5DFEF635-44EF-4333-AB92-AFEFE2EE175F}" type="presParOf" srcId="{F9E7E415-522C-4F8A-AF08-FF4D03218D3B}" destId="{319C46A1-74D6-4792-B765-05A7330E6B7A}" srcOrd="0" destOrd="0" presId="urn:microsoft.com/office/officeart/2005/8/layout/hierarchy3"/>
    <dgm:cxn modelId="{68D51F51-0525-463B-B5E5-987055EB4CB3}" type="presParOf" srcId="{319C46A1-74D6-4792-B765-05A7330E6B7A}" destId="{B59496CA-122F-486C-86D4-7E529A43CF49}" srcOrd="0" destOrd="0" presId="urn:microsoft.com/office/officeart/2005/8/layout/hierarchy3"/>
    <dgm:cxn modelId="{47313816-00D6-443E-89B6-E8297758822E}" type="presParOf" srcId="{319C46A1-74D6-4792-B765-05A7330E6B7A}" destId="{B79A075D-3D02-4C51-9899-C22624B08073}" srcOrd="1" destOrd="0" presId="urn:microsoft.com/office/officeart/2005/8/layout/hierarchy3"/>
    <dgm:cxn modelId="{BC132C36-9B30-4827-8AF7-E39DA19B64F7}" type="presParOf" srcId="{F9E7E415-522C-4F8A-AF08-FF4D03218D3B}" destId="{95E82D7F-C900-4DFF-B669-FE0E7105E07E}" srcOrd="1" destOrd="0" presId="urn:microsoft.com/office/officeart/2005/8/layout/hierarchy3"/>
    <dgm:cxn modelId="{7B503C90-1A25-45BC-AE6E-6BC8AD8B1F78}" type="presParOf" srcId="{95E82D7F-C900-4DFF-B669-FE0E7105E07E}" destId="{C20993B0-5E75-4BF8-8238-04866198C3C7}" srcOrd="0" destOrd="0" presId="urn:microsoft.com/office/officeart/2005/8/layout/hierarchy3"/>
    <dgm:cxn modelId="{56626295-01D1-4EA9-9D36-EF524D4C747D}" type="presParOf" srcId="{95E82D7F-C900-4DFF-B669-FE0E7105E07E}" destId="{66D0B931-CA16-4635-B440-0690BEA9777E}" srcOrd="1" destOrd="0" presId="urn:microsoft.com/office/officeart/2005/8/layout/hierarchy3"/>
    <dgm:cxn modelId="{6EA8EC1A-D560-4820-A205-3AEFE294A3FC}" type="presParOf" srcId="{95E82D7F-C900-4DFF-B669-FE0E7105E07E}" destId="{2EB2646E-4F02-4155-ADE1-2C00458F6664}" srcOrd="2" destOrd="0" presId="urn:microsoft.com/office/officeart/2005/8/layout/hierarchy3"/>
    <dgm:cxn modelId="{44396109-4871-4158-86DA-5A678234C850}" type="presParOf" srcId="{95E82D7F-C900-4DFF-B669-FE0E7105E07E}" destId="{08CB1B21-EACD-4B73-82D0-60D775592D52}" srcOrd="3" destOrd="0" presId="urn:microsoft.com/office/officeart/2005/8/layout/hierarchy3"/>
    <dgm:cxn modelId="{FAB53FF2-E5FA-4B3C-90CB-DCC1657D4BE6}" type="presParOf" srcId="{95E82D7F-C900-4DFF-B669-FE0E7105E07E}" destId="{51B42C18-09A3-48C9-9241-1A80D9982DF5}" srcOrd="4" destOrd="0" presId="urn:microsoft.com/office/officeart/2005/8/layout/hierarchy3"/>
    <dgm:cxn modelId="{8060B572-D853-4177-921E-D0148D60EFC5}" type="presParOf" srcId="{95E82D7F-C900-4DFF-B669-FE0E7105E07E}" destId="{8D801A8A-A887-4D94-BF75-55CFB712370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76AC3A-66DB-4575-A7CC-CC3F9966BE1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C084BCD8-488E-4EB1-81B8-3A8D8D196C55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ANALISIS DE CODIGO FUENTE</a:t>
          </a:r>
        </a:p>
      </dgm:t>
    </dgm:pt>
    <dgm:pt modelId="{972444F4-AE4D-4DB8-AE9E-D7604505E60E}" type="parTrans" cxnId="{C716C2EF-A4D8-4C7F-AF24-6C9BE7ECD45C}">
      <dgm:prSet/>
      <dgm:spPr/>
      <dgm:t>
        <a:bodyPr/>
        <a:lstStyle/>
        <a:p>
          <a:pPr algn="just"/>
          <a:endParaRPr lang="es-MX"/>
        </a:p>
      </dgm:t>
    </dgm:pt>
    <dgm:pt modelId="{E96F403E-6FA7-429F-93CC-361FB7473739}" type="sibTrans" cxnId="{C716C2EF-A4D8-4C7F-AF24-6C9BE7ECD45C}">
      <dgm:prSet/>
      <dgm:spPr/>
      <dgm:t>
        <a:bodyPr/>
        <a:lstStyle/>
        <a:p>
          <a:pPr algn="just"/>
          <a:endParaRPr lang="es-MX"/>
        </a:p>
      </dgm:t>
    </dgm:pt>
    <dgm:pt modelId="{1AF422A1-6E00-4C63-8239-155618A0FD95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IDENTIFICACION DE AREAS CRITICAS</a:t>
          </a:r>
        </a:p>
      </dgm:t>
    </dgm:pt>
    <dgm:pt modelId="{76622226-60A5-40ED-A1E8-AB9AF44BA338}" type="parTrans" cxnId="{87508A88-40A3-444F-947B-B21446C2E7F5}">
      <dgm:prSet/>
      <dgm:spPr/>
      <dgm:t>
        <a:bodyPr/>
        <a:lstStyle/>
        <a:p>
          <a:pPr algn="just"/>
          <a:endParaRPr lang="es-MX"/>
        </a:p>
      </dgm:t>
    </dgm:pt>
    <dgm:pt modelId="{222E16CD-50B3-42B0-9804-8ECD4C627B17}" type="sibTrans" cxnId="{87508A88-40A3-444F-947B-B21446C2E7F5}">
      <dgm:prSet/>
      <dgm:spPr/>
      <dgm:t>
        <a:bodyPr/>
        <a:lstStyle/>
        <a:p>
          <a:pPr algn="just"/>
          <a:endParaRPr lang="es-MX"/>
        </a:p>
      </dgm:t>
    </dgm:pt>
    <dgm:pt modelId="{D343D74D-C406-46F0-ACEB-C00651551C13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DISEÑO DE CASOS DE PRUEBA</a:t>
          </a:r>
        </a:p>
      </dgm:t>
    </dgm:pt>
    <dgm:pt modelId="{CD8FFD3F-18C2-4EB0-B270-BD4663C6FB9E}" type="parTrans" cxnId="{79B70B35-EA20-4A15-9376-01A73D5E1B4B}">
      <dgm:prSet/>
      <dgm:spPr/>
      <dgm:t>
        <a:bodyPr/>
        <a:lstStyle/>
        <a:p>
          <a:pPr algn="just"/>
          <a:endParaRPr lang="es-MX"/>
        </a:p>
      </dgm:t>
    </dgm:pt>
    <dgm:pt modelId="{C64AEB30-7F97-4655-93D9-8A1855574EAA}" type="sibTrans" cxnId="{79B70B35-EA20-4A15-9376-01A73D5E1B4B}">
      <dgm:prSet/>
      <dgm:spPr/>
      <dgm:t>
        <a:bodyPr/>
        <a:lstStyle/>
        <a:p>
          <a:pPr algn="just"/>
          <a:endParaRPr lang="es-MX"/>
        </a:p>
      </dgm:t>
    </dgm:pt>
    <dgm:pt modelId="{A06673AE-D50C-4AF2-BD30-0C8C233B9AB2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ITERACION Y REFINAMIENTO</a:t>
          </a:r>
        </a:p>
      </dgm:t>
    </dgm:pt>
    <dgm:pt modelId="{9A687B0E-3DCF-4BB8-8F7F-A60262843957}" type="parTrans" cxnId="{1F6D8E8A-F857-4997-BBA2-6493BB342DF1}">
      <dgm:prSet/>
      <dgm:spPr/>
      <dgm:t>
        <a:bodyPr/>
        <a:lstStyle/>
        <a:p>
          <a:pPr algn="just"/>
          <a:endParaRPr lang="es-MX"/>
        </a:p>
      </dgm:t>
    </dgm:pt>
    <dgm:pt modelId="{ABB91D26-A151-4C5B-8AD0-B07965063BF3}" type="sibTrans" cxnId="{1F6D8E8A-F857-4997-BBA2-6493BB342DF1}">
      <dgm:prSet/>
      <dgm:spPr/>
      <dgm:t>
        <a:bodyPr/>
        <a:lstStyle/>
        <a:p>
          <a:pPr algn="just"/>
          <a:endParaRPr lang="es-MX"/>
        </a:p>
      </dgm:t>
    </dgm:pt>
    <dgm:pt modelId="{8C123EAD-9FE9-464E-9BDE-8301767C8273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EJECUCION DE PRUEBAS</a:t>
          </a:r>
        </a:p>
      </dgm:t>
    </dgm:pt>
    <dgm:pt modelId="{AFB39F78-1A35-4FE6-83B1-9040544598B1}" type="parTrans" cxnId="{3E7EE27C-3B8C-40CF-9B94-5609C0C535F6}">
      <dgm:prSet/>
      <dgm:spPr/>
      <dgm:t>
        <a:bodyPr/>
        <a:lstStyle/>
        <a:p>
          <a:pPr algn="just"/>
          <a:endParaRPr lang="es-MX"/>
        </a:p>
      </dgm:t>
    </dgm:pt>
    <dgm:pt modelId="{01F9A293-DC6C-4548-94B4-021FDD5B8FCA}" type="sibTrans" cxnId="{3E7EE27C-3B8C-40CF-9B94-5609C0C535F6}">
      <dgm:prSet/>
      <dgm:spPr/>
      <dgm:t>
        <a:bodyPr/>
        <a:lstStyle/>
        <a:p>
          <a:pPr algn="just"/>
          <a:endParaRPr lang="es-MX"/>
        </a:p>
      </dgm:t>
    </dgm:pt>
    <dgm:pt modelId="{506D40DF-1DDA-4B57-A73A-D890BDCEFFDB}">
      <dgm:prSet phldrT="[Texto]"/>
      <dgm:spPr>
        <a:solidFill>
          <a:srgbClr val="FFC000"/>
        </a:solidFill>
      </dgm:spPr>
      <dgm:t>
        <a:bodyPr/>
        <a:lstStyle/>
        <a:p>
          <a:pPr algn="just"/>
          <a:r>
            <a:rPr lang="es-MX" dirty="0"/>
            <a:t>ANALISIS DE RESULTADOS</a:t>
          </a:r>
        </a:p>
      </dgm:t>
    </dgm:pt>
    <dgm:pt modelId="{FA2D39B6-10C9-4CC7-B906-775FA8A871CE}" type="parTrans" cxnId="{CBF2D173-603A-4AF6-BA31-963F07341900}">
      <dgm:prSet/>
      <dgm:spPr/>
      <dgm:t>
        <a:bodyPr/>
        <a:lstStyle/>
        <a:p>
          <a:pPr algn="just"/>
          <a:endParaRPr lang="es-MX"/>
        </a:p>
      </dgm:t>
    </dgm:pt>
    <dgm:pt modelId="{4230046A-8D6D-4175-A9C8-674D14298BF6}" type="sibTrans" cxnId="{CBF2D173-603A-4AF6-BA31-963F07341900}">
      <dgm:prSet/>
      <dgm:spPr/>
      <dgm:t>
        <a:bodyPr/>
        <a:lstStyle/>
        <a:p>
          <a:pPr algn="just"/>
          <a:endParaRPr lang="es-MX"/>
        </a:p>
      </dgm:t>
    </dgm:pt>
    <dgm:pt modelId="{25244B6C-FD0F-4D9A-8633-82895252A6A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Una vez diseñado los casos de prueba. Se ejecutan utilizando los datos de prueba correspondiente.</a:t>
          </a:r>
        </a:p>
      </dgm:t>
    </dgm:pt>
    <dgm:pt modelId="{44449D97-BCC9-40C6-A0EF-20EA5FAB8C7F}" type="parTrans" cxnId="{25E28721-D26C-49B3-8472-3E1CCF4A9E63}">
      <dgm:prSet/>
      <dgm:spPr/>
      <dgm:t>
        <a:bodyPr/>
        <a:lstStyle/>
        <a:p>
          <a:pPr algn="just"/>
          <a:endParaRPr lang="es-MX"/>
        </a:p>
      </dgm:t>
    </dgm:pt>
    <dgm:pt modelId="{CB3FA830-2F07-4B03-8148-6123013C8AD1}" type="sibTrans" cxnId="{25E28721-D26C-49B3-8472-3E1CCF4A9E63}">
      <dgm:prSet/>
      <dgm:spPr/>
      <dgm:t>
        <a:bodyPr/>
        <a:lstStyle/>
        <a:p>
          <a:pPr algn="just"/>
          <a:endParaRPr lang="es-MX"/>
        </a:p>
      </dgm:t>
    </dgm:pt>
    <dgm:pt modelId="{B84177B6-1F65-4BF2-9FF3-FDA4D2DB1B1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El tester revisa el codigo fuente de la aplicación o sistema bajo pruebas para comprender su estructura y comportamiento esperado</a:t>
          </a:r>
        </a:p>
      </dgm:t>
    </dgm:pt>
    <dgm:pt modelId="{AF62665A-6EA2-4A47-86DB-85123096E2C0}" type="parTrans" cxnId="{3331A47A-72E2-4FA8-A0D7-48FC943320E7}">
      <dgm:prSet/>
      <dgm:spPr/>
      <dgm:t>
        <a:bodyPr/>
        <a:lstStyle/>
        <a:p>
          <a:pPr algn="just"/>
          <a:endParaRPr lang="es-MX"/>
        </a:p>
      </dgm:t>
    </dgm:pt>
    <dgm:pt modelId="{F6521F7E-E0DE-4EC1-A3F4-7840E4368D26}" type="sibTrans" cxnId="{3331A47A-72E2-4FA8-A0D7-48FC943320E7}">
      <dgm:prSet/>
      <dgm:spPr/>
      <dgm:t>
        <a:bodyPr/>
        <a:lstStyle/>
        <a:p>
          <a:pPr algn="just"/>
          <a:endParaRPr lang="es-MX"/>
        </a:p>
      </dgm:t>
    </dgm:pt>
    <dgm:pt modelId="{707223C4-11BA-487A-94B1-3E3F9C06E5D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Basándose en el análisis de codigo. El tester identifica áreas criticas que pueden requerir una mayor atencion durante la prueba.</a:t>
          </a:r>
        </a:p>
      </dgm:t>
    </dgm:pt>
    <dgm:pt modelId="{B27D3469-C84F-48E8-B390-6F60170F47C8}" type="parTrans" cxnId="{E928FA2E-C58A-41EA-B70B-243E2E78F9C0}">
      <dgm:prSet/>
      <dgm:spPr/>
      <dgm:t>
        <a:bodyPr/>
        <a:lstStyle/>
        <a:p>
          <a:pPr algn="just"/>
          <a:endParaRPr lang="es-MX"/>
        </a:p>
      </dgm:t>
    </dgm:pt>
    <dgm:pt modelId="{8D10A228-2F3B-4616-BAA9-6F41689A24A3}" type="sibTrans" cxnId="{E928FA2E-C58A-41EA-B70B-243E2E78F9C0}">
      <dgm:prSet/>
      <dgm:spPr/>
      <dgm:t>
        <a:bodyPr/>
        <a:lstStyle/>
        <a:p>
          <a:pPr algn="just"/>
          <a:endParaRPr lang="es-MX"/>
        </a:p>
      </dgm:t>
    </dgm:pt>
    <dgm:pt modelId="{F8A6B06E-5B06-4709-81E3-5244E77A088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Con base en el conocimiento del codigo fuente y los requisitos de la aplicación, el tester diseña casos de prueba específicos para cubrir las áreas criticas identificadas.</a:t>
          </a:r>
        </a:p>
      </dgm:t>
    </dgm:pt>
    <dgm:pt modelId="{BDC149F9-F683-4C5F-84A5-F19D9616D36B}" type="parTrans" cxnId="{2AF5E56F-A454-4B2C-BC4E-88ED94A388C9}">
      <dgm:prSet/>
      <dgm:spPr/>
      <dgm:t>
        <a:bodyPr/>
        <a:lstStyle/>
        <a:p>
          <a:endParaRPr lang="es-MX"/>
        </a:p>
      </dgm:t>
    </dgm:pt>
    <dgm:pt modelId="{8EACAC99-7B02-4068-901B-6F362633AD82}" type="sibTrans" cxnId="{2AF5E56F-A454-4B2C-BC4E-88ED94A388C9}">
      <dgm:prSet/>
      <dgm:spPr/>
      <dgm:t>
        <a:bodyPr/>
        <a:lstStyle/>
        <a:p>
          <a:endParaRPr lang="es-MX"/>
        </a:p>
      </dgm:t>
    </dgm:pt>
    <dgm:pt modelId="{6E2BFC27-6B07-445E-A937-481DFF73CE4F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Despues de la ejecución de pruebas. El tester analiza los resultados para identificar cualquier defecto, anomalía o comportamiento inesperado.</a:t>
          </a:r>
        </a:p>
      </dgm:t>
    </dgm:pt>
    <dgm:pt modelId="{AD429D9E-B59B-4916-845E-3345F74775B0}" type="parTrans" cxnId="{F2BC8222-135C-4CCD-BC95-29942FB87AC5}">
      <dgm:prSet/>
      <dgm:spPr/>
      <dgm:t>
        <a:bodyPr/>
        <a:lstStyle/>
        <a:p>
          <a:endParaRPr lang="es-MX"/>
        </a:p>
      </dgm:t>
    </dgm:pt>
    <dgm:pt modelId="{58753FDD-E3C5-4F7D-BDC2-3C06A1AB26FA}" type="sibTrans" cxnId="{F2BC8222-135C-4CCD-BC95-29942FB87AC5}">
      <dgm:prSet/>
      <dgm:spPr/>
      <dgm:t>
        <a:bodyPr/>
        <a:lstStyle/>
        <a:p>
          <a:endParaRPr lang="es-MX"/>
        </a:p>
      </dgm:t>
    </dgm:pt>
    <dgm:pt modelId="{7F6B47B1-BCD1-4EDC-8D6D-84601867484F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Si se identifican problemas durante la prueba, el tester puede iterar el proceso, ajustar los casos de prueba y volver a ejecutar las pruebas para verificar las correcciones o mejoras implementadas</a:t>
          </a:r>
        </a:p>
      </dgm:t>
    </dgm:pt>
    <dgm:pt modelId="{EEDA20B9-3F4C-4C67-A0B8-CA7E189AB8A3}" type="parTrans" cxnId="{02036BA4-9C73-401E-9597-29BECBA6ACB8}">
      <dgm:prSet/>
      <dgm:spPr/>
      <dgm:t>
        <a:bodyPr/>
        <a:lstStyle/>
        <a:p>
          <a:endParaRPr lang="es-MX"/>
        </a:p>
      </dgm:t>
    </dgm:pt>
    <dgm:pt modelId="{6CADCA85-4A99-4C2A-BB4B-70F3BEE325EC}" type="sibTrans" cxnId="{02036BA4-9C73-401E-9597-29BECBA6ACB8}">
      <dgm:prSet/>
      <dgm:spPr/>
      <dgm:t>
        <a:bodyPr/>
        <a:lstStyle/>
        <a:p>
          <a:endParaRPr lang="es-MX"/>
        </a:p>
      </dgm:t>
    </dgm:pt>
    <dgm:pt modelId="{9333BF10-3814-4892-8CA1-DDCF8FAF6B10}" type="pres">
      <dgm:prSet presAssocID="{7776AC3A-66DB-4575-A7CC-CC3F9966BE16}" presName="diagram" presStyleCnt="0">
        <dgm:presLayoutVars>
          <dgm:dir/>
          <dgm:animLvl val="lvl"/>
          <dgm:resizeHandles val="exact"/>
        </dgm:presLayoutVars>
      </dgm:prSet>
      <dgm:spPr/>
    </dgm:pt>
    <dgm:pt modelId="{AA663791-86AE-4EEE-BB1A-B9CC3393A368}" type="pres">
      <dgm:prSet presAssocID="{C084BCD8-488E-4EB1-81B8-3A8D8D196C55}" presName="compNode" presStyleCnt="0"/>
      <dgm:spPr/>
    </dgm:pt>
    <dgm:pt modelId="{544011A1-E5C3-445E-BE6B-45F6CC65BAE8}" type="pres">
      <dgm:prSet presAssocID="{C084BCD8-488E-4EB1-81B8-3A8D8D196C55}" presName="childRect" presStyleLbl="bgAcc1" presStyleIdx="0" presStyleCnt="6" custScaleX="131566">
        <dgm:presLayoutVars>
          <dgm:bulletEnabled val="1"/>
        </dgm:presLayoutVars>
      </dgm:prSet>
      <dgm:spPr/>
    </dgm:pt>
    <dgm:pt modelId="{4C1DEFBF-FAD3-4779-8CF7-E3BE6B567DBC}" type="pres">
      <dgm:prSet presAssocID="{C084BCD8-488E-4EB1-81B8-3A8D8D196C5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DE305DB-F93F-4DEB-A68E-802B99B2D45E}" type="pres">
      <dgm:prSet presAssocID="{C084BCD8-488E-4EB1-81B8-3A8D8D196C55}" presName="parentRect" presStyleLbl="alignNode1" presStyleIdx="0" presStyleCnt="6"/>
      <dgm:spPr/>
    </dgm:pt>
    <dgm:pt modelId="{403EBC36-B498-4402-ACD0-3ECAEC721FDD}" type="pres">
      <dgm:prSet presAssocID="{C084BCD8-488E-4EB1-81B8-3A8D8D196C55}" presName="adorn" presStyleLbl="fgAccFollowNode1" presStyleIdx="0" presStyleCnt="6"/>
      <dgm:spPr/>
    </dgm:pt>
    <dgm:pt modelId="{B38F7C83-F5D4-4248-A964-5B13C88DC084}" type="pres">
      <dgm:prSet presAssocID="{E96F403E-6FA7-429F-93CC-361FB7473739}" presName="sibTrans" presStyleLbl="sibTrans2D1" presStyleIdx="0" presStyleCnt="0"/>
      <dgm:spPr/>
    </dgm:pt>
    <dgm:pt modelId="{D0262CA4-A94D-440D-9B66-8A365FAF71BE}" type="pres">
      <dgm:prSet presAssocID="{1AF422A1-6E00-4C63-8239-155618A0FD95}" presName="compNode" presStyleCnt="0"/>
      <dgm:spPr/>
    </dgm:pt>
    <dgm:pt modelId="{2E6D660D-02F9-4CAB-95AB-F2A6966F132A}" type="pres">
      <dgm:prSet presAssocID="{1AF422A1-6E00-4C63-8239-155618A0FD95}" presName="childRect" presStyleLbl="bgAcc1" presStyleIdx="1" presStyleCnt="6" custScaleX="131566">
        <dgm:presLayoutVars>
          <dgm:bulletEnabled val="1"/>
        </dgm:presLayoutVars>
      </dgm:prSet>
      <dgm:spPr/>
    </dgm:pt>
    <dgm:pt modelId="{70234FA0-4D1F-4DCA-B288-62A863DA6F56}" type="pres">
      <dgm:prSet presAssocID="{1AF422A1-6E00-4C63-8239-155618A0FD9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4766FC-A8BD-40FA-9E60-C06696406ABB}" type="pres">
      <dgm:prSet presAssocID="{1AF422A1-6E00-4C63-8239-155618A0FD95}" presName="parentRect" presStyleLbl="alignNode1" presStyleIdx="1" presStyleCnt="6"/>
      <dgm:spPr/>
    </dgm:pt>
    <dgm:pt modelId="{DDD40063-D239-44FA-A8D3-5D872604C0E3}" type="pres">
      <dgm:prSet presAssocID="{1AF422A1-6E00-4C63-8239-155618A0FD95}" presName="adorn" presStyleLbl="fgAccFollowNode1" presStyleIdx="1" presStyleCnt="6"/>
      <dgm:spPr/>
    </dgm:pt>
    <dgm:pt modelId="{10B420AD-07A4-477A-9F8A-85BA6C8942B8}" type="pres">
      <dgm:prSet presAssocID="{222E16CD-50B3-42B0-9804-8ECD4C627B17}" presName="sibTrans" presStyleLbl="sibTrans2D1" presStyleIdx="0" presStyleCnt="0"/>
      <dgm:spPr/>
    </dgm:pt>
    <dgm:pt modelId="{54B0532B-B6B9-4727-B2B6-3522653F5112}" type="pres">
      <dgm:prSet presAssocID="{D343D74D-C406-46F0-ACEB-C00651551C13}" presName="compNode" presStyleCnt="0"/>
      <dgm:spPr/>
    </dgm:pt>
    <dgm:pt modelId="{E7DD5B76-19E6-48E2-99EE-956F9C1CBB60}" type="pres">
      <dgm:prSet presAssocID="{D343D74D-C406-46F0-ACEB-C00651551C13}" presName="childRect" presStyleLbl="bgAcc1" presStyleIdx="2" presStyleCnt="6" custScaleX="131566">
        <dgm:presLayoutVars>
          <dgm:bulletEnabled val="1"/>
        </dgm:presLayoutVars>
      </dgm:prSet>
      <dgm:spPr/>
    </dgm:pt>
    <dgm:pt modelId="{7297BBCE-A730-4CCB-8F60-F69203EEDA38}" type="pres">
      <dgm:prSet presAssocID="{D343D74D-C406-46F0-ACEB-C00651551C1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4DB7EDE-64BD-467E-B4A2-F7C33FF8F506}" type="pres">
      <dgm:prSet presAssocID="{D343D74D-C406-46F0-ACEB-C00651551C13}" presName="parentRect" presStyleLbl="alignNode1" presStyleIdx="2" presStyleCnt="6"/>
      <dgm:spPr/>
    </dgm:pt>
    <dgm:pt modelId="{AF72982B-35B9-4096-B83B-A39554D70A7B}" type="pres">
      <dgm:prSet presAssocID="{D343D74D-C406-46F0-ACEB-C00651551C13}" presName="adorn" presStyleLbl="fgAccFollowNode1" presStyleIdx="2" presStyleCnt="6"/>
      <dgm:spPr/>
    </dgm:pt>
    <dgm:pt modelId="{52B00D7A-9998-467A-A01B-EE2C90BD0AFE}" type="pres">
      <dgm:prSet presAssocID="{C64AEB30-7F97-4655-93D9-8A1855574EAA}" presName="sibTrans" presStyleLbl="sibTrans2D1" presStyleIdx="0" presStyleCnt="0"/>
      <dgm:spPr/>
    </dgm:pt>
    <dgm:pt modelId="{E02BFE6C-7C47-48B2-822B-79A6272158B0}" type="pres">
      <dgm:prSet presAssocID="{8C123EAD-9FE9-464E-9BDE-8301767C8273}" presName="compNode" presStyleCnt="0"/>
      <dgm:spPr/>
    </dgm:pt>
    <dgm:pt modelId="{57B7290B-119E-4DD1-85D6-9B9D2E343A51}" type="pres">
      <dgm:prSet presAssocID="{8C123EAD-9FE9-464E-9BDE-8301767C8273}" presName="childRect" presStyleLbl="bgAcc1" presStyleIdx="3" presStyleCnt="6" custScaleX="131566">
        <dgm:presLayoutVars>
          <dgm:bulletEnabled val="1"/>
        </dgm:presLayoutVars>
      </dgm:prSet>
      <dgm:spPr/>
    </dgm:pt>
    <dgm:pt modelId="{1B3C5588-86A8-4A37-89DB-882AA6F5EE3D}" type="pres">
      <dgm:prSet presAssocID="{8C123EAD-9FE9-464E-9BDE-8301767C827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11F6B66-D939-4FE0-B8F6-2A2DEDA79172}" type="pres">
      <dgm:prSet presAssocID="{8C123EAD-9FE9-464E-9BDE-8301767C8273}" presName="parentRect" presStyleLbl="alignNode1" presStyleIdx="3" presStyleCnt="6"/>
      <dgm:spPr/>
    </dgm:pt>
    <dgm:pt modelId="{AEC64D54-81D7-4A2F-9D07-1C90D50F78F8}" type="pres">
      <dgm:prSet presAssocID="{8C123EAD-9FE9-464E-9BDE-8301767C8273}" presName="adorn" presStyleLbl="fgAccFollowNode1" presStyleIdx="3" presStyleCnt="6"/>
      <dgm:spPr/>
    </dgm:pt>
    <dgm:pt modelId="{978F3CA9-9EA6-4DE3-909D-FE6E6157C93C}" type="pres">
      <dgm:prSet presAssocID="{01F9A293-DC6C-4548-94B4-021FDD5B8FCA}" presName="sibTrans" presStyleLbl="sibTrans2D1" presStyleIdx="0" presStyleCnt="0"/>
      <dgm:spPr/>
    </dgm:pt>
    <dgm:pt modelId="{F5E209B5-160E-4647-B71F-0B8A68FC85CA}" type="pres">
      <dgm:prSet presAssocID="{506D40DF-1DDA-4B57-A73A-D890BDCEFFDB}" presName="compNode" presStyleCnt="0"/>
      <dgm:spPr/>
    </dgm:pt>
    <dgm:pt modelId="{A0DE1420-2C3B-47D2-9E91-A0D29FD587D1}" type="pres">
      <dgm:prSet presAssocID="{506D40DF-1DDA-4B57-A73A-D890BDCEFFDB}" presName="childRect" presStyleLbl="bgAcc1" presStyleIdx="4" presStyleCnt="6" custScaleX="131566">
        <dgm:presLayoutVars>
          <dgm:bulletEnabled val="1"/>
        </dgm:presLayoutVars>
      </dgm:prSet>
      <dgm:spPr/>
    </dgm:pt>
    <dgm:pt modelId="{4CDABF4D-5C36-46FA-BB71-9FE6A6B8239B}" type="pres">
      <dgm:prSet presAssocID="{506D40DF-1DDA-4B57-A73A-D890BDCEFFD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A43BDB9-2A61-43B1-B230-E38D61F0575C}" type="pres">
      <dgm:prSet presAssocID="{506D40DF-1DDA-4B57-A73A-D890BDCEFFDB}" presName="parentRect" presStyleLbl="alignNode1" presStyleIdx="4" presStyleCnt="6"/>
      <dgm:spPr/>
    </dgm:pt>
    <dgm:pt modelId="{EDAA3F06-3AC2-4CEF-B33A-FBDC0AEDC1E8}" type="pres">
      <dgm:prSet presAssocID="{506D40DF-1DDA-4B57-A73A-D890BDCEFFDB}" presName="adorn" presStyleLbl="fgAccFollowNode1" presStyleIdx="4" presStyleCnt="6"/>
      <dgm:spPr/>
    </dgm:pt>
    <dgm:pt modelId="{406A7006-98D2-47C3-890C-2D078B5B77D3}" type="pres">
      <dgm:prSet presAssocID="{4230046A-8D6D-4175-A9C8-674D14298BF6}" presName="sibTrans" presStyleLbl="sibTrans2D1" presStyleIdx="0" presStyleCnt="0"/>
      <dgm:spPr/>
    </dgm:pt>
    <dgm:pt modelId="{D64A3548-67B9-4C47-807A-F3D8D4C6638C}" type="pres">
      <dgm:prSet presAssocID="{A06673AE-D50C-4AF2-BD30-0C8C233B9AB2}" presName="compNode" presStyleCnt="0"/>
      <dgm:spPr/>
    </dgm:pt>
    <dgm:pt modelId="{49AFB2E5-EA82-4168-B2A9-83B2BBB16AFF}" type="pres">
      <dgm:prSet presAssocID="{A06673AE-D50C-4AF2-BD30-0C8C233B9AB2}" presName="childRect" presStyleLbl="bgAcc1" presStyleIdx="5" presStyleCnt="6" custScaleX="131566">
        <dgm:presLayoutVars>
          <dgm:bulletEnabled val="1"/>
        </dgm:presLayoutVars>
      </dgm:prSet>
      <dgm:spPr/>
    </dgm:pt>
    <dgm:pt modelId="{BD9E9E64-46BA-4678-A608-35B0DA7100B6}" type="pres">
      <dgm:prSet presAssocID="{A06673AE-D50C-4AF2-BD30-0C8C233B9AB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58E78C-B7C8-42DA-876A-2E30E599584A}" type="pres">
      <dgm:prSet presAssocID="{A06673AE-D50C-4AF2-BD30-0C8C233B9AB2}" presName="parentRect" presStyleLbl="alignNode1" presStyleIdx="5" presStyleCnt="6"/>
      <dgm:spPr/>
    </dgm:pt>
    <dgm:pt modelId="{5B429FDE-DB76-48CA-9168-5CB47DA7637A}" type="pres">
      <dgm:prSet presAssocID="{A06673AE-D50C-4AF2-BD30-0C8C233B9AB2}" presName="adorn" presStyleLbl="fgAccFollowNode1" presStyleIdx="5" presStyleCnt="6"/>
      <dgm:spPr/>
    </dgm:pt>
  </dgm:ptLst>
  <dgm:cxnLst>
    <dgm:cxn modelId="{DD4A3801-44C4-4C11-9FBB-FDA59F8EBE1E}" type="presOf" srcId="{01F9A293-DC6C-4548-94B4-021FDD5B8FCA}" destId="{978F3CA9-9EA6-4DE3-909D-FE6E6157C93C}" srcOrd="0" destOrd="0" presId="urn:microsoft.com/office/officeart/2005/8/layout/bList2"/>
    <dgm:cxn modelId="{F54E4518-9516-47F0-A0FA-7B5BEF0962C6}" type="presOf" srcId="{222E16CD-50B3-42B0-9804-8ECD4C627B17}" destId="{10B420AD-07A4-477A-9F8A-85BA6C8942B8}" srcOrd="0" destOrd="0" presId="urn:microsoft.com/office/officeart/2005/8/layout/bList2"/>
    <dgm:cxn modelId="{25E28721-D26C-49B3-8472-3E1CCF4A9E63}" srcId="{8C123EAD-9FE9-464E-9BDE-8301767C8273}" destId="{25244B6C-FD0F-4D9A-8633-82895252A6A6}" srcOrd="0" destOrd="0" parTransId="{44449D97-BCC9-40C6-A0EF-20EA5FAB8C7F}" sibTransId="{CB3FA830-2F07-4B03-8148-6123013C8AD1}"/>
    <dgm:cxn modelId="{F2BC8222-135C-4CCD-BC95-29942FB87AC5}" srcId="{506D40DF-1DDA-4B57-A73A-D890BDCEFFDB}" destId="{6E2BFC27-6B07-445E-A937-481DFF73CE4F}" srcOrd="0" destOrd="0" parTransId="{AD429D9E-B59B-4916-845E-3345F74775B0}" sibTransId="{58753FDD-E3C5-4F7D-BDC2-3C06A1AB26FA}"/>
    <dgm:cxn modelId="{ABD68925-894F-4287-99B8-B0B6642FBFE3}" type="presOf" srcId="{1AF422A1-6E00-4C63-8239-155618A0FD95}" destId="{70234FA0-4D1F-4DCA-B288-62A863DA6F56}" srcOrd="0" destOrd="0" presId="urn:microsoft.com/office/officeart/2005/8/layout/bList2"/>
    <dgm:cxn modelId="{0EB5BF27-6008-4DCF-A35A-FDB5E2F29847}" type="presOf" srcId="{707223C4-11BA-487A-94B1-3E3F9C06E5D2}" destId="{2E6D660D-02F9-4CAB-95AB-F2A6966F132A}" srcOrd="0" destOrd="0" presId="urn:microsoft.com/office/officeart/2005/8/layout/bList2"/>
    <dgm:cxn modelId="{7D75F428-7954-4576-AE3D-DDE14A0D351B}" type="presOf" srcId="{C084BCD8-488E-4EB1-81B8-3A8D8D196C55}" destId="{4C1DEFBF-FAD3-4779-8CF7-E3BE6B567DBC}" srcOrd="0" destOrd="0" presId="urn:microsoft.com/office/officeart/2005/8/layout/bList2"/>
    <dgm:cxn modelId="{0C7AB229-0DDB-46F3-9E05-23A470ADB04C}" type="presOf" srcId="{506D40DF-1DDA-4B57-A73A-D890BDCEFFDB}" destId="{EA43BDB9-2A61-43B1-B230-E38D61F0575C}" srcOrd="1" destOrd="0" presId="urn:microsoft.com/office/officeart/2005/8/layout/bList2"/>
    <dgm:cxn modelId="{F8BDDD2B-C3B1-49FE-A982-F2B834273F12}" type="presOf" srcId="{6E2BFC27-6B07-445E-A937-481DFF73CE4F}" destId="{A0DE1420-2C3B-47D2-9E91-A0D29FD587D1}" srcOrd="0" destOrd="0" presId="urn:microsoft.com/office/officeart/2005/8/layout/bList2"/>
    <dgm:cxn modelId="{E928FA2E-C58A-41EA-B70B-243E2E78F9C0}" srcId="{1AF422A1-6E00-4C63-8239-155618A0FD95}" destId="{707223C4-11BA-487A-94B1-3E3F9C06E5D2}" srcOrd="0" destOrd="0" parTransId="{B27D3469-C84F-48E8-B390-6F60170F47C8}" sibTransId="{8D10A228-2F3B-4616-BAA9-6F41689A24A3}"/>
    <dgm:cxn modelId="{79B70B35-EA20-4A15-9376-01A73D5E1B4B}" srcId="{7776AC3A-66DB-4575-A7CC-CC3F9966BE16}" destId="{D343D74D-C406-46F0-ACEB-C00651551C13}" srcOrd="2" destOrd="0" parTransId="{CD8FFD3F-18C2-4EB0-B270-BD4663C6FB9E}" sibTransId="{C64AEB30-7F97-4655-93D9-8A1855574EAA}"/>
    <dgm:cxn modelId="{5C502138-D7F3-4A7E-A030-64CDAF8D0F2A}" type="presOf" srcId="{1AF422A1-6E00-4C63-8239-155618A0FD95}" destId="{3A4766FC-A8BD-40FA-9E60-C06696406ABB}" srcOrd="1" destOrd="0" presId="urn:microsoft.com/office/officeart/2005/8/layout/bList2"/>
    <dgm:cxn modelId="{86743F60-C6B5-4372-B5AD-05276E019FAD}" type="presOf" srcId="{7776AC3A-66DB-4575-A7CC-CC3F9966BE16}" destId="{9333BF10-3814-4892-8CA1-DDCF8FAF6B10}" srcOrd="0" destOrd="0" presId="urn:microsoft.com/office/officeart/2005/8/layout/bList2"/>
    <dgm:cxn modelId="{3301DD61-0FDE-4284-8019-2119A5311282}" type="presOf" srcId="{7F6B47B1-BCD1-4EDC-8D6D-84601867484F}" destId="{49AFB2E5-EA82-4168-B2A9-83B2BBB16AFF}" srcOrd="0" destOrd="0" presId="urn:microsoft.com/office/officeart/2005/8/layout/bList2"/>
    <dgm:cxn modelId="{2AF5E56F-A454-4B2C-BC4E-88ED94A388C9}" srcId="{D343D74D-C406-46F0-ACEB-C00651551C13}" destId="{F8A6B06E-5B06-4709-81E3-5244E77A088B}" srcOrd="0" destOrd="0" parTransId="{BDC149F9-F683-4C5F-84A5-F19D9616D36B}" sibTransId="{8EACAC99-7B02-4068-901B-6F362633AD82}"/>
    <dgm:cxn modelId="{EBAC8872-67B9-49C1-B390-A672F4CB8D6D}" type="presOf" srcId="{F8A6B06E-5B06-4709-81E3-5244E77A088B}" destId="{E7DD5B76-19E6-48E2-99EE-956F9C1CBB60}" srcOrd="0" destOrd="0" presId="urn:microsoft.com/office/officeart/2005/8/layout/bList2"/>
    <dgm:cxn modelId="{CBF2D173-603A-4AF6-BA31-963F07341900}" srcId="{7776AC3A-66DB-4575-A7CC-CC3F9966BE16}" destId="{506D40DF-1DDA-4B57-A73A-D890BDCEFFDB}" srcOrd="4" destOrd="0" parTransId="{FA2D39B6-10C9-4CC7-B906-775FA8A871CE}" sibTransId="{4230046A-8D6D-4175-A9C8-674D14298BF6}"/>
    <dgm:cxn modelId="{3331A47A-72E2-4FA8-A0D7-48FC943320E7}" srcId="{C084BCD8-488E-4EB1-81B8-3A8D8D196C55}" destId="{B84177B6-1F65-4BF2-9FF3-FDA4D2DB1B14}" srcOrd="0" destOrd="0" parTransId="{AF62665A-6EA2-4A47-86DB-85123096E2C0}" sibTransId="{F6521F7E-E0DE-4EC1-A3F4-7840E4368D26}"/>
    <dgm:cxn modelId="{3E7EE27C-3B8C-40CF-9B94-5609C0C535F6}" srcId="{7776AC3A-66DB-4575-A7CC-CC3F9966BE16}" destId="{8C123EAD-9FE9-464E-9BDE-8301767C8273}" srcOrd="3" destOrd="0" parTransId="{AFB39F78-1A35-4FE6-83B1-9040544598B1}" sibTransId="{01F9A293-DC6C-4548-94B4-021FDD5B8FCA}"/>
    <dgm:cxn modelId="{8A135180-CDC5-4AE1-AC42-1CC2F2E3C5C8}" type="presOf" srcId="{C64AEB30-7F97-4655-93D9-8A1855574EAA}" destId="{52B00D7A-9998-467A-A01B-EE2C90BD0AFE}" srcOrd="0" destOrd="0" presId="urn:microsoft.com/office/officeart/2005/8/layout/bList2"/>
    <dgm:cxn modelId="{87508A88-40A3-444F-947B-B21446C2E7F5}" srcId="{7776AC3A-66DB-4575-A7CC-CC3F9966BE16}" destId="{1AF422A1-6E00-4C63-8239-155618A0FD95}" srcOrd="1" destOrd="0" parTransId="{76622226-60A5-40ED-A1E8-AB9AF44BA338}" sibTransId="{222E16CD-50B3-42B0-9804-8ECD4C627B17}"/>
    <dgm:cxn modelId="{96F6B689-4638-4494-95D3-DC46DB38EBF7}" type="presOf" srcId="{A06673AE-D50C-4AF2-BD30-0C8C233B9AB2}" destId="{BD9E9E64-46BA-4678-A608-35B0DA7100B6}" srcOrd="0" destOrd="0" presId="urn:microsoft.com/office/officeart/2005/8/layout/bList2"/>
    <dgm:cxn modelId="{1F6D8E8A-F857-4997-BBA2-6493BB342DF1}" srcId="{7776AC3A-66DB-4575-A7CC-CC3F9966BE16}" destId="{A06673AE-D50C-4AF2-BD30-0C8C233B9AB2}" srcOrd="5" destOrd="0" parTransId="{9A687B0E-3DCF-4BB8-8F7F-A60262843957}" sibTransId="{ABB91D26-A151-4C5B-8AD0-B07965063BF3}"/>
    <dgm:cxn modelId="{A8D3689A-B464-4A4F-890B-F4322DB2A0EC}" type="presOf" srcId="{C084BCD8-488E-4EB1-81B8-3A8D8D196C55}" destId="{BDE305DB-F93F-4DEB-A68E-802B99B2D45E}" srcOrd="1" destOrd="0" presId="urn:microsoft.com/office/officeart/2005/8/layout/bList2"/>
    <dgm:cxn modelId="{063E4B9E-59B3-4DD5-9B20-B034F32CB27F}" type="presOf" srcId="{D343D74D-C406-46F0-ACEB-C00651551C13}" destId="{44DB7EDE-64BD-467E-B4A2-F7C33FF8F506}" srcOrd="1" destOrd="0" presId="urn:microsoft.com/office/officeart/2005/8/layout/bList2"/>
    <dgm:cxn modelId="{02036BA4-9C73-401E-9597-29BECBA6ACB8}" srcId="{A06673AE-D50C-4AF2-BD30-0C8C233B9AB2}" destId="{7F6B47B1-BCD1-4EDC-8D6D-84601867484F}" srcOrd="0" destOrd="0" parTransId="{EEDA20B9-3F4C-4C67-A0B8-CA7E189AB8A3}" sibTransId="{6CADCA85-4A99-4C2A-BB4B-70F3BEE325EC}"/>
    <dgm:cxn modelId="{3A9CACAF-7D26-4C4F-8177-43101551F945}" type="presOf" srcId="{25244B6C-FD0F-4D9A-8633-82895252A6A6}" destId="{57B7290B-119E-4DD1-85D6-9B9D2E343A51}" srcOrd="0" destOrd="0" presId="urn:microsoft.com/office/officeart/2005/8/layout/bList2"/>
    <dgm:cxn modelId="{819F0EBD-8EFA-495B-A8F2-DC858A90A0E1}" type="presOf" srcId="{B84177B6-1F65-4BF2-9FF3-FDA4D2DB1B14}" destId="{544011A1-E5C3-445E-BE6B-45F6CC65BAE8}" srcOrd="0" destOrd="0" presId="urn:microsoft.com/office/officeart/2005/8/layout/bList2"/>
    <dgm:cxn modelId="{D59112C6-CB3D-4C3C-B4E7-FAD092B07406}" type="presOf" srcId="{4230046A-8D6D-4175-A9C8-674D14298BF6}" destId="{406A7006-98D2-47C3-890C-2D078B5B77D3}" srcOrd="0" destOrd="0" presId="urn:microsoft.com/office/officeart/2005/8/layout/bList2"/>
    <dgm:cxn modelId="{D55CCCCA-CA49-42A6-9844-9AF47CAEC84A}" type="presOf" srcId="{8C123EAD-9FE9-464E-9BDE-8301767C8273}" destId="{1B3C5588-86A8-4A37-89DB-882AA6F5EE3D}" srcOrd="0" destOrd="0" presId="urn:microsoft.com/office/officeart/2005/8/layout/bList2"/>
    <dgm:cxn modelId="{C86D6CD5-E93C-4A14-AF0B-7E3C6DEC3E0B}" type="presOf" srcId="{A06673AE-D50C-4AF2-BD30-0C8C233B9AB2}" destId="{B558E78C-B7C8-42DA-876A-2E30E599584A}" srcOrd="1" destOrd="0" presId="urn:microsoft.com/office/officeart/2005/8/layout/bList2"/>
    <dgm:cxn modelId="{71DE5CD8-4EF1-4CD5-9B23-A757BEF93C8C}" type="presOf" srcId="{506D40DF-1DDA-4B57-A73A-D890BDCEFFDB}" destId="{4CDABF4D-5C36-46FA-BB71-9FE6A6B8239B}" srcOrd="0" destOrd="0" presId="urn:microsoft.com/office/officeart/2005/8/layout/bList2"/>
    <dgm:cxn modelId="{FD7A88D8-1E0D-4857-84DF-EA4AD3E6B967}" type="presOf" srcId="{E96F403E-6FA7-429F-93CC-361FB7473739}" destId="{B38F7C83-F5D4-4248-A964-5B13C88DC084}" srcOrd="0" destOrd="0" presId="urn:microsoft.com/office/officeart/2005/8/layout/bList2"/>
    <dgm:cxn modelId="{D275C2E5-5D7C-45D1-B5F9-6D513D2B6A29}" type="presOf" srcId="{8C123EAD-9FE9-464E-9BDE-8301767C8273}" destId="{811F6B66-D939-4FE0-B8F6-2A2DEDA79172}" srcOrd="1" destOrd="0" presId="urn:microsoft.com/office/officeart/2005/8/layout/bList2"/>
    <dgm:cxn modelId="{53FFEBE7-527F-48B9-B03B-6E752838B362}" type="presOf" srcId="{D343D74D-C406-46F0-ACEB-C00651551C13}" destId="{7297BBCE-A730-4CCB-8F60-F69203EEDA38}" srcOrd="0" destOrd="0" presId="urn:microsoft.com/office/officeart/2005/8/layout/bList2"/>
    <dgm:cxn modelId="{C716C2EF-A4D8-4C7F-AF24-6C9BE7ECD45C}" srcId="{7776AC3A-66DB-4575-A7CC-CC3F9966BE16}" destId="{C084BCD8-488E-4EB1-81B8-3A8D8D196C55}" srcOrd="0" destOrd="0" parTransId="{972444F4-AE4D-4DB8-AE9E-D7604505E60E}" sibTransId="{E96F403E-6FA7-429F-93CC-361FB7473739}"/>
    <dgm:cxn modelId="{881E711D-DFCF-416A-A989-C9D32F814258}" type="presParOf" srcId="{9333BF10-3814-4892-8CA1-DDCF8FAF6B10}" destId="{AA663791-86AE-4EEE-BB1A-B9CC3393A368}" srcOrd="0" destOrd="0" presId="urn:microsoft.com/office/officeart/2005/8/layout/bList2"/>
    <dgm:cxn modelId="{1AB1A68A-0E58-4178-A6C3-E7743EE14D31}" type="presParOf" srcId="{AA663791-86AE-4EEE-BB1A-B9CC3393A368}" destId="{544011A1-E5C3-445E-BE6B-45F6CC65BAE8}" srcOrd="0" destOrd="0" presId="urn:microsoft.com/office/officeart/2005/8/layout/bList2"/>
    <dgm:cxn modelId="{AFECF0E6-A85D-47BA-A4E1-C173BE387CBA}" type="presParOf" srcId="{AA663791-86AE-4EEE-BB1A-B9CC3393A368}" destId="{4C1DEFBF-FAD3-4779-8CF7-E3BE6B567DBC}" srcOrd="1" destOrd="0" presId="urn:microsoft.com/office/officeart/2005/8/layout/bList2"/>
    <dgm:cxn modelId="{C9DB0BB0-ADE6-4F09-A093-695E9D56A1C4}" type="presParOf" srcId="{AA663791-86AE-4EEE-BB1A-B9CC3393A368}" destId="{BDE305DB-F93F-4DEB-A68E-802B99B2D45E}" srcOrd="2" destOrd="0" presId="urn:microsoft.com/office/officeart/2005/8/layout/bList2"/>
    <dgm:cxn modelId="{D798809A-FB6D-461F-B865-7B7475A91AB4}" type="presParOf" srcId="{AA663791-86AE-4EEE-BB1A-B9CC3393A368}" destId="{403EBC36-B498-4402-ACD0-3ECAEC721FDD}" srcOrd="3" destOrd="0" presId="urn:microsoft.com/office/officeart/2005/8/layout/bList2"/>
    <dgm:cxn modelId="{C025AAA7-625F-4689-B681-49B4A59F4B68}" type="presParOf" srcId="{9333BF10-3814-4892-8CA1-DDCF8FAF6B10}" destId="{B38F7C83-F5D4-4248-A964-5B13C88DC084}" srcOrd="1" destOrd="0" presId="urn:microsoft.com/office/officeart/2005/8/layout/bList2"/>
    <dgm:cxn modelId="{8C4D0B6F-EA5A-484F-A572-EAF3AAECEA6C}" type="presParOf" srcId="{9333BF10-3814-4892-8CA1-DDCF8FAF6B10}" destId="{D0262CA4-A94D-440D-9B66-8A365FAF71BE}" srcOrd="2" destOrd="0" presId="urn:microsoft.com/office/officeart/2005/8/layout/bList2"/>
    <dgm:cxn modelId="{5BE447F3-039F-4F65-8C16-2BE8158B711B}" type="presParOf" srcId="{D0262CA4-A94D-440D-9B66-8A365FAF71BE}" destId="{2E6D660D-02F9-4CAB-95AB-F2A6966F132A}" srcOrd="0" destOrd="0" presId="urn:microsoft.com/office/officeart/2005/8/layout/bList2"/>
    <dgm:cxn modelId="{D19E3DEA-9C84-4BA0-A13F-D32464633807}" type="presParOf" srcId="{D0262CA4-A94D-440D-9B66-8A365FAF71BE}" destId="{70234FA0-4D1F-4DCA-B288-62A863DA6F56}" srcOrd="1" destOrd="0" presId="urn:microsoft.com/office/officeart/2005/8/layout/bList2"/>
    <dgm:cxn modelId="{F515427F-6D94-4039-97B3-862EF9EDE35E}" type="presParOf" srcId="{D0262CA4-A94D-440D-9B66-8A365FAF71BE}" destId="{3A4766FC-A8BD-40FA-9E60-C06696406ABB}" srcOrd="2" destOrd="0" presId="urn:microsoft.com/office/officeart/2005/8/layout/bList2"/>
    <dgm:cxn modelId="{8C0F57F3-CAAC-4350-B9D9-19330837E22B}" type="presParOf" srcId="{D0262CA4-A94D-440D-9B66-8A365FAF71BE}" destId="{DDD40063-D239-44FA-A8D3-5D872604C0E3}" srcOrd="3" destOrd="0" presId="urn:microsoft.com/office/officeart/2005/8/layout/bList2"/>
    <dgm:cxn modelId="{41826794-D3D4-4312-9296-E9790DEF8F92}" type="presParOf" srcId="{9333BF10-3814-4892-8CA1-DDCF8FAF6B10}" destId="{10B420AD-07A4-477A-9F8A-85BA6C8942B8}" srcOrd="3" destOrd="0" presId="urn:microsoft.com/office/officeart/2005/8/layout/bList2"/>
    <dgm:cxn modelId="{C019380B-E32B-4B7C-ACAE-3BB7074DDE3F}" type="presParOf" srcId="{9333BF10-3814-4892-8CA1-DDCF8FAF6B10}" destId="{54B0532B-B6B9-4727-B2B6-3522653F5112}" srcOrd="4" destOrd="0" presId="urn:microsoft.com/office/officeart/2005/8/layout/bList2"/>
    <dgm:cxn modelId="{D955D60D-0D63-449E-8679-86090516FD56}" type="presParOf" srcId="{54B0532B-B6B9-4727-B2B6-3522653F5112}" destId="{E7DD5B76-19E6-48E2-99EE-956F9C1CBB60}" srcOrd="0" destOrd="0" presId="urn:microsoft.com/office/officeart/2005/8/layout/bList2"/>
    <dgm:cxn modelId="{C89F6C49-A6E3-4658-93E5-4D3755F23434}" type="presParOf" srcId="{54B0532B-B6B9-4727-B2B6-3522653F5112}" destId="{7297BBCE-A730-4CCB-8F60-F69203EEDA38}" srcOrd="1" destOrd="0" presId="urn:microsoft.com/office/officeart/2005/8/layout/bList2"/>
    <dgm:cxn modelId="{17AAC4FF-9BEA-4DE3-8391-3FF9000BF1F3}" type="presParOf" srcId="{54B0532B-B6B9-4727-B2B6-3522653F5112}" destId="{44DB7EDE-64BD-467E-B4A2-F7C33FF8F506}" srcOrd="2" destOrd="0" presId="urn:microsoft.com/office/officeart/2005/8/layout/bList2"/>
    <dgm:cxn modelId="{000A138F-2E3F-487A-86DD-D603BAE31F0E}" type="presParOf" srcId="{54B0532B-B6B9-4727-B2B6-3522653F5112}" destId="{AF72982B-35B9-4096-B83B-A39554D70A7B}" srcOrd="3" destOrd="0" presId="urn:microsoft.com/office/officeart/2005/8/layout/bList2"/>
    <dgm:cxn modelId="{A5EBB112-52C1-47BE-990D-4A445CE9C9AF}" type="presParOf" srcId="{9333BF10-3814-4892-8CA1-DDCF8FAF6B10}" destId="{52B00D7A-9998-467A-A01B-EE2C90BD0AFE}" srcOrd="5" destOrd="0" presId="urn:microsoft.com/office/officeart/2005/8/layout/bList2"/>
    <dgm:cxn modelId="{7581D9A5-DC6F-4189-A699-928ECD0B7537}" type="presParOf" srcId="{9333BF10-3814-4892-8CA1-DDCF8FAF6B10}" destId="{E02BFE6C-7C47-48B2-822B-79A6272158B0}" srcOrd="6" destOrd="0" presId="urn:microsoft.com/office/officeart/2005/8/layout/bList2"/>
    <dgm:cxn modelId="{F78EA363-876C-4968-BABD-F19A77C48438}" type="presParOf" srcId="{E02BFE6C-7C47-48B2-822B-79A6272158B0}" destId="{57B7290B-119E-4DD1-85D6-9B9D2E343A51}" srcOrd="0" destOrd="0" presId="urn:microsoft.com/office/officeart/2005/8/layout/bList2"/>
    <dgm:cxn modelId="{942BDCAA-3983-4C6B-9ACB-B3DF9C6D25E3}" type="presParOf" srcId="{E02BFE6C-7C47-48B2-822B-79A6272158B0}" destId="{1B3C5588-86A8-4A37-89DB-882AA6F5EE3D}" srcOrd="1" destOrd="0" presId="urn:microsoft.com/office/officeart/2005/8/layout/bList2"/>
    <dgm:cxn modelId="{88377DF8-96BA-4427-8F58-2104398F0F64}" type="presParOf" srcId="{E02BFE6C-7C47-48B2-822B-79A6272158B0}" destId="{811F6B66-D939-4FE0-B8F6-2A2DEDA79172}" srcOrd="2" destOrd="0" presId="urn:microsoft.com/office/officeart/2005/8/layout/bList2"/>
    <dgm:cxn modelId="{195302FD-00B0-4DE4-B10C-CA678AEEE84A}" type="presParOf" srcId="{E02BFE6C-7C47-48B2-822B-79A6272158B0}" destId="{AEC64D54-81D7-4A2F-9D07-1C90D50F78F8}" srcOrd="3" destOrd="0" presId="urn:microsoft.com/office/officeart/2005/8/layout/bList2"/>
    <dgm:cxn modelId="{D1E9B5FB-FCB8-4FFB-9CDE-1B58D4CC530E}" type="presParOf" srcId="{9333BF10-3814-4892-8CA1-DDCF8FAF6B10}" destId="{978F3CA9-9EA6-4DE3-909D-FE6E6157C93C}" srcOrd="7" destOrd="0" presId="urn:microsoft.com/office/officeart/2005/8/layout/bList2"/>
    <dgm:cxn modelId="{CD3EABA0-C8EA-4056-96D4-7523F71FE8AC}" type="presParOf" srcId="{9333BF10-3814-4892-8CA1-DDCF8FAF6B10}" destId="{F5E209B5-160E-4647-B71F-0B8A68FC85CA}" srcOrd="8" destOrd="0" presId="urn:microsoft.com/office/officeart/2005/8/layout/bList2"/>
    <dgm:cxn modelId="{29DC26C2-459C-430B-999F-961B573D2AFF}" type="presParOf" srcId="{F5E209B5-160E-4647-B71F-0B8A68FC85CA}" destId="{A0DE1420-2C3B-47D2-9E91-A0D29FD587D1}" srcOrd="0" destOrd="0" presId="urn:microsoft.com/office/officeart/2005/8/layout/bList2"/>
    <dgm:cxn modelId="{E3AFCE4A-BAE4-4D02-8D09-7A7DEFF54410}" type="presParOf" srcId="{F5E209B5-160E-4647-B71F-0B8A68FC85CA}" destId="{4CDABF4D-5C36-46FA-BB71-9FE6A6B8239B}" srcOrd="1" destOrd="0" presId="urn:microsoft.com/office/officeart/2005/8/layout/bList2"/>
    <dgm:cxn modelId="{F5D722DB-261F-468B-8CA4-E6FB13741C71}" type="presParOf" srcId="{F5E209B5-160E-4647-B71F-0B8A68FC85CA}" destId="{EA43BDB9-2A61-43B1-B230-E38D61F0575C}" srcOrd="2" destOrd="0" presId="urn:microsoft.com/office/officeart/2005/8/layout/bList2"/>
    <dgm:cxn modelId="{5E827892-6C88-460B-B0AE-C34837885163}" type="presParOf" srcId="{F5E209B5-160E-4647-B71F-0B8A68FC85CA}" destId="{EDAA3F06-3AC2-4CEF-B33A-FBDC0AEDC1E8}" srcOrd="3" destOrd="0" presId="urn:microsoft.com/office/officeart/2005/8/layout/bList2"/>
    <dgm:cxn modelId="{4380BFB8-7D47-4685-8F2D-E219CE67B2EC}" type="presParOf" srcId="{9333BF10-3814-4892-8CA1-DDCF8FAF6B10}" destId="{406A7006-98D2-47C3-890C-2D078B5B77D3}" srcOrd="9" destOrd="0" presId="urn:microsoft.com/office/officeart/2005/8/layout/bList2"/>
    <dgm:cxn modelId="{31D03FF1-1519-4EDE-A011-85D1ECA594AD}" type="presParOf" srcId="{9333BF10-3814-4892-8CA1-DDCF8FAF6B10}" destId="{D64A3548-67B9-4C47-807A-F3D8D4C6638C}" srcOrd="10" destOrd="0" presId="urn:microsoft.com/office/officeart/2005/8/layout/bList2"/>
    <dgm:cxn modelId="{D3C8A7F7-34AA-4491-BB65-8F6AFF9B40C7}" type="presParOf" srcId="{D64A3548-67B9-4C47-807A-F3D8D4C6638C}" destId="{49AFB2E5-EA82-4168-B2A9-83B2BBB16AFF}" srcOrd="0" destOrd="0" presId="urn:microsoft.com/office/officeart/2005/8/layout/bList2"/>
    <dgm:cxn modelId="{4353A493-48A7-4071-977C-C68E68660D07}" type="presParOf" srcId="{D64A3548-67B9-4C47-807A-F3D8D4C6638C}" destId="{BD9E9E64-46BA-4678-A608-35B0DA7100B6}" srcOrd="1" destOrd="0" presId="urn:microsoft.com/office/officeart/2005/8/layout/bList2"/>
    <dgm:cxn modelId="{3F1BA873-474A-4326-AA9D-F07F590937C8}" type="presParOf" srcId="{D64A3548-67B9-4C47-807A-F3D8D4C6638C}" destId="{B558E78C-B7C8-42DA-876A-2E30E599584A}" srcOrd="2" destOrd="0" presId="urn:microsoft.com/office/officeart/2005/8/layout/bList2"/>
    <dgm:cxn modelId="{CD1BECC7-B136-467E-BCFB-B1431965A7B8}" type="presParOf" srcId="{D64A3548-67B9-4C47-807A-F3D8D4C6638C}" destId="{5B429FDE-DB76-48CA-9168-5CB47DA7637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11D18E-7124-441E-9428-610CAF78104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8369132-FBFB-42C5-B40A-D2BFB125DA0C}">
      <dgm:prSet phldrT="[Texto]"/>
      <dgm:spPr>
        <a:solidFill>
          <a:srgbClr val="FFCC00"/>
        </a:solidFill>
      </dgm:spPr>
      <dgm:t>
        <a:bodyPr/>
        <a:lstStyle/>
        <a:p>
          <a:r>
            <a:rPr lang="es-MX" dirty="0"/>
            <a:t>ASPECTO</a:t>
          </a:r>
        </a:p>
      </dgm:t>
    </dgm:pt>
    <dgm:pt modelId="{F95EE75E-C020-440C-B296-B8A4D7C3529E}" type="parTrans" cxnId="{5667BB55-94D2-4C32-A504-C614B03A7E93}">
      <dgm:prSet/>
      <dgm:spPr/>
      <dgm:t>
        <a:bodyPr/>
        <a:lstStyle/>
        <a:p>
          <a:endParaRPr lang="es-MX"/>
        </a:p>
      </dgm:t>
    </dgm:pt>
    <dgm:pt modelId="{7991EB99-6D8A-4C27-8EF2-8173C8C0CE5D}" type="sibTrans" cxnId="{5667BB55-94D2-4C32-A504-C614B03A7E93}">
      <dgm:prSet/>
      <dgm:spPr/>
      <dgm:t>
        <a:bodyPr/>
        <a:lstStyle/>
        <a:p>
          <a:endParaRPr lang="es-MX"/>
        </a:p>
      </dgm:t>
    </dgm:pt>
    <dgm:pt modelId="{B5C5146F-2D4B-4A96-A56C-13EA15AF2A8F}">
      <dgm:prSet phldrT="[Texto]"/>
      <dgm:spPr/>
      <dgm:t>
        <a:bodyPr/>
        <a:lstStyle/>
        <a:p>
          <a:r>
            <a:rPr lang="es-MX" dirty="0"/>
            <a:t>Acceso al codigo fuente</a:t>
          </a:r>
        </a:p>
      </dgm:t>
    </dgm:pt>
    <dgm:pt modelId="{AE362904-D1E0-46FE-804B-F33EF1294DE0}" type="parTrans" cxnId="{318709A2-9DBF-4BF9-B5CA-71721B5A5F5F}">
      <dgm:prSet/>
      <dgm:spPr/>
      <dgm:t>
        <a:bodyPr/>
        <a:lstStyle/>
        <a:p>
          <a:endParaRPr lang="es-MX"/>
        </a:p>
      </dgm:t>
    </dgm:pt>
    <dgm:pt modelId="{D72FB591-0C3F-4B96-86B6-C87F6F7D1DE8}" type="sibTrans" cxnId="{318709A2-9DBF-4BF9-B5CA-71721B5A5F5F}">
      <dgm:prSet/>
      <dgm:spPr/>
      <dgm:t>
        <a:bodyPr/>
        <a:lstStyle/>
        <a:p>
          <a:endParaRPr lang="es-MX"/>
        </a:p>
      </dgm:t>
    </dgm:pt>
    <dgm:pt modelId="{DD35BA8E-1EBC-482A-B000-794C9AC55864}">
      <dgm:prSet phldrT="[Texto]"/>
      <dgm:spPr/>
      <dgm:t>
        <a:bodyPr/>
        <a:lstStyle/>
        <a:p>
          <a:r>
            <a:rPr lang="es-MX" dirty="0"/>
            <a:t>Cobertura de pruebas</a:t>
          </a:r>
        </a:p>
      </dgm:t>
    </dgm:pt>
    <dgm:pt modelId="{3D23EE99-EE54-4FD5-8E3E-CD16B6382995}" type="parTrans" cxnId="{0609A091-576D-463A-AD2B-663920B16D07}">
      <dgm:prSet/>
      <dgm:spPr/>
      <dgm:t>
        <a:bodyPr/>
        <a:lstStyle/>
        <a:p>
          <a:endParaRPr lang="es-MX"/>
        </a:p>
      </dgm:t>
    </dgm:pt>
    <dgm:pt modelId="{0AA1C1EC-608F-4C9B-9409-ED717F75FC0B}" type="sibTrans" cxnId="{0609A091-576D-463A-AD2B-663920B16D07}">
      <dgm:prSet/>
      <dgm:spPr/>
      <dgm:t>
        <a:bodyPr/>
        <a:lstStyle/>
        <a:p>
          <a:endParaRPr lang="es-MX"/>
        </a:p>
      </dgm:t>
    </dgm:pt>
    <dgm:pt modelId="{767B781D-A9E2-4482-A778-169BB0027B68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dirty="0"/>
            <a:t>PRUEBAS DE CAJA GRIS</a:t>
          </a:r>
        </a:p>
      </dgm:t>
    </dgm:pt>
    <dgm:pt modelId="{21B4DA35-FAB6-4AFB-9BC9-603ABCC3140C}" type="parTrans" cxnId="{80CDEE33-A252-471A-B20E-4840967616FE}">
      <dgm:prSet/>
      <dgm:spPr/>
      <dgm:t>
        <a:bodyPr/>
        <a:lstStyle/>
        <a:p>
          <a:endParaRPr lang="es-MX"/>
        </a:p>
      </dgm:t>
    </dgm:pt>
    <dgm:pt modelId="{737F3214-F525-43C5-A91E-E039E2D174F7}" type="sibTrans" cxnId="{80CDEE33-A252-471A-B20E-4840967616FE}">
      <dgm:prSet/>
      <dgm:spPr/>
      <dgm:t>
        <a:bodyPr/>
        <a:lstStyle/>
        <a:p>
          <a:endParaRPr lang="es-MX"/>
        </a:p>
      </dgm:t>
    </dgm:pt>
    <dgm:pt modelId="{811874E5-2D48-4214-AC6F-4BCF06205343}">
      <dgm:prSet phldrT="[Texto]"/>
      <dgm:spPr/>
      <dgm:t>
        <a:bodyPr/>
        <a:lstStyle/>
        <a:p>
          <a:r>
            <a:rPr lang="es-MX" dirty="0"/>
            <a:t>Alta</a:t>
          </a:r>
        </a:p>
      </dgm:t>
    </dgm:pt>
    <dgm:pt modelId="{385A4364-7130-410E-A4A7-2D8CDD1A3DAA}" type="parTrans" cxnId="{4D67EDD4-51B9-4C52-8CF7-FB141D5454E0}">
      <dgm:prSet/>
      <dgm:spPr/>
      <dgm:t>
        <a:bodyPr/>
        <a:lstStyle/>
        <a:p>
          <a:endParaRPr lang="es-MX"/>
        </a:p>
      </dgm:t>
    </dgm:pt>
    <dgm:pt modelId="{6E7BA48A-9E7A-4533-9EE2-6770458F8585}" type="sibTrans" cxnId="{4D67EDD4-51B9-4C52-8CF7-FB141D5454E0}">
      <dgm:prSet/>
      <dgm:spPr/>
      <dgm:t>
        <a:bodyPr/>
        <a:lstStyle/>
        <a:p>
          <a:endParaRPr lang="es-MX"/>
        </a:p>
      </dgm:t>
    </dgm:pt>
    <dgm:pt modelId="{DC41C43F-9285-4661-A682-47A632940D2A}">
      <dgm:prSet phldrT="[Texto]"/>
      <dgm:spPr/>
      <dgm:t>
        <a:bodyPr/>
        <a:lstStyle/>
        <a:p>
          <a:r>
            <a:rPr lang="es-MX" dirty="0"/>
            <a:t>Basado en el conocimiento interno</a:t>
          </a:r>
        </a:p>
      </dgm:t>
    </dgm:pt>
    <dgm:pt modelId="{7B4EA3AB-1C71-4C2E-9808-78DF74C8913A}" type="parTrans" cxnId="{794550C6-C5B2-42E9-AF00-F57B6E1774EA}">
      <dgm:prSet/>
      <dgm:spPr/>
      <dgm:t>
        <a:bodyPr/>
        <a:lstStyle/>
        <a:p>
          <a:endParaRPr lang="es-MX"/>
        </a:p>
      </dgm:t>
    </dgm:pt>
    <dgm:pt modelId="{337530A5-CCE9-471E-AC28-58DE7634BB3C}" type="sibTrans" cxnId="{794550C6-C5B2-42E9-AF00-F57B6E1774EA}">
      <dgm:prSet/>
      <dgm:spPr/>
      <dgm:t>
        <a:bodyPr/>
        <a:lstStyle/>
        <a:p>
          <a:endParaRPr lang="es-MX"/>
        </a:p>
      </dgm:t>
    </dgm:pt>
    <dgm:pt modelId="{8E470F48-2B6D-41FD-8908-AF43F17F353D}">
      <dgm:prSet phldrT="[Texto]"/>
      <dgm:spPr>
        <a:solidFill>
          <a:schemeClr val="bg1"/>
        </a:solidFill>
      </dgm:spPr>
      <dgm:t>
        <a:bodyPr/>
        <a:lstStyle/>
        <a:p>
          <a:r>
            <a:rPr lang="es-MX" dirty="0"/>
            <a:t>PRUEBAS DE CAJA BLANCA</a:t>
          </a:r>
        </a:p>
      </dgm:t>
    </dgm:pt>
    <dgm:pt modelId="{4E112B56-6921-4FF1-AC1A-F8D1FC775723}" type="parTrans" cxnId="{4946EAB7-7E34-4CDA-B6C2-CE9015F7C6E0}">
      <dgm:prSet/>
      <dgm:spPr/>
      <dgm:t>
        <a:bodyPr/>
        <a:lstStyle/>
        <a:p>
          <a:endParaRPr lang="es-MX"/>
        </a:p>
      </dgm:t>
    </dgm:pt>
    <dgm:pt modelId="{BF4BE0EC-67EE-4351-8767-BEE2DB248AFA}" type="sibTrans" cxnId="{4946EAB7-7E34-4CDA-B6C2-CE9015F7C6E0}">
      <dgm:prSet/>
      <dgm:spPr/>
      <dgm:t>
        <a:bodyPr/>
        <a:lstStyle/>
        <a:p>
          <a:endParaRPr lang="es-MX"/>
        </a:p>
      </dgm:t>
    </dgm:pt>
    <dgm:pt modelId="{65E533C9-E282-446D-8C29-8F49B061527B}">
      <dgm:prSet phldrT="[Texto]"/>
      <dgm:spPr/>
      <dgm:t>
        <a:bodyPr/>
        <a:lstStyle/>
        <a:p>
          <a:r>
            <a:rPr lang="es-MX" dirty="0"/>
            <a:t>Alta</a:t>
          </a:r>
        </a:p>
      </dgm:t>
    </dgm:pt>
    <dgm:pt modelId="{57EE20D9-F792-4275-B6D5-A55DD93C953B}" type="parTrans" cxnId="{6C9B0825-0080-4703-8D0E-0D0EC59F9FEB}">
      <dgm:prSet/>
      <dgm:spPr/>
      <dgm:t>
        <a:bodyPr/>
        <a:lstStyle/>
        <a:p>
          <a:endParaRPr lang="es-MX"/>
        </a:p>
      </dgm:t>
    </dgm:pt>
    <dgm:pt modelId="{506290AD-F9F4-4969-B4B2-05944217210B}" type="sibTrans" cxnId="{6C9B0825-0080-4703-8D0E-0D0EC59F9FEB}">
      <dgm:prSet/>
      <dgm:spPr/>
      <dgm:t>
        <a:bodyPr/>
        <a:lstStyle/>
        <a:p>
          <a:endParaRPr lang="es-MX"/>
        </a:p>
      </dgm:t>
    </dgm:pt>
    <dgm:pt modelId="{F3138AE8-0AB8-475E-97E3-0FB82992D428}">
      <dgm:prSet phldrT="[Texto]"/>
      <dgm:spPr/>
      <dgm:t>
        <a:bodyPr/>
        <a:lstStyle/>
        <a:p>
          <a:r>
            <a:rPr lang="es-MX" dirty="0"/>
            <a:t>Basado en la estructura interna</a:t>
          </a:r>
        </a:p>
      </dgm:t>
    </dgm:pt>
    <dgm:pt modelId="{6026FC6C-D3A4-4F42-90DA-C4AB7F1E0F83}" type="parTrans" cxnId="{B95D328B-64A2-41D2-9F62-4FEC59A80043}">
      <dgm:prSet/>
      <dgm:spPr/>
      <dgm:t>
        <a:bodyPr/>
        <a:lstStyle/>
        <a:p>
          <a:endParaRPr lang="es-MX"/>
        </a:p>
      </dgm:t>
    </dgm:pt>
    <dgm:pt modelId="{12A4DC0D-7F44-483A-9B2A-DEB2E7D7973B}" type="sibTrans" cxnId="{B95D328B-64A2-41D2-9F62-4FEC59A80043}">
      <dgm:prSet/>
      <dgm:spPr/>
      <dgm:t>
        <a:bodyPr/>
        <a:lstStyle/>
        <a:p>
          <a:endParaRPr lang="es-MX"/>
        </a:p>
      </dgm:t>
    </dgm:pt>
    <dgm:pt modelId="{899ACB23-6580-408D-A6DE-DB2644B51B2E}">
      <dgm:prSet phldrT="[Texto]"/>
      <dgm:spPr/>
      <dgm:t>
        <a:bodyPr/>
        <a:lstStyle/>
        <a:p>
          <a:r>
            <a:rPr lang="es-MX" dirty="0"/>
            <a:t>No</a:t>
          </a:r>
        </a:p>
      </dgm:t>
    </dgm:pt>
    <dgm:pt modelId="{D0914F2F-F5B5-48A5-9EE5-AA79499AA99A}" type="parTrans" cxnId="{1293BF75-7D78-4F0C-B4A1-E33DAEA432E2}">
      <dgm:prSet/>
      <dgm:spPr/>
      <dgm:t>
        <a:bodyPr/>
        <a:lstStyle/>
        <a:p>
          <a:endParaRPr lang="es-MX"/>
        </a:p>
      </dgm:t>
    </dgm:pt>
    <dgm:pt modelId="{5E1BC570-1933-4ACE-A28B-879D7D9EA069}" type="sibTrans" cxnId="{1293BF75-7D78-4F0C-B4A1-E33DAEA432E2}">
      <dgm:prSet/>
      <dgm:spPr/>
      <dgm:t>
        <a:bodyPr/>
        <a:lstStyle/>
        <a:p>
          <a:endParaRPr lang="es-MX"/>
        </a:p>
      </dgm:t>
    </dgm:pt>
    <dgm:pt modelId="{D69E55FC-4170-47B5-BC3B-3DDB40AD29B2}">
      <dgm:prSet phldrT="[Texto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s-MX" dirty="0"/>
            <a:t>PRUEBAS DE CAJA NEGRA</a:t>
          </a:r>
        </a:p>
      </dgm:t>
    </dgm:pt>
    <dgm:pt modelId="{37EAB945-7968-4560-8362-519C019EE58E}" type="parTrans" cxnId="{16E57893-06C2-4B3C-9979-06F4F651946C}">
      <dgm:prSet/>
      <dgm:spPr/>
      <dgm:t>
        <a:bodyPr/>
        <a:lstStyle/>
        <a:p>
          <a:endParaRPr lang="es-MX"/>
        </a:p>
      </dgm:t>
    </dgm:pt>
    <dgm:pt modelId="{D8ED1FD0-C0E7-4DF9-8D37-8139724893C2}" type="sibTrans" cxnId="{16E57893-06C2-4B3C-9979-06F4F651946C}">
      <dgm:prSet/>
      <dgm:spPr/>
      <dgm:t>
        <a:bodyPr/>
        <a:lstStyle/>
        <a:p>
          <a:endParaRPr lang="es-MX"/>
        </a:p>
      </dgm:t>
    </dgm:pt>
    <dgm:pt modelId="{2A4D5952-73BB-4C2C-B9A6-6A9C9377A762}">
      <dgm:prSet phldrT="[Texto]"/>
      <dgm:spPr/>
      <dgm:t>
        <a:bodyPr/>
        <a:lstStyle/>
        <a:p>
          <a:r>
            <a:rPr lang="es-MX" dirty="0"/>
            <a:t>Diseño de casos de prueba</a:t>
          </a:r>
        </a:p>
      </dgm:t>
    </dgm:pt>
    <dgm:pt modelId="{4E4B7373-E1F2-49FE-B3BD-E6F15021890E}" type="parTrans" cxnId="{78780D8C-3129-49DA-8610-64DBC80DB626}">
      <dgm:prSet/>
      <dgm:spPr/>
      <dgm:t>
        <a:bodyPr/>
        <a:lstStyle/>
        <a:p>
          <a:endParaRPr lang="es-MX"/>
        </a:p>
      </dgm:t>
    </dgm:pt>
    <dgm:pt modelId="{1665A117-3527-4C60-95F7-6D9EE9C7A2E8}" type="sibTrans" cxnId="{78780D8C-3129-49DA-8610-64DBC80DB626}">
      <dgm:prSet/>
      <dgm:spPr/>
      <dgm:t>
        <a:bodyPr/>
        <a:lstStyle/>
        <a:p>
          <a:endParaRPr lang="es-MX"/>
        </a:p>
      </dgm:t>
    </dgm:pt>
    <dgm:pt modelId="{A51E2DC3-CB17-4E25-9C30-71383EACA40D}">
      <dgm:prSet phldrT="[Texto]"/>
      <dgm:spPr/>
      <dgm:t>
        <a:bodyPr/>
        <a:lstStyle/>
        <a:p>
          <a:r>
            <a:rPr lang="es-MX" dirty="0"/>
            <a:t>Complejidad</a:t>
          </a:r>
        </a:p>
      </dgm:t>
    </dgm:pt>
    <dgm:pt modelId="{9790B910-2E09-4904-9EC8-14256573BCD8}" type="parTrans" cxnId="{65A31123-28CF-4482-B64D-50569ACF5121}">
      <dgm:prSet/>
      <dgm:spPr/>
      <dgm:t>
        <a:bodyPr/>
        <a:lstStyle/>
        <a:p>
          <a:endParaRPr lang="es-MX"/>
        </a:p>
      </dgm:t>
    </dgm:pt>
    <dgm:pt modelId="{7586CAF1-E463-4EA7-8D9B-18A4B279F930}" type="sibTrans" cxnId="{65A31123-28CF-4482-B64D-50569ACF5121}">
      <dgm:prSet/>
      <dgm:spPr/>
      <dgm:t>
        <a:bodyPr/>
        <a:lstStyle/>
        <a:p>
          <a:endParaRPr lang="es-MX"/>
        </a:p>
      </dgm:t>
    </dgm:pt>
    <dgm:pt modelId="{7B3BBE0D-C754-4D17-9188-C2B945CD2933}">
      <dgm:prSet phldrT="[Texto]"/>
      <dgm:spPr/>
      <dgm:t>
        <a:bodyPr/>
        <a:lstStyle/>
        <a:p>
          <a:r>
            <a:rPr lang="es-MX" dirty="0"/>
            <a:t>Detecta</a:t>
          </a:r>
        </a:p>
      </dgm:t>
    </dgm:pt>
    <dgm:pt modelId="{00C551E5-C2BA-41A5-B227-5AFCE82899AD}" type="parTrans" cxnId="{6A509AAD-17EA-4744-A642-3CB324B2BEA1}">
      <dgm:prSet/>
      <dgm:spPr/>
      <dgm:t>
        <a:bodyPr/>
        <a:lstStyle/>
        <a:p>
          <a:endParaRPr lang="es-MX"/>
        </a:p>
      </dgm:t>
    </dgm:pt>
    <dgm:pt modelId="{CBC0B068-71F6-49E5-976D-61D34A315C7E}" type="sibTrans" cxnId="{6A509AAD-17EA-4744-A642-3CB324B2BEA1}">
      <dgm:prSet/>
      <dgm:spPr/>
      <dgm:t>
        <a:bodyPr/>
        <a:lstStyle/>
        <a:p>
          <a:endParaRPr lang="es-MX"/>
        </a:p>
      </dgm:t>
    </dgm:pt>
    <dgm:pt modelId="{F9C6CAE8-D2B0-412E-8BDE-894EB2B81FF3}">
      <dgm:prSet phldrT="[Texto]"/>
      <dgm:spPr/>
      <dgm:t>
        <a:bodyPr/>
        <a:lstStyle/>
        <a:p>
          <a:r>
            <a:rPr lang="es-MX" dirty="0"/>
            <a:t>Media a Alta</a:t>
          </a:r>
        </a:p>
      </dgm:t>
    </dgm:pt>
    <dgm:pt modelId="{970C78BA-E590-43AA-91DF-CC54BBA86805}" type="parTrans" cxnId="{9B4BFEB0-54B8-4335-ACAA-8E98EB5891D1}">
      <dgm:prSet/>
      <dgm:spPr/>
      <dgm:t>
        <a:bodyPr/>
        <a:lstStyle/>
        <a:p>
          <a:endParaRPr lang="es-MX"/>
        </a:p>
      </dgm:t>
    </dgm:pt>
    <dgm:pt modelId="{1CA71744-8F7C-4038-B9FB-DF1F54825E52}" type="sibTrans" cxnId="{9B4BFEB0-54B8-4335-ACAA-8E98EB5891D1}">
      <dgm:prSet/>
      <dgm:spPr/>
      <dgm:t>
        <a:bodyPr/>
        <a:lstStyle/>
        <a:p>
          <a:endParaRPr lang="es-MX"/>
        </a:p>
      </dgm:t>
    </dgm:pt>
    <dgm:pt modelId="{334B16B3-F90F-4AD6-A3CE-FFBC3FE9A6D0}">
      <dgm:prSet phldrT="[Texto]"/>
      <dgm:spPr/>
      <dgm:t>
        <a:bodyPr/>
        <a:lstStyle/>
        <a:p>
          <a:r>
            <a:rPr lang="es-MX" dirty="0"/>
            <a:t>Errores lógicos y de diseño</a:t>
          </a:r>
        </a:p>
        <a:p>
          <a:endParaRPr lang="es-MX" dirty="0"/>
        </a:p>
      </dgm:t>
    </dgm:pt>
    <dgm:pt modelId="{FE3F12B2-90F6-4B02-9615-7E517CCAF0EE}" type="parTrans" cxnId="{5283F00E-DB81-43B5-ADBA-926F99DAF6C0}">
      <dgm:prSet/>
      <dgm:spPr/>
      <dgm:t>
        <a:bodyPr/>
        <a:lstStyle/>
        <a:p>
          <a:endParaRPr lang="es-MX"/>
        </a:p>
      </dgm:t>
    </dgm:pt>
    <dgm:pt modelId="{36179E7A-7E37-49A5-9CB8-3FC82CADA138}" type="sibTrans" cxnId="{5283F00E-DB81-43B5-ADBA-926F99DAF6C0}">
      <dgm:prSet/>
      <dgm:spPr/>
      <dgm:t>
        <a:bodyPr/>
        <a:lstStyle/>
        <a:p>
          <a:endParaRPr lang="es-MX"/>
        </a:p>
      </dgm:t>
    </dgm:pt>
    <dgm:pt modelId="{02EBF722-4DB7-476D-830E-27A3216DA778}">
      <dgm:prSet phldrT="[Texto]"/>
      <dgm:spPr/>
      <dgm:t>
        <a:bodyPr/>
        <a:lstStyle/>
        <a:p>
          <a:r>
            <a:rPr lang="es-MX" dirty="0"/>
            <a:t>Alta</a:t>
          </a:r>
        </a:p>
      </dgm:t>
    </dgm:pt>
    <dgm:pt modelId="{93332B71-74DB-4D82-BB1F-57E344375B0B}" type="parTrans" cxnId="{52312F09-C5EB-4A26-B2D0-E1178C5128AD}">
      <dgm:prSet/>
      <dgm:spPr/>
      <dgm:t>
        <a:bodyPr/>
        <a:lstStyle/>
        <a:p>
          <a:endParaRPr lang="es-MX"/>
        </a:p>
      </dgm:t>
    </dgm:pt>
    <dgm:pt modelId="{2286AC98-1992-4DD7-AFB8-43428E462CFA}" type="sibTrans" cxnId="{52312F09-C5EB-4A26-B2D0-E1178C5128AD}">
      <dgm:prSet/>
      <dgm:spPr/>
      <dgm:t>
        <a:bodyPr/>
        <a:lstStyle/>
        <a:p>
          <a:endParaRPr lang="es-MX"/>
        </a:p>
      </dgm:t>
    </dgm:pt>
    <dgm:pt modelId="{A882AD0C-EE34-461C-AA77-48633B8D6D3B}">
      <dgm:prSet phldrT="[Texto]"/>
      <dgm:spPr/>
      <dgm:t>
        <a:bodyPr/>
        <a:lstStyle/>
        <a:p>
          <a:r>
            <a:rPr lang="es-MX" dirty="0"/>
            <a:t>Estructura de codigo</a:t>
          </a:r>
        </a:p>
      </dgm:t>
    </dgm:pt>
    <dgm:pt modelId="{7197378F-2203-4FE5-9518-6649D6CB3DE6}" type="parTrans" cxnId="{FD162D74-8E5B-4725-BF3A-8346FBFCD10D}">
      <dgm:prSet/>
      <dgm:spPr/>
      <dgm:t>
        <a:bodyPr/>
        <a:lstStyle/>
        <a:p>
          <a:endParaRPr lang="es-MX"/>
        </a:p>
      </dgm:t>
    </dgm:pt>
    <dgm:pt modelId="{418C1239-5675-4F74-8C37-B61F753AE506}" type="sibTrans" cxnId="{FD162D74-8E5B-4725-BF3A-8346FBFCD10D}">
      <dgm:prSet/>
      <dgm:spPr/>
      <dgm:t>
        <a:bodyPr/>
        <a:lstStyle/>
        <a:p>
          <a:endParaRPr lang="es-MX"/>
        </a:p>
      </dgm:t>
    </dgm:pt>
    <dgm:pt modelId="{1701CD2B-7181-445F-AB5E-A3E1A1E491D1}">
      <dgm:prSet phldrT="[Texto]"/>
      <dgm:spPr/>
      <dgm:t>
        <a:bodyPr/>
        <a:lstStyle/>
        <a:p>
          <a:r>
            <a:rPr lang="es-MX" dirty="0"/>
            <a:t>Moderada a Alta</a:t>
          </a:r>
        </a:p>
      </dgm:t>
    </dgm:pt>
    <dgm:pt modelId="{79395C0A-EF12-431F-B87B-6BD53BB969C4}" type="parTrans" cxnId="{85F98061-B3D3-4B53-9D6D-44A8E4D19FB1}">
      <dgm:prSet/>
      <dgm:spPr/>
      <dgm:t>
        <a:bodyPr/>
        <a:lstStyle/>
        <a:p>
          <a:endParaRPr lang="es-MX"/>
        </a:p>
      </dgm:t>
    </dgm:pt>
    <dgm:pt modelId="{F1754992-C562-4A79-804A-06C726D98E9D}" type="sibTrans" cxnId="{85F98061-B3D3-4B53-9D6D-44A8E4D19FB1}">
      <dgm:prSet/>
      <dgm:spPr/>
      <dgm:t>
        <a:bodyPr/>
        <a:lstStyle/>
        <a:p>
          <a:endParaRPr lang="es-MX"/>
        </a:p>
      </dgm:t>
    </dgm:pt>
    <dgm:pt modelId="{761E8CA9-C15F-4AF0-834D-6AD0865F5A41}">
      <dgm:prSet phldrT="[Texto]"/>
      <dgm:spPr/>
      <dgm:t>
        <a:bodyPr/>
        <a:lstStyle/>
        <a:p>
          <a:r>
            <a:rPr lang="es-MX" dirty="0"/>
            <a:t>Basado en especificaciones externas</a:t>
          </a:r>
        </a:p>
      </dgm:t>
    </dgm:pt>
    <dgm:pt modelId="{D1A3171F-BCF8-44C8-9381-E2AA90A473C1}" type="parTrans" cxnId="{3870E15B-B691-46D1-B0B3-417B246EF309}">
      <dgm:prSet/>
      <dgm:spPr/>
      <dgm:t>
        <a:bodyPr/>
        <a:lstStyle/>
        <a:p>
          <a:endParaRPr lang="es-MX"/>
        </a:p>
      </dgm:t>
    </dgm:pt>
    <dgm:pt modelId="{407537E6-15E5-4263-A72B-86E9256A8D56}" type="sibTrans" cxnId="{3870E15B-B691-46D1-B0B3-417B246EF309}">
      <dgm:prSet/>
      <dgm:spPr/>
      <dgm:t>
        <a:bodyPr/>
        <a:lstStyle/>
        <a:p>
          <a:endParaRPr lang="es-MX"/>
        </a:p>
      </dgm:t>
    </dgm:pt>
    <dgm:pt modelId="{60525647-6121-48AF-ABFF-D4E31ED7394D}">
      <dgm:prSet phldrT="[Texto]"/>
      <dgm:spPr/>
      <dgm:t>
        <a:bodyPr/>
        <a:lstStyle/>
        <a:p>
          <a:r>
            <a:rPr lang="es-MX" dirty="0"/>
            <a:t>Baja a Mediana</a:t>
          </a:r>
        </a:p>
      </dgm:t>
    </dgm:pt>
    <dgm:pt modelId="{3EB7920D-436A-42A9-85A0-33B59DD55F90}" type="parTrans" cxnId="{702ECAB0-9F8F-42B8-A3D4-BE3CDC941946}">
      <dgm:prSet/>
      <dgm:spPr/>
      <dgm:t>
        <a:bodyPr/>
        <a:lstStyle/>
        <a:p>
          <a:endParaRPr lang="es-MX"/>
        </a:p>
      </dgm:t>
    </dgm:pt>
    <dgm:pt modelId="{415FCF12-6C82-48E3-8E70-7D85F0087661}" type="sibTrans" cxnId="{702ECAB0-9F8F-42B8-A3D4-BE3CDC941946}">
      <dgm:prSet/>
      <dgm:spPr/>
      <dgm:t>
        <a:bodyPr/>
        <a:lstStyle/>
        <a:p>
          <a:endParaRPr lang="es-MX"/>
        </a:p>
      </dgm:t>
    </dgm:pt>
    <dgm:pt modelId="{020796C9-96A0-474D-8A01-83C2168FA921}">
      <dgm:prSet phldrT="[Texto]"/>
      <dgm:spPr/>
      <dgm:t>
        <a:bodyPr/>
        <a:lstStyle/>
        <a:p>
          <a:r>
            <a:rPr lang="es-MX" dirty="0"/>
            <a:t>Funcionalidad externa</a:t>
          </a:r>
        </a:p>
      </dgm:t>
    </dgm:pt>
    <dgm:pt modelId="{7D1A816D-631E-4700-939D-1125D5EC397D}" type="parTrans" cxnId="{77DE2488-ADB3-408C-8005-800FA8A1C40E}">
      <dgm:prSet/>
      <dgm:spPr/>
      <dgm:t>
        <a:bodyPr/>
        <a:lstStyle/>
        <a:p>
          <a:endParaRPr lang="es-MX"/>
        </a:p>
      </dgm:t>
    </dgm:pt>
    <dgm:pt modelId="{D2C0904C-7B74-4177-8992-44D4813E0A91}" type="sibTrans" cxnId="{77DE2488-ADB3-408C-8005-800FA8A1C40E}">
      <dgm:prSet/>
      <dgm:spPr/>
      <dgm:t>
        <a:bodyPr/>
        <a:lstStyle/>
        <a:p>
          <a:endParaRPr lang="es-MX"/>
        </a:p>
      </dgm:t>
    </dgm:pt>
    <dgm:pt modelId="{94C7F93D-3A52-446E-AF82-F23DBC77D308}">
      <dgm:prSet phldrT="[Texto]"/>
      <dgm:spPr/>
      <dgm:t>
        <a:bodyPr/>
        <a:lstStyle/>
        <a:p>
          <a:r>
            <a:rPr lang="es-MX" dirty="0"/>
            <a:t>Parcial</a:t>
          </a:r>
        </a:p>
      </dgm:t>
    </dgm:pt>
    <dgm:pt modelId="{5D85F2E9-8424-4B26-8312-E67ED482E21E}" type="parTrans" cxnId="{03B9C4A8-06F4-45CF-B3B2-5ADABC6E9B4D}">
      <dgm:prSet/>
      <dgm:spPr/>
      <dgm:t>
        <a:bodyPr/>
        <a:lstStyle/>
        <a:p>
          <a:endParaRPr lang="es-MX"/>
        </a:p>
      </dgm:t>
    </dgm:pt>
    <dgm:pt modelId="{A73CCFA0-2C8C-491E-8EB4-FA61C844B910}" type="sibTrans" cxnId="{03B9C4A8-06F4-45CF-B3B2-5ADABC6E9B4D}">
      <dgm:prSet/>
      <dgm:spPr/>
      <dgm:t>
        <a:bodyPr/>
        <a:lstStyle/>
        <a:p>
          <a:endParaRPr lang="es-MX"/>
        </a:p>
      </dgm:t>
    </dgm:pt>
    <dgm:pt modelId="{2AE04B16-FA6A-468B-9FE4-731AB4B409DD}">
      <dgm:prSet phldrT="[Texto]"/>
      <dgm:spPr/>
      <dgm:t>
        <a:bodyPr/>
        <a:lstStyle/>
        <a:p>
          <a:r>
            <a:rPr lang="es-MX" dirty="0"/>
            <a:t>Total</a:t>
          </a:r>
        </a:p>
      </dgm:t>
    </dgm:pt>
    <dgm:pt modelId="{41EFE591-119F-4D77-BCFC-AB7ECF99647E}" type="parTrans" cxnId="{9CE93E71-74CC-45A0-A7E2-B32B2F77A5C5}">
      <dgm:prSet/>
      <dgm:spPr/>
      <dgm:t>
        <a:bodyPr/>
        <a:lstStyle/>
        <a:p>
          <a:endParaRPr lang="es-MX"/>
        </a:p>
      </dgm:t>
    </dgm:pt>
    <dgm:pt modelId="{974CF145-BD81-4AB2-87EB-3487D1BFA6A1}" type="sibTrans" cxnId="{9CE93E71-74CC-45A0-A7E2-B32B2F77A5C5}">
      <dgm:prSet/>
      <dgm:spPr/>
      <dgm:t>
        <a:bodyPr/>
        <a:lstStyle/>
        <a:p>
          <a:endParaRPr lang="es-MX"/>
        </a:p>
      </dgm:t>
    </dgm:pt>
    <dgm:pt modelId="{2486E44A-47DB-4731-BC29-45DAECD14E2D}" type="pres">
      <dgm:prSet presAssocID="{7711D18E-7124-441E-9428-610CAF78104E}" presName="theList" presStyleCnt="0">
        <dgm:presLayoutVars>
          <dgm:dir/>
          <dgm:animLvl val="lvl"/>
          <dgm:resizeHandles val="exact"/>
        </dgm:presLayoutVars>
      </dgm:prSet>
      <dgm:spPr/>
    </dgm:pt>
    <dgm:pt modelId="{222DD14E-454C-470C-A14C-1E888B551ECB}" type="pres">
      <dgm:prSet presAssocID="{98369132-FBFB-42C5-B40A-D2BFB125DA0C}" presName="compNode" presStyleCnt="0"/>
      <dgm:spPr/>
    </dgm:pt>
    <dgm:pt modelId="{E1E3A619-DD1C-48D5-86B4-F38124F578EF}" type="pres">
      <dgm:prSet presAssocID="{98369132-FBFB-42C5-B40A-D2BFB125DA0C}" presName="aNode" presStyleLbl="bgShp" presStyleIdx="0" presStyleCnt="4"/>
      <dgm:spPr/>
    </dgm:pt>
    <dgm:pt modelId="{BB7917D6-3C21-46FD-BCD8-536FC8029C9A}" type="pres">
      <dgm:prSet presAssocID="{98369132-FBFB-42C5-B40A-D2BFB125DA0C}" presName="textNode" presStyleLbl="bgShp" presStyleIdx="0" presStyleCnt="4"/>
      <dgm:spPr/>
    </dgm:pt>
    <dgm:pt modelId="{7085968B-96C1-4BB4-B3BC-D2A5A41E0D0B}" type="pres">
      <dgm:prSet presAssocID="{98369132-FBFB-42C5-B40A-D2BFB125DA0C}" presName="compChildNode" presStyleCnt="0"/>
      <dgm:spPr/>
    </dgm:pt>
    <dgm:pt modelId="{35F6E545-6706-48AB-B2B0-41484489396A}" type="pres">
      <dgm:prSet presAssocID="{98369132-FBFB-42C5-B40A-D2BFB125DA0C}" presName="theInnerList" presStyleCnt="0"/>
      <dgm:spPr/>
    </dgm:pt>
    <dgm:pt modelId="{5186BA80-A3D2-4F99-8464-F089BBC70103}" type="pres">
      <dgm:prSet presAssocID="{B5C5146F-2D4B-4A96-A56C-13EA15AF2A8F}" presName="childNode" presStyleLbl="node1" presStyleIdx="0" presStyleCnt="20">
        <dgm:presLayoutVars>
          <dgm:bulletEnabled val="1"/>
        </dgm:presLayoutVars>
      </dgm:prSet>
      <dgm:spPr/>
    </dgm:pt>
    <dgm:pt modelId="{E630DD42-800E-4E5B-8947-DC3C60F01D7E}" type="pres">
      <dgm:prSet presAssocID="{B5C5146F-2D4B-4A96-A56C-13EA15AF2A8F}" presName="aSpace2" presStyleCnt="0"/>
      <dgm:spPr/>
    </dgm:pt>
    <dgm:pt modelId="{3A1C4819-A6FB-4E7C-8CDD-DD89FD776730}" type="pres">
      <dgm:prSet presAssocID="{DD35BA8E-1EBC-482A-B000-794C9AC55864}" presName="childNode" presStyleLbl="node1" presStyleIdx="1" presStyleCnt="20">
        <dgm:presLayoutVars>
          <dgm:bulletEnabled val="1"/>
        </dgm:presLayoutVars>
      </dgm:prSet>
      <dgm:spPr/>
    </dgm:pt>
    <dgm:pt modelId="{05E16381-CCF8-4D21-AF0B-07E6BA5DFD65}" type="pres">
      <dgm:prSet presAssocID="{DD35BA8E-1EBC-482A-B000-794C9AC55864}" presName="aSpace2" presStyleCnt="0"/>
      <dgm:spPr/>
    </dgm:pt>
    <dgm:pt modelId="{82EC3989-B6C1-49D7-B5DF-05B8ED50E444}" type="pres">
      <dgm:prSet presAssocID="{2A4D5952-73BB-4C2C-B9A6-6A9C9377A762}" presName="childNode" presStyleLbl="node1" presStyleIdx="2" presStyleCnt="20">
        <dgm:presLayoutVars>
          <dgm:bulletEnabled val="1"/>
        </dgm:presLayoutVars>
      </dgm:prSet>
      <dgm:spPr/>
    </dgm:pt>
    <dgm:pt modelId="{09D28F11-7A2F-462E-B672-33A573967F47}" type="pres">
      <dgm:prSet presAssocID="{2A4D5952-73BB-4C2C-B9A6-6A9C9377A762}" presName="aSpace2" presStyleCnt="0"/>
      <dgm:spPr/>
    </dgm:pt>
    <dgm:pt modelId="{7C6B969D-248D-413E-B3D6-2F7A8E8DBA25}" type="pres">
      <dgm:prSet presAssocID="{A51E2DC3-CB17-4E25-9C30-71383EACA40D}" presName="childNode" presStyleLbl="node1" presStyleIdx="3" presStyleCnt="20">
        <dgm:presLayoutVars>
          <dgm:bulletEnabled val="1"/>
        </dgm:presLayoutVars>
      </dgm:prSet>
      <dgm:spPr/>
    </dgm:pt>
    <dgm:pt modelId="{87582F9D-27EE-450E-B3AE-9B3112A40016}" type="pres">
      <dgm:prSet presAssocID="{A51E2DC3-CB17-4E25-9C30-71383EACA40D}" presName="aSpace2" presStyleCnt="0"/>
      <dgm:spPr/>
    </dgm:pt>
    <dgm:pt modelId="{623F4A09-7567-4836-9B82-FEA62E93B578}" type="pres">
      <dgm:prSet presAssocID="{7B3BBE0D-C754-4D17-9188-C2B945CD2933}" presName="childNode" presStyleLbl="node1" presStyleIdx="4" presStyleCnt="20">
        <dgm:presLayoutVars>
          <dgm:bulletEnabled val="1"/>
        </dgm:presLayoutVars>
      </dgm:prSet>
      <dgm:spPr/>
    </dgm:pt>
    <dgm:pt modelId="{E352C5E8-F7CB-4C43-BE50-B5BB6E271F23}" type="pres">
      <dgm:prSet presAssocID="{98369132-FBFB-42C5-B40A-D2BFB125DA0C}" presName="aSpace" presStyleCnt="0"/>
      <dgm:spPr/>
    </dgm:pt>
    <dgm:pt modelId="{A5B4C0DC-A172-4124-8387-3D10EB4262BF}" type="pres">
      <dgm:prSet presAssocID="{767B781D-A9E2-4482-A778-169BB0027B68}" presName="compNode" presStyleCnt="0"/>
      <dgm:spPr/>
    </dgm:pt>
    <dgm:pt modelId="{DDB61C90-D435-472D-BECE-19FCBF881BAD}" type="pres">
      <dgm:prSet presAssocID="{767B781D-A9E2-4482-A778-169BB0027B68}" presName="aNode" presStyleLbl="bgShp" presStyleIdx="1" presStyleCnt="4"/>
      <dgm:spPr/>
    </dgm:pt>
    <dgm:pt modelId="{DD933EA5-D669-4EBF-A8E0-CD2547402F03}" type="pres">
      <dgm:prSet presAssocID="{767B781D-A9E2-4482-A778-169BB0027B68}" presName="textNode" presStyleLbl="bgShp" presStyleIdx="1" presStyleCnt="4"/>
      <dgm:spPr/>
    </dgm:pt>
    <dgm:pt modelId="{BFE7D643-A14B-4BC5-B9A5-A211349593F1}" type="pres">
      <dgm:prSet presAssocID="{767B781D-A9E2-4482-A778-169BB0027B68}" presName="compChildNode" presStyleCnt="0"/>
      <dgm:spPr/>
    </dgm:pt>
    <dgm:pt modelId="{CAF3CA10-01F2-42A6-9BA2-C54AEE1C9BF2}" type="pres">
      <dgm:prSet presAssocID="{767B781D-A9E2-4482-A778-169BB0027B68}" presName="theInnerList" presStyleCnt="0"/>
      <dgm:spPr/>
    </dgm:pt>
    <dgm:pt modelId="{30CEE326-4EBC-4E55-85EE-5FC792C23002}" type="pres">
      <dgm:prSet presAssocID="{94C7F93D-3A52-446E-AF82-F23DBC77D308}" presName="childNode" presStyleLbl="node1" presStyleIdx="5" presStyleCnt="20">
        <dgm:presLayoutVars>
          <dgm:bulletEnabled val="1"/>
        </dgm:presLayoutVars>
      </dgm:prSet>
      <dgm:spPr/>
    </dgm:pt>
    <dgm:pt modelId="{1DC638E3-4C97-45ED-97A7-C5B8EFD78BFA}" type="pres">
      <dgm:prSet presAssocID="{94C7F93D-3A52-446E-AF82-F23DBC77D308}" presName="aSpace2" presStyleCnt="0"/>
      <dgm:spPr/>
    </dgm:pt>
    <dgm:pt modelId="{B2D362AC-0C33-4580-8367-5992035A274C}" type="pres">
      <dgm:prSet presAssocID="{811874E5-2D48-4214-AC6F-4BCF06205343}" presName="childNode" presStyleLbl="node1" presStyleIdx="6" presStyleCnt="20">
        <dgm:presLayoutVars>
          <dgm:bulletEnabled val="1"/>
        </dgm:presLayoutVars>
      </dgm:prSet>
      <dgm:spPr/>
    </dgm:pt>
    <dgm:pt modelId="{E10CAEA1-B937-4BAF-BFE8-188853575A28}" type="pres">
      <dgm:prSet presAssocID="{811874E5-2D48-4214-AC6F-4BCF06205343}" presName="aSpace2" presStyleCnt="0"/>
      <dgm:spPr/>
    </dgm:pt>
    <dgm:pt modelId="{D75F315D-BEC7-48FA-90EB-3F474A0C8007}" type="pres">
      <dgm:prSet presAssocID="{DC41C43F-9285-4661-A682-47A632940D2A}" presName="childNode" presStyleLbl="node1" presStyleIdx="7" presStyleCnt="20">
        <dgm:presLayoutVars>
          <dgm:bulletEnabled val="1"/>
        </dgm:presLayoutVars>
      </dgm:prSet>
      <dgm:spPr/>
    </dgm:pt>
    <dgm:pt modelId="{6ABF03B9-2551-42EE-B60A-A226FFFC99F0}" type="pres">
      <dgm:prSet presAssocID="{DC41C43F-9285-4661-A682-47A632940D2A}" presName="aSpace2" presStyleCnt="0"/>
      <dgm:spPr/>
    </dgm:pt>
    <dgm:pt modelId="{F5D5C348-92FA-4C12-B620-7E90A408935E}" type="pres">
      <dgm:prSet presAssocID="{F9C6CAE8-D2B0-412E-8BDE-894EB2B81FF3}" presName="childNode" presStyleLbl="node1" presStyleIdx="8" presStyleCnt="20">
        <dgm:presLayoutVars>
          <dgm:bulletEnabled val="1"/>
        </dgm:presLayoutVars>
      </dgm:prSet>
      <dgm:spPr/>
    </dgm:pt>
    <dgm:pt modelId="{77FDB89B-4C97-485B-B3F9-ADA41CC5F1E5}" type="pres">
      <dgm:prSet presAssocID="{F9C6CAE8-D2B0-412E-8BDE-894EB2B81FF3}" presName="aSpace2" presStyleCnt="0"/>
      <dgm:spPr/>
    </dgm:pt>
    <dgm:pt modelId="{6D0356FE-9273-4355-8B24-EF1D21FDCA00}" type="pres">
      <dgm:prSet presAssocID="{334B16B3-F90F-4AD6-A3CE-FFBC3FE9A6D0}" presName="childNode" presStyleLbl="node1" presStyleIdx="9" presStyleCnt="20">
        <dgm:presLayoutVars>
          <dgm:bulletEnabled val="1"/>
        </dgm:presLayoutVars>
      </dgm:prSet>
      <dgm:spPr/>
    </dgm:pt>
    <dgm:pt modelId="{6633CF39-CDD0-407A-BEB2-EA57567350A9}" type="pres">
      <dgm:prSet presAssocID="{767B781D-A9E2-4482-A778-169BB0027B68}" presName="aSpace" presStyleCnt="0"/>
      <dgm:spPr/>
    </dgm:pt>
    <dgm:pt modelId="{E2F7D1AE-585C-4E1C-88F8-F2B597ACE960}" type="pres">
      <dgm:prSet presAssocID="{8E470F48-2B6D-41FD-8908-AF43F17F353D}" presName="compNode" presStyleCnt="0"/>
      <dgm:spPr/>
    </dgm:pt>
    <dgm:pt modelId="{BCCF376C-578E-4BFD-B27C-5A6348FFB24D}" type="pres">
      <dgm:prSet presAssocID="{8E470F48-2B6D-41FD-8908-AF43F17F353D}" presName="aNode" presStyleLbl="bgShp" presStyleIdx="2" presStyleCnt="4"/>
      <dgm:spPr/>
    </dgm:pt>
    <dgm:pt modelId="{0AADE9CB-DEBE-476E-9EEB-216C4A8992FB}" type="pres">
      <dgm:prSet presAssocID="{8E470F48-2B6D-41FD-8908-AF43F17F353D}" presName="textNode" presStyleLbl="bgShp" presStyleIdx="2" presStyleCnt="4"/>
      <dgm:spPr/>
    </dgm:pt>
    <dgm:pt modelId="{405E123E-11F3-49D0-B73D-E81F099FF350}" type="pres">
      <dgm:prSet presAssocID="{8E470F48-2B6D-41FD-8908-AF43F17F353D}" presName="compChildNode" presStyleCnt="0"/>
      <dgm:spPr/>
    </dgm:pt>
    <dgm:pt modelId="{5CD6626A-87CF-4E7D-9404-39ADB1790C09}" type="pres">
      <dgm:prSet presAssocID="{8E470F48-2B6D-41FD-8908-AF43F17F353D}" presName="theInnerList" presStyleCnt="0"/>
      <dgm:spPr/>
    </dgm:pt>
    <dgm:pt modelId="{0D36329E-1227-4BD0-8FC8-87A82CE8F9ED}" type="pres">
      <dgm:prSet presAssocID="{2AE04B16-FA6A-468B-9FE4-731AB4B409DD}" presName="childNode" presStyleLbl="node1" presStyleIdx="10" presStyleCnt="20">
        <dgm:presLayoutVars>
          <dgm:bulletEnabled val="1"/>
        </dgm:presLayoutVars>
      </dgm:prSet>
      <dgm:spPr/>
    </dgm:pt>
    <dgm:pt modelId="{8EE3F1B6-3F40-4564-A0CB-59E4CF38413D}" type="pres">
      <dgm:prSet presAssocID="{2AE04B16-FA6A-468B-9FE4-731AB4B409DD}" presName="aSpace2" presStyleCnt="0"/>
      <dgm:spPr/>
    </dgm:pt>
    <dgm:pt modelId="{B01D49F9-4E2D-4BD5-91C0-F49A45017574}" type="pres">
      <dgm:prSet presAssocID="{65E533C9-E282-446D-8C29-8F49B061527B}" presName="childNode" presStyleLbl="node1" presStyleIdx="11" presStyleCnt="20">
        <dgm:presLayoutVars>
          <dgm:bulletEnabled val="1"/>
        </dgm:presLayoutVars>
      </dgm:prSet>
      <dgm:spPr/>
    </dgm:pt>
    <dgm:pt modelId="{1D20DAEE-8AA8-42ED-9D75-FC9F3584B497}" type="pres">
      <dgm:prSet presAssocID="{65E533C9-E282-446D-8C29-8F49B061527B}" presName="aSpace2" presStyleCnt="0"/>
      <dgm:spPr/>
    </dgm:pt>
    <dgm:pt modelId="{287D1FFE-D0CC-4A23-B819-BAFB7236126E}" type="pres">
      <dgm:prSet presAssocID="{F3138AE8-0AB8-475E-97E3-0FB82992D428}" presName="childNode" presStyleLbl="node1" presStyleIdx="12" presStyleCnt="20">
        <dgm:presLayoutVars>
          <dgm:bulletEnabled val="1"/>
        </dgm:presLayoutVars>
      </dgm:prSet>
      <dgm:spPr/>
    </dgm:pt>
    <dgm:pt modelId="{2F49F23A-D5D7-41C5-9AE1-963BDC06571C}" type="pres">
      <dgm:prSet presAssocID="{F3138AE8-0AB8-475E-97E3-0FB82992D428}" presName="aSpace2" presStyleCnt="0"/>
      <dgm:spPr/>
    </dgm:pt>
    <dgm:pt modelId="{9758F3FC-8974-43C7-B3B7-D22A7069165E}" type="pres">
      <dgm:prSet presAssocID="{02EBF722-4DB7-476D-830E-27A3216DA778}" presName="childNode" presStyleLbl="node1" presStyleIdx="13" presStyleCnt="20">
        <dgm:presLayoutVars>
          <dgm:bulletEnabled val="1"/>
        </dgm:presLayoutVars>
      </dgm:prSet>
      <dgm:spPr/>
    </dgm:pt>
    <dgm:pt modelId="{566B8C7A-11AD-49AB-A32B-2A4CFF87997C}" type="pres">
      <dgm:prSet presAssocID="{02EBF722-4DB7-476D-830E-27A3216DA778}" presName="aSpace2" presStyleCnt="0"/>
      <dgm:spPr/>
    </dgm:pt>
    <dgm:pt modelId="{C980B372-AF83-42F1-95E9-576A84674D06}" type="pres">
      <dgm:prSet presAssocID="{A882AD0C-EE34-461C-AA77-48633B8D6D3B}" presName="childNode" presStyleLbl="node1" presStyleIdx="14" presStyleCnt="20">
        <dgm:presLayoutVars>
          <dgm:bulletEnabled val="1"/>
        </dgm:presLayoutVars>
      </dgm:prSet>
      <dgm:spPr/>
    </dgm:pt>
    <dgm:pt modelId="{32AA6317-95EA-4B1D-ABF6-99FE7980B0D6}" type="pres">
      <dgm:prSet presAssocID="{8E470F48-2B6D-41FD-8908-AF43F17F353D}" presName="aSpace" presStyleCnt="0"/>
      <dgm:spPr/>
    </dgm:pt>
    <dgm:pt modelId="{772A2427-D867-4EA5-B542-B875E5A6C444}" type="pres">
      <dgm:prSet presAssocID="{D69E55FC-4170-47B5-BC3B-3DDB40AD29B2}" presName="compNode" presStyleCnt="0"/>
      <dgm:spPr/>
    </dgm:pt>
    <dgm:pt modelId="{8112D371-ABC7-489E-A47E-26A7DA014D13}" type="pres">
      <dgm:prSet presAssocID="{D69E55FC-4170-47B5-BC3B-3DDB40AD29B2}" presName="aNode" presStyleLbl="bgShp" presStyleIdx="3" presStyleCnt="4"/>
      <dgm:spPr/>
    </dgm:pt>
    <dgm:pt modelId="{513D493F-C4B0-4AA2-A660-2650D692A362}" type="pres">
      <dgm:prSet presAssocID="{D69E55FC-4170-47B5-BC3B-3DDB40AD29B2}" presName="textNode" presStyleLbl="bgShp" presStyleIdx="3" presStyleCnt="4"/>
      <dgm:spPr/>
    </dgm:pt>
    <dgm:pt modelId="{97DDFF5F-68B9-4802-A1EF-FD8E6BAB8253}" type="pres">
      <dgm:prSet presAssocID="{D69E55FC-4170-47B5-BC3B-3DDB40AD29B2}" presName="compChildNode" presStyleCnt="0"/>
      <dgm:spPr/>
    </dgm:pt>
    <dgm:pt modelId="{90960960-042C-427B-AD49-3A5A73C49F2D}" type="pres">
      <dgm:prSet presAssocID="{D69E55FC-4170-47B5-BC3B-3DDB40AD29B2}" presName="theInnerList" presStyleCnt="0"/>
      <dgm:spPr/>
    </dgm:pt>
    <dgm:pt modelId="{300B358A-A693-4F52-B3E0-337F06AE0430}" type="pres">
      <dgm:prSet presAssocID="{899ACB23-6580-408D-A6DE-DB2644B51B2E}" presName="childNode" presStyleLbl="node1" presStyleIdx="15" presStyleCnt="20">
        <dgm:presLayoutVars>
          <dgm:bulletEnabled val="1"/>
        </dgm:presLayoutVars>
      </dgm:prSet>
      <dgm:spPr/>
    </dgm:pt>
    <dgm:pt modelId="{C36AEA1D-E104-4D49-A39B-37FD1F862BFE}" type="pres">
      <dgm:prSet presAssocID="{899ACB23-6580-408D-A6DE-DB2644B51B2E}" presName="aSpace2" presStyleCnt="0"/>
      <dgm:spPr/>
    </dgm:pt>
    <dgm:pt modelId="{251E1650-084D-4D40-B1EA-0BDDF793BA4E}" type="pres">
      <dgm:prSet presAssocID="{1701CD2B-7181-445F-AB5E-A3E1A1E491D1}" presName="childNode" presStyleLbl="node1" presStyleIdx="16" presStyleCnt="20">
        <dgm:presLayoutVars>
          <dgm:bulletEnabled val="1"/>
        </dgm:presLayoutVars>
      </dgm:prSet>
      <dgm:spPr/>
    </dgm:pt>
    <dgm:pt modelId="{10AED4D1-5A5B-45C2-B687-71AA0E85FF0B}" type="pres">
      <dgm:prSet presAssocID="{1701CD2B-7181-445F-AB5E-A3E1A1E491D1}" presName="aSpace2" presStyleCnt="0"/>
      <dgm:spPr/>
    </dgm:pt>
    <dgm:pt modelId="{9B9762E2-DCD4-4B4C-971B-87C3CCC886F8}" type="pres">
      <dgm:prSet presAssocID="{761E8CA9-C15F-4AF0-834D-6AD0865F5A41}" presName="childNode" presStyleLbl="node1" presStyleIdx="17" presStyleCnt="20">
        <dgm:presLayoutVars>
          <dgm:bulletEnabled val="1"/>
        </dgm:presLayoutVars>
      </dgm:prSet>
      <dgm:spPr/>
    </dgm:pt>
    <dgm:pt modelId="{15EA0913-43C7-4501-8537-A0742FDE9645}" type="pres">
      <dgm:prSet presAssocID="{761E8CA9-C15F-4AF0-834D-6AD0865F5A41}" presName="aSpace2" presStyleCnt="0"/>
      <dgm:spPr/>
    </dgm:pt>
    <dgm:pt modelId="{9A1B6524-5F1F-4850-98E9-CD889B0925B3}" type="pres">
      <dgm:prSet presAssocID="{60525647-6121-48AF-ABFF-D4E31ED7394D}" presName="childNode" presStyleLbl="node1" presStyleIdx="18" presStyleCnt="20">
        <dgm:presLayoutVars>
          <dgm:bulletEnabled val="1"/>
        </dgm:presLayoutVars>
      </dgm:prSet>
      <dgm:spPr/>
    </dgm:pt>
    <dgm:pt modelId="{28919AAB-4092-4563-A6BB-1C6DFA3771B0}" type="pres">
      <dgm:prSet presAssocID="{60525647-6121-48AF-ABFF-D4E31ED7394D}" presName="aSpace2" presStyleCnt="0"/>
      <dgm:spPr/>
    </dgm:pt>
    <dgm:pt modelId="{E9AF1239-9592-4B52-8FDF-BEA97D0EA332}" type="pres">
      <dgm:prSet presAssocID="{020796C9-96A0-474D-8A01-83C2168FA921}" presName="childNode" presStyleLbl="node1" presStyleIdx="19" presStyleCnt="20">
        <dgm:presLayoutVars>
          <dgm:bulletEnabled val="1"/>
        </dgm:presLayoutVars>
      </dgm:prSet>
      <dgm:spPr/>
    </dgm:pt>
  </dgm:ptLst>
  <dgm:cxnLst>
    <dgm:cxn modelId="{52312F09-C5EB-4A26-B2D0-E1178C5128AD}" srcId="{8E470F48-2B6D-41FD-8908-AF43F17F353D}" destId="{02EBF722-4DB7-476D-830E-27A3216DA778}" srcOrd="3" destOrd="0" parTransId="{93332B71-74DB-4D82-BB1F-57E344375B0B}" sibTransId="{2286AC98-1992-4DD7-AFB8-43428E462CFA}"/>
    <dgm:cxn modelId="{9E5B810D-3436-431A-AB5E-32E853756524}" type="presOf" srcId="{D69E55FC-4170-47B5-BC3B-3DDB40AD29B2}" destId="{8112D371-ABC7-489E-A47E-26A7DA014D13}" srcOrd="0" destOrd="0" presId="urn:microsoft.com/office/officeart/2005/8/layout/lProcess2"/>
    <dgm:cxn modelId="{5283F00E-DB81-43B5-ADBA-926F99DAF6C0}" srcId="{767B781D-A9E2-4482-A778-169BB0027B68}" destId="{334B16B3-F90F-4AD6-A3CE-FFBC3FE9A6D0}" srcOrd="4" destOrd="0" parTransId="{FE3F12B2-90F6-4B02-9615-7E517CCAF0EE}" sibTransId="{36179E7A-7E37-49A5-9CB8-3FC82CADA138}"/>
    <dgm:cxn modelId="{75492211-6138-4201-8E50-490E0B8567D6}" type="presOf" srcId="{F3138AE8-0AB8-475E-97E3-0FB82992D428}" destId="{287D1FFE-D0CC-4A23-B819-BAFB7236126E}" srcOrd="0" destOrd="0" presId="urn:microsoft.com/office/officeart/2005/8/layout/lProcess2"/>
    <dgm:cxn modelId="{32692E18-32F0-47B0-BE82-B75FE5D40163}" type="presOf" srcId="{D69E55FC-4170-47B5-BC3B-3DDB40AD29B2}" destId="{513D493F-C4B0-4AA2-A660-2650D692A362}" srcOrd="1" destOrd="0" presId="urn:microsoft.com/office/officeart/2005/8/layout/lProcess2"/>
    <dgm:cxn modelId="{A0DCEC21-82C3-49FE-971D-0F520ABA54EA}" type="presOf" srcId="{DD35BA8E-1EBC-482A-B000-794C9AC55864}" destId="{3A1C4819-A6FB-4E7C-8CDD-DD89FD776730}" srcOrd="0" destOrd="0" presId="urn:microsoft.com/office/officeart/2005/8/layout/lProcess2"/>
    <dgm:cxn modelId="{93005922-027B-4419-88A4-4B988457CF4E}" type="presOf" srcId="{02EBF722-4DB7-476D-830E-27A3216DA778}" destId="{9758F3FC-8974-43C7-B3B7-D22A7069165E}" srcOrd="0" destOrd="0" presId="urn:microsoft.com/office/officeart/2005/8/layout/lProcess2"/>
    <dgm:cxn modelId="{65A31123-28CF-4482-B64D-50569ACF5121}" srcId="{98369132-FBFB-42C5-B40A-D2BFB125DA0C}" destId="{A51E2DC3-CB17-4E25-9C30-71383EACA40D}" srcOrd="3" destOrd="0" parTransId="{9790B910-2E09-4904-9EC8-14256573BCD8}" sibTransId="{7586CAF1-E463-4EA7-8D9B-18A4B279F930}"/>
    <dgm:cxn modelId="{6C9B0825-0080-4703-8D0E-0D0EC59F9FEB}" srcId="{8E470F48-2B6D-41FD-8908-AF43F17F353D}" destId="{65E533C9-E282-446D-8C29-8F49B061527B}" srcOrd="1" destOrd="0" parTransId="{57EE20D9-F792-4275-B6D5-A55DD93C953B}" sibTransId="{506290AD-F9F4-4969-B4B2-05944217210B}"/>
    <dgm:cxn modelId="{1FCC6D27-B57C-4F5D-A68F-08BE0DFC0C35}" type="presOf" srcId="{7B3BBE0D-C754-4D17-9188-C2B945CD2933}" destId="{623F4A09-7567-4836-9B82-FEA62E93B578}" srcOrd="0" destOrd="0" presId="urn:microsoft.com/office/officeart/2005/8/layout/lProcess2"/>
    <dgm:cxn modelId="{41A47128-1292-4BA0-8104-93DC82E73FEB}" type="presOf" srcId="{899ACB23-6580-408D-A6DE-DB2644B51B2E}" destId="{300B358A-A693-4F52-B3E0-337F06AE0430}" srcOrd="0" destOrd="0" presId="urn:microsoft.com/office/officeart/2005/8/layout/lProcess2"/>
    <dgm:cxn modelId="{61F50D2B-989B-40C0-AB81-134ED60435F0}" type="presOf" srcId="{B5C5146F-2D4B-4A96-A56C-13EA15AF2A8F}" destId="{5186BA80-A3D2-4F99-8464-F089BBC70103}" srcOrd="0" destOrd="0" presId="urn:microsoft.com/office/officeart/2005/8/layout/lProcess2"/>
    <dgm:cxn modelId="{80CDEE33-A252-471A-B20E-4840967616FE}" srcId="{7711D18E-7124-441E-9428-610CAF78104E}" destId="{767B781D-A9E2-4482-A778-169BB0027B68}" srcOrd="1" destOrd="0" parTransId="{21B4DA35-FAB6-4AFB-9BC9-603ABCC3140C}" sibTransId="{737F3214-F525-43C5-A91E-E039E2D174F7}"/>
    <dgm:cxn modelId="{72123A35-3EBC-4EE2-8F68-5C8D012CD91F}" type="presOf" srcId="{A882AD0C-EE34-461C-AA77-48633B8D6D3B}" destId="{C980B372-AF83-42F1-95E9-576A84674D06}" srcOrd="0" destOrd="0" presId="urn:microsoft.com/office/officeart/2005/8/layout/lProcess2"/>
    <dgm:cxn modelId="{42A6BA5B-E80F-4BE3-9E6F-D49A6B83DED2}" type="presOf" srcId="{020796C9-96A0-474D-8A01-83C2168FA921}" destId="{E9AF1239-9592-4B52-8FDF-BEA97D0EA332}" srcOrd="0" destOrd="0" presId="urn:microsoft.com/office/officeart/2005/8/layout/lProcess2"/>
    <dgm:cxn modelId="{3870E15B-B691-46D1-B0B3-417B246EF309}" srcId="{D69E55FC-4170-47B5-BC3B-3DDB40AD29B2}" destId="{761E8CA9-C15F-4AF0-834D-6AD0865F5A41}" srcOrd="2" destOrd="0" parTransId="{D1A3171F-BCF8-44C8-9381-E2AA90A473C1}" sibTransId="{407537E6-15E5-4263-A72B-86E9256A8D56}"/>
    <dgm:cxn modelId="{72FDF060-95C7-4210-9527-9E5CF15621F6}" type="presOf" srcId="{2A4D5952-73BB-4C2C-B9A6-6A9C9377A762}" destId="{82EC3989-B6C1-49D7-B5DF-05B8ED50E444}" srcOrd="0" destOrd="0" presId="urn:microsoft.com/office/officeart/2005/8/layout/lProcess2"/>
    <dgm:cxn modelId="{85F98061-B3D3-4B53-9D6D-44A8E4D19FB1}" srcId="{D69E55FC-4170-47B5-BC3B-3DDB40AD29B2}" destId="{1701CD2B-7181-445F-AB5E-A3E1A1E491D1}" srcOrd="1" destOrd="0" parTransId="{79395C0A-EF12-431F-B87B-6BD53BB969C4}" sibTransId="{F1754992-C562-4A79-804A-06C726D98E9D}"/>
    <dgm:cxn modelId="{509C114A-943E-4F07-BF80-6C7EC5A757A4}" type="presOf" srcId="{60525647-6121-48AF-ABFF-D4E31ED7394D}" destId="{9A1B6524-5F1F-4850-98E9-CD889B0925B3}" srcOrd="0" destOrd="0" presId="urn:microsoft.com/office/officeart/2005/8/layout/lProcess2"/>
    <dgm:cxn modelId="{9CE93E71-74CC-45A0-A7E2-B32B2F77A5C5}" srcId="{8E470F48-2B6D-41FD-8908-AF43F17F353D}" destId="{2AE04B16-FA6A-468B-9FE4-731AB4B409DD}" srcOrd="0" destOrd="0" parTransId="{41EFE591-119F-4D77-BCFC-AB7ECF99647E}" sibTransId="{974CF145-BD81-4AB2-87EB-3487D1BFA6A1}"/>
    <dgm:cxn modelId="{1A82FA53-9BAE-4377-9C0C-0BF0CDC79000}" type="presOf" srcId="{334B16B3-F90F-4AD6-A3CE-FFBC3FE9A6D0}" destId="{6D0356FE-9273-4355-8B24-EF1D21FDCA00}" srcOrd="0" destOrd="0" presId="urn:microsoft.com/office/officeart/2005/8/layout/lProcess2"/>
    <dgm:cxn modelId="{FD162D74-8E5B-4725-BF3A-8346FBFCD10D}" srcId="{8E470F48-2B6D-41FD-8908-AF43F17F353D}" destId="{A882AD0C-EE34-461C-AA77-48633B8D6D3B}" srcOrd="4" destOrd="0" parTransId="{7197378F-2203-4FE5-9518-6649D6CB3DE6}" sibTransId="{418C1239-5675-4F74-8C37-B61F753AE506}"/>
    <dgm:cxn modelId="{25B53F74-7243-4177-B5FA-238F0F485041}" type="presOf" srcId="{767B781D-A9E2-4482-A778-169BB0027B68}" destId="{DD933EA5-D669-4EBF-A8E0-CD2547402F03}" srcOrd="1" destOrd="0" presId="urn:microsoft.com/office/officeart/2005/8/layout/lProcess2"/>
    <dgm:cxn modelId="{1FB07075-4C50-4CAD-8559-091CBDC606FF}" type="presOf" srcId="{98369132-FBFB-42C5-B40A-D2BFB125DA0C}" destId="{BB7917D6-3C21-46FD-BCD8-536FC8029C9A}" srcOrd="1" destOrd="0" presId="urn:microsoft.com/office/officeart/2005/8/layout/lProcess2"/>
    <dgm:cxn modelId="{5667BB55-94D2-4C32-A504-C614B03A7E93}" srcId="{7711D18E-7124-441E-9428-610CAF78104E}" destId="{98369132-FBFB-42C5-B40A-D2BFB125DA0C}" srcOrd="0" destOrd="0" parTransId="{F95EE75E-C020-440C-B296-B8A4D7C3529E}" sibTransId="{7991EB99-6D8A-4C27-8EF2-8173C8C0CE5D}"/>
    <dgm:cxn modelId="{1293BF75-7D78-4F0C-B4A1-E33DAEA432E2}" srcId="{D69E55FC-4170-47B5-BC3B-3DDB40AD29B2}" destId="{899ACB23-6580-408D-A6DE-DB2644B51B2E}" srcOrd="0" destOrd="0" parTransId="{D0914F2F-F5B5-48A5-9EE5-AA79499AA99A}" sibTransId="{5E1BC570-1933-4ACE-A28B-879D7D9EA069}"/>
    <dgm:cxn modelId="{62558B77-ADA3-474C-8851-4AD3F051AE9A}" type="presOf" srcId="{F9C6CAE8-D2B0-412E-8BDE-894EB2B81FF3}" destId="{F5D5C348-92FA-4C12-B620-7E90A408935E}" srcOrd="0" destOrd="0" presId="urn:microsoft.com/office/officeart/2005/8/layout/lProcess2"/>
    <dgm:cxn modelId="{B81A9386-BF99-4B22-B8E8-FAB6A596FB77}" type="presOf" srcId="{DC41C43F-9285-4661-A682-47A632940D2A}" destId="{D75F315D-BEC7-48FA-90EB-3F474A0C8007}" srcOrd="0" destOrd="0" presId="urn:microsoft.com/office/officeart/2005/8/layout/lProcess2"/>
    <dgm:cxn modelId="{77DE2488-ADB3-408C-8005-800FA8A1C40E}" srcId="{D69E55FC-4170-47B5-BC3B-3DDB40AD29B2}" destId="{020796C9-96A0-474D-8A01-83C2168FA921}" srcOrd="4" destOrd="0" parTransId="{7D1A816D-631E-4700-939D-1125D5EC397D}" sibTransId="{D2C0904C-7B74-4177-8992-44D4813E0A91}"/>
    <dgm:cxn modelId="{B95D328B-64A2-41D2-9F62-4FEC59A80043}" srcId="{8E470F48-2B6D-41FD-8908-AF43F17F353D}" destId="{F3138AE8-0AB8-475E-97E3-0FB82992D428}" srcOrd="2" destOrd="0" parTransId="{6026FC6C-D3A4-4F42-90DA-C4AB7F1E0F83}" sibTransId="{12A4DC0D-7F44-483A-9B2A-DEB2E7D7973B}"/>
    <dgm:cxn modelId="{78780D8C-3129-49DA-8610-64DBC80DB626}" srcId="{98369132-FBFB-42C5-B40A-D2BFB125DA0C}" destId="{2A4D5952-73BB-4C2C-B9A6-6A9C9377A762}" srcOrd="2" destOrd="0" parTransId="{4E4B7373-E1F2-49FE-B3BD-E6F15021890E}" sibTransId="{1665A117-3527-4C60-95F7-6D9EE9C7A2E8}"/>
    <dgm:cxn modelId="{0609A091-576D-463A-AD2B-663920B16D07}" srcId="{98369132-FBFB-42C5-B40A-D2BFB125DA0C}" destId="{DD35BA8E-1EBC-482A-B000-794C9AC55864}" srcOrd="1" destOrd="0" parTransId="{3D23EE99-EE54-4FD5-8E3E-CD16B6382995}" sibTransId="{0AA1C1EC-608F-4C9B-9409-ED717F75FC0B}"/>
    <dgm:cxn modelId="{BF7AE592-5B6A-4DD4-BBEF-C152CF004A61}" type="presOf" srcId="{761E8CA9-C15F-4AF0-834D-6AD0865F5A41}" destId="{9B9762E2-DCD4-4B4C-971B-87C3CCC886F8}" srcOrd="0" destOrd="0" presId="urn:microsoft.com/office/officeart/2005/8/layout/lProcess2"/>
    <dgm:cxn modelId="{16E57893-06C2-4B3C-9979-06F4F651946C}" srcId="{7711D18E-7124-441E-9428-610CAF78104E}" destId="{D69E55FC-4170-47B5-BC3B-3DDB40AD29B2}" srcOrd="3" destOrd="0" parTransId="{37EAB945-7968-4560-8362-519C019EE58E}" sibTransId="{D8ED1FD0-C0E7-4DF9-8D37-8139724893C2}"/>
    <dgm:cxn modelId="{B636E794-84AD-48A0-AFDD-34A6D7AF9FCA}" type="presOf" srcId="{94C7F93D-3A52-446E-AF82-F23DBC77D308}" destId="{30CEE326-4EBC-4E55-85EE-5FC792C23002}" srcOrd="0" destOrd="0" presId="urn:microsoft.com/office/officeart/2005/8/layout/lProcess2"/>
    <dgm:cxn modelId="{633DA49F-E093-448B-B0A8-98C4901B9681}" type="presOf" srcId="{8E470F48-2B6D-41FD-8908-AF43F17F353D}" destId="{BCCF376C-578E-4BFD-B27C-5A6348FFB24D}" srcOrd="0" destOrd="0" presId="urn:microsoft.com/office/officeart/2005/8/layout/lProcess2"/>
    <dgm:cxn modelId="{318709A2-9DBF-4BF9-B5CA-71721B5A5F5F}" srcId="{98369132-FBFB-42C5-B40A-D2BFB125DA0C}" destId="{B5C5146F-2D4B-4A96-A56C-13EA15AF2A8F}" srcOrd="0" destOrd="0" parTransId="{AE362904-D1E0-46FE-804B-F33EF1294DE0}" sibTransId="{D72FB591-0C3F-4B96-86B6-C87F6F7D1DE8}"/>
    <dgm:cxn modelId="{365C6DA7-4C83-412F-8312-BA62DD01330B}" type="presOf" srcId="{811874E5-2D48-4214-AC6F-4BCF06205343}" destId="{B2D362AC-0C33-4580-8367-5992035A274C}" srcOrd="0" destOrd="0" presId="urn:microsoft.com/office/officeart/2005/8/layout/lProcess2"/>
    <dgm:cxn modelId="{167B9FA7-8182-4A39-9BE0-B42C67FC917D}" type="presOf" srcId="{98369132-FBFB-42C5-B40A-D2BFB125DA0C}" destId="{E1E3A619-DD1C-48D5-86B4-F38124F578EF}" srcOrd="0" destOrd="0" presId="urn:microsoft.com/office/officeart/2005/8/layout/lProcess2"/>
    <dgm:cxn modelId="{03B9C4A8-06F4-45CF-B3B2-5ADABC6E9B4D}" srcId="{767B781D-A9E2-4482-A778-169BB0027B68}" destId="{94C7F93D-3A52-446E-AF82-F23DBC77D308}" srcOrd="0" destOrd="0" parTransId="{5D85F2E9-8424-4B26-8312-E67ED482E21E}" sibTransId="{A73CCFA0-2C8C-491E-8EB4-FA61C844B910}"/>
    <dgm:cxn modelId="{6A509AAD-17EA-4744-A642-3CB324B2BEA1}" srcId="{98369132-FBFB-42C5-B40A-D2BFB125DA0C}" destId="{7B3BBE0D-C754-4D17-9188-C2B945CD2933}" srcOrd="4" destOrd="0" parTransId="{00C551E5-C2BA-41A5-B227-5AFCE82899AD}" sibTransId="{CBC0B068-71F6-49E5-976D-61D34A315C7E}"/>
    <dgm:cxn modelId="{0ED327AF-7FAF-435F-83E1-CABB9F5D3676}" type="presOf" srcId="{65E533C9-E282-446D-8C29-8F49B061527B}" destId="{B01D49F9-4E2D-4BD5-91C0-F49A45017574}" srcOrd="0" destOrd="0" presId="urn:microsoft.com/office/officeart/2005/8/layout/lProcess2"/>
    <dgm:cxn modelId="{8A24D1AF-D24E-483D-B9A2-90E1F9D3B29A}" type="presOf" srcId="{1701CD2B-7181-445F-AB5E-A3E1A1E491D1}" destId="{251E1650-084D-4D40-B1EA-0BDDF793BA4E}" srcOrd="0" destOrd="0" presId="urn:microsoft.com/office/officeart/2005/8/layout/lProcess2"/>
    <dgm:cxn modelId="{702ECAB0-9F8F-42B8-A3D4-BE3CDC941946}" srcId="{D69E55FC-4170-47B5-BC3B-3DDB40AD29B2}" destId="{60525647-6121-48AF-ABFF-D4E31ED7394D}" srcOrd="3" destOrd="0" parTransId="{3EB7920D-436A-42A9-85A0-33B59DD55F90}" sibTransId="{415FCF12-6C82-48E3-8E70-7D85F0087661}"/>
    <dgm:cxn modelId="{9B4BFEB0-54B8-4335-ACAA-8E98EB5891D1}" srcId="{767B781D-A9E2-4482-A778-169BB0027B68}" destId="{F9C6CAE8-D2B0-412E-8BDE-894EB2B81FF3}" srcOrd="3" destOrd="0" parTransId="{970C78BA-E590-43AA-91DF-CC54BBA86805}" sibTransId="{1CA71744-8F7C-4038-B9FB-DF1F54825E52}"/>
    <dgm:cxn modelId="{4946EAB7-7E34-4CDA-B6C2-CE9015F7C6E0}" srcId="{7711D18E-7124-441E-9428-610CAF78104E}" destId="{8E470F48-2B6D-41FD-8908-AF43F17F353D}" srcOrd="2" destOrd="0" parTransId="{4E112B56-6921-4FF1-AC1A-F8D1FC775723}" sibTransId="{BF4BE0EC-67EE-4351-8767-BEE2DB248AFA}"/>
    <dgm:cxn modelId="{794550C6-C5B2-42E9-AF00-F57B6E1774EA}" srcId="{767B781D-A9E2-4482-A778-169BB0027B68}" destId="{DC41C43F-9285-4661-A682-47A632940D2A}" srcOrd="2" destOrd="0" parTransId="{7B4EA3AB-1C71-4C2E-9808-78DF74C8913A}" sibTransId="{337530A5-CCE9-471E-AC28-58DE7634BB3C}"/>
    <dgm:cxn modelId="{FE6C38CA-E7CE-4B78-AED6-0CFD7A6A6C30}" type="presOf" srcId="{2AE04B16-FA6A-468B-9FE4-731AB4B409DD}" destId="{0D36329E-1227-4BD0-8FC8-87A82CE8F9ED}" srcOrd="0" destOrd="0" presId="urn:microsoft.com/office/officeart/2005/8/layout/lProcess2"/>
    <dgm:cxn modelId="{4D67EDD4-51B9-4C52-8CF7-FB141D5454E0}" srcId="{767B781D-A9E2-4482-A778-169BB0027B68}" destId="{811874E5-2D48-4214-AC6F-4BCF06205343}" srcOrd="1" destOrd="0" parTransId="{385A4364-7130-410E-A4A7-2D8CDD1A3DAA}" sibTransId="{6E7BA48A-9E7A-4533-9EE2-6770458F8585}"/>
    <dgm:cxn modelId="{0014C5D8-32CD-44F2-AB9D-C0F3F4A71DBD}" type="presOf" srcId="{A51E2DC3-CB17-4E25-9C30-71383EACA40D}" destId="{7C6B969D-248D-413E-B3D6-2F7A8E8DBA25}" srcOrd="0" destOrd="0" presId="urn:microsoft.com/office/officeart/2005/8/layout/lProcess2"/>
    <dgm:cxn modelId="{67CCFED9-3B2A-41B0-9E00-72B4EFE231A3}" type="presOf" srcId="{7711D18E-7124-441E-9428-610CAF78104E}" destId="{2486E44A-47DB-4731-BC29-45DAECD14E2D}" srcOrd="0" destOrd="0" presId="urn:microsoft.com/office/officeart/2005/8/layout/lProcess2"/>
    <dgm:cxn modelId="{796F83EB-1C25-4FC0-B182-352D69D7AB55}" type="presOf" srcId="{767B781D-A9E2-4482-A778-169BB0027B68}" destId="{DDB61C90-D435-472D-BECE-19FCBF881BAD}" srcOrd="0" destOrd="0" presId="urn:microsoft.com/office/officeart/2005/8/layout/lProcess2"/>
    <dgm:cxn modelId="{E6D8D2EF-F966-4FA6-A17D-EBB5557D25ED}" type="presOf" srcId="{8E470F48-2B6D-41FD-8908-AF43F17F353D}" destId="{0AADE9CB-DEBE-476E-9EEB-216C4A8992FB}" srcOrd="1" destOrd="0" presId="urn:microsoft.com/office/officeart/2005/8/layout/lProcess2"/>
    <dgm:cxn modelId="{894D6EDC-007D-43CC-9E0B-3418C81C1988}" type="presParOf" srcId="{2486E44A-47DB-4731-BC29-45DAECD14E2D}" destId="{222DD14E-454C-470C-A14C-1E888B551ECB}" srcOrd="0" destOrd="0" presId="urn:microsoft.com/office/officeart/2005/8/layout/lProcess2"/>
    <dgm:cxn modelId="{E70CDE5F-4D85-4ED3-9230-F3D7AF73173D}" type="presParOf" srcId="{222DD14E-454C-470C-A14C-1E888B551ECB}" destId="{E1E3A619-DD1C-48D5-86B4-F38124F578EF}" srcOrd="0" destOrd="0" presId="urn:microsoft.com/office/officeart/2005/8/layout/lProcess2"/>
    <dgm:cxn modelId="{17B9BBC7-15C5-4600-A6B3-EAA31943A9A2}" type="presParOf" srcId="{222DD14E-454C-470C-A14C-1E888B551ECB}" destId="{BB7917D6-3C21-46FD-BCD8-536FC8029C9A}" srcOrd="1" destOrd="0" presId="urn:microsoft.com/office/officeart/2005/8/layout/lProcess2"/>
    <dgm:cxn modelId="{5762B46B-024D-475F-9B6C-60626B80D63B}" type="presParOf" srcId="{222DD14E-454C-470C-A14C-1E888B551ECB}" destId="{7085968B-96C1-4BB4-B3BC-D2A5A41E0D0B}" srcOrd="2" destOrd="0" presId="urn:microsoft.com/office/officeart/2005/8/layout/lProcess2"/>
    <dgm:cxn modelId="{AEC33D63-91D5-4B6D-BD9A-AEACFE1B31F9}" type="presParOf" srcId="{7085968B-96C1-4BB4-B3BC-D2A5A41E0D0B}" destId="{35F6E545-6706-48AB-B2B0-41484489396A}" srcOrd="0" destOrd="0" presId="urn:microsoft.com/office/officeart/2005/8/layout/lProcess2"/>
    <dgm:cxn modelId="{5F6D0483-354C-4104-8FA7-E08F4709D367}" type="presParOf" srcId="{35F6E545-6706-48AB-B2B0-41484489396A}" destId="{5186BA80-A3D2-4F99-8464-F089BBC70103}" srcOrd="0" destOrd="0" presId="urn:microsoft.com/office/officeart/2005/8/layout/lProcess2"/>
    <dgm:cxn modelId="{B8AA530B-933F-42F4-A634-780BB60C3698}" type="presParOf" srcId="{35F6E545-6706-48AB-B2B0-41484489396A}" destId="{E630DD42-800E-4E5B-8947-DC3C60F01D7E}" srcOrd="1" destOrd="0" presId="urn:microsoft.com/office/officeart/2005/8/layout/lProcess2"/>
    <dgm:cxn modelId="{2F1D01EE-5125-46EC-9DE8-154BDA543B46}" type="presParOf" srcId="{35F6E545-6706-48AB-B2B0-41484489396A}" destId="{3A1C4819-A6FB-4E7C-8CDD-DD89FD776730}" srcOrd="2" destOrd="0" presId="urn:microsoft.com/office/officeart/2005/8/layout/lProcess2"/>
    <dgm:cxn modelId="{58733680-429A-4F8F-9B0A-97CE63E61E9C}" type="presParOf" srcId="{35F6E545-6706-48AB-B2B0-41484489396A}" destId="{05E16381-CCF8-4D21-AF0B-07E6BA5DFD65}" srcOrd="3" destOrd="0" presId="urn:microsoft.com/office/officeart/2005/8/layout/lProcess2"/>
    <dgm:cxn modelId="{70EDD9A3-C0FE-4390-B2F5-7A3D80D4C95D}" type="presParOf" srcId="{35F6E545-6706-48AB-B2B0-41484489396A}" destId="{82EC3989-B6C1-49D7-B5DF-05B8ED50E444}" srcOrd="4" destOrd="0" presId="urn:microsoft.com/office/officeart/2005/8/layout/lProcess2"/>
    <dgm:cxn modelId="{16E7E2FA-97AC-4CB2-A9DC-26F16DE9DA20}" type="presParOf" srcId="{35F6E545-6706-48AB-B2B0-41484489396A}" destId="{09D28F11-7A2F-462E-B672-33A573967F47}" srcOrd="5" destOrd="0" presId="urn:microsoft.com/office/officeart/2005/8/layout/lProcess2"/>
    <dgm:cxn modelId="{F473BAA3-C433-4D1A-9FD8-43856885012D}" type="presParOf" srcId="{35F6E545-6706-48AB-B2B0-41484489396A}" destId="{7C6B969D-248D-413E-B3D6-2F7A8E8DBA25}" srcOrd="6" destOrd="0" presId="urn:microsoft.com/office/officeart/2005/8/layout/lProcess2"/>
    <dgm:cxn modelId="{84CDBD60-8BCD-4A2F-80BE-4C088160AE35}" type="presParOf" srcId="{35F6E545-6706-48AB-B2B0-41484489396A}" destId="{87582F9D-27EE-450E-B3AE-9B3112A40016}" srcOrd="7" destOrd="0" presId="urn:microsoft.com/office/officeart/2005/8/layout/lProcess2"/>
    <dgm:cxn modelId="{8D44AF5F-E561-46F2-96A5-66F3A4E06E8A}" type="presParOf" srcId="{35F6E545-6706-48AB-B2B0-41484489396A}" destId="{623F4A09-7567-4836-9B82-FEA62E93B578}" srcOrd="8" destOrd="0" presId="urn:microsoft.com/office/officeart/2005/8/layout/lProcess2"/>
    <dgm:cxn modelId="{54F78653-E30B-441E-9D7E-21C0548DD539}" type="presParOf" srcId="{2486E44A-47DB-4731-BC29-45DAECD14E2D}" destId="{E352C5E8-F7CB-4C43-BE50-B5BB6E271F23}" srcOrd="1" destOrd="0" presId="urn:microsoft.com/office/officeart/2005/8/layout/lProcess2"/>
    <dgm:cxn modelId="{5F1A8164-0A78-4098-B4B9-DD617E92AE65}" type="presParOf" srcId="{2486E44A-47DB-4731-BC29-45DAECD14E2D}" destId="{A5B4C0DC-A172-4124-8387-3D10EB4262BF}" srcOrd="2" destOrd="0" presId="urn:microsoft.com/office/officeart/2005/8/layout/lProcess2"/>
    <dgm:cxn modelId="{D0660AB9-93D4-4688-9F09-768DD21B60D6}" type="presParOf" srcId="{A5B4C0DC-A172-4124-8387-3D10EB4262BF}" destId="{DDB61C90-D435-472D-BECE-19FCBF881BAD}" srcOrd="0" destOrd="0" presId="urn:microsoft.com/office/officeart/2005/8/layout/lProcess2"/>
    <dgm:cxn modelId="{BEEED0A5-4254-4706-A0C9-2221DD8230D8}" type="presParOf" srcId="{A5B4C0DC-A172-4124-8387-3D10EB4262BF}" destId="{DD933EA5-D669-4EBF-A8E0-CD2547402F03}" srcOrd="1" destOrd="0" presId="urn:microsoft.com/office/officeart/2005/8/layout/lProcess2"/>
    <dgm:cxn modelId="{B90C96DF-EC7A-4009-90BD-2FBF8B057394}" type="presParOf" srcId="{A5B4C0DC-A172-4124-8387-3D10EB4262BF}" destId="{BFE7D643-A14B-4BC5-B9A5-A211349593F1}" srcOrd="2" destOrd="0" presId="urn:microsoft.com/office/officeart/2005/8/layout/lProcess2"/>
    <dgm:cxn modelId="{20B217E0-9B0E-4265-8F02-169E3C96711F}" type="presParOf" srcId="{BFE7D643-A14B-4BC5-B9A5-A211349593F1}" destId="{CAF3CA10-01F2-42A6-9BA2-C54AEE1C9BF2}" srcOrd="0" destOrd="0" presId="urn:microsoft.com/office/officeart/2005/8/layout/lProcess2"/>
    <dgm:cxn modelId="{ED06B4F0-913E-4FCA-9FCD-B21251292B1F}" type="presParOf" srcId="{CAF3CA10-01F2-42A6-9BA2-C54AEE1C9BF2}" destId="{30CEE326-4EBC-4E55-85EE-5FC792C23002}" srcOrd="0" destOrd="0" presId="urn:microsoft.com/office/officeart/2005/8/layout/lProcess2"/>
    <dgm:cxn modelId="{F4F5B218-1F01-4B7E-9DD9-7F4B5E3E6870}" type="presParOf" srcId="{CAF3CA10-01F2-42A6-9BA2-C54AEE1C9BF2}" destId="{1DC638E3-4C97-45ED-97A7-C5B8EFD78BFA}" srcOrd="1" destOrd="0" presId="urn:microsoft.com/office/officeart/2005/8/layout/lProcess2"/>
    <dgm:cxn modelId="{133D7BEC-C94C-49C7-A71D-0720F3C26C50}" type="presParOf" srcId="{CAF3CA10-01F2-42A6-9BA2-C54AEE1C9BF2}" destId="{B2D362AC-0C33-4580-8367-5992035A274C}" srcOrd="2" destOrd="0" presId="urn:microsoft.com/office/officeart/2005/8/layout/lProcess2"/>
    <dgm:cxn modelId="{23C4B2EB-1DF0-4992-AC68-69874BB03C27}" type="presParOf" srcId="{CAF3CA10-01F2-42A6-9BA2-C54AEE1C9BF2}" destId="{E10CAEA1-B937-4BAF-BFE8-188853575A28}" srcOrd="3" destOrd="0" presId="urn:microsoft.com/office/officeart/2005/8/layout/lProcess2"/>
    <dgm:cxn modelId="{583387D1-9CF9-409B-B545-E923621FD1A7}" type="presParOf" srcId="{CAF3CA10-01F2-42A6-9BA2-C54AEE1C9BF2}" destId="{D75F315D-BEC7-48FA-90EB-3F474A0C8007}" srcOrd="4" destOrd="0" presId="urn:microsoft.com/office/officeart/2005/8/layout/lProcess2"/>
    <dgm:cxn modelId="{56F5894A-CF70-4BD4-9604-C825E55D0046}" type="presParOf" srcId="{CAF3CA10-01F2-42A6-9BA2-C54AEE1C9BF2}" destId="{6ABF03B9-2551-42EE-B60A-A226FFFC99F0}" srcOrd="5" destOrd="0" presId="urn:microsoft.com/office/officeart/2005/8/layout/lProcess2"/>
    <dgm:cxn modelId="{71EFDBF8-4350-4B00-8A5D-BE8E67C8B624}" type="presParOf" srcId="{CAF3CA10-01F2-42A6-9BA2-C54AEE1C9BF2}" destId="{F5D5C348-92FA-4C12-B620-7E90A408935E}" srcOrd="6" destOrd="0" presId="urn:microsoft.com/office/officeart/2005/8/layout/lProcess2"/>
    <dgm:cxn modelId="{21C7FB76-DA38-4361-A2C3-5FA5EF2D2026}" type="presParOf" srcId="{CAF3CA10-01F2-42A6-9BA2-C54AEE1C9BF2}" destId="{77FDB89B-4C97-485B-B3F9-ADA41CC5F1E5}" srcOrd="7" destOrd="0" presId="urn:microsoft.com/office/officeart/2005/8/layout/lProcess2"/>
    <dgm:cxn modelId="{B426ACBF-5989-4F99-B3F4-53DCA262541A}" type="presParOf" srcId="{CAF3CA10-01F2-42A6-9BA2-C54AEE1C9BF2}" destId="{6D0356FE-9273-4355-8B24-EF1D21FDCA00}" srcOrd="8" destOrd="0" presId="urn:microsoft.com/office/officeart/2005/8/layout/lProcess2"/>
    <dgm:cxn modelId="{FE8668F7-BAC7-4010-B983-D65B765502DE}" type="presParOf" srcId="{2486E44A-47DB-4731-BC29-45DAECD14E2D}" destId="{6633CF39-CDD0-407A-BEB2-EA57567350A9}" srcOrd="3" destOrd="0" presId="urn:microsoft.com/office/officeart/2005/8/layout/lProcess2"/>
    <dgm:cxn modelId="{E9F6A666-B8D2-4386-9A31-90167E1EE7C8}" type="presParOf" srcId="{2486E44A-47DB-4731-BC29-45DAECD14E2D}" destId="{E2F7D1AE-585C-4E1C-88F8-F2B597ACE960}" srcOrd="4" destOrd="0" presId="urn:microsoft.com/office/officeart/2005/8/layout/lProcess2"/>
    <dgm:cxn modelId="{D702B119-9752-4000-8978-457838E10E79}" type="presParOf" srcId="{E2F7D1AE-585C-4E1C-88F8-F2B597ACE960}" destId="{BCCF376C-578E-4BFD-B27C-5A6348FFB24D}" srcOrd="0" destOrd="0" presId="urn:microsoft.com/office/officeart/2005/8/layout/lProcess2"/>
    <dgm:cxn modelId="{7C1360F1-33CC-4221-8562-1EE9842C0863}" type="presParOf" srcId="{E2F7D1AE-585C-4E1C-88F8-F2B597ACE960}" destId="{0AADE9CB-DEBE-476E-9EEB-216C4A8992FB}" srcOrd="1" destOrd="0" presId="urn:microsoft.com/office/officeart/2005/8/layout/lProcess2"/>
    <dgm:cxn modelId="{7DC842E7-E903-42C0-A5B6-E217273CF4AF}" type="presParOf" srcId="{E2F7D1AE-585C-4E1C-88F8-F2B597ACE960}" destId="{405E123E-11F3-49D0-B73D-E81F099FF350}" srcOrd="2" destOrd="0" presId="urn:microsoft.com/office/officeart/2005/8/layout/lProcess2"/>
    <dgm:cxn modelId="{3402105D-CC7B-43D1-A60C-15E1F02A07F7}" type="presParOf" srcId="{405E123E-11F3-49D0-B73D-E81F099FF350}" destId="{5CD6626A-87CF-4E7D-9404-39ADB1790C09}" srcOrd="0" destOrd="0" presId="urn:microsoft.com/office/officeart/2005/8/layout/lProcess2"/>
    <dgm:cxn modelId="{FB9E2ACB-BDB0-455E-AE4A-3BCD903D043C}" type="presParOf" srcId="{5CD6626A-87CF-4E7D-9404-39ADB1790C09}" destId="{0D36329E-1227-4BD0-8FC8-87A82CE8F9ED}" srcOrd="0" destOrd="0" presId="urn:microsoft.com/office/officeart/2005/8/layout/lProcess2"/>
    <dgm:cxn modelId="{B9A7EDD3-8DBA-45E9-8F04-4BC66E5C3FF2}" type="presParOf" srcId="{5CD6626A-87CF-4E7D-9404-39ADB1790C09}" destId="{8EE3F1B6-3F40-4564-A0CB-59E4CF38413D}" srcOrd="1" destOrd="0" presId="urn:microsoft.com/office/officeart/2005/8/layout/lProcess2"/>
    <dgm:cxn modelId="{40C4640E-ACCE-4613-8CF5-DA3A77E2A3F6}" type="presParOf" srcId="{5CD6626A-87CF-4E7D-9404-39ADB1790C09}" destId="{B01D49F9-4E2D-4BD5-91C0-F49A45017574}" srcOrd="2" destOrd="0" presId="urn:microsoft.com/office/officeart/2005/8/layout/lProcess2"/>
    <dgm:cxn modelId="{99B06736-986E-4F11-840D-0D6F6D4DB348}" type="presParOf" srcId="{5CD6626A-87CF-4E7D-9404-39ADB1790C09}" destId="{1D20DAEE-8AA8-42ED-9D75-FC9F3584B497}" srcOrd="3" destOrd="0" presId="urn:microsoft.com/office/officeart/2005/8/layout/lProcess2"/>
    <dgm:cxn modelId="{4D01F67D-64DC-4F61-A562-29BEB73E905A}" type="presParOf" srcId="{5CD6626A-87CF-4E7D-9404-39ADB1790C09}" destId="{287D1FFE-D0CC-4A23-B819-BAFB7236126E}" srcOrd="4" destOrd="0" presId="urn:microsoft.com/office/officeart/2005/8/layout/lProcess2"/>
    <dgm:cxn modelId="{B4DE28D1-0263-4887-8CC2-70915F114E9B}" type="presParOf" srcId="{5CD6626A-87CF-4E7D-9404-39ADB1790C09}" destId="{2F49F23A-D5D7-41C5-9AE1-963BDC06571C}" srcOrd="5" destOrd="0" presId="urn:microsoft.com/office/officeart/2005/8/layout/lProcess2"/>
    <dgm:cxn modelId="{1AF0388A-D3D6-4BA5-8AFC-556646552ED8}" type="presParOf" srcId="{5CD6626A-87CF-4E7D-9404-39ADB1790C09}" destId="{9758F3FC-8974-43C7-B3B7-D22A7069165E}" srcOrd="6" destOrd="0" presId="urn:microsoft.com/office/officeart/2005/8/layout/lProcess2"/>
    <dgm:cxn modelId="{A8801DE7-E0D9-4567-B814-9504DEA6BFB8}" type="presParOf" srcId="{5CD6626A-87CF-4E7D-9404-39ADB1790C09}" destId="{566B8C7A-11AD-49AB-A32B-2A4CFF87997C}" srcOrd="7" destOrd="0" presId="urn:microsoft.com/office/officeart/2005/8/layout/lProcess2"/>
    <dgm:cxn modelId="{F9235F4E-92CF-4183-B97E-978012E975D3}" type="presParOf" srcId="{5CD6626A-87CF-4E7D-9404-39ADB1790C09}" destId="{C980B372-AF83-42F1-95E9-576A84674D06}" srcOrd="8" destOrd="0" presId="urn:microsoft.com/office/officeart/2005/8/layout/lProcess2"/>
    <dgm:cxn modelId="{33B43F37-9B80-417A-A8FD-B94D5528C290}" type="presParOf" srcId="{2486E44A-47DB-4731-BC29-45DAECD14E2D}" destId="{32AA6317-95EA-4B1D-ABF6-99FE7980B0D6}" srcOrd="5" destOrd="0" presId="urn:microsoft.com/office/officeart/2005/8/layout/lProcess2"/>
    <dgm:cxn modelId="{92E72DCE-58B4-4661-93C0-7AA683ADB71F}" type="presParOf" srcId="{2486E44A-47DB-4731-BC29-45DAECD14E2D}" destId="{772A2427-D867-4EA5-B542-B875E5A6C444}" srcOrd="6" destOrd="0" presId="urn:microsoft.com/office/officeart/2005/8/layout/lProcess2"/>
    <dgm:cxn modelId="{46B22BBB-EAE5-4A0B-AA06-6AA014CAE71B}" type="presParOf" srcId="{772A2427-D867-4EA5-B542-B875E5A6C444}" destId="{8112D371-ABC7-489E-A47E-26A7DA014D13}" srcOrd="0" destOrd="0" presId="urn:microsoft.com/office/officeart/2005/8/layout/lProcess2"/>
    <dgm:cxn modelId="{6CB407FB-03F3-4979-BF40-4FD3B7063418}" type="presParOf" srcId="{772A2427-D867-4EA5-B542-B875E5A6C444}" destId="{513D493F-C4B0-4AA2-A660-2650D692A362}" srcOrd="1" destOrd="0" presId="urn:microsoft.com/office/officeart/2005/8/layout/lProcess2"/>
    <dgm:cxn modelId="{E2D34EDC-4F63-4E28-A3BB-0E41DB5C2983}" type="presParOf" srcId="{772A2427-D867-4EA5-B542-B875E5A6C444}" destId="{97DDFF5F-68B9-4802-A1EF-FD8E6BAB8253}" srcOrd="2" destOrd="0" presId="urn:microsoft.com/office/officeart/2005/8/layout/lProcess2"/>
    <dgm:cxn modelId="{71BA19D0-1AAD-4859-8A98-0B0C200F8258}" type="presParOf" srcId="{97DDFF5F-68B9-4802-A1EF-FD8E6BAB8253}" destId="{90960960-042C-427B-AD49-3A5A73C49F2D}" srcOrd="0" destOrd="0" presId="urn:microsoft.com/office/officeart/2005/8/layout/lProcess2"/>
    <dgm:cxn modelId="{93B6FF3B-2B8C-44AB-9751-61A9F7CB1C1D}" type="presParOf" srcId="{90960960-042C-427B-AD49-3A5A73C49F2D}" destId="{300B358A-A693-4F52-B3E0-337F06AE0430}" srcOrd="0" destOrd="0" presId="urn:microsoft.com/office/officeart/2005/8/layout/lProcess2"/>
    <dgm:cxn modelId="{82740E2D-D785-4C75-AD77-B45A703A1D19}" type="presParOf" srcId="{90960960-042C-427B-AD49-3A5A73C49F2D}" destId="{C36AEA1D-E104-4D49-A39B-37FD1F862BFE}" srcOrd="1" destOrd="0" presId="urn:microsoft.com/office/officeart/2005/8/layout/lProcess2"/>
    <dgm:cxn modelId="{0C1EA37A-987E-4F8D-AB37-44F78C97369C}" type="presParOf" srcId="{90960960-042C-427B-AD49-3A5A73C49F2D}" destId="{251E1650-084D-4D40-B1EA-0BDDF793BA4E}" srcOrd="2" destOrd="0" presId="urn:microsoft.com/office/officeart/2005/8/layout/lProcess2"/>
    <dgm:cxn modelId="{AB256142-965E-4908-A634-5F415D43CE9D}" type="presParOf" srcId="{90960960-042C-427B-AD49-3A5A73C49F2D}" destId="{10AED4D1-5A5B-45C2-B687-71AA0E85FF0B}" srcOrd="3" destOrd="0" presId="urn:microsoft.com/office/officeart/2005/8/layout/lProcess2"/>
    <dgm:cxn modelId="{DA63D9EE-AC65-4C01-B383-ACAE69561075}" type="presParOf" srcId="{90960960-042C-427B-AD49-3A5A73C49F2D}" destId="{9B9762E2-DCD4-4B4C-971B-87C3CCC886F8}" srcOrd="4" destOrd="0" presId="urn:microsoft.com/office/officeart/2005/8/layout/lProcess2"/>
    <dgm:cxn modelId="{9CAE5E10-6F30-4246-944D-09AB10EA644D}" type="presParOf" srcId="{90960960-042C-427B-AD49-3A5A73C49F2D}" destId="{15EA0913-43C7-4501-8537-A0742FDE9645}" srcOrd="5" destOrd="0" presId="urn:microsoft.com/office/officeart/2005/8/layout/lProcess2"/>
    <dgm:cxn modelId="{A090EC5C-BB53-4023-A890-94E2B83517A0}" type="presParOf" srcId="{90960960-042C-427B-AD49-3A5A73C49F2D}" destId="{9A1B6524-5F1F-4850-98E9-CD889B0925B3}" srcOrd="6" destOrd="0" presId="urn:microsoft.com/office/officeart/2005/8/layout/lProcess2"/>
    <dgm:cxn modelId="{0EB190C8-6E99-40C5-9919-48A81B53130E}" type="presParOf" srcId="{90960960-042C-427B-AD49-3A5A73C49F2D}" destId="{28919AAB-4092-4563-A6BB-1C6DFA3771B0}" srcOrd="7" destOrd="0" presId="urn:microsoft.com/office/officeart/2005/8/layout/lProcess2"/>
    <dgm:cxn modelId="{1E71907C-C19B-4B3C-975D-DD1CF5F14E3E}" type="presParOf" srcId="{90960960-042C-427B-AD49-3A5A73C49F2D}" destId="{E9AF1239-9592-4B52-8FDF-BEA97D0EA332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7E3E8-D546-49CC-A145-B8D18D3581A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0F680E2-4A4C-4126-B448-43016A5FBB26}">
      <dgm:prSet phldrT="[Texto]" custT="1"/>
      <dgm:spPr/>
      <dgm:t>
        <a:bodyPr/>
        <a:lstStyle/>
        <a:p>
          <a:r>
            <a:rPr lang="es-MX" sz="1500" dirty="0"/>
            <a:t>PRUEBAS FUNCIONALES</a:t>
          </a:r>
        </a:p>
      </dgm:t>
    </dgm:pt>
    <dgm:pt modelId="{EE985454-E204-4D41-A56A-B95708D5A3B0}" type="parTrans" cxnId="{FC949077-5575-4D90-BF0D-A9645EA7BA18}">
      <dgm:prSet/>
      <dgm:spPr/>
      <dgm:t>
        <a:bodyPr/>
        <a:lstStyle/>
        <a:p>
          <a:endParaRPr lang="es-MX"/>
        </a:p>
      </dgm:t>
    </dgm:pt>
    <dgm:pt modelId="{1C123197-04A5-40C9-96C9-6143DF4059DF}" type="sibTrans" cxnId="{FC949077-5575-4D90-BF0D-A9645EA7BA18}">
      <dgm:prSet/>
      <dgm:spPr/>
      <dgm:t>
        <a:bodyPr/>
        <a:lstStyle/>
        <a:p>
          <a:endParaRPr lang="es-MX"/>
        </a:p>
      </dgm:t>
    </dgm:pt>
    <dgm:pt modelId="{1809715C-B7BA-4044-A8A2-0446F457CB26}">
      <dgm:prSet phldrT="[Texto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MX" sz="1500" dirty="0"/>
            <a:t>Construimos lo correcto?</a:t>
          </a:r>
        </a:p>
      </dgm:t>
    </dgm:pt>
    <dgm:pt modelId="{B4CBFF3B-E371-40A7-B3BC-E9B0D875B8F5}" type="parTrans" cxnId="{A14CF9D0-E0CD-47FC-8583-40DF002EBDFB}">
      <dgm:prSet/>
      <dgm:spPr/>
      <dgm:t>
        <a:bodyPr/>
        <a:lstStyle/>
        <a:p>
          <a:endParaRPr lang="es-MX"/>
        </a:p>
      </dgm:t>
    </dgm:pt>
    <dgm:pt modelId="{DE3108F3-A0E4-42A3-B6F3-CA963D92AB13}" type="sibTrans" cxnId="{A14CF9D0-E0CD-47FC-8583-40DF002EBDFB}">
      <dgm:prSet/>
      <dgm:spPr/>
      <dgm:t>
        <a:bodyPr/>
        <a:lstStyle/>
        <a:p>
          <a:endParaRPr lang="es-MX"/>
        </a:p>
      </dgm:t>
    </dgm:pt>
    <dgm:pt modelId="{01243372-CF9D-4A67-B04D-A08AA8FC8E3D}">
      <dgm:prSet phldrT="[Texto]" custT="1"/>
      <dgm:spPr/>
      <dgm:t>
        <a:bodyPr/>
        <a:lstStyle/>
        <a:p>
          <a:r>
            <a:rPr lang="es-MX" sz="1500" dirty="0"/>
            <a:t>PRUEBAS EXPLORATORIAS</a:t>
          </a:r>
        </a:p>
      </dgm:t>
    </dgm:pt>
    <dgm:pt modelId="{776075E9-FFF1-4489-AA06-CEA7956F06BD}" type="parTrans" cxnId="{839A35CD-0AE9-45BC-8DB2-71B2263AB2B9}">
      <dgm:prSet/>
      <dgm:spPr/>
      <dgm:t>
        <a:bodyPr/>
        <a:lstStyle/>
        <a:p>
          <a:endParaRPr lang="es-MX"/>
        </a:p>
      </dgm:t>
    </dgm:pt>
    <dgm:pt modelId="{558E0E36-9952-46FA-8059-5A958896BD2C}" type="sibTrans" cxnId="{839A35CD-0AE9-45BC-8DB2-71B2263AB2B9}">
      <dgm:prSet/>
      <dgm:spPr/>
      <dgm:t>
        <a:bodyPr/>
        <a:lstStyle/>
        <a:p>
          <a:endParaRPr lang="es-MX"/>
        </a:p>
      </dgm:t>
    </dgm:pt>
    <dgm:pt modelId="{199B55B9-4B6A-468F-B35A-50753C238644}">
      <dgm:prSet phldrT="[Texto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MX" sz="1600" dirty="0"/>
            <a:t>Usabilidad, Escenarios UAT</a:t>
          </a:r>
        </a:p>
      </dgm:t>
    </dgm:pt>
    <dgm:pt modelId="{B2006E55-3C0A-4A60-9AD6-9740026879FE}" type="parTrans" cxnId="{E6887E57-F7EC-4A43-9C55-2AE006261FBB}">
      <dgm:prSet/>
      <dgm:spPr/>
      <dgm:t>
        <a:bodyPr/>
        <a:lstStyle/>
        <a:p>
          <a:endParaRPr lang="es-MX"/>
        </a:p>
      </dgm:t>
    </dgm:pt>
    <dgm:pt modelId="{AF22A2F4-44A0-4976-AEB6-BDD01CA9E1FB}" type="sibTrans" cxnId="{E6887E57-F7EC-4A43-9C55-2AE006261FBB}">
      <dgm:prSet/>
      <dgm:spPr/>
      <dgm:t>
        <a:bodyPr/>
        <a:lstStyle/>
        <a:p>
          <a:endParaRPr lang="es-MX"/>
        </a:p>
      </dgm:t>
    </dgm:pt>
    <dgm:pt modelId="{AED55895-BD7E-43F5-BE31-47C25D914D79}">
      <dgm:prSet phldrT="[Texto]" custT="1"/>
      <dgm:spPr/>
      <dgm:t>
        <a:bodyPr/>
        <a:lstStyle/>
        <a:p>
          <a:r>
            <a:rPr lang="es-MX" sz="1500" dirty="0"/>
            <a:t>PRUEBAS UNITARIAS</a:t>
          </a:r>
        </a:p>
      </dgm:t>
    </dgm:pt>
    <dgm:pt modelId="{24E950A5-B97B-4841-8B9E-9687929F465F}" type="parTrans" cxnId="{A34A9838-ABBE-4E2E-B2D6-553160F28CBF}">
      <dgm:prSet/>
      <dgm:spPr/>
      <dgm:t>
        <a:bodyPr/>
        <a:lstStyle/>
        <a:p>
          <a:endParaRPr lang="es-MX"/>
        </a:p>
      </dgm:t>
    </dgm:pt>
    <dgm:pt modelId="{8580C76C-39E3-414E-A0C4-0FF801B6D857}" type="sibTrans" cxnId="{A34A9838-ABBE-4E2E-B2D6-553160F28CBF}">
      <dgm:prSet/>
      <dgm:spPr/>
      <dgm:t>
        <a:bodyPr/>
        <a:lstStyle/>
        <a:p>
          <a:endParaRPr lang="es-MX"/>
        </a:p>
      </dgm:t>
    </dgm:pt>
    <dgm:pt modelId="{9DDA9C67-A88F-42F7-816D-318B0A11160B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MX" sz="1500" dirty="0"/>
            <a:t>Lo construimos bien?</a:t>
          </a:r>
        </a:p>
      </dgm:t>
    </dgm:pt>
    <dgm:pt modelId="{C4D8FE65-F6A1-4FC5-83EF-2776A9B7211E}" type="parTrans" cxnId="{AB7993ED-82A2-413F-8B6E-1CE2E3870777}">
      <dgm:prSet/>
      <dgm:spPr/>
      <dgm:t>
        <a:bodyPr/>
        <a:lstStyle/>
        <a:p>
          <a:endParaRPr lang="es-MX"/>
        </a:p>
      </dgm:t>
    </dgm:pt>
    <dgm:pt modelId="{5D2E5805-E879-4BD2-A87C-749FFA2EDB74}" type="sibTrans" cxnId="{AB7993ED-82A2-413F-8B6E-1CE2E3870777}">
      <dgm:prSet/>
      <dgm:spPr/>
      <dgm:t>
        <a:bodyPr/>
        <a:lstStyle/>
        <a:p>
          <a:endParaRPr lang="es-MX"/>
        </a:p>
      </dgm:t>
    </dgm:pt>
    <dgm:pt modelId="{ABB89358-2A22-41C4-A08B-396320497097}">
      <dgm:prSet phldrT="[Texto]" custT="1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s-MX" sz="1500" dirty="0"/>
            <a:t>Tiempo de respuesta, escalabilidad y seguridad</a:t>
          </a:r>
        </a:p>
      </dgm:t>
    </dgm:pt>
    <dgm:pt modelId="{6454C9F9-9FE9-49B8-A51F-328F668DD5AB}" type="parTrans" cxnId="{7C261A99-771C-4E62-94D9-900727EA569E}">
      <dgm:prSet/>
      <dgm:spPr/>
      <dgm:t>
        <a:bodyPr/>
        <a:lstStyle/>
        <a:p>
          <a:endParaRPr lang="es-MX"/>
        </a:p>
      </dgm:t>
    </dgm:pt>
    <dgm:pt modelId="{679617B3-654A-4FC5-B1B8-3D4A2BC75513}" type="sibTrans" cxnId="{7C261A99-771C-4E62-94D9-900727EA569E}">
      <dgm:prSet/>
      <dgm:spPr/>
      <dgm:t>
        <a:bodyPr/>
        <a:lstStyle/>
        <a:p>
          <a:endParaRPr lang="es-MX"/>
        </a:p>
      </dgm:t>
    </dgm:pt>
    <dgm:pt modelId="{845FC53F-596A-46BF-A2D8-CFE69963999B}">
      <dgm:prSet phldrT="[Texto]" custT="1"/>
      <dgm:spPr/>
      <dgm:t>
        <a:bodyPr/>
        <a:lstStyle/>
        <a:p>
          <a:r>
            <a:rPr lang="es-MX" sz="1500" dirty="0"/>
            <a:t>ATRIBUTOS DE CALIDAD</a:t>
          </a:r>
        </a:p>
      </dgm:t>
    </dgm:pt>
    <dgm:pt modelId="{521AF195-4C32-41C6-86D5-FE10BE4C94AB}" type="parTrans" cxnId="{64FD5CDD-121B-42D9-8761-8D66AA629FE0}">
      <dgm:prSet/>
      <dgm:spPr/>
      <dgm:t>
        <a:bodyPr/>
        <a:lstStyle/>
        <a:p>
          <a:endParaRPr lang="es-MX"/>
        </a:p>
      </dgm:t>
    </dgm:pt>
    <dgm:pt modelId="{11B3EDD2-A77A-4A98-91AF-3C6FB445B196}" type="sibTrans" cxnId="{64FD5CDD-121B-42D9-8761-8D66AA629FE0}">
      <dgm:prSet/>
      <dgm:spPr/>
      <dgm:t>
        <a:bodyPr/>
        <a:lstStyle/>
        <a:p>
          <a:endParaRPr lang="es-MX"/>
        </a:p>
      </dgm:t>
    </dgm:pt>
    <dgm:pt modelId="{2742AD12-39BB-411C-BA80-A29ACB8097BF}" type="pres">
      <dgm:prSet presAssocID="{5E37E3E8-D546-49CC-A145-B8D18D3581A3}" presName="linearFlow" presStyleCnt="0">
        <dgm:presLayoutVars>
          <dgm:dir/>
          <dgm:animLvl val="lvl"/>
          <dgm:resizeHandles val="exact"/>
        </dgm:presLayoutVars>
      </dgm:prSet>
      <dgm:spPr/>
    </dgm:pt>
    <dgm:pt modelId="{B8B6F1A4-E9C3-4DBF-9993-31A75D9D4D5A}" type="pres">
      <dgm:prSet presAssocID="{40F680E2-4A4C-4126-B448-43016A5FBB26}" presName="composite" presStyleCnt="0"/>
      <dgm:spPr/>
    </dgm:pt>
    <dgm:pt modelId="{6C144926-B155-40BE-9781-A9A3EE7D3B33}" type="pres">
      <dgm:prSet presAssocID="{40F680E2-4A4C-4126-B448-43016A5FBB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E22C6E-A4A7-43B1-A079-1A83EAB95F54}" type="pres">
      <dgm:prSet presAssocID="{40F680E2-4A4C-4126-B448-43016A5FBB26}" presName="parSh" presStyleLbl="node1" presStyleIdx="0" presStyleCnt="4" custScaleX="166732" custScaleY="93766" custLinFactY="-52835" custLinFactNeighborX="-63" custLinFactNeighborY="-100000"/>
      <dgm:spPr/>
    </dgm:pt>
    <dgm:pt modelId="{3C3138A3-4AED-4970-B5E6-F36965003BA7}" type="pres">
      <dgm:prSet presAssocID="{40F680E2-4A4C-4126-B448-43016A5FBB26}" presName="desTx" presStyleLbl="fgAcc1" presStyleIdx="0" presStyleCnt="4" custScaleX="148809" custScaleY="173112">
        <dgm:presLayoutVars>
          <dgm:bulletEnabled val="1"/>
        </dgm:presLayoutVars>
      </dgm:prSet>
      <dgm:spPr/>
    </dgm:pt>
    <dgm:pt modelId="{A1062C3D-D686-459F-88A0-7395FA39E539}" type="pres">
      <dgm:prSet presAssocID="{1C123197-04A5-40C9-96C9-6143DF4059DF}" presName="sibTrans" presStyleLbl="sibTrans2D1" presStyleIdx="0" presStyleCnt="3"/>
      <dgm:spPr/>
    </dgm:pt>
    <dgm:pt modelId="{DFEE248D-CAAF-4452-B0CD-43B91686BB6D}" type="pres">
      <dgm:prSet presAssocID="{1C123197-04A5-40C9-96C9-6143DF4059DF}" presName="connTx" presStyleLbl="sibTrans2D1" presStyleIdx="0" presStyleCnt="3"/>
      <dgm:spPr/>
    </dgm:pt>
    <dgm:pt modelId="{78F4146E-3EE7-4013-BFC0-590B999D6F23}" type="pres">
      <dgm:prSet presAssocID="{01243372-CF9D-4A67-B04D-A08AA8FC8E3D}" presName="composite" presStyleCnt="0"/>
      <dgm:spPr/>
    </dgm:pt>
    <dgm:pt modelId="{8E82B59C-6718-47C2-B993-9CE94DD87FCB}" type="pres">
      <dgm:prSet presAssocID="{01243372-CF9D-4A67-B04D-A08AA8FC8E3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38C620-C405-48C3-A02E-38CA98F308EC}" type="pres">
      <dgm:prSet presAssocID="{01243372-CF9D-4A67-B04D-A08AA8FC8E3D}" presName="parSh" presStyleLbl="node1" presStyleIdx="1" presStyleCnt="4" custScaleX="166732" custScaleY="93766" custLinFactY="-52835" custLinFactNeighborX="-63" custLinFactNeighborY="-100000"/>
      <dgm:spPr/>
    </dgm:pt>
    <dgm:pt modelId="{7DE314A7-BFE4-4E2F-A83C-D1640A6FB982}" type="pres">
      <dgm:prSet presAssocID="{01243372-CF9D-4A67-B04D-A08AA8FC8E3D}" presName="desTx" presStyleLbl="fgAcc1" presStyleIdx="1" presStyleCnt="4" custScaleX="148809" custScaleY="199475">
        <dgm:presLayoutVars>
          <dgm:bulletEnabled val="1"/>
        </dgm:presLayoutVars>
      </dgm:prSet>
      <dgm:spPr/>
    </dgm:pt>
    <dgm:pt modelId="{EB9E369A-F7B1-41CA-8081-53BAED229236}" type="pres">
      <dgm:prSet presAssocID="{558E0E36-9952-46FA-8059-5A958896BD2C}" presName="sibTrans" presStyleLbl="sibTrans2D1" presStyleIdx="1" presStyleCnt="3"/>
      <dgm:spPr/>
    </dgm:pt>
    <dgm:pt modelId="{D08D215B-5977-448B-862D-E6309678B9A5}" type="pres">
      <dgm:prSet presAssocID="{558E0E36-9952-46FA-8059-5A958896BD2C}" presName="connTx" presStyleLbl="sibTrans2D1" presStyleIdx="1" presStyleCnt="3"/>
      <dgm:spPr/>
    </dgm:pt>
    <dgm:pt modelId="{362413A2-7B5B-4C61-9310-9FFE77D1208A}" type="pres">
      <dgm:prSet presAssocID="{AED55895-BD7E-43F5-BE31-47C25D914D79}" presName="composite" presStyleCnt="0"/>
      <dgm:spPr/>
    </dgm:pt>
    <dgm:pt modelId="{8D1A559C-22D2-4192-A6E4-2E25EFAE7411}" type="pres">
      <dgm:prSet presAssocID="{AED55895-BD7E-43F5-BE31-47C25D914D7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A71906-0823-4489-9EA0-894D076D5800}" type="pres">
      <dgm:prSet presAssocID="{AED55895-BD7E-43F5-BE31-47C25D914D79}" presName="parSh" presStyleLbl="node1" presStyleIdx="2" presStyleCnt="4" custScaleX="166732" custScaleY="93766" custLinFactY="-52835" custLinFactNeighborX="-63" custLinFactNeighborY="-100000"/>
      <dgm:spPr/>
    </dgm:pt>
    <dgm:pt modelId="{935F6890-ED81-4ACA-8C2D-CAAAAF87F713}" type="pres">
      <dgm:prSet presAssocID="{AED55895-BD7E-43F5-BE31-47C25D914D79}" presName="desTx" presStyleLbl="fgAcc1" presStyleIdx="2" presStyleCnt="4" custScaleX="148809" custScaleY="199475">
        <dgm:presLayoutVars>
          <dgm:bulletEnabled val="1"/>
        </dgm:presLayoutVars>
      </dgm:prSet>
      <dgm:spPr/>
    </dgm:pt>
    <dgm:pt modelId="{1BF4E638-4D7A-4D5A-9E5E-375AAF21A7F0}" type="pres">
      <dgm:prSet presAssocID="{8580C76C-39E3-414E-A0C4-0FF801B6D857}" presName="sibTrans" presStyleLbl="sibTrans2D1" presStyleIdx="2" presStyleCnt="3"/>
      <dgm:spPr/>
    </dgm:pt>
    <dgm:pt modelId="{F5DBF073-9E16-48B1-8693-F952DCB37274}" type="pres">
      <dgm:prSet presAssocID="{8580C76C-39E3-414E-A0C4-0FF801B6D857}" presName="connTx" presStyleLbl="sibTrans2D1" presStyleIdx="2" presStyleCnt="3"/>
      <dgm:spPr/>
    </dgm:pt>
    <dgm:pt modelId="{E4D4E7FB-B405-4B0A-9643-1305F6810D1E}" type="pres">
      <dgm:prSet presAssocID="{845FC53F-596A-46BF-A2D8-CFE69963999B}" presName="composite" presStyleCnt="0"/>
      <dgm:spPr/>
    </dgm:pt>
    <dgm:pt modelId="{6C0B2E7B-15B7-4309-AB1B-4EC6D7F4687C}" type="pres">
      <dgm:prSet presAssocID="{845FC53F-596A-46BF-A2D8-CFE6996399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6639E-66F6-4B3F-A24A-6B52FE10AEEB}" type="pres">
      <dgm:prSet presAssocID="{845FC53F-596A-46BF-A2D8-CFE69963999B}" presName="parSh" presStyleLbl="node1" presStyleIdx="3" presStyleCnt="4" custScaleX="166732" custScaleY="93766" custLinFactY="-52835" custLinFactNeighborX="-63" custLinFactNeighborY="-100000"/>
      <dgm:spPr/>
    </dgm:pt>
    <dgm:pt modelId="{071E3C1A-CC3E-4968-BDEB-43205D91F727}" type="pres">
      <dgm:prSet presAssocID="{845FC53F-596A-46BF-A2D8-CFE69963999B}" presName="desTx" presStyleLbl="fgAcc1" presStyleIdx="3" presStyleCnt="4" custScaleX="148809" custScaleY="199475">
        <dgm:presLayoutVars>
          <dgm:bulletEnabled val="1"/>
        </dgm:presLayoutVars>
      </dgm:prSet>
      <dgm:spPr/>
    </dgm:pt>
  </dgm:ptLst>
  <dgm:cxnLst>
    <dgm:cxn modelId="{14649D18-47BC-4FCD-AEF5-B5BC115CC7CE}" type="presOf" srcId="{40F680E2-4A4C-4126-B448-43016A5FBB26}" destId="{91E22C6E-A4A7-43B1-A079-1A83EAB95F54}" srcOrd="1" destOrd="0" presId="urn:microsoft.com/office/officeart/2005/8/layout/process3"/>
    <dgm:cxn modelId="{64D8B01C-244A-4DFC-89AA-72E967147656}" type="presOf" srcId="{1C123197-04A5-40C9-96C9-6143DF4059DF}" destId="{DFEE248D-CAAF-4452-B0CD-43B91686BB6D}" srcOrd="1" destOrd="0" presId="urn:microsoft.com/office/officeart/2005/8/layout/process3"/>
    <dgm:cxn modelId="{609CDF1D-8EC5-48A1-96F3-6F97BB7A4299}" type="presOf" srcId="{AED55895-BD7E-43F5-BE31-47C25D914D79}" destId="{8D1A559C-22D2-4192-A6E4-2E25EFAE7411}" srcOrd="0" destOrd="0" presId="urn:microsoft.com/office/officeart/2005/8/layout/process3"/>
    <dgm:cxn modelId="{E1EB6123-7AB6-4FD1-8A7B-DE729CA0FC4C}" type="presOf" srcId="{1809715C-B7BA-4044-A8A2-0446F457CB26}" destId="{3C3138A3-4AED-4970-B5E6-F36965003BA7}" srcOrd="0" destOrd="0" presId="urn:microsoft.com/office/officeart/2005/8/layout/process3"/>
    <dgm:cxn modelId="{86EFB337-CBC7-444D-A8F1-4FA97129A409}" type="presOf" srcId="{01243372-CF9D-4A67-B04D-A08AA8FC8E3D}" destId="{9038C620-C405-48C3-A02E-38CA98F308EC}" srcOrd="1" destOrd="0" presId="urn:microsoft.com/office/officeart/2005/8/layout/process3"/>
    <dgm:cxn modelId="{A34A9838-ABBE-4E2E-B2D6-553160F28CBF}" srcId="{5E37E3E8-D546-49CC-A145-B8D18D3581A3}" destId="{AED55895-BD7E-43F5-BE31-47C25D914D79}" srcOrd="2" destOrd="0" parTransId="{24E950A5-B97B-4841-8B9E-9687929F465F}" sibTransId="{8580C76C-39E3-414E-A0C4-0FF801B6D857}"/>
    <dgm:cxn modelId="{B5DE6E40-485B-4984-8B3F-36896437987B}" type="presOf" srcId="{199B55B9-4B6A-468F-B35A-50753C238644}" destId="{7DE314A7-BFE4-4E2F-A83C-D1640A6FB982}" srcOrd="0" destOrd="0" presId="urn:microsoft.com/office/officeart/2005/8/layout/process3"/>
    <dgm:cxn modelId="{F1873642-19C7-47FB-88EE-8E7AA3C610AF}" type="presOf" srcId="{8580C76C-39E3-414E-A0C4-0FF801B6D857}" destId="{1BF4E638-4D7A-4D5A-9E5E-375AAF21A7F0}" srcOrd="0" destOrd="0" presId="urn:microsoft.com/office/officeart/2005/8/layout/process3"/>
    <dgm:cxn modelId="{C50AD16E-BFEB-4965-8907-42F51B94195A}" type="presOf" srcId="{1C123197-04A5-40C9-96C9-6143DF4059DF}" destId="{A1062C3D-D686-459F-88A0-7395FA39E539}" srcOrd="0" destOrd="0" presId="urn:microsoft.com/office/officeart/2005/8/layout/process3"/>
    <dgm:cxn modelId="{E1CF4850-BCBC-48E5-83BC-9184A85AB19C}" type="presOf" srcId="{8580C76C-39E3-414E-A0C4-0FF801B6D857}" destId="{F5DBF073-9E16-48B1-8693-F952DCB37274}" srcOrd="1" destOrd="0" presId="urn:microsoft.com/office/officeart/2005/8/layout/process3"/>
    <dgm:cxn modelId="{20394855-22CF-477A-805A-1D6BFF4418AD}" type="presOf" srcId="{40F680E2-4A4C-4126-B448-43016A5FBB26}" destId="{6C144926-B155-40BE-9781-A9A3EE7D3B33}" srcOrd="0" destOrd="0" presId="urn:microsoft.com/office/officeart/2005/8/layout/process3"/>
    <dgm:cxn modelId="{E6887E57-F7EC-4A43-9C55-2AE006261FBB}" srcId="{01243372-CF9D-4A67-B04D-A08AA8FC8E3D}" destId="{199B55B9-4B6A-468F-B35A-50753C238644}" srcOrd="0" destOrd="0" parTransId="{B2006E55-3C0A-4A60-9AD6-9740026879FE}" sibTransId="{AF22A2F4-44A0-4976-AEB6-BDD01CA9E1FB}"/>
    <dgm:cxn modelId="{FC949077-5575-4D90-BF0D-A9645EA7BA18}" srcId="{5E37E3E8-D546-49CC-A145-B8D18D3581A3}" destId="{40F680E2-4A4C-4126-B448-43016A5FBB26}" srcOrd="0" destOrd="0" parTransId="{EE985454-E204-4D41-A56A-B95708D5A3B0}" sibTransId="{1C123197-04A5-40C9-96C9-6143DF4059DF}"/>
    <dgm:cxn modelId="{D2653089-AC98-4967-A643-11DF835A914C}" type="presOf" srcId="{9DDA9C67-A88F-42F7-816D-318B0A11160B}" destId="{935F6890-ED81-4ACA-8C2D-CAAAAF87F713}" srcOrd="0" destOrd="0" presId="urn:microsoft.com/office/officeart/2005/8/layout/process3"/>
    <dgm:cxn modelId="{7C261A99-771C-4E62-94D9-900727EA569E}" srcId="{845FC53F-596A-46BF-A2D8-CFE69963999B}" destId="{ABB89358-2A22-41C4-A08B-396320497097}" srcOrd="0" destOrd="0" parTransId="{6454C9F9-9FE9-49B8-A51F-328F668DD5AB}" sibTransId="{679617B3-654A-4FC5-B1B8-3D4A2BC75513}"/>
    <dgm:cxn modelId="{D8CC9C9D-77FE-454D-8E11-5D88D50230A6}" type="presOf" srcId="{558E0E36-9952-46FA-8059-5A958896BD2C}" destId="{EB9E369A-F7B1-41CA-8081-53BAED229236}" srcOrd="0" destOrd="0" presId="urn:microsoft.com/office/officeart/2005/8/layout/process3"/>
    <dgm:cxn modelId="{04532FA0-FBC5-41E9-AC99-A82DAE633454}" type="presOf" srcId="{845FC53F-596A-46BF-A2D8-CFE69963999B}" destId="{6C0B2E7B-15B7-4309-AB1B-4EC6D7F4687C}" srcOrd="0" destOrd="0" presId="urn:microsoft.com/office/officeart/2005/8/layout/process3"/>
    <dgm:cxn modelId="{01C62CB4-C369-4A90-9425-2738B3107FDA}" type="presOf" srcId="{558E0E36-9952-46FA-8059-5A958896BD2C}" destId="{D08D215B-5977-448B-862D-E6309678B9A5}" srcOrd="1" destOrd="0" presId="urn:microsoft.com/office/officeart/2005/8/layout/process3"/>
    <dgm:cxn modelId="{A818D2BA-BCD2-411E-80A7-32DD3BD6A5A0}" type="presOf" srcId="{845FC53F-596A-46BF-A2D8-CFE69963999B}" destId="{5DA6639E-66F6-4B3F-A24A-6B52FE10AEEB}" srcOrd="1" destOrd="0" presId="urn:microsoft.com/office/officeart/2005/8/layout/process3"/>
    <dgm:cxn modelId="{839A35CD-0AE9-45BC-8DB2-71B2263AB2B9}" srcId="{5E37E3E8-D546-49CC-A145-B8D18D3581A3}" destId="{01243372-CF9D-4A67-B04D-A08AA8FC8E3D}" srcOrd="1" destOrd="0" parTransId="{776075E9-FFF1-4489-AA06-CEA7956F06BD}" sibTransId="{558E0E36-9952-46FA-8059-5A958896BD2C}"/>
    <dgm:cxn modelId="{A14CF9D0-E0CD-47FC-8583-40DF002EBDFB}" srcId="{40F680E2-4A4C-4126-B448-43016A5FBB26}" destId="{1809715C-B7BA-4044-A8A2-0446F457CB26}" srcOrd="0" destOrd="0" parTransId="{B4CBFF3B-E371-40A7-B3BC-E9B0D875B8F5}" sibTransId="{DE3108F3-A0E4-42A3-B6F3-CA963D92AB13}"/>
    <dgm:cxn modelId="{DCF6ACD1-B17B-4B0D-A5D7-B4E2102513EA}" type="presOf" srcId="{ABB89358-2A22-41C4-A08B-396320497097}" destId="{071E3C1A-CC3E-4968-BDEB-43205D91F727}" srcOrd="0" destOrd="0" presId="urn:microsoft.com/office/officeart/2005/8/layout/process3"/>
    <dgm:cxn modelId="{52BC65D3-FBAF-4985-BE42-88765D0D99BB}" type="presOf" srcId="{5E37E3E8-D546-49CC-A145-B8D18D3581A3}" destId="{2742AD12-39BB-411C-BA80-A29ACB8097BF}" srcOrd="0" destOrd="0" presId="urn:microsoft.com/office/officeart/2005/8/layout/process3"/>
    <dgm:cxn modelId="{64FD5CDD-121B-42D9-8761-8D66AA629FE0}" srcId="{5E37E3E8-D546-49CC-A145-B8D18D3581A3}" destId="{845FC53F-596A-46BF-A2D8-CFE69963999B}" srcOrd="3" destOrd="0" parTransId="{521AF195-4C32-41C6-86D5-FE10BE4C94AB}" sibTransId="{11B3EDD2-A77A-4A98-91AF-3C6FB445B196}"/>
    <dgm:cxn modelId="{2AE227E4-BAB1-464F-89BB-488694E4F195}" type="presOf" srcId="{01243372-CF9D-4A67-B04D-A08AA8FC8E3D}" destId="{8E82B59C-6718-47C2-B993-9CE94DD87FCB}" srcOrd="0" destOrd="0" presId="urn:microsoft.com/office/officeart/2005/8/layout/process3"/>
    <dgm:cxn modelId="{903978EC-6118-4573-8D6D-94D9A5275332}" type="presOf" srcId="{AED55895-BD7E-43F5-BE31-47C25D914D79}" destId="{83A71906-0823-4489-9EA0-894D076D5800}" srcOrd="1" destOrd="0" presId="urn:microsoft.com/office/officeart/2005/8/layout/process3"/>
    <dgm:cxn modelId="{AB7993ED-82A2-413F-8B6E-1CE2E3870777}" srcId="{AED55895-BD7E-43F5-BE31-47C25D914D79}" destId="{9DDA9C67-A88F-42F7-816D-318B0A11160B}" srcOrd="0" destOrd="0" parTransId="{C4D8FE65-F6A1-4FC5-83EF-2776A9B7211E}" sibTransId="{5D2E5805-E879-4BD2-A87C-749FFA2EDB74}"/>
    <dgm:cxn modelId="{59C8CDB3-E950-4CEE-8664-765CCB8B8902}" type="presParOf" srcId="{2742AD12-39BB-411C-BA80-A29ACB8097BF}" destId="{B8B6F1A4-E9C3-4DBF-9993-31A75D9D4D5A}" srcOrd="0" destOrd="0" presId="urn:microsoft.com/office/officeart/2005/8/layout/process3"/>
    <dgm:cxn modelId="{DA8C045E-0FD7-42AD-8A15-891ECAD02FF7}" type="presParOf" srcId="{B8B6F1A4-E9C3-4DBF-9993-31A75D9D4D5A}" destId="{6C144926-B155-40BE-9781-A9A3EE7D3B33}" srcOrd="0" destOrd="0" presId="urn:microsoft.com/office/officeart/2005/8/layout/process3"/>
    <dgm:cxn modelId="{4E35CAB2-4F40-4977-BF25-64F85B9EBF5A}" type="presParOf" srcId="{B8B6F1A4-E9C3-4DBF-9993-31A75D9D4D5A}" destId="{91E22C6E-A4A7-43B1-A079-1A83EAB95F54}" srcOrd="1" destOrd="0" presId="urn:microsoft.com/office/officeart/2005/8/layout/process3"/>
    <dgm:cxn modelId="{2193ED29-9C02-45BB-8520-8F9A5B168656}" type="presParOf" srcId="{B8B6F1A4-E9C3-4DBF-9993-31A75D9D4D5A}" destId="{3C3138A3-4AED-4970-B5E6-F36965003BA7}" srcOrd="2" destOrd="0" presId="urn:microsoft.com/office/officeart/2005/8/layout/process3"/>
    <dgm:cxn modelId="{706149A9-BEA7-4F1D-87E6-D26CD2685664}" type="presParOf" srcId="{2742AD12-39BB-411C-BA80-A29ACB8097BF}" destId="{A1062C3D-D686-459F-88A0-7395FA39E539}" srcOrd="1" destOrd="0" presId="urn:microsoft.com/office/officeart/2005/8/layout/process3"/>
    <dgm:cxn modelId="{C510E6EF-0738-46FD-9572-B69DE7B78FAE}" type="presParOf" srcId="{A1062C3D-D686-459F-88A0-7395FA39E539}" destId="{DFEE248D-CAAF-4452-B0CD-43B91686BB6D}" srcOrd="0" destOrd="0" presId="urn:microsoft.com/office/officeart/2005/8/layout/process3"/>
    <dgm:cxn modelId="{4E0698EE-79D0-47C0-B6FC-7FFA35269D20}" type="presParOf" srcId="{2742AD12-39BB-411C-BA80-A29ACB8097BF}" destId="{78F4146E-3EE7-4013-BFC0-590B999D6F23}" srcOrd="2" destOrd="0" presId="urn:microsoft.com/office/officeart/2005/8/layout/process3"/>
    <dgm:cxn modelId="{42D1ABA9-217C-4956-8CFC-ED5C7D5E2584}" type="presParOf" srcId="{78F4146E-3EE7-4013-BFC0-590B999D6F23}" destId="{8E82B59C-6718-47C2-B993-9CE94DD87FCB}" srcOrd="0" destOrd="0" presId="urn:microsoft.com/office/officeart/2005/8/layout/process3"/>
    <dgm:cxn modelId="{8CB76171-CC74-41FD-8057-1A824EFA7B92}" type="presParOf" srcId="{78F4146E-3EE7-4013-BFC0-590B999D6F23}" destId="{9038C620-C405-48C3-A02E-38CA98F308EC}" srcOrd="1" destOrd="0" presId="urn:microsoft.com/office/officeart/2005/8/layout/process3"/>
    <dgm:cxn modelId="{E51A017F-7F8D-4467-93B6-6E34C9B642B1}" type="presParOf" srcId="{78F4146E-3EE7-4013-BFC0-590B999D6F23}" destId="{7DE314A7-BFE4-4E2F-A83C-D1640A6FB982}" srcOrd="2" destOrd="0" presId="urn:microsoft.com/office/officeart/2005/8/layout/process3"/>
    <dgm:cxn modelId="{DA93F0A6-5EE2-40DE-9DA7-B4F9BF6239A1}" type="presParOf" srcId="{2742AD12-39BB-411C-BA80-A29ACB8097BF}" destId="{EB9E369A-F7B1-41CA-8081-53BAED229236}" srcOrd="3" destOrd="0" presId="urn:microsoft.com/office/officeart/2005/8/layout/process3"/>
    <dgm:cxn modelId="{0F3F6C8D-2D1A-482A-9AD3-529650128CBC}" type="presParOf" srcId="{EB9E369A-F7B1-41CA-8081-53BAED229236}" destId="{D08D215B-5977-448B-862D-E6309678B9A5}" srcOrd="0" destOrd="0" presId="urn:microsoft.com/office/officeart/2005/8/layout/process3"/>
    <dgm:cxn modelId="{471004AC-E13F-407E-A8A2-F2586273971D}" type="presParOf" srcId="{2742AD12-39BB-411C-BA80-A29ACB8097BF}" destId="{362413A2-7B5B-4C61-9310-9FFE77D1208A}" srcOrd="4" destOrd="0" presId="urn:microsoft.com/office/officeart/2005/8/layout/process3"/>
    <dgm:cxn modelId="{5CE0FBA7-9A20-4AED-8E5F-A00A5361B5A9}" type="presParOf" srcId="{362413A2-7B5B-4C61-9310-9FFE77D1208A}" destId="{8D1A559C-22D2-4192-A6E4-2E25EFAE7411}" srcOrd="0" destOrd="0" presId="urn:microsoft.com/office/officeart/2005/8/layout/process3"/>
    <dgm:cxn modelId="{31FB5BA4-2D7E-47B9-B24F-72A23E2F5498}" type="presParOf" srcId="{362413A2-7B5B-4C61-9310-9FFE77D1208A}" destId="{83A71906-0823-4489-9EA0-894D076D5800}" srcOrd="1" destOrd="0" presId="urn:microsoft.com/office/officeart/2005/8/layout/process3"/>
    <dgm:cxn modelId="{839792B3-850C-4C13-B0B9-69BBB3AE9CD2}" type="presParOf" srcId="{362413A2-7B5B-4C61-9310-9FFE77D1208A}" destId="{935F6890-ED81-4ACA-8C2D-CAAAAF87F713}" srcOrd="2" destOrd="0" presId="urn:microsoft.com/office/officeart/2005/8/layout/process3"/>
    <dgm:cxn modelId="{0458FBDA-D6DA-4D92-870C-BEAB11F5F0FC}" type="presParOf" srcId="{2742AD12-39BB-411C-BA80-A29ACB8097BF}" destId="{1BF4E638-4D7A-4D5A-9E5E-375AAF21A7F0}" srcOrd="5" destOrd="0" presId="urn:microsoft.com/office/officeart/2005/8/layout/process3"/>
    <dgm:cxn modelId="{9E61A871-A102-4E23-85BD-54262B74F6A2}" type="presParOf" srcId="{1BF4E638-4D7A-4D5A-9E5E-375AAF21A7F0}" destId="{F5DBF073-9E16-48B1-8693-F952DCB37274}" srcOrd="0" destOrd="0" presId="urn:microsoft.com/office/officeart/2005/8/layout/process3"/>
    <dgm:cxn modelId="{59A4930F-D314-457B-B920-64195F688F83}" type="presParOf" srcId="{2742AD12-39BB-411C-BA80-A29ACB8097BF}" destId="{E4D4E7FB-B405-4B0A-9643-1305F6810D1E}" srcOrd="6" destOrd="0" presId="urn:microsoft.com/office/officeart/2005/8/layout/process3"/>
    <dgm:cxn modelId="{7751E6F9-4550-4FD9-8CC4-202B39F13EE0}" type="presParOf" srcId="{E4D4E7FB-B405-4B0A-9643-1305F6810D1E}" destId="{6C0B2E7B-15B7-4309-AB1B-4EC6D7F4687C}" srcOrd="0" destOrd="0" presId="urn:microsoft.com/office/officeart/2005/8/layout/process3"/>
    <dgm:cxn modelId="{B743F2D4-5CEF-496F-89F4-6EA93B3B9DAC}" type="presParOf" srcId="{E4D4E7FB-B405-4B0A-9643-1305F6810D1E}" destId="{5DA6639E-66F6-4B3F-A24A-6B52FE10AEEB}" srcOrd="1" destOrd="0" presId="urn:microsoft.com/office/officeart/2005/8/layout/process3"/>
    <dgm:cxn modelId="{2BFB2312-3A48-467F-905B-9C57D311EBBF}" type="presParOf" srcId="{E4D4E7FB-B405-4B0A-9643-1305F6810D1E}" destId="{071E3C1A-CC3E-4968-BDEB-43205D91F7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6DAA0-E67E-4EB5-90E2-6E9509B878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FF85B6-035C-465E-8B49-0E85A735656E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MX" sz="1500" b="1" dirty="0"/>
            <a:t>CARTA (CHARTER)</a:t>
          </a:r>
        </a:p>
      </dgm:t>
    </dgm:pt>
    <dgm:pt modelId="{0F944560-14F1-4E80-A596-6599D2B508DE}" type="parTrans" cxnId="{A4FE8303-AFD8-459D-9530-E18CB0682567}">
      <dgm:prSet/>
      <dgm:spPr/>
      <dgm:t>
        <a:bodyPr/>
        <a:lstStyle/>
        <a:p>
          <a:endParaRPr lang="es-MX"/>
        </a:p>
      </dgm:t>
    </dgm:pt>
    <dgm:pt modelId="{16413312-72E6-49E8-9ED3-0FA629BACAA9}" type="sibTrans" cxnId="{A4FE8303-AFD8-459D-9530-E18CB0682567}">
      <dgm:prSet/>
      <dgm:spPr/>
      <dgm:t>
        <a:bodyPr/>
        <a:lstStyle/>
        <a:p>
          <a:endParaRPr lang="es-MX"/>
        </a:p>
      </dgm:t>
    </dgm:pt>
    <dgm:pt modelId="{29FC1D57-1C21-4610-94EA-E4EC6687455B}">
      <dgm:prSet phldrT="[Texto]"/>
      <dgm:spPr/>
      <dgm:t>
        <a:bodyPr/>
        <a:lstStyle/>
        <a:p>
          <a:pPr algn="just"/>
          <a:r>
            <a:rPr lang="es-MX" dirty="0"/>
            <a:t>Misión clara de la sesion, puede ser una sesion de entrada, reconocimiento o de configuración.</a:t>
          </a:r>
        </a:p>
      </dgm:t>
    </dgm:pt>
    <dgm:pt modelId="{75F4F7DF-6749-40A8-8BEF-9BD634D848A9}" type="parTrans" cxnId="{21C1EC7F-3A20-4968-BC54-76D2F337B7B8}">
      <dgm:prSet/>
      <dgm:spPr/>
      <dgm:t>
        <a:bodyPr/>
        <a:lstStyle/>
        <a:p>
          <a:endParaRPr lang="es-MX"/>
        </a:p>
      </dgm:t>
    </dgm:pt>
    <dgm:pt modelId="{76BDA025-DE86-4B83-ACB6-E4AC17A77013}" type="sibTrans" cxnId="{21C1EC7F-3A20-4968-BC54-76D2F337B7B8}">
      <dgm:prSet/>
      <dgm:spPr/>
      <dgm:t>
        <a:bodyPr/>
        <a:lstStyle/>
        <a:p>
          <a:endParaRPr lang="es-MX"/>
        </a:p>
      </dgm:t>
    </dgm:pt>
    <dgm:pt modelId="{3A3DB9F1-18E3-4A34-BC7A-EE32D1D839DF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MX" sz="1500" b="1" dirty="0"/>
            <a:t>CAJA DE TIEMPO INTERRUMPIDA</a:t>
          </a:r>
        </a:p>
      </dgm:t>
    </dgm:pt>
    <dgm:pt modelId="{50990DF0-3578-49B5-B01E-C524DFA9B319}" type="parTrans" cxnId="{DA532818-5AC3-45F5-B9FF-7E612BFC0AA6}">
      <dgm:prSet/>
      <dgm:spPr/>
      <dgm:t>
        <a:bodyPr/>
        <a:lstStyle/>
        <a:p>
          <a:endParaRPr lang="es-MX"/>
        </a:p>
      </dgm:t>
    </dgm:pt>
    <dgm:pt modelId="{4063B8AE-4406-4368-AB2E-FE38FD80980B}" type="sibTrans" cxnId="{DA532818-5AC3-45F5-B9FF-7E612BFC0AA6}">
      <dgm:prSet/>
      <dgm:spPr/>
      <dgm:t>
        <a:bodyPr/>
        <a:lstStyle/>
        <a:p>
          <a:endParaRPr lang="es-MX"/>
        </a:p>
      </dgm:t>
    </dgm:pt>
    <dgm:pt modelId="{BD3C290B-F131-41C5-8987-D4839D11F560}">
      <dgm:prSet phldrT="[Texto]"/>
      <dgm:spPr/>
      <dgm:t>
        <a:bodyPr/>
        <a:lstStyle/>
        <a:p>
          <a:pPr algn="just"/>
          <a:r>
            <a:rPr lang="es-MX" dirty="0"/>
            <a:t>Esfuerzo enfocado de pruebas de duración fija : 60 – 90 minutos</a:t>
          </a:r>
        </a:p>
      </dgm:t>
    </dgm:pt>
    <dgm:pt modelId="{948E5AE7-1F07-41E4-B6F6-278A99028D17}" type="parTrans" cxnId="{A093E080-29C4-4227-B8D1-953E7F290D4A}">
      <dgm:prSet/>
      <dgm:spPr/>
      <dgm:t>
        <a:bodyPr/>
        <a:lstStyle/>
        <a:p>
          <a:endParaRPr lang="es-MX"/>
        </a:p>
      </dgm:t>
    </dgm:pt>
    <dgm:pt modelId="{A17BA031-16B1-466D-9C87-BF0B48B2E86F}" type="sibTrans" cxnId="{A093E080-29C4-4227-B8D1-953E7F290D4A}">
      <dgm:prSet/>
      <dgm:spPr/>
      <dgm:t>
        <a:bodyPr/>
        <a:lstStyle/>
        <a:p>
          <a:endParaRPr lang="es-MX"/>
        </a:p>
      </dgm:t>
    </dgm:pt>
    <dgm:pt modelId="{F7F74AF6-F01A-450C-915B-608B8AEC5359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MX" sz="1500" b="1" dirty="0"/>
            <a:t>RESULTADOS DE COMPROBABLE</a:t>
          </a:r>
        </a:p>
      </dgm:t>
    </dgm:pt>
    <dgm:pt modelId="{EFA98C52-2D05-4590-AE53-D416AB7FCA43}" type="parTrans" cxnId="{1127203C-90EC-435B-8425-1FB530BD6E0D}">
      <dgm:prSet/>
      <dgm:spPr/>
      <dgm:t>
        <a:bodyPr/>
        <a:lstStyle/>
        <a:p>
          <a:endParaRPr lang="es-MX"/>
        </a:p>
      </dgm:t>
    </dgm:pt>
    <dgm:pt modelId="{587526B9-B9E6-42A3-8163-A43001D64717}" type="sibTrans" cxnId="{1127203C-90EC-435B-8425-1FB530BD6E0D}">
      <dgm:prSet/>
      <dgm:spPr/>
      <dgm:t>
        <a:bodyPr/>
        <a:lstStyle/>
        <a:p>
          <a:endParaRPr lang="es-MX"/>
        </a:p>
      </dgm:t>
    </dgm:pt>
    <dgm:pt modelId="{1E57A43C-582D-490B-8D4E-C572D0BEDD5A}">
      <dgm:prSet phldrT="[Texto]"/>
      <dgm:spPr/>
      <dgm:t>
        <a:bodyPr/>
        <a:lstStyle/>
        <a:p>
          <a:pPr algn="just"/>
          <a:r>
            <a:rPr lang="es-MX" dirty="0"/>
            <a:t>Carta, duración, nombre de probador, notas de la prueba, defectos, etc.</a:t>
          </a:r>
        </a:p>
      </dgm:t>
    </dgm:pt>
    <dgm:pt modelId="{9C710B5B-CAF6-495D-B56A-4E286B04D139}" type="parTrans" cxnId="{B95D9219-4D42-4D35-A79F-DC8B84A01DBB}">
      <dgm:prSet/>
      <dgm:spPr/>
      <dgm:t>
        <a:bodyPr/>
        <a:lstStyle/>
        <a:p>
          <a:endParaRPr lang="es-MX"/>
        </a:p>
      </dgm:t>
    </dgm:pt>
    <dgm:pt modelId="{7AEB610C-E8D1-448B-BC44-848D53A57EB8}" type="sibTrans" cxnId="{B95D9219-4D42-4D35-A79F-DC8B84A01DBB}">
      <dgm:prSet/>
      <dgm:spPr/>
      <dgm:t>
        <a:bodyPr/>
        <a:lstStyle/>
        <a:p>
          <a:endParaRPr lang="es-MX"/>
        </a:p>
      </dgm:t>
    </dgm:pt>
    <dgm:pt modelId="{7E9721FA-D1D7-42F3-9431-D69DBD67A7B2}">
      <dgm:prSet phldrT="[Texto]"/>
      <dgm:spPr/>
      <dgm:t>
        <a:bodyPr/>
        <a:lstStyle/>
        <a:p>
          <a:pPr algn="just"/>
          <a:r>
            <a:rPr lang="es-MX" dirty="0"/>
            <a:t>Revisión del reporte de sesion, el probador responde preguntas</a:t>
          </a:r>
        </a:p>
      </dgm:t>
    </dgm:pt>
    <dgm:pt modelId="{4B2CB411-5AA7-4917-ABFD-39020FFEB41B}" type="parTrans" cxnId="{0736D929-7C55-4576-898A-8C0C8720011C}">
      <dgm:prSet/>
      <dgm:spPr/>
      <dgm:t>
        <a:bodyPr/>
        <a:lstStyle/>
        <a:p>
          <a:endParaRPr lang="es-MX"/>
        </a:p>
      </dgm:t>
    </dgm:pt>
    <dgm:pt modelId="{3F9D7D37-4F53-482A-A85F-984BA5F1F8FF}" type="sibTrans" cxnId="{0736D929-7C55-4576-898A-8C0C8720011C}">
      <dgm:prSet/>
      <dgm:spPr/>
      <dgm:t>
        <a:bodyPr/>
        <a:lstStyle/>
        <a:p>
          <a:endParaRPr lang="es-MX"/>
        </a:p>
      </dgm:t>
    </dgm:pt>
    <dgm:pt modelId="{989F2536-FC5E-446C-A470-AB7C6FF796BD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MX" sz="1500" b="1" dirty="0"/>
            <a:t>EXAMEN</a:t>
          </a:r>
        </a:p>
      </dgm:t>
    </dgm:pt>
    <dgm:pt modelId="{95F56BD2-B0A6-4B4E-855B-3F6625F6B79B}" type="parTrans" cxnId="{D9753143-092E-4E51-905E-18FC16A87E76}">
      <dgm:prSet/>
      <dgm:spPr/>
      <dgm:t>
        <a:bodyPr/>
        <a:lstStyle/>
        <a:p>
          <a:endParaRPr lang="es-MX"/>
        </a:p>
      </dgm:t>
    </dgm:pt>
    <dgm:pt modelId="{6C1D3C62-0E7D-4E50-93AE-4454AC5C72B5}" type="sibTrans" cxnId="{D9753143-092E-4E51-905E-18FC16A87E76}">
      <dgm:prSet/>
      <dgm:spPr/>
      <dgm:t>
        <a:bodyPr/>
        <a:lstStyle/>
        <a:p>
          <a:endParaRPr lang="es-MX"/>
        </a:p>
      </dgm:t>
    </dgm:pt>
    <dgm:pt modelId="{EB1F48FC-2143-4E0D-BE2E-72FE3E129B4C}" type="pres">
      <dgm:prSet presAssocID="{2A96DAA0-E67E-4EB5-90E2-6E9509B878B0}" presName="linearFlow" presStyleCnt="0">
        <dgm:presLayoutVars>
          <dgm:dir/>
          <dgm:animLvl val="lvl"/>
          <dgm:resizeHandles val="exact"/>
        </dgm:presLayoutVars>
      </dgm:prSet>
      <dgm:spPr/>
    </dgm:pt>
    <dgm:pt modelId="{2A45612C-2E97-424D-AD0F-1FA78AD9E150}" type="pres">
      <dgm:prSet presAssocID="{DEFF85B6-035C-465E-8B49-0E85A735656E}" presName="composite" presStyleCnt="0"/>
      <dgm:spPr/>
    </dgm:pt>
    <dgm:pt modelId="{171DA379-6285-4DF0-9EB0-E69CA3A8F98D}" type="pres">
      <dgm:prSet presAssocID="{DEFF85B6-035C-465E-8B49-0E85A735656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09316FA-89BC-4981-9344-8AF8234C466D}" type="pres">
      <dgm:prSet presAssocID="{DEFF85B6-035C-465E-8B49-0E85A735656E}" presName="descendantText" presStyleLbl="alignAcc1" presStyleIdx="0" presStyleCnt="4">
        <dgm:presLayoutVars>
          <dgm:bulletEnabled val="1"/>
        </dgm:presLayoutVars>
      </dgm:prSet>
      <dgm:spPr/>
    </dgm:pt>
    <dgm:pt modelId="{AFDD6C88-82F7-42EC-81D4-2A15D2CFF81D}" type="pres">
      <dgm:prSet presAssocID="{16413312-72E6-49E8-9ED3-0FA629BACAA9}" presName="sp" presStyleCnt="0"/>
      <dgm:spPr/>
    </dgm:pt>
    <dgm:pt modelId="{F70B7C55-D54D-4C1F-921F-B0E5DEA98AD7}" type="pres">
      <dgm:prSet presAssocID="{3A3DB9F1-18E3-4A34-BC7A-EE32D1D839DF}" presName="composite" presStyleCnt="0"/>
      <dgm:spPr/>
    </dgm:pt>
    <dgm:pt modelId="{0C88A5B3-DD3B-4DAA-AF15-7D68C4F8EE63}" type="pres">
      <dgm:prSet presAssocID="{3A3DB9F1-18E3-4A34-BC7A-EE32D1D839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56B17B9-AE8A-418C-B8FC-41F54A05626D}" type="pres">
      <dgm:prSet presAssocID="{3A3DB9F1-18E3-4A34-BC7A-EE32D1D839DF}" presName="descendantText" presStyleLbl="alignAcc1" presStyleIdx="1" presStyleCnt="4">
        <dgm:presLayoutVars>
          <dgm:bulletEnabled val="1"/>
        </dgm:presLayoutVars>
      </dgm:prSet>
      <dgm:spPr/>
    </dgm:pt>
    <dgm:pt modelId="{AC294311-015D-418A-BF6A-7023CA3F6083}" type="pres">
      <dgm:prSet presAssocID="{4063B8AE-4406-4368-AB2E-FE38FD80980B}" presName="sp" presStyleCnt="0"/>
      <dgm:spPr/>
    </dgm:pt>
    <dgm:pt modelId="{C9ED993E-76BB-4E90-8899-4FA9409D2247}" type="pres">
      <dgm:prSet presAssocID="{F7F74AF6-F01A-450C-915B-608B8AEC5359}" presName="composite" presStyleCnt="0"/>
      <dgm:spPr/>
    </dgm:pt>
    <dgm:pt modelId="{24645CE1-8E72-4A97-96FD-1E03B252834F}" type="pres">
      <dgm:prSet presAssocID="{F7F74AF6-F01A-450C-915B-608B8AEC535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D14BCD7-67D6-4493-9EE6-779F4D569869}" type="pres">
      <dgm:prSet presAssocID="{F7F74AF6-F01A-450C-915B-608B8AEC5359}" presName="descendantText" presStyleLbl="alignAcc1" presStyleIdx="2" presStyleCnt="4">
        <dgm:presLayoutVars>
          <dgm:bulletEnabled val="1"/>
        </dgm:presLayoutVars>
      </dgm:prSet>
      <dgm:spPr/>
    </dgm:pt>
    <dgm:pt modelId="{97B3D025-6C4D-4A22-8235-1B62DD2A5FFA}" type="pres">
      <dgm:prSet presAssocID="{587526B9-B9E6-42A3-8163-A43001D64717}" presName="sp" presStyleCnt="0"/>
      <dgm:spPr/>
    </dgm:pt>
    <dgm:pt modelId="{FCC5EF2F-A0F0-4CC8-B02F-37622114F584}" type="pres">
      <dgm:prSet presAssocID="{989F2536-FC5E-446C-A470-AB7C6FF796BD}" presName="composite" presStyleCnt="0"/>
      <dgm:spPr/>
    </dgm:pt>
    <dgm:pt modelId="{4C10A7F3-E261-4A61-9F7B-23F1C2353A36}" type="pres">
      <dgm:prSet presAssocID="{989F2536-FC5E-446C-A470-AB7C6FF796B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9557E11-2141-426B-99CF-FBF04BDEBBD4}" type="pres">
      <dgm:prSet presAssocID="{989F2536-FC5E-446C-A470-AB7C6FF796B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4FE8303-AFD8-459D-9530-E18CB0682567}" srcId="{2A96DAA0-E67E-4EB5-90E2-6E9509B878B0}" destId="{DEFF85B6-035C-465E-8B49-0E85A735656E}" srcOrd="0" destOrd="0" parTransId="{0F944560-14F1-4E80-A596-6599D2B508DE}" sibTransId="{16413312-72E6-49E8-9ED3-0FA629BACAA9}"/>
    <dgm:cxn modelId="{E1ED0A06-B035-47E6-A00C-BB3952F68CB5}" type="presOf" srcId="{3A3DB9F1-18E3-4A34-BC7A-EE32D1D839DF}" destId="{0C88A5B3-DD3B-4DAA-AF15-7D68C4F8EE63}" srcOrd="0" destOrd="0" presId="urn:microsoft.com/office/officeart/2005/8/layout/chevron2"/>
    <dgm:cxn modelId="{DA532818-5AC3-45F5-B9FF-7E612BFC0AA6}" srcId="{2A96DAA0-E67E-4EB5-90E2-6E9509B878B0}" destId="{3A3DB9F1-18E3-4A34-BC7A-EE32D1D839DF}" srcOrd="1" destOrd="0" parTransId="{50990DF0-3578-49B5-B01E-C524DFA9B319}" sibTransId="{4063B8AE-4406-4368-AB2E-FE38FD80980B}"/>
    <dgm:cxn modelId="{B95D9219-4D42-4D35-A79F-DC8B84A01DBB}" srcId="{F7F74AF6-F01A-450C-915B-608B8AEC5359}" destId="{1E57A43C-582D-490B-8D4E-C572D0BEDD5A}" srcOrd="0" destOrd="0" parTransId="{9C710B5B-CAF6-495D-B56A-4E286B04D139}" sibTransId="{7AEB610C-E8D1-448B-BC44-848D53A57EB8}"/>
    <dgm:cxn modelId="{22FC9A25-C217-49D7-B7DB-A5BCC541F3B0}" type="presOf" srcId="{29FC1D57-1C21-4610-94EA-E4EC6687455B}" destId="{709316FA-89BC-4981-9344-8AF8234C466D}" srcOrd="0" destOrd="0" presId="urn:microsoft.com/office/officeart/2005/8/layout/chevron2"/>
    <dgm:cxn modelId="{0736D929-7C55-4576-898A-8C0C8720011C}" srcId="{989F2536-FC5E-446C-A470-AB7C6FF796BD}" destId="{7E9721FA-D1D7-42F3-9431-D69DBD67A7B2}" srcOrd="0" destOrd="0" parTransId="{4B2CB411-5AA7-4917-ABFD-39020FFEB41B}" sibTransId="{3F9D7D37-4F53-482A-A85F-984BA5F1F8FF}"/>
    <dgm:cxn modelId="{1127203C-90EC-435B-8425-1FB530BD6E0D}" srcId="{2A96DAA0-E67E-4EB5-90E2-6E9509B878B0}" destId="{F7F74AF6-F01A-450C-915B-608B8AEC5359}" srcOrd="2" destOrd="0" parTransId="{EFA98C52-2D05-4590-AE53-D416AB7FCA43}" sibTransId="{587526B9-B9E6-42A3-8163-A43001D64717}"/>
    <dgm:cxn modelId="{A025365F-EA3B-486C-AA78-EFAABED6FDBC}" type="presOf" srcId="{989F2536-FC5E-446C-A470-AB7C6FF796BD}" destId="{4C10A7F3-E261-4A61-9F7B-23F1C2353A36}" srcOrd="0" destOrd="0" presId="urn:microsoft.com/office/officeart/2005/8/layout/chevron2"/>
    <dgm:cxn modelId="{D9753143-092E-4E51-905E-18FC16A87E76}" srcId="{2A96DAA0-E67E-4EB5-90E2-6E9509B878B0}" destId="{989F2536-FC5E-446C-A470-AB7C6FF796BD}" srcOrd="3" destOrd="0" parTransId="{95F56BD2-B0A6-4B4E-855B-3F6625F6B79B}" sibTransId="{6C1D3C62-0E7D-4E50-93AE-4454AC5C72B5}"/>
    <dgm:cxn modelId="{21C1EC7F-3A20-4968-BC54-76D2F337B7B8}" srcId="{DEFF85B6-035C-465E-8B49-0E85A735656E}" destId="{29FC1D57-1C21-4610-94EA-E4EC6687455B}" srcOrd="0" destOrd="0" parTransId="{75F4F7DF-6749-40A8-8BEF-9BD634D848A9}" sibTransId="{76BDA025-DE86-4B83-ACB6-E4AC17A77013}"/>
    <dgm:cxn modelId="{A093E080-29C4-4227-B8D1-953E7F290D4A}" srcId="{3A3DB9F1-18E3-4A34-BC7A-EE32D1D839DF}" destId="{BD3C290B-F131-41C5-8987-D4839D11F560}" srcOrd="0" destOrd="0" parTransId="{948E5AE7-1F07-41E4-B6F6-278A99028D17}" sibTransId="{A17BA031-16B1-466D-9C87-BF0B48B2E86F}"/>
    <dgm:cxn modelId="{06F28691-2375-46F9-90C6-635B20EB74D0}" type="presOf" srcId="{F7F74AF6-F01A-450C-915B-608B8AEC5359}" destId="{24645CE1-8E72-4A97-96FD-1E03B252834F}" srcOrd="0" destOrd="0" presId="urn:microsoft.com/office/officeart/2005/8/layout/chevron2"/>
    <dgm:cxn modelId="{FB23BBA1-08A3-4755-988E-0079CF8BCF25}" type="presOf" srcId="{DEFF85B6-035C-465E-8B49-0E85A735656E}" destId="{171DA379-6285-4DF0-9EB0-E69CA3A8F98D}" srcOrd="0" destOrd="0" presId="urn:microsoft.com/office/officeart/2005/8/layout/chevron2"/>
    <dgm:cxn modelId="{F80A39AE-1BFE-4829-B66E-AE458B3D5E34}" type="presOf" srcId="{2A96DAA0-E67E-4EB5-90E2-6E9509B878B0}" destId="{EB1F48FC-2143-4E0D-BE2E-72FE3E129B4C}" srcOrd="0" destOrd="0" presId="urn:microsoft.com/office/officeart/2005/8/layout/chevron2"/>
    <dgm:cxn modelId="{5A731FB1-44B7-4FA6-91AD-CF409E1E1681}" type="presOf" srcId="{1E57A43C-582D-490B-8D4E-C572D0BEDD5A}" destId="{DD14BCD7-67D6-4493-9EE6-779F4D569869}" srcOrd="0" destOrd="0" presId="urn:microsoft.com/office/officeart/2005/8/layout/chevron2"/>
    <dgm:cxn modelId="{889B41BB-F024-49B2-9CAD-8FFD8992E77A}" type="presOf" srcId="{BD3C290B-F131-41C5-8987-D4839D11F560}" destId="{456B17B9-AE8A-418C-B8FC-41F54A05626D}" srcOrd="0" destOrd="0" presId="urn:microsoft.com/office/officeart/2005/8/layout/chevron2"/>
    <dgm:cxn modelId="{E79A2CC9-BF96-4294-ADBE-53BFC1392D20}" type="presOf" srcId="{7E9721FA-D1D7-42F3-9431-D69DBD67A7B2}" destId="{99557E11-2141-426B-99CF-FBF04BDEBBD4}" srcOrd="0" destOrd="0" presId="urn:microsoft.com/office/officeart/2005/8/layout/chevron2"/>
    <dgm:cxn modelId="{4FD2E133-1752-4299-A98A-D8D76699903D}" type="presParOf" srcId="{EB1F48FC-2143-4E0D-BE2E-72FE3E129B4C}" destId="{2A45612C-2E97-424D-AD0F-1FA78AD9E150}" srcOrd="0" destOrd="0" presId="urn:microsoft.com/office/officeart/2005/8/layout/chevron2"/>
    <dgm:cxn modelId="{863D098B-D9A2-4DFC-9E52-F3F043DC4814}" type="presParOf" srcId="{2A45612C-2E97-424D-AD0F-1FA78AD9E150}" destId="{171DA379-6285-4DF0-9EB0-E69CA3A8F98D}" srcOrd="0" destOrd="0" presId="urn:microsoft.com/office/officeart/2005/8/layout/chevron2"/>
    <dgm:cxn modelId="{020C6F23-F06B-4826-BBD3-0C81D7B7ACE1}" type="presParOf" srcId="{2A45612C-2E97-424D-AD0F-1FA78AD9E150}" destId="{709316FA-89BC-4981-9344-8AF8234C466D}" srcOrd="1" destOrd="0" presId="urn:microsoft.com/office/officeart/2005/8/layout/chevron2"/>
    <dgm:cxn modelId="{B8F47D5D-04A3-4C1E-BC59-9A5183C51326}" type="presParOf" srcId="{EB1F48FC-2143-4E0D-BE2E-72FE3E129B4C}" destId="{AFDD6C88-82F7-42EC-81D4-2A15D2CFF81D}" srcOrd="1" destOrd="0" presId="urn:microsoft.com/office/officeart/2005/8/layout/chevron2"/>
    <dgm:cxn modelId="{7DCC911E-B6B3-411D-88FA-E0E2B03AFBDF}" type="presParOf" srcId="{EB1F48FC-2143-4E0D-BE2E-72FE3E129B4C}" destId="{F70B7C55-D54D-4C1F-921F-B0E5DEA98AD7}" srcOrd="2" destOrd="0" presId="urn:microsoft.com/office/officeart/2005/8/layout/chevron2"/>
    <dgm:cxn modelId="{4814B50F-6EE6-4BCD-9C33-76E50C0F8804}" type="presParOf" srcId="{F70B7C55-D54D-4C1F-921F-B0E5DEA98AD7}" destId="{0C88A5B3-DD3B-4DAA-AF15-7D68C4F8EE63}" srcOrd="0" destOrd="0" presId="urn:microsoft.com/office/officeart/2005/8/layout/chevron2"/>
    <dgm:cxn modelId="{F6DBECA6-7A68-4A56-B8AB-B1FF9F988CCA}" type="presParOf" srcId="{F70B7C55-D54D-4C1F-921F-B0E5DEA98AD7}" destId="{456B17B9-AE8A-418C-B8FC-41F54A05626D}" srcOrd="1" destOrd="0" presId="urn:microsoft.com/office/officeart/2005/8/layout/chevron2"/>
    <dgm:cxn modelId="{27C40C0C-85F6-4FE7-9887-5E464F6F2285}" type="presParOf" srcId="{EB1F48FC-2143-4E0D-BE2E-72FE3E129B4C}" destId="{AC294311-015D-418A-BF6A-7023CA3F6083}" srcOrd="3" destOrd="0" presId="urn:microsoft.com/office/officeart/2005/8/layout/chevron2"/>
    <dgm:cxn modelId="{4764622A-8968-48C5-A659-8E5428E4D2BB}" type="presParOf" srcId="{EB1F48FC-2143-4E0D-BE2E-72FE3E129B4C}" destId="{C9ED993E-76BB-4E90-8899-4FA9409D2247}" srcOrd="4" destOrd="0" presId="urn:microsoft.com/office/officeart/2005/8/layout/chevron2"/>
    <dgm:cxn modelId="{91826E82-19C9-4115-8090-1D919E1AB226}" type="presParOf" srcId="{C9ED993E-76BB-4E90-8899-4FA9409D2247}" destId="{24645CE1-8E72-4A97-96FD-1E03B252834F}" srcOrd="0" destOrd="0" presId="urn:microsoft.com/office/officeart/2005/8/layout/chevron2"/>
    <dgm:cxn modelId="{615E1BA0-D166-408C-85B1-021EB37A5154}" type="presParOf" srcId="{C9ED993E-76BB-4E90-8899-4FA9409D2247}" destId="{DD14BCD7-67D6-4493-9EE6-779F4D569869}" srcOrd="1" destOrd="0" presId="urn:microsoft.com/office/officeart/2005/8/layout/chevron2"/>
    <dgm:cxn modelId="{2D97531A-89DC-4236-8E8D-B673BB2B0CBD}" type="presParOf" srcId="{EB1F48FC-2143-4E0D-BE2E-72FE3E129B4C}" destId="{97B3D025-6C4D-4A22-8235-1B62DD2A5FFA}" srcOrd="5" destOrd="0" presId="urn:microsoft.com/office/officeart/2005/8/layout/chevron2"/>
    <dgm:cxn modelId="{436C4AA1-9455-4AFE-8531-365CC797F4EE}" type="presParOf" srcId="{EB1F48FC-2143-4E0D-BE2E-72FE3E129B4C}" destId="{FCC5EF2F-A0F0-4CC8-B02F-37622114F584}" srcOrd="6" destOrd="0" presId="urn:microsoft.com/office/officeart/2005/8/layout/chevron2"/>
    <dgm:cxn modelId="{C88B4B07-C45B-41C6-A082-8B5750297DCE}" type="presParOf" srcId="{FCC5EF2F-A0F0-4CC8-B02F-37622114F584}" destId="{4C10A7F3-E261-4A61-9F7B-23F1C2353A36}" srcOrd="0" destOrd="0" presId="urn:microsoft.com/office/officeart/2005/8/layout/chevron2"/>
    <dgm:cxn modelId="{EF8268FC-DBBC-4ED8-AD82-FC546C8B87E9}" type="presParOf" srcId="{FCC5EF2F-A0F0-4CC8-B02F-37622114F584}" destId="{99557E11-2141-426B-99CF-FBF04BDEB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8D76BC-8295-4DEE-A3A0-062AA60716A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B3439F4-8292-4C15-918F-8C71C43C4D3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dirty="0"/>
            <a:t>ESTATICO</a:t>
          </a:r>
        </a:p>
      </dgm:t>
    </dgm:pt>
    <dgm:pt modelId="{5924A6C7-E14C-43AE-83DA-569A8BDEF507}" type="parTrans" cxnId="{0F138AEC-A202-4389-8FE3-B0FADDFA54BD}">
      <dgm:prSet/>
      <dgm:spPr/>
      <dgm:t>
        <a:bodyPr/>
        <a:lstStyle/>
        <a:p>
          <a:endParaRPr lang="es-MX"/>
        </a:p>
      </dgm:t>
    </dgm:pt>
    <dgm:pt modelId="{424066B8-3438-4C03-8F13-5CE5343DB52D}" type="sibTrans" cxnId="{0F138AEC-A202-4389-8FE3-B0FADDFA54BD}">
      <dgm:prSet/>
      <dgm:spPr/>
      <dgm:t>
        <a:bodyPr/>
        <a:lstStyle/>
        <a:p>
          <a:endParaRPr lang="es-MX"/>
        </a:p>
      </dgm:t>
    </dgm:pt>
    <dgm:pt modelId="{3DEDB73B-5D71-44FA-A23D-F8C00FC8B470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Pruebas en etapas tempranas del desarrollo de software.</a:t>
          </a:r>
        </a:p>
      </dgm:t>
    </dgm:pt>
    <dgm:pt modelId="{4BBB8F3C-840B-4A9A-A660-A86AF3D17FDF}" type="parTrans" cxnId="{CA64F0B8-F221-479A-9EBC-580A6C2E9471}">
      <dgm:prSet/>
      <dgm:spPr/>
      <dgm:t>
        <a:bodyPr/>
        <a:lstStyle/>
        <a:p>
          <a:endParaRPr lang="es-MX"/>
        </a:p>
      </dgm:t>
    </dgm:pt>
    <dgm:pt modelId="{80120756-764D-427F-B20F-E88AF6C3BA04}" type="sibTrans" cxnId="{CA64F0B8-F221-479A-9EBC-580A6C2E9471}">
      <dgm:prSet/>
      <dgm:spPr/>
      <dgm:t>
        <a:bodyPr/>
        <a:lstStyle/>
        <a:p>
          <a:endParaRPr lang="es-MX"/>
        </a:p>
      </dgm:t>
    </dgm:pt>
    <dgm:pt modelId="{EFD2EFD7-7AB2-4959-BB0D-755E6D0C9AD2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Buscan defectos sin ejecutar el codigo.</a:t>
          </a:r>
        </a:p>
      </dgm:t>
    </dgm:pt>
    <dgm:pt modelId="{79238348-9A60-4EA4-B427-E6A05DA2EA25}" type="parTrans" cxnId="{438E215E-E112-4853-9731-4F46C2AE404B}">
      <dgm:prSet/>
      <dgm:spPr/>
      <dgm:t>
        <a:bodyPr/>
        <a:lstStyle/>
        <a:p>
          <a:endParaRPr lang="es-MX"/>
        </a:p>
      </dgm:t>
    </dgm:pt>
    <dgm:pt modelId="{6274D13F-C156-408E-834C-ECD91C484E6B}" type="sibTrans" cxnId="{438E215E-E112-4853-9731-4F46C2AE404B}">
      <dgm:prSet/>
      <dgm:spPr/>
      <dgm:t>
        <a:bodyPr/>
        <a:lstStyle/>
        <a:p>
          <a:endParaRPr lang="es-MX"/>
        </a:p>
      </dgm:t>
    </dgm:pt>
    <dgm:pt modelId="{600B1A6F-7327-4FE7-9F9B-9CF5018E6641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DINAMICO</a:t>
          </a:r>
        </a:p>
      </dgm:t>
    </dgm:pt>
    <dgm:pt modelId="{D225984B-3411-4C03-B400-B05A30C67107}" type="parTrans" cxnId="{5D5A650A-AEEF-4E34-A4F9-C97978BD6630}">
      <dgm:prSet/>
      <dgm:spPr/>
      <dgm:t>
        <a:bodyPr/>
        <a:lstStyle/>
        <a:p>
          <a:endParaRPr lang="es-MX"/>
        </a:p>
      </dgm:t>
    </dgm:pt>
    <dgm:pt modelId="{18EA0E1D-89CE-41B4-A88C-8D2DC4B7C879}" type="sibTrans" cxnId="{5D5A650A-AEEF-4E34-A4F9-C97978BD6630}">
      <dgm:prSet/>
      <dgm:spPr/>
      <dgm:t>
        <a:bodyPr/>
        <a:lstStyle/>
        <a:p>
          <a:endParaRPr lang="es-MX"/>
        </a:p>
      </dgm:t>
    </dgm:pt>
    <dgm:pt modelId="{DAA6B0D2-4782-4E3F-AFA4-A1A6E72A5488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CAJA BLANCA : pruebas en tiempo de ejecución asegurando que todas la piezas encajen y que la estructura del codigo ejecute.</a:t>
          </a:r>
        </a:p>
      </dgm:t>
    </dgm:pt>
    <dgm:pt modelId="{5A5A1B4A-4FFB-42A1-88A8-C8D415DE5DBE}" type="parTrans" cxnId="{E6145C61-731C-4D6D-BB18-4C495E9AA000}">
      <dgm:prSet/>
      <dgm:spPr/>
      <dgm:t>
        <a:bodyPr/>
        <a:lstStyle/>
        <a:p>
          <a:endParaRPr lang="es-MX"/>
        </a:p>
      </dgm:t>
    </dgm:pt>
    <dgm:pt modelId="{4E9B5E8C-FC93-4248-AF07-317425445102}" type="sibTrans" cxnId="{E6145C61-731C-4D6D-BB18-4C495E9AA000}">
      <dgm:prSet/>
      <dgm:spPr/>
      <dgm:t>
        <a:bodyPr/>
        <a:lstStyle/>
        <a:p>
          <a:endParaRPr lang="es-MX"/>
        </a:p>
      </dgm:t>
    </dgm:pt>
    <dgm:pt modelId="{C4E57420-540B-494E-8EC7-D1364604AEA2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CAJA NEGRA : pruebas en tiempo de ejecución para que demuestre que cada función identificada sea operativa.</a:t>
          </a:r>
        </a:p>
      </dgm:t>
    </dgm:pt>
    <dgm:pt modelId="{92FAF130-346F-4BD7-B6EA-90B22F08F154}" type="parTrans" cxnId="{42A31579-5A1F-42F8-A5E4-3B66589077DE}">
      <dgm:prSet/>
      <dgm:spPr/>
      <dgm:t>
        <a:bodyPr/>
        <a:lstStyle/>
        <a:p>
          <a:endParaRPr lang="es-MX"/>
        </a:p>
      </dgm:t>
    </dgm:pt>
    <dgm:pt modelId="{D7133665-626F-473C-BFDD-7F28F6EC100A}" type="sibTrans" cxnId="{42A31579-5A1F-42F8-A5E4-3B66589077DE}">
      <dgm:prSet/>
      <dgm:spPr/>
      <dgm:t>
        <a:bodyPr/>
        <a:lstStyle/>
        <a:p>
          <a:endParaRPr lang="es-MX"/>
        </a:p>
      </dgm:t>
    </dgm:pt>
    <dgm:pt modelId="{6C8FE230-5C92-460B-8223-B159B6E03961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pPr algn="just"/>
          <a:r>
            <a:rPr lang="es-MX" dirty="0"/>
            <a:t>Pueden hacer que se digite el codigo fuera de la ejecución.</a:t>
          </a:r>
        </a:p>
      </dgm:t>
    </dgm:pt>
    <dgm:pt modelId="{827021EB-EE27-4E0A-9E7F-CB5F5B9BA6FA}" type="parTrans" cxnId="{6556C9F7-06F9-40FF-B93A-E10594564FA3}">
      <dgm:prSet/>
      <dgm:spPr/>
      <dgm:t>
        <a:bodyPr/>
        <a:lstStyle/>
        <a:p>
          <a:endParaRPr lang="es-MX"/>
        </a:p>
      </dgm:t>
    </dgm:pt>
    <dgm:pt modelId="{023C715B-FB69-4E9E-B5AB-CC32AED55002}" type="sibTrans" cxnId="{6556C9F7-06F9-40FF-B93A-E10594564FA3}">
      <dgm:prSet/>
      <dgm:spPr/>
      <dgm:t>
        <a:bodyPr/>
        <a:lstStyle/>
        <a:p>
          <a:endParaRPr lang="es-MX"/>
        </a:p>
      </dgm:t>
    </dgm:pt>
    <dgm:pt modelId="{04D62128-0DC7-48A9-8DD7-BDA38F7650EA}" type="pres">
      <dgm:prSet presAssocID="{2C8D76BC-8295-4DEE-A3A0-062AA60716A4}" presName="Name0" presStyleCnt="0">
        <dgm:presLayoutVars>
          <dgm:dir/>
          <dgm:animLvl val="lvl"/>
          <dgm:resizeHandles/>
        </dgm:presLayoutVars>
      </dgm:prSet>
      <dgm:spPr/>
    </dgm:pt>
    <dgm:pt modelId="{67B9DD2C-AEEA-4374-8253-7CC179781A78}" type="pres">
      <dgm:prSet presAssocID="{BB3439F4-8292-4C15-918F-8C71C43C4D33}" presName="linNode" presStyleCnt="0"/>
      <dgm:spPr/>
    </dgm:pt>
    <dgm:pt modelId="{98A16566-B9C5-4C46-B1AF-CA4F8E85F0B9}" type="pres">
      <dgm:prSet presAssocID="{BB3439F4-8292-4C15-918F-8C71C43C4D33}" presName="parentShp" presStyleLbl="node1" presStyleIdx="0" presStyleCnt="2" custScaleY="74481">
        <dgm:presLayoutVars>
          <dgm:bulletEnabled val="1"/>
        </dgm:presLayoutVars>
      </dgm:prSet>
      <dgm:spPr/>
    </dgm:pt>
    <dgm:pt modelId="{95AA7493-00F9-4498-A8BA-6BEFAE517D0E}" type="pres">
      <dgm:prSet presAssocID="{BB3439F4-8292-4C15-918F-8C71C43C4D33}" presName="childShp" presStyleLbl="bgAccFollowNode1" presStyleIdx="0" presStyleCnt="2" custScaleX="157675">
        <dgm:presLayoutVars>
          <dgm:bulletEnabled val="1"/>
        </dgm:presLayoutVars>
      </dgm:prSet>
      <dgm:spPr/>
    </dgm:pt>
    <dgm:pt modelId="{3FCEE6C4-E2E3-42A9-9612-2C9C90E00D00}" type="pres">
      <dgm:prSet presAssocID="{424066B8-3438-4C03-8F13-5CE5343DB52D}" presName="spacing" presStyleCnt="0"/>
      <dgm:spPr/>
    </dgm:pt>
    <dgm:pt modelId="{70906933-5A8A-48F9-91B8-30FE0DF39CF6}" type="pres">
      <dgm:prSet presAssocID="{600B1A6F-7327-4FE7-9F9B-9CF5018E6641}" presName="linNode" presStyleCnt="0"/>
      <dgm:spPr/>
    </dgm:pt>
    <dgm:pt modelId="{0C49C2CD-F8FC-45EB-954E-40F71E902A83}" type="pres">
      <dgm:prSet presAssocID="{600B1A6F-7327-4FE7-9F9B-9CF5018E6641}" presName="parentShp" presStyleLbl="node1" presStyleIdx="1" presStyleCnt="2" custScaleY="81804">
        <dgm:presLayoutVars>
          <dgm:bulletEnabled val="1"/>
        </dgm:presLayoutVars>
      </dgm:prSet>
      <dgm:spPr/>
    </dgm:pt>
    <dgm:pt modelId="{BB814EF2-CD60-4F72-AF2B-806ABE09C689}" type="pres">
      <dgm:prSet presAssocID="{600B1A6F-7327-4FE7-9F9B-9CF5018E6641}" presName="childShp" presStyleLbl="bgAccFollowNode1" presStyleIdx="1" presStyleCnt="2" custScaleX="157675">
        <dgm:presLayoutVars>
          <dgm:bulletEnabled val="1"/>
        </dgm:presLayoutVars>
      </dgm:prSet>
      <dgm:spPr/>
    </dgm:pt>
  </dgm:ptLst>
  <dgm:cxnLst>
    <dgm:cxn modelId="{5D5A650A-AEEF-4E34-A4F9-C97978BD6630}" srcId="{2C8D76BC-8295-4DEE-A3A0-062AA60716A4}" destId="{600B1A6F-7327-4FE7-9F9B-9CF5018E6641}" srcOrd="1" destOrd="0" parTransId="{D225984B-3411-4C03-B400-B05A30C67107}" sibTransId="{18EA0E1D-89CE-41B4-A88C-8D2DC4B7C879}"/>
    <dgm:cxn modelId="{259A8911-DB1E-4F41-8EEA-C24BC0DF7965}" type="presOf" srcId="{6C8FE230-5C92-460B-8223-B159B6E03961}" destId="{95AA7493-00F9-4498-A8BA-6BEFAE517D0E}" srcOrd="0" destOrd="2" presId="urn:microsoft.com/office/officeart/2005/8/layout/vList6"/>
    <dgm:cxn modelId="{438E215E-E112-4853-9731-4F46C2AE404B}" srcId="{BB3439F4-8292-4C15-918F-8C71C43C4D33}" destId="{EFD2EFD7-7AB2-4959-BB0D-755E6D0C9AD2}" srcOrd="1" destOrd="0" parTransId="{79238348-9A60-4EA4-B427-E6A05DA2EA25}" sibTransId="{6274D13F-C156-408E-834C-ECD91C484E6B}"/>
    <dgm:cxn modelId="{E6145C61-731C-4D6D-BB18-4C495E9AA000}" srcId="{600B1A6F-7327-4FE7-9F9B-9CF5018E6641}" destId="{DAA6B0D2-4782-4E3F-AFA4-A1A6E72A5488}" srcOrd="0" destOrd="0" parTransId="{5A5A1B4A-4FFB-42A1-88A8-C8D415DE5DBE}" sibTransId="{4E9B5E8C-FC93-4248-AF07-317425445102}"/>
    <dgm:cxn modelId="{06C9744F-B726-4BFE-B60B-F4CAA1A78906}" type="presOf" srcId="{3DEDB73B-5D71-44FA-A23D-F8C00FC8B470}" destId="{95AA7493-00F9-4498-A8BA-6BEFAE517D0E}" srcOrd="0" destOrd="0" presId="urn:microsoft.com/office/officeart/2005/8/layout/vList6"/>
    <dgm:cxn modelId="{106A1E56-EEF3-45A6-999A-483045BC62B3}" type="presOf" srcId="{600B1A6F-7327-4FE7-9F9B-9CF5018E6641}" destId="{0C49C2CD-F8FC-45EB-954E-40F71E902A83}" srcOrd="0" destOrd="0" presId="urn:microsoft.com/office/officeart/2005/8/layout/vList6"/>
    <dgm:cxn modelId="{42A31579-5A1F-42F8-A5E4-3B66589077DE}" srcId="{600B1A6F-7327-4FE7-9F9B-9CF5018E6641}" destId="{C4E57420-540B-494E-8EC7-D1364604AEA2}" srcOrd="1" destOrd="0" parTransId="{92FAF130-346F-4BD7-B6EA-90B22F08F154}" sibTransId="{D7133665-626F-473C-BFDD-7F28F6EC100A}"/>
    <dgm:cxn modelId="{080F9884-3615-48CD-8CA9-2C76F1B27AE8}" type="presOf" srcId="{C4E57420-540B-494E-8EC7-D1364604AEA2}" destId="{BB814EF2-CD60-4F72-AF2B-806ABE09C689}" srcOrd="0" destOrd="1" presId="urn:microsoft.com/office/officeart/2005/8/layout/vList6"/>
    <dgm:cxn modelId="{AE3534A7-4580-4AB8-817B-7F7313C42034}" type="presOf" srcId="{BB3439F4-8292-4C15-918F-8C71C43C4D33}" destId="{98A16566-B9C5-4C46-B1AF-CA4F8E85F0B9}" srcOrd="0" destOrd="0" presId="urn:microsoft.com/office/officeart/2005/8/layout/vList6"/>
    <dgm:cxn modelId="{774729B1-3751-4489-A56B-68CE8BEF38F0}" type="presOf" srcId="{DAA6B0D2-4782-4E3F-AFA4-A1A6E72A5488}" destId="{BB814EF2-CD60-4F72-AF2B-806ABE09C689}" srcOrd="0" destOrd="0" presId="urn:microsoft.com/office/officeart/2005/8/layout/vList6"/>
    <dgm:cxn modelId="{CA64F0B8-F221-479A-9EBC-580A6C2E9471}" srcId="{BB3439F4-8292-4C15-918F-8C71C43C4D33}" destId="{3DEDB73B-5D71-44FA-A23D-F8C00FC8B470}" srcOrd="0" destOrd="0" parTransId="{4BBB8F3C-840B-4A9A-A660-A86AF3D17FDF}" sibTransId="{80120756-764D-427F-B20F-E88AF6C3BA04}"/>
    <dgm:cxn modelId="{C5FD7BBE-CD22-4CBE-98D3-5D90CDE52893}" type="presOf" srcId="{EFD2EFD7-7AB2-4959-BB0D-755E6D0C9AD2}" destId="{95AA7493-00F9-4498-A8BA-6BEFAE517D0E}" srcOrd="0" destOrd="1" presId="urn:microsoft.com/office/officeart/2005/8/layout/vList6"/>
    <dgm:cxn modelId="{0F138AEC-A202-4389-8FE3-B0FADDFA54BD}" srcId="{2C8D76BC-8295-4DEE-A3A0-062AA60716A4}" destId="{BB3439F4-8292-4C15-918F-8C71C43C4D33}" srcOrd="0" destOrd="0" parTransId="{5924A6C7-E14C-43AE-83DA-569A8BDEF507}" sibTransId="{424066B8-3438-4C03-8F13-5CE5343DB52D}"/>
    <dgm:cxn modelId="{6556C9F7-06F9-40FF-B93A-E10594564FA3}" srcId="{BB3439F4-8292-4C15-918F-8C71C43C4D33}" destId="{6C8FE230-5C92-460B-8223-B159B6E03961}" srcOrd="2" destOrd="0" parTransId="{827021EB-EE27-4E0A-9E7F-CB5F5B9BA6FA}" sibTransId="{023C715B-FB69-4E9E-B5AB-CC32AED55002}"/>
    <dgm:cxn modelId="{9E578EFC-24AF-4211-A2CC-A390E5BDCE33}" type="presOf" srcId="{2C8D76BC-8295-4DEE-A3A0-062AA60716A4}" destId="{04D62128-0DC7-48A9-8DD7-BDA38F7650EA}" srcOrd="0" destOrd="0" presId="urn:microsoft.com/office/officeart/2005/8/layout/vList6"/>
    <dgm:cxn modelId="{EB6AF685-D9B8-4ACA-A7BA-D80AAE5D6E8A}" type="presParOf" srcId="{04D62128-0DC7-48A9-8DD7-BDA38F7650EA}" destId="{67B9DD2C-AEEA-4374-8253-7CC179781A78}" srcOrd="0" destOrd="0" presId="urn:microsoft.com/office/officeart/2005/8/layout/vList6"/>
    <dgm:cxn modelId="{FAAFFB9B-4DB0-441B-A8B8-BCB8EFC431A7}" type="presParOf" srcId="{67B9DD2C-AEEA-4374-8253-7CC179781A78}" destId="{98A16566-B9C5-4C46-B1AF-CA4F8E85F0B9}" srcOrd="0" destOrd="0" presId="urn:microsoft.com/office/officeart/2005/8/layout/vList6"/>
    <dgm:cxn modelId="{CDA44F63-6F23-42D3-98A2-2B3B9697DA92}" type="presParOf" srcId="{67B9DD2C-AEEA-4374-8253-7CC179781A78}" destId="{95AA7493-00F9-4498-A8BA-6BEFAE517D0E}" srcOrd="1" destOrd="0" presId="urn:microsoft.com/office/officeart/2005/8/layout/vList6"/>
    <dgm:cxn modelId="{85058D35-F7D8-4F7E-A52B-73312B35BF56}" type="presParOf" srcId="{04D62128-0DC7-48A9-8DD7-BDA38F7650EA}" destId="{3FCEE6C4-E2E3-42A9-9612-2C9C90E00D00}" srcOrd="1" destOrd="0" presId="urn:microsoft.com/office/officeart/2005/8/layout/vList6"/>
    <dgm:cxn modelId="{9116C13E-ACD2-4B77-99DD-801AD1EE3C36}" type="presParOf" srcId="{04D62128-0DC7-48A9-8DD7-BDA38F7650EA}" destId="{70906933-5A8A-48F9-91B8-30FE0DF39CF6}" srcOrd="2" destOrd="0" presId="urn:microsoft.com/office/officeart/2005/8/layout/vList6"/>
    <dgm:cxn modelId="{7ECFEE39-A052-4458-9C47-B600F4417DA1}" type="presParOf" srcId="{70906933-5A8A-48F9-91B8-30FE0DF39CF6}" destId="{0C49C2CD-F8FC-45EB-954E-40F71E902A83}" srcOrd="0" destOrd="0" presId="urn:microsoft.com/office/officeart/2005/8/layout/vList6"/>
    <dgm:cxn modelId="{6663F598-D452-4E4C-B79C-B31D02D183F3}" type="presParOf" srcId="{70906933-5A8A-48F9-91B8-30FE0DF39CF6}" destId="{BB814EF2-CD60-4F72-AF2B-806ABE09C68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0CB784-9B7B-40AA-A7A8-F41BF5ECB6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FC590CD-8057-40CC-84D2-734FF54F6ADE}">
      <dgm:prSet phldrT="[Texto]"/>
      <dgm:spPr/>
      <dgm:t>
        <a:bodyPr/>
        <a:lstStyle/>
        <a:p>
          <a:r>
            <a:rPr lang="es-MX" dirty="0"/>
            <a:t>EVALUACION</a:t>
          </a:r>
        </a:p>
      </dgm:t>
    </dgm:pt>
    <dgm:pt modelId="{CC283F70-932A-4EFC-9CDF-E5E6BA3E871D}" type="parTrans" cxnId="{6E061BD2-E5C2-438B-AB36-CD8DDC3DB363}">
      <dgm:prSet/>
      <dgm:spPr/>
      <dgm:t>
        <a:bodyPr/>
        <a:lstStyle/>
        <a:p>
          <a:endParaRPr lang="es-MX"/>
        </a:p>
      </dgm:t>
    </dgm:pt>
    <dgm:pt modelId="{40BCAD73-C0FA-432A-AE83-909C9141577F}" type="sibTrans" cxnId="{6E061BD2-E5C2-438B-AB36-CD8DDC3DB363}">
      <dgm:prSet/>
      <dgm:spPr/>
      <dgm:t>
        <a:bodyPr/>
        <a:lstStyle/>
        <a:p>
          <a:endParaRPr lang="es-MX"/>
        </a:p>
      </dgm:t>
    </dgm:pt>
    <dgm:pt modelId="{5B58C2EC-644D-49F4-B74E-DF70C9F79835}">
      <dgm:prSet phldrT="[Texto]"/>
      <dgm:spPr/>
      <dgm:t>
        <a:bodyPr/>
        <a:lstStyle/>
        <a:p>
          <a:r>
            <a:rPr lang="es-MX" dirty="0"/>
            <a:t>MODELO DE FIABILIDAD</a:t>
          </a:r>
        </a:p>
      </dgm:t>
    </dgm:pt>
    <dgm:pt modelId="{4448B221-D111-49F0-B90B-F1B9D5799B0F}" type="parTrans" cxnId="{14603A54-88AC-42B3-848E-7DF136491DA3}">
      <dgm:prSet/>
      <dgm:spPr/>
      <dgm:t>
        <a:bodyPr/>
        <a:lstStyle/>
        <a:p>
          <a:endParaRPr lang="es-MX"/>
        </a:p>
      </dgm:t>
    </dgm:pt>
    <dgm:pt modelId="{42895F22-C58C-4C2C-B0A1-4B66974442E5}" type="sibTrans" cxnId="{14603A54-88AC-42B3-848E-7DF136491DA3}">
      <dgm:prSet/>
      <dgm:spPr/>
      <dgm:t>
        <a:bodyPr/>
        <a:lstStyle/>
        <a:p>
          <a:endParaRPr lang="es-MX"/>
        </a:p>
      </dgm:t>
    </dgm:pt>
    <dgm:pt modelId="{BC261EFD-6A04-4C00-9826-0E116343D9DA}">
      <dgm:prSet phldrT="[Texto]"/>
      <dgm:spPr/>
      <dgm:t>
        <a:bodyPr/>
        <a:lstStyle/>
        <a:p>
          <a:r>
            <a:rPr lang="es-MX" dirty="0"/>
            <a:t>DEPURACION	</a:t>
          </a:r>
        </a:p>
      </dgm:t>
    </dgm:pt>
    <dgm:pt modelId="{7028A8D2-B90F-4D7A-99CE-8AD258302876}" type="parTrans" cxnId="{2A09D946-963D-4B76-B209-2E2AED74A8AE}">
      <dgm:prSet/>
      <dgm:spPr/>
      <dgm:t>
        <a:bodyPr/>
        <a:lstStyle/>
        <a:p>
          <a:endParaRPr lang="es-MX"/>
        </a:p>
      </dgm:t>
    </dgm:pt>
    <dgm:pt modelId="{94EF5E79-0B10-49ED-A370-2634807C4272}" type="sibTrans" cxnId="{2A09D946-963D-4B76-B209-2E2AED74A8AE}">
      <dgm:prSet/>
      <dgm:spPr/>
      <dgm:t>
        <a:bodyPr/>
        <a:lstStyle/>
        <a:p>
          <a:endParaRPr lang="es-MX"/>
        </a:p>
      </dgm:t>
    </dgm:pt>
    <dgm:pt modelId="{9F243A16-6059-438A-9737-5D7C7640AA77}">
      <dgm:prSet phldrT="[Texto]"/>
      <dgm:spPr>
        <a:ln>
          <a:solidFill>
            <a:schemeClr val="bg1"/>
          </a:solidFill>
        </a:ln>
      </dgm:spPr>
      <dgm:t>
        <a:bodyPr/>
        <a:lstStyle/>
        <a:p>
          <a:r>
            <a:rPr lang="es-MX" dirty="0"/>
            <a:t>PRUEBA</a:t>
          </a:r>
        </a:p>
      </dgm:t>
    </dgm:pt>
    <dgm:pt modelId="{D6A3CBC1-7896-484A-93B4-52D98BE4386D}" type="parTrans" cxnId="{14C3DF12-0772-4F55-8F6A-05AC21C680F6}">
      <dgm:prSet/>
      <dgm:spPr/>
      <dgm:t>
        <a:bodyPr/>
        <a:lstStyle/>
        <a:p>
          <a:endParaRPr lang="es-MX"/>
        </a:p>
      </dgm:t>
    </dgm:pt>
    <dgm:pt modelId="{E5BE4980-2F87-43D3-8FD8-DE4A280B5D99}" type="sibTrans" cxnId="{14C3DF12-0772-4F55-8F6A-05AC21C680F6}">
      <dgm:prSet/>
      <dgm:spPr/>
      <dgm:t>
        <a:bodyPr/>
        <a:lstStyle/>
        <a:p>
          <a:endParaRPr lang="es-MX"/>
        </a:p>
      </dgm:t>
    </dgm:pt>
    <dgm:pt modelId="{ABF218DD-35FE-4804-A587-4C189CA11135}" type="pres">
      <dgm:prSet presAssocID="{D10CB784-9B7B-40AA-A7A8-F41BF5ECB610}" presName="compositeShape" presStyleCnt="0">
        <dgm:presLayoutVars>
          <dgm:chMax val="7"/>
          <dgm:dir/>
          <dgm:resizeHandles val="exact"/>
        </dgm:presLayoutVars>
      </dgm:prSet>
      <dgm:spPr/>
    </dgm:pt>
    <dgm:pt modelId="{D6541900-17E0-4A9C-A947-DBB33D9A7B52}" type="pres">
      <dgm:prSet presAssocID="{D10CB784-9B7B-40AA-A7A8-F41BF5ECB610}" presName="wedge1" presStyleLbl="node1" presStyleIdx="0" presStyleCnt="4"/>
      <dgm:spPr/>
    </dgm:pt>
    <dgm:pt modelId="{89AF5755-48A2-416E-993B-12EB6E20B4AD}" type="pres">
      <dgm:prSet presAssocID="{D10CB784-9B7B-40AA-A7A8-F41BF5ECB610}" presName="dummy1a" presStyleCnt="0"/>
      <dgm:spPr/>
    </dgm:pt>
    <dgm:pt modelId="{53014DF8-9D45-4415-AF95-26B79A8F27B0}" type="pres">
      <dgm:prSet presAssocID="{D10CB784-9B7B-40AA-A7A8-F41BF5ECB610}" presName="dummy1b" presStyleCnt="0"/>
      <dgm:spPr/>
    </dgm:pt>
    <dgm:pt modelId="{06B6B77F-084C-4C8F-857D-641831779475}" type="pres">
      <dgm:prSet presAssocID="{D10CB784-9B7B-40AA-A7A8-F41BF5ECB61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373097C-DD50-4CC7-AEFC-B6E9CF29777B}" type="pres">
      <dgm:prSet presAssocID="{D10CB784-9B7B-40AA-A7A8-F41BF5ECB610}" presName="wedge2" presStyleLbl="node1" presStyleIdx="1" presStyleCnt="4"/>
      <dgm:spPr/>
    </dgm:pt>
    <dgm:pt modelId="{729633B3-1FE2-4BA8-9437-C01B28771FF2}" type="pres">
      <dgm:prSet presAssocID="{D10CB784-9B7B-40AA-A7A8-F41BF5ECB610}" presName="dummy2a" presStyleCnt="0"/>
      <dgm:spPr/>
    </dgm:pt>
    <dgm:pt modelId="{6EBDABEE-DD47-44FB-9F54-794374F9BC5B}" type="pres">
      <dgm:prSet presAssocID="{D10CB784-9B7B-40AA-A7A8-F41BF5ECB610}" presName="dummy2b" presStyleCnt="0"/>
      <dgm:spPr/>
    </dgm:pt>
    <dgm:pt modelId="{A2997EEE-87F7-4709-91A0-52EBA9836CE0}" type="pres">
      <dgm:prSet presAssocID="{D10CB784-9B7B-40AA-A7A8-F41BF5ECB61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E39423-1866-406A-975E-4103237EBB19}" type="pres">
      <dgm:prSet presAssocID="{D10CB784-9B7B-40AA-A7A8-F41BF5ECB610}" presName="wedge3" presStyleLbl="node1" presStyleIdx="2" presStyleCnt="4"/>
      <dgm:spPr/>
    </dgm:pt>
    <dgm:pt modelId="{988B1EA3-CE18-4104-832C-E68623BB193A}" type="pres">
      <dgm:prSet presAssocID="{D10CB784-9B7B-40AA-A7A8-F41BF5ECB610}" presName="dummy3a" presStyleCnt="0"/>
      <dgm:spPr/>
    </dgm:pt>
    <dgm:pt modelId="{088F5448-B5E3-4C53-AB32-5D589F9D6D5E}" type="pres">
      <dgm:prSet presAssocID="{D10CB784-9B7B-40AA-A7A8-F41BF5ECB610}" presName="dummy3b" presStyleCnt="0"/>
      <dgm:spPr/>
    </dgm:pt>
    <dgm:pt modelId="{1EF54ECC-C73B-4A52-9C1A-26BBDF4B8E49}" type="pres">
      <dgm:prSet presAssocID="{D10CB784-9B7B-40AA-A7A8-F41BF5ECB61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B842730-857B-4DAB-AEC1-D1C71183AE5A}" type="pres">
      <dgm:prSet presAssocID="{D10CB784-9B7B-40AA-A7A8-F41BF5ECB610}" presName="wedge4" presStyleLbl="node1" presStyleIdx="3" presStyleCnt="4"/>
      <dgm:spPr/>
    </dgm:pt>
    <dgm:pt modelId="{6460924F-D1C8-4018-AAFD-05426A8470E4}" type="pres">
      <dgm:prSet presAssocID="{D10CB784-9B7B-40AA-A7A8-F41BF5ECB610}" presName="dummy4a" presStyleCnt="0"/>
      <dgm:spPr/>
    </dgm:pt>
    <dgm:pt modelId="{B57DAFC5-51FA-48D0-ABBC-3065C0C2E51B}" type="pres">
      <dgm:prSet presAssocID="{D10CB784-9B7B-40AA-A7A8-F41BF5ECB610}" presName="dummy4b" presStyleCnt="0"/>
      <dgm:spPr/>
    </dgm:pt>
    <dgm:pt modelId="{D9607E56-F512-4237-9103-5F20C2E4E924}" type="pres">
      <dgm:prSet presAssocID="{D10CB784-9B7B-40AA-A7A8-F41BF5ECB61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46E2B10-4480-405C-B9B0-8342474FF563}" type="pres">
      <dgm:prSet presAssocID="{40BCAD73-C0FA-432A-AE83-909C9141577F}" presName="arrowWedge1" presStyleLbl="fgSibTrans2D1" presStyleIdx="0" presStyleCnt="4"/>
      <dgm:spPr>
        <a:solidFill>
          <a:srgbClr val="00B050"/>
        </a:solidFill>
      </dgm:spPr>
    </dgm:pt>
    <dgm:pt modelId="{BD1A8C4B-47E7-4F40-8E0B-0224AC71EBEA}" type="pres">
      <dgm:prSet presAssocID="{42895F22-C58C-4C2C-B0A1-4B66974442E5}" presName="arrowWedge2" presStyleLbl="fgSibTrans2D1" presStyleIdx="1" presStyleCnt="4"/>
      <dgm:spPr>
        <a:solidFill>
          <a:srgbClr val="7030A0"/>
        </a:solidFill>
      </dgm:spPr>
    </dgm:pt>
    <dgm:pt modelId="{A44D2D91-277C-4BAC-ACC9-5A679D6F5F25}" type="pres">
      <dgm:prSet presAssocID="{94EF5E79-0B10-49ED-A370-2634807C4272}" presName="arrowWedge3" presStyleLbl="fgSibTrans2D1" presStyleIdx="2" presStyleCnt="4"/>
      <dgm:spPr>
        <a:solidFill>
          <a:srgbClr val="FF0000"/>
        </a:solidFill>
      </dgm:spPr>
    </dgm:pt>
    <dgm:pt modelId="{B838087C-8660-4DF7-A592-178A8D9D784A}" type="pres">
      <dgm:prSet presAssocID="{E5BE4980-2F87-43D3-8FD8-DE4A280B5D99}" presName="arrowWedge4" presStyleLbl="fgSibTrans2D1" presStyleIdx="3" presStyleCnt="4"/>
      <dgm:spPr>
        <a:solidFill>
          <a:srgbClr val="FFFF00"/>
        </a:solidFill>
      </dgm:spPr>
    </dgm:pt>
  </dgm:ptLst>
  <dgm:cxnLst>
    <dgm:cxn modelId="{14C3DF12-0772-4F55-8F6A-05AC21C680F6}" srcId="{D10CB784-9B7B-40AA-A7A8-F41BF5ECB610}" destId="{9F243A16-6059-438A-9737-5D7C7640AA77}" srcOrd="3" destOrd="0" parTransId="{D6A3CBC1-7896-484A-93B4-52D98BE4386D}" sibTransId="{E5BE4980-2F87-43D3-8FD8-DE4A280B5D99}"/>
    <dgm:cxn modelId="{374F0515-63E3-4BDD-907C-F0A2B7BEE105}" type="presOf" srcId="{BC261EFD-6A04-4C00-9826-0E116343D9DA}" destId="{1EF54ECC-C73B-4A52-9C1A-26BBDF4B8E49}" srcOrd="1" destOrd="0" presId="urn:microsoft.com/office/officeart/2005/8/layout/cycle8"/>
    <dgm:cxn modelId="{AECEFC5B-BE63-488E-914B-6A1485D58C69}" type="presOf" srcId="{5B58C2EC-644D-49F4-B74E-DF70C9F79835}" destId="{A2997EEE-87F7-4709-91A0-52EBA9836CE0}" srcOrd="1" destOrd="0" presId="urn:microsoft.com/office/officeart/2005/8/layout/cycle8"/>
    <dgm:cxn modelId="{2A09D946-963D-4B76-B209-2E2AED74A8AE}" srcId="{D10CB784-9B7B-40AA-A7A8-F41BF5ECB610}" destId="{BC261EFD-6A04-4C00-9826-0E116343D9DA}" srcOrd="2" destOrd="0" parTransId="{7028A8D2-B90F-4D7A-99CE-8AD258302876}" sibTransId="{94EF5E79-0B10-49ED-A370-2634807C4272}"/>
    <dgm:cxn modelId="{F9141C69-DFA2-4152-830B-25E303B95047}" type="presOf" srcId="{3FC590CD-8057-40CC-84D2-734FF54F6ADE}" destId="{D6541900-17E0-4A9C-A947-DBB33D9A7B52}" srcOrd="0" destOrd="0" presId="urn:microsoft.com/office/officeart/2005/8/layout/cycle8"/>
    <dgm:cxn modelId="{FE5A5549-93E3-49C6-A639-510226ED41CB}" type="presOf" srcId="{BC261EFD-6A04-4C00-9826-0E116343D9DA}" destId="{B1E39423-1866-406A-975E-4103237EBB19}" srcOrd="0" destOrd="0" presId="urn:microsoft.com/office/officeart/2005/8/layout/cycle8"/>
    <dgm:cxn modelId="{14603A54-88AC-42B3-848E-7DF136491DA3}" srcId="{D10CB784-9B7B-40AA-A7A8-F41BF5ECB610}" destId="{5B58C2EC-644D-49F4-B74E-DF70C9F79835}" srcOrd="1" destOrd="0" parTransId="{4448B221-D111-49F0-B90B-F1B9D5799B0F}" sibTransId="{42895F22-C58C-4C2C-B0A1-4B66974442E5}"/>
    <dgm:cxn modelId="{FAF0A8AC-F412-48CB-A245-E27946972A02}" type="presOf" srcId="{3FC590CD-8057-40CC-84D2-734FF54F6ADE}" destId="{06B6B77F-084C-4C8F-857D-641831779475}" srcOrd="1" destOrd="0" presId="urn:microsoft.com/office/officeart/2005/8/layout/cycle8"/>
    <dgm:cxn modelId="{0C0108BB-A103-40C4-86B1-8B43AAD96361}" type="presOf" srcId="{5B58C2EC-644D-49F4-B74E-DF70C9F79835}" destId="{4373097C-DD50-4CC7-AEFC-B6E9CF29777B}" srcOrd="0" destOrd="0" presId="urn:microsoft.com/office/officeart/2005/8/layout/cycle8"/>
    <dgm:cxn modelId="{3AE5A9BF-273B-4809-98E9-93A3BB75F104}" type="presOf" srcId="{9F243A16-6059-438A-9737-5D7C7640AA77}" destId="{D9607E56-F512-4237-9103-5F20C2E4E924}" srcOrd="1" destOrd="0" presId="urn:microsoft.com/office/officeart/2005/8/layout/cycle8"/>
    <dgm:cxn modelId="{6E061BD2-E5C2-438B-AB36-CD8DDC3DB363}" srcId="{D10CB784-9B7B-40AA-A7A8-F41BF5ECB610}" destId="{3FC590CD-8057-40CC-84D2-734FF54F6ADE}" srcOrd="0" destOrd="0" parTransId="{CC283F70-932A-4EFC-9CDF-E5E6BA3E871D}" sibTransId="{40BCAD73-C0FA-432A-AE83-909C9141577F}"/>
    <dgm:cxn modelId="{D83970DD-94EE-4863-B843-ADE11D41CC9A}" type="presOf" srcId="{9F243A16-6059-438A-9737-5D7C7640AA77}" destId="{5B842730-857B-4DAB-AEC1-D1C71183AE5A}" srcOrd="0" destOrd="0" presId="urn:microsoft.com/office/officeart/2005/8/layout/cycle8"/>
    <dgm:cxn modelId="{190EDCF8-AE01-4A8C-9C2A-FD9998526E43}" type="presOf" srcId="{D10CB784-9B7B-40AA-A7A8-F41BF5ECB610}" destId="{ABF218DD-35FE-4804-A587-4C189CA11135}" srcOrd="0" destOrd="0" presId="urn:microsoft.com/office/officeart/2005/8/layout/cycle8"/>
    <dgm:cxn modelId="{C165F299-8B45-47F3-8497-02D62222CAE9}" type="presParOf" srcId="{ABF218DD-35FE-4804-A587-4C189CA11135}" destId="{D6541900-17E0-4A9C-A947-DBB33D9A7B52}" srcOrd="0" destOrd="0" presId="urn:microsoft.com/office/officeart/2005/8/layout/cycle8"/>
    <dgm:cxn modelId="{42D40768-8F46-42F7-AC5B-F0D1D3C1FA10}" type="presParOf" srcId="{ABF218DD-35FE-4804-A587-4C189CA11135}" destId="{89AF5755-48A2-416E-993B-12EB6E20B4AD}" srcOrd="1" destOrd="0" presId="urn:microsoft.com/office/officeart/2005/8/layout/cycle8"/>
    <dgm:cxn modelId="{95860D45-25D6-4BFE-B68E-8F6FC5F889B7}" type="presParOf" srcId="{ABF218DD-35FE-4804-A587-4C189CA11135}" destId="{53014DF8-9D45-4415-AF95-26B79A8F27B0}" srcOrd="2" destOrd="0" presId="urn:microsoft.com/office/officeart/2005/8/layout/cycle8"/>
    <dgm:cxn modelId="{DE61506E-FE3F-4783-A204-2C91114039EA}" type="presParOf" srcId="{ABF218DD-35FE-4804-A587-4C189CA11135}" destId="{06B6B77F-084C-4C8F-857D-641831779475}" srcOrd="3" destOrd="0" presId="urn:microsoft.com/office/officeart/2005/8/layout/cycle8"/>
    <dgm:cxn modelId="{955012D0-2F4C-4856-896E-2C1C4CED5DF2}" type="presParOf" srcId="{ABF218DD-35FE-4804-A587-4C189CA11135}" destId="{4373097C-DD50-4CC7-AEFC-B6E9CF29777B}" srcOrd="4" destOrd="0" presId="urn:microsoft.com/office/officeart/2005/8/layout/cycle8"/>
    <dgm:cxn modelId="{FBF0C27C-2E55-4B42-BD8F-488A031C42D1}" type="presParOf" srcId="{ABF218DD-35FE-4804-A587-4C189CA11135}" destId="{729633B3-1FE2-4BA8-9437-C01B28771FF2}" srcOrd="5" destOrd="0" presId="urn:microsoft.com/office/officeart/2005/8/layout/cycle8"/>
    <dgm:cxn modelId="{37B40BF7-1EC8-42EF-8458-0758FF57C27B}" type="presParOf" srcId="{ABF218DD-35FE-4804-A587-4C189CA11135}" destId="{6EBDABEE-DD47-44FB-9F54-794374F9BC5B}" srcOrd="6" destOrd="0" presId="urn:microsoft.com/office/officeart/2005/8/layout/cycle8"/>
    <dgm:cxn modelId="{1D911C4B-4B7B-41F0-9198-DAB7DB36D061}" type="presParOf" srcId="{ABF218DD-35FE-4804-A587-4C189CA11135}" destId="{A2997EEE-87F7-4709-91A0-52EBA9836CE0}" srcOrd="7" destOrd="0" presId="urn:microsoft.com/office/officeart/2005/8/layout/cycle8"/>
    <dgm:cxn modelId="{B9B24AAE-60ED-4247-B275-3DE6989B9C34}" type="presParOf" srcId="{ABF218DD-35FE-4804-A587-4C189CA11135}" destId="{B1E39423-1866-406A-975E-4103237EBB19}" srcOrd="8" destOrd="0" presId="urn:microsoft.com/office/officeart/2005/8/layout/cycle8"/>
    <dgm:cxn modelId="{3D651267-6708-41B3-83B0-190916167100}" type="presParOf" srcId="{ABF218DD-35FE-4804-A587-4C189CA11135}" destId="{988B1EA3-CE18-4104-832C-E68623BB193A}" srcOrd="9" destOrd="0" presId="urn:microsoft.com/office/officeart/2005/8/layout/cycle8"/>
    <dgm:cxn modelId="{73034282-B792-4BA6-8184-F21245D73016}" type="presParOf" srcId="{ABF218DD-35FE-4804-A587-4C189CA11135}" destId="{088F5448-B5E3-4C53-AB32-5D589F9D6D5E}" srcOrd="10" destOrd="0" presId="urn:microsoft.com/office/officeart/2005/8/layout/cycle8"/>
    <dgm:cxn modelId="{9B115075-BACE-439B-81E0-EE2009A8A8DB}" type="presParOf" srcId="{ABF218DD-35FE-4804-A587-4C189CA11135}" destId="{1EF54ECC-C73B-4A52-9C1A-26BBDF4B8E49}" srcOrd="11" destOrd="0" presId="urn:microsoft.com/office/officeart/2005/8/layout/cycle8"/>
    <dgm:cxn modelId="{A87B3CCD-C21E-42F8-91C7-8AF1E15335CF}" type="presParOf" srcId="{ABF218DD-35FE-4804-A587-4C189CA11135}" destId="{5B842730-857B-4DAB-AEC1-D1C71183AE5A}" srcOrd="12" destOrd="0" presId="urn:microsoft.com/office/officeart/2005/8/layout/cycle8"/>
    <dgm:cxn modelId="{80E24076-D38C-49F2-AFD7-E2C950E515CD}" type="presParOf" srcId="{ABF218DD-35FE-4804-A587-4C189CA11135}" destId="{6460924F-D1C8-4018-AAFD-05426A8470E4}" srcOrd="13" destOrd="0" presId="urn:microsoft.com/office/officeart/2005/8/layout/cycle8"/>
    <dgm:cxn modelId="{079D570C-D5A6-4533-B890-3C9D761E5BB6}" type="presParOf" srcId="{ABF218DD-35FE-4804-A587-4C189CA11135}" destId="{B57DAFC5-51FA-48D0-ABBC-3065C0C2E51B}" srcOrd="14" destOrd="0" presId="urn:microsoft.com/office/officeart/2005/8/layout/cycle8"/>
    <dgm:cxn modelId="{CD4EF4F2-8FCE-4428-A56D-AB5259EA0B34}" type="presParOf" srcId="{ABF218DD-35FE-4804-A587-4C189CA11135}" destId="{D9607E56-F512-4237-9103-5F20C2E4E924}" srcOrd="15" destOrd="0" presId="urn:microsoft.com/office/officeart/2005/8/layout/cycle8"/>
    <dgm:cxn modelId="{C91BDFAE-5A79-4E58-BD5D-AA31B34C46C2}" type="presParOf" srcId="{ABF218DD-35FE-4804-A587-4C189CA11135}" destId="{146E2B10-4480-405C-B9B0-8342474FF563}" srcOrd="16" destOrd="0" presId="urn:microsoft.com/office/officeart/2005/8/layout/cycle8"/>
    <dgm:cxn modelId="{EBAE6F4F-E113-426A-A623-872A77BE33AD}" type="presParOf" srcId="{ABF218DD-35FE-4804-A587-4C189CA11135}" destId="{BD1A8C4B-47E7-4F40-8E0B-0224AC71EBEA}" srcOrd="17" destOrd="0" presId="urn:microsoft.com/office/officeart/2005/8/layout/cycle8"/>
    <dgm:cxn modelId="{19DD2CE4-5994-4A8B-B0D8-C88D40AF313A}" type="presParOf" srcId="{ABF218DD-35FE-4804-A587-4C189CA11135}" destId="{A44D2D91-277C-4BAC-ACC9-5A679D6F5F25}" srcOrd="18" destOrd="0" presId="urn:microsoft.com/office/officeart/2005/8/layout/cycle8"/>
    <dgm:cxn modelId="{26ACD861-6F32-4F74-9B89-F27DBC04E864}" type="presParOf" srcId="{ABF218DD-35FE-4804-A587-4C189CA11135}" destId="{B838087C-8660-4DF7-A592-178A8D9D784A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4A76A8-AE74-48FD-BDCD-F3B99B2888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5C9EE5-8D16-436F-A7B1-AF3389AAC8D3}">
      <dgm:prSet phldrT="[Texto]" custT="1"/>
      <dgm:spPr>
        <a:solidFill>
          <a:srgbClr val="FFCC00"/>
        </a:solidFill>
      </dgm:spPr>
      <dgm:t>
        <a:bodyPr/>
        <a:lstStyle/>
        <a:p>
          <a:r>
            <a:rPr lang="es-MX" sz="4000" b="1" dirty="0"/>
            <a:t>PRUEBAS DINACMICAS</a:t>
          </a:r>
        </a:p>
      </dgm:t>
    </dgm:pt>
    <dgm:pt modelId="{C9E9AC86-6132-4E9C-A4D2-22EC3E87411A}" type="parTrans" cxnId="{7912B9C7-DF0D-45C5-921E-C448044C2720}">
      <dgm:prSet/>
      <dgm:spPr/>
      <dgm:t>
        <a:bodyPr/>
        <a:lstStyle/>
        <a:p>
          <a:endParaRPr lang="es-MX"/>
        </a:p>
      </dgm:t>
    </dgm:pt>
    <dgm:pt modelId="{4928BE5F-5ABA-466C-BA0A-9B2087B5F6D6}" type="sibTrans" cxnId="{7912B9C7-DF0D-45C5-921E-C448044C2720}">
      <dgm:prSet/>
      <dgm:spPr/>
      <dgm:t>
        <a:bodyPr/>
        <a:lstStyle/>
        <a:p>
          <a:endParaRPr lang="es-MX"/>
        </a:p>
      </dgm:t>
    </dgm:pt>
    <dgm:pt modelId="{C4EB28FA-4DA7-44FA-9377-FC8B0D54D2F5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Las pruebas se realizan mientras el codigo esta en ejecución</a:t>
          </a:r>
        </a:p>
      </dgm:t>
    </dgm:pt>
    <dgm:pt modelId="{31D9FCD1-A93A-4A90-8958-BF0D71D5CFDA}" type="parTrans" cxnId="{2FC60604-2798-44EC-8A8F-EFEF8D628E3E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3C886E2A-CF64-4CB9-B414-DECEBC92BB11}" type="sibTrans" cxnId="{2FC60604-2798-44EC-8A8F-EFEF8D628E3E}">
      <dgm:prSet/>
      <dgm:spPr/>
      <dgm:t>
        <a:bodyPr/>
        <a:lstStyle/>
        <a:p>
          <a:endParaRPr lang="es-MX"/>
        </a:p>
      </dgm:t>
    </dgm:pt>
    <dgm:pt modelId="{32F0140F-92AD-4E69-BE02-6161BB9FCA31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Estas pruebas se enfocan en la detección de defectos</a:t>
          </a:r>
        </a:p>
      </dgm:t>
    </dgm:pt>
    <dgm:pt modelId="{424072B2-1B5B-45DF-8FF6-D6F1801D38C0}" type="parTrans" cxnId="{9443E0FC-5BB1-4ECA-8307-59409AF3E1DF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10928669-90E1-4B97-B58E-F6EED2A607E4}" type="sibTrans" cxnId="{9443E0FC-5BB1-4ECA-8307-59409AF3E1DF}">
      <dgm:prSet/>
      <dgm:spPr/>
      <dgm:t>
        <a:bodyPr/>
        <a:lstStyle/>
        <a:p>
          <a:endParaRPr lang="es-MX"/>
        </a:p>
      </dgm:t>
    </dgm:pt>
    <dgm:pt modelId="{91AEAEA1-EE9E-403B-B2B1-E6F24FEAF591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Pueden ser funcionales o no funcionales.</a:t>
          </a:r>
        </a:p>
      </dgm:t>
    </dgm:pt>
    <dgm:pt modelId="{4599CE85-5B73-4867-84C3-D7893EBBB0D7}" type="parTrans" cxnId="{BBDCFA26-4389-43AB-909E-7AE2588178D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A4D88691-6780-4873-A0A1-7D2383AEB90D}" type="sibTrans" cxnId="{BBDCFA26-4389-43AB-909E-7AE2588178DA}">
      <dgm:prSet/>
      <dgm:spPr/>
      <dgm:t>
        <a:bodyPr/>
        <a:lstStyle/>
        <a:p>
          <a:endParaRPr lang="es-MX"/>
        </a:p>
      </dgm:t>
    </dgm:pt>
    <dgm:pt modelId="{BEB0B75C-5488-4EF4-BEA9-721417AD851A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Estas pruebas se realizan cuando el codigo es desplegado a un ambiente de pruebas</a:t>
          </a:r>
        </a:p>
      </dgm:t>
    </dgm:pt>
    <dgm:pt modelId="{F349007A-E67B-480F-9F01-3E9CE775195E}" type="parTrans" cxnId="{0E26F136-B1D8-46D0-9937-D90F0598818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034F830D-D5CA-495B-9358-803EB1F64D81}" type="sibTrans" cxnId="{0E26F136-B1D8-46D0-9937-D90F0598818A}">
      <dgm:prSet/>
      <dgm:spPr/>
      <dgm:t>
        <a:bodyPr/>
        <a:lstStyle/>
        <a:p>
          <a:endParaRPr lang="es-MX"/>
        </a:p>
      </dgm:t>
    </dgm:pt>
    <dgm:pt modelId="{1E544603-9FEA-48C1-AAA3-B8602A8970EA}" type="pres">
      <dgm:prSet presAssocID="{7E4A76A8-AE74-48FD-BDCD-F3B99B2888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0AD148-B3DC-4A68-A7D0-3D6EE51781E4}" type="pres">
      <dgm:prSet presAssocID="{635C9EE5-8D16-436F-A7B1-AF3389AAC8D3}" presName="root1" presStyleCnt="0"/>
      <dgm:spPr/>
    </dgm:pt>
    <dgm:pt modelId="{E527D92D-1076-4797-8408-80BD8D6D2DB5}" type="pres">
      <dgm:prSet presAssocID="{635C9EE5-8D16-436F-A7B1-AF3389AAC8D3}" presName="LevelOneTextNode" presStyleLbl="node0" presStyleIdx="0" presStyleCnt="1">
        <dgm:presLayoutVars>
          <dgm:chPref val="3"/>
        </dgm:presLayoutVars>
      </dgm:prSet>
      <dgm:spPr/>
    </dgm:pt>
    <dgm:pt modelId="{170BF54B-799A-4E15-B98A-AFAD2EFF7CA6}" type="pres">
      <dgm:prSet presAssocID="{635C9EE5-8D16-436F-A7B1-AF3389AAC8D3}" presName="level2hierChild" presStyleCnt="0"/>
      <dgm:spPr/>
    </dgm:pt>
    <dgm:pt modelId="{07E850F9-52E3-4006-AB86-B714E282B7E8}" type="pres">
      <dgm:prSet presAssocID="{31D9FCD1-A93A-4A90-8958-BF0D71D5CFDA}" presName="conn2-1" presStyleLbl="parChTrans1D2" presStyleIdx="0" presStyleCnt="4"/>
      <dgm:spPr/>
    </dgm:pt>
    <dgm:pt modelId="{4C2DDBE6-C75C-4E80-A0A2-8461F5BCB1CF}" type="pres">
      <dgm:prSet presAssocID="{31D9FCD1-A93A-4A90-8958-BF0D71D5CFDA}" presName="connTx" presStyleLbl="parChTrans1D2" presStyleIdx="0" presStyleCnt="4"/>
      <dgm:spPr/>
    </dgm:pt>
    <dgm:pt modelId="{C1D9337D-06B3-4825-9F60-04DCE072AD24}" type="pres">
      <dgm:prSet presAssocID="{C4EB28FA-4DA7-44FA-9377-FC8B0D54D2F5}" presName="root2" presStyleCnt="0"/>
      <dgm:spPr/>
    </dgm:pt>
    <dgm:pt modelId="{AF0965E0-C407-41E0-937F-97EBDBBC3B2D}" type="pres">
      <dgm:prSet presAssocID="{C4EB28FA-4DA7-44FA-9377-FC8B0D54D2F5}" presName="LevelTwoTextNode" presStyleLbl="node2" presStyleIdx="0" presStyleCnt="4">
        <dgm:presLayoutVars>
          <dgm:chPref val="3"/>
        </dgm:presLayoutVars>
      </dgm:prSet>
      <dgm:spPr/>
    </dgm:pt>
    <dgm:pt modelId="{9C4F62DB-E6E9-47EC-AE09-59DAE087A9DC}" type="pres">
      <dgm:prSet presAssocID="{C4EB28FA-4DA7-44FA-9377-FC8B0D54D2F5}" presName="level3hierChild" presStyleCnt="0"/>
      <dgm:spPr/>
    </dgm:pt>
    <dgm:pt modelId="{F1EEC47C-17D6-4302-A054-30E3938F5BB2}" type="pres">
      <dgm:prSet presAssocID="{424072B2-1B5B-45DF-8FF6-D6F1801D38C0}" presName="conn2-1" presStyleLbl="parChTrans1D2" presStyleIdx="1" presStyleCnt="4"/>
      <dgm:spPr/>
    </dgm:pt>
    <dgm:pt modelId="{E53C363C-F5C2-44CD-BDA7-2E42F79D153E}" type="pres">
      <dgm:prSet presAssocID="{424072B2-1B5B-45DF-8FF6-D6F1801D38C0}" presName="connTx" presStyleLbl="parChTrans1D2" presStyleIdx="1" presStyleCnt="4"/>
      <dgm:spPr/>
    </dgm:pt>
    <dgm:pt modelId="{A137A792-81DB-43E7-8D58-4CBED25302B7}" type="pres">
      <dgm:prSet presAssocID="{32F0140F-92AD-4E69-BE02-6161BB9FCA31}" presName="root2" presStyleCnt="0"/>
      <dgm:spPr/>
    </dgm:pt>
    <dgm:pt modelId="{B80AD1E6-EA22-417D-B4ED-336F5CE30397}" type="pres">
      <dgm:prSet presAssocID="{32F0140F-92AD-4E69-BE02-6161BB9FCA31}" presName="LevelTwoTextNode" presStyleLbl="node2" presStyleIdx="1" presStyleCnt="4">
        <dgm:presLayoutVars>
          <dgm:chPref val="3"/>
        </dgm:presLayoutVars>
      </dgm:prSet>
      <dgm:spPr/>
    </dgm:pt>
    <dgm:pt modelId="{F326A325-721D-4BE0-89E7-CEA9A3239A48}" type="pres">
      <dgm:prSet presAssocID="{32F0140F-92AD-4E69-BE02-6161BB9FCA31}" presName="level3hierChild" presStyleCnt="0"/>
      <dgm:spPr/>
    </dgm:pt>
    <dgm:pt modelId="{81BD88CB-D8E6-4190-B119-377A3DF1F26A}" type="pres">
      <dgm:prSet presAssocID="{F349007A-E67B-480F-9F01-3E9CE775195E}" presName="conn2-1" presStyleLbl="parChTrans1D2" presStyleIdx="2" presStyleCnt="4"/>
      <dgm:spPr/>
    </dgm:pt>
    <dgm:pt modelId="{BD33DD59-ED61-45D7-82ED-C8B3CEDD743C}" type="pres">
      <dgm:prSet presAssocID="{F349007A-E67B-480F-9F01-3E9CE775195E}" presName="connTx" presStyleLbl="parChTrans1D2" presStyleIdx="2" presStyleCnt="4"/>
      <dgm:spPr/>
    </dgm:pt>
    <dgm:pt modelId="{39B3A989-54E0-4902-82AF-9E8BC2F1B08F}" type="pres">
      <dgm:prSet presAssocID="{BEB0B75C-5488-4EF4-BEA9-721417AD851A}" presName="root2" presStyleCnt="0"/>
      <dgm:spPr/>
    </dgm:pt>
    <dgm:pt modelId="{F031AF0A-1E88-429C-AAAF-C1F8BDE5B4D5}" type="pres">
      <dgm:prSet presAssocID="{BEB0B75C-5488-4EF4-BEA9-721417AD851A}" presName="LevelTwoTextNode" presStyleLbl="node2" presStyleIdx="2" presStyleCnt="4">
        <dgm:presLayoutVars>
          <dgm:chPref val="3"/>
        </dgm:presLayoutVars>
      </dgm:prSet>
      <dgm:spPr/>
    </dgm:pt>
    <dgm:pt modelId="{7D116A57-4FED-4540-8CD9-63816B6C42B6}" type="pres">
      <dgm:prSet presAssocID="{BEB0B75C-5488-4EF4-BEA9-721417AD851A}" presName="level3hierChild" presStyleCnt="0"/>
      <dgm:spPr/>
    </dgm:pt>
    <dgm:pt modelId="{25254097-78F4-4C3E-959C-3F5B3CF3B3F2}" type="pres">
      <dgm:prSet presAssocID="{4599CE85-5B73-4867-84C3-D7893EBBB0D7}" presName="conn2-1" presStyleLbl="parChTrans1D2" presStyleIdx="3" presStyleCnt="4"/>
      <dgm:spPr/>
    </dgm:pt>
    <dgm:pt modelId="{EDD49C28-D0F7-4E75-A0E6-8C837A258142}" type="pres">
      <dgm:prSet presAssocID="{4599CE85-5B73-4867-84C3-D7893EBBB0D7}" presName="connTx" presStyleLbl="parChTrans1D2" presStyleIdx="3" presStyleCnt="4"/>
      <dgm:spPr/>
    </dgm:pt>
    <dgm:pt modelId="{3C119F19-CD52-46A9-9506-39ED54333F31}" type="pres">
      <dgm:prSet presAssocID="{91AEAEA1-EE9E-403B-B2B1-E6F24FEAF591}" presName="root2" presStyleCnt="0"/>
      <dgm:spPr/>
    </dgm:pt>
    <dgm:pt modelId="{F132D8D5-7B23-4EF3-931A-E9A0013337E9}" type="pres">
      <dgm:prSet presAssocID="{91AEAEA1-EE9E-403B-B2B1-E6F24FEAF591}" presName="LevelTwoTextNode" presStyleLbl="node2" presStyleIdx="3" presStyleCnt="4">
        <dgm:presLayoutVars>
          <dgm:chPref val="3"/>
        </dgm:presLayoutVars>
      </dgm:prSet>
      <dgm:spPr/>
    </dgm:pt>
    <dgm:pt modelId="{BA4AE98C-F656-43F9-8D1B-EB27F65D4CE9}" type="pres">
      <dgm:prSet presAssocID="{91AEAEA1-EE9E-403B-B2B1-E6F24FEAF591}" presName="level3hierChild" presStyleCnt="0"/>
      <dgm:spPr/>
    </dgm:pt>
  </dgm:ptLst>
  <dgm:cxnLst>
    <dgm:cxn modelId="{2FC60604-2798-44EC-8A8F-EFEF8D628E3E}" srcId="{635C9EE5-8D16-436F-A7B1-AF3389AAC8D3}" destId="{C4EB28FA-4DA7-44FA-9377-FC8B0D54D2F5}" srcOrd="0" destOrd="0" parTransId="{31D9FCD1-A93A-4A90-8958-BF0D71D5CFDA}" sibTransId="{3C886E2A-CF64-4CB9-B414-DECEBC92BB11}"/>
    <dgm:cxn modelId="{2FDDF916-BE4F-4C66-81D4-ECB87E4FE128}" type="presOf" srcId="{C4EB28FA-4DA7-44FA-9377-FC8B0D54D2F5}" destId="{AF0965E0-C407-41E0-937F-97EBDBBC3B2D}" srcOrd="0" destOrd="0" presId="urn:microsoft.com/office/officeart/2008/layout/HorizontalMultiLevelHierarchy"/>
    <dgm:cxn modelId="{FE60F01F-D2F1-43DD-9A0F-84887DC771FC}" type="presOf" srcId="{4599CE85-5B73-4867-84C3-D7893EBBB0D7}" destId="{EDD49C28-D0F7-4E75-A0E6-8C837A258142}" srcOrd="1" destOrd="0" presId="urn:microsoft.com/office/officeart/2008/layout/HorizontalMultiLevelHierarchy"/>
    <dgm:cxn modelId="{3D592122-3BA6-4B0A-B7C6-2F952B23EA85}" type="presOf" srcId="{31D9FCD1-A93A-4A90-8958-BF0D71D5CFDA}" destId="{4C2DDBE6-C75C-4E80-A0A2-8461F5BCB1CF}" srcOrd="1" destOrd="0" presId="urn:microsoft.com/office/officeart/2008/layout/HorizontalMultiLevelHierarchy"/>
    <dgm:cxn modelId="{BBDCFA26-4389-43AB-909E-7AE2588178DA}" srcId="{635C9EE5-8D16-436F-A7B1-AF3389AAC8D3}" destId="{91AEAEA1-EE9E-403B-B2B1-E6F24FEAF591}" srcOrd="3" destOrd="0" parTransId="{4599CE85-5B73-4867-84C3-D7893EBBB0D7}" sibTransId="{A4D88691-6780-4873-A0A1-7D2383AEB90D}"/>
    <dgm:cxn modelId="{24D03728-2B12-4B25-822E-A179E5594AB4}" type="presOf" srcId="{31D9FCD1-A93A-4A90-8958-BF0D71D5CFDA}" destId="{07E850F9-52E3-4006-AB86-B714E282B7E8}" srcOrd="0" destOrd="0" presId="urn:microsoft.com/office/officeart/2008/layout/HorizontalMultiLevelHierarchy"/>
    <dgm:cxn modelId="{6FE9F228-6F6C-4071-BBF0-31A37C289FDF}" type="presOf" srcId="{4599CE85-5B73-4867-84C3-D7893EBBB0D7}" destId="{25254097-78F4-4C3E-959C-3F5B3CF3B3F2}" srcOrd="0" destOrd="0" presId="urn:microsoft.com/office/officeart/2008/layout/HorizontalMultiLevelHierarchy"/>
    <dgm:cxn modelId="{50A29B2E-5D61-4E7B-B96F-7D81BAB0B51E}" type="presOf" srcId="{91AEAEA1-EE9E-403B-B2B1-E6F24FEAF591}" destId="{F132D8D5-7B23-4EF3-931A-E9A0013337E9}" srcOrd="0" destOrd="0" presId="urn:microsoft.com/office/officeart/2008/layout/HorizontalMultiLevelHierarchy"/>
    <dgm:cxn modelId="{59A3D332-E11B-4FFE-83BD-1E988EF0AB6C}" type="presOf" srcId="{BEB0B75C-5488-4EF4-BEA9-721417AD851A}" destId="{F031AF0A-1E88-429C-AAAF-C1F8BDE5B4D5}" srcOrd="0" destOrd="0" presId="urn:microsoft.com/office/officeart/2008/layout/HorizontalMultiLevelHierarchy"/>
    <dgm:cxn modelId="{6163DD34-5E36-4F4E-9EFB-F17D0E475395}" type="presOf" srcId="{F349007A-E67B-480F-9F01-3E9CE775195E}" destId="{81BD88CB-D8E6-4190-B119-377A3DF1F26A}" srcOrd="0" destOrd="0" presId="urn:microsoft.com/office/officeart/2008/layout/HorizontalMultiLevelHierarchy"/>
    <dgm:cxn modelId="{0E26F136-B1D8-46D0-9937-D90F0598818A}" srcId="{635C9EE5-8D16-436F-A7B1-AF3389AAC8D3}" destId="{BEB0B75C-5488-4EF4-BEA9-721417AD851A}" srcOrd="2" destOrd="0" parTransId="{F349007A-E67B-480F-9F01-3E9CE775195E}" sibTransId="{034F830D-D5CA-495B-9358-803EB1F64D81}"/>
    <dgm:cxn modelId="{136E6947-E909-4824-B6D9-D123941E7C0B}" type="presOf" srcId="{32F0140F-92AD-4E69-BE02-6161BB9FCA31}" destId="{B80AD1E6-EA22-417D-B4ED-336F5CE30397}" srcOrd="0" destOrd="0" presId="urn:microsoft.com/office/officeart/2008/layout/HorizontalMultiLevelHierarchy"/>
    <dgm:cxn modelId="{E127F66E-B924-49E1-B56C-6D93B2FE46D9}" type="presOf" srcId="{F349007A-E67B-480F-9F01-3E9CE775195E}" destId="{BD33DD59-ED61-45D7-82ED-C8B3CEDD743C}" srcOrd="1" destOrd="0" presId="urn:microsoft.com/office/officeart/2008/layout/HorizontalMultiLevelHierarchy"/>
    <dgm:cxn modelId="{ADBD84C1-E280-4A79-8A26-753877F84A26}" type="presOf" srcId="{424072B2-1B5B-45DF-8FF6-D6F1801D38C0}" destId="{E53C363C-F5C2-44CD-BDA7-2E42F79D153E}" srcOrd="1" destOrd="0" presId="urn:microsoft.com/office/officeart/2008/layout/HorizontalMultiLevelHierarchy"/>
    <dgm:cxn modelId="{1E3AD8C3-B823-4DF8-9B1D-60658CAD2A90}" type="presOf" srcId="{7E4A76A8-AE74-48FD-BDCD-F3B99B2888E4}" destId="{1E544603-9FEA-48C1-AAA3-B8602A8970EA}" srcOrd="0" destOrd="0" presId="urn:microsoft.com/office/officeart/2008/layout/HorizontalMultiLevelHierarchy"/>
    <dgm:cxn modelId="{7912B9C7-DF0D-45C5-921E-C448044C2720}" srcId="{7E4A76A8-AE74-48FD-BDCD-F3B99B2888E4}" destId="{635C9EE5-8D16-436F-A7B1-AF3389AAC8D3}" srcOrd="0" destOrd="0" parTransId="{C9E9AC86-6132-4E9C-A4D2-22EC3E87411A}" sibTransId="{4928BE5F-5ABA-466C-BA0A-9B2087B5F6D6}"/>
    <dgm:cxn modelId="{9443E0FC-5BB1-4ECA-8307-59409AF3E1DF}" srcId="{635C9EE5-8D16-436F-A7B1-AF3389AAC8D3}" destId="{32F0140F-92AD-4E69-BE02-6161BB9FCA31}" srcOrd="1" destOrd="0" parTransId="{424072B2-1B5B-45DF-8FF6-D6F1801D38C0}" sibTransId="{10928669-90E1-4B97-B58E-F6EED2A607E4}"/>
    <dgm:cxn modelId="{CF90F4FC-1BFD-4988-A76A-92DA3C41E939}" type="presOf" srcId="{635C9EE5-8D16-436F-A7B1-AF3389AAC8D3}" destId="{E527D92D-1076-4797-8408-80BD8D6D2DB5}" srcOrd="0" destOrd="0" presId="urn:microsoft.com/office/officeart/2008/layout/HorizontalMultiLevelHierarchy"/>
    <dgm:cxn modelId="{10F125FF-C67F-4106-9AC5-27D6DAC6AEB8}" type="presOf" srcId="{424072B2-1B5B-45DF-8FF6-D6F1801D38C0}" destId="{F1EEC47C-17D6-4302-A054-30E3938F5BB2}" srcOrd="0" destOrd="0" presId="urn:microsoft.com/office/officeart/2008/layout/HorizontalMultiLevelHierarchy"/>
    <dgm:cxn modelId="{F9F381F6-A8E8-4141-B5B3-A60C5A0A00D8}" type="presParOf" srcId="{1E544603-9FEA-48C1-AAA3-B8602A8970EA}" destId="{2D0AD148-B3DC-4A68-A7D0-3D6EE51781E4}" srcOrd="0" destOrd="0" presId="urn:microsoft.com/office/officeart/2008/layout/HorizontalMultiLevelHierarchy"/>
    <dgm:cxn modelId="{82A22A77-4CAB-432E-9229-37B177BC9405}" type="presParOf" srcId="{2D0AD148-B3DC-4A68-A7D0-3D6EE51781E4}" destId="{E527D92D-1076-4797-8408-80BD8D6D2DB5}" srcOrd="0" destOrd="0" presId="urn:microsoft.com/office/officeart/2008/layout/HorizontalMultiLevelHierarchy"/>
    <dgm:cxn modelId="{6B27C752-67BE-4822-8F8C-DB79900366AB}" type="presParOf" srcId="{2D0AD148-B3DC-4A68-A7D0-3D6EE51781E4}" destId="{170BF54B-799A-4E15-B98A-AFAD2EFF7CA6}" srcOrd="1" destOrd="0" presId="urn:microsoft.com/office/officeart/2008/layout/HorizontalMultiLevelHierarchy"/>
    <dgm:cxn modelId="{B2368DD3-D477-4F91-85AD-225AC0A271DB}" type="presParOf" srcId="{170BF54B-799A-4E15-B98A-AFAD2EFF7CA6}" destId="{07E850F9-52E3-4006-AB86-B714E282B7E8}" srcOrd="0" destOrd="0" presId="urn:microsoft.com/office/officeart/2008/layout/HorizontalMultiLevelHierarchy"/>
    <dgm:cxn modelId="{BDA3AE56-078A-4CEF-971D-0D67C03CB3AB}" type="presParOf" srcId="{07E850F9-52E3-4006-AB86-B714E282B7E8}" destId="{4C2DDBE6-C75C-4E80-A0A2-8461F5BCB1CF}" srcOrd="0" destOrd="0" presId="urn:microsoft.com/office/officeart/2008/layout/HorizontalMultiLevelHierarchy"/>
    <dgm:cxn modelId="{810B8F99-1A52-4F81-91D1-4EA830C37760}" type="presParOf" srcId="{170BF54B-799A-4E15-B98A-AFAD2EFF7CA6}" destId="{C1D9337D-06B3-4825-9F60-04DCE072AD24}" srcOrd="1" destOrd="0" presId="urn:microsoft.com/office/officeart/2008/layout/HorizontalMultiLevelHierarchy"/>
    <dgm:cxn modelId="{3F2B4B13-CFCE-4C79-996C-24781848DBBD}" type="presParOf" srcId="{C1D9337D-06B3-4825-9F60-04DCE072AD24}" destId="{AF0965E0-C407-41E0-937F-97EBDBBC3B2D}" srcOrd="0" destOrd="0" presId="urn:microsoft.com/office/officeart/2008/layout/HorizontalMultiLevelHierarchy"/>
    <dgm:cxn modelId="{191F3923-9C14-4F59-BD92-2CDA89B3FE41}" type="presParOf" srcId="{C1D9337D-06B3-4825-9F60-04DCE072AD24}" destId="{9C4F62DB-E6E9-47EC-AE09-59DAE087A9DC}" srcOrd="1" destOrd="0" presId="urn:microsoft.com/office/officeart/2008/layout/HorizontalMultiLevelHierarchy"/>
    <dgm:cxn modelId="{B1CAC236-D1B0-445F-ACF5-9053FEC80D3E}" type="presParOf" srcId="{170BF54B-799A-4E15-B98A-AFAD2EFF7CA6}" destId="{F1EEC47C-17D6-4302-A054-30E3938F5BB2}" srcOrd="2" destOrd="0" presId="urn:microsoft.com/office/officeart/2008/layout/HorizontalMultiLevelHierarchy"/>
    <dgm:cxn modelId="{CBA871E3-4B3A-4F23-9D0C-9E8C7148CCDD}" type="presParOf" srcId="{F1EEC47C-17D6-4302-A054-30E3938F5BB2}" destId="{E53C363C-F5C2-44CD-BDA7-2E42F79D153E}" srcOrd="0" destOrd="0" presId="urn:microsoft.com/office/officeart/2008/layout/HorizontalMultiLevelHierarchy"/>
    <dgm:cxn modelId="{363901ED-1529-4480-BFF8-9F65BC031E9A}" type="presParOf" srcId="{170BF54B-799A-4E15-B98A-AFAD2EFF7CA6}" destId="{A137A792-81DB-43E7-8D58-4CBED25302B7}" srcOrd="3" destOrd="0" presId="urn:microsoft.com/office/officeart/2008/layout/HorizontalMultiLevelHierarchy"/>
    <dgm:cxn modelId="{57BDE588-19DF-42C9-ACD3-8B1C49ECC1AB}" type="presParOf" srcId="{A137A792-81DB-43E7-8D58-4CBED25302B7}" destId="{B80AD1E6-EA22-417D-B4ED-336F5CE30397}" srcOrd="0" destOrd="0" presId="urn:microsoft.com/office/officeart/2008/layout/HorizontalMultiLevelHierarchy"/>
    <dgm:cxn modelId="{F405D0CA-CF88-467A-988A-19D8F799847B}" type="presParOf" srcId="{A137A792-81DB-43E7-8D58-4CBED25302B7}" destId="{F326A325-721D-4BE0-89E7-CEA9A3239A48}" srcOrd="1" destOrd="0" presId="urn:microsoft.com/office/officeart/2008/layout/HorizontalMultiLevelHierarchy"/>
    <dgm:cxn modelId="{75FE26A8-C97B-4218-9130-893125A8ACD1}" type="presParOf" srcId="{170BF54B-799A-4E15-B98A-AFAD2EFF7CA6}" destId="{81BD88CB-D8E6-4190-B119-377A3DF1F26A}" srcOrd="4" destOrd="0" presId="urn:microsoft.com/office/officeart/2008/layout/HorizontalMultiLevelHierarchy"/>
    <dgm:cxn modelId="{F962C264-5C5D-4D1D-B2A9-33EC7968452D}" type="presParOf" srcId="{81BD88CB-D8E6-4190-B119-377A3DF1F26A}" destId="{BD33DD59-ED61-45D7-82ED-C8B3CEDD743C}" srcOrd="0" destOrd="0" presId="urn:microsoft.com/office/officeart/2008/layout/HorizontalMultiLevelHierarchy"/>
    <dgm:cxn modelId="{2F0D8E3D-CB7F-4F45-8ACD-E8ADDB188140}" type="presParOf" srcId="{170BF54B-799A-4E15-B98A-AFAD2EFF7CA6}" destId="{39B3A989-54E0-4902-82AF-9E8BC2F1B08F}" srcOrd="5" destOrd="0" presId="urn:microsoft.com/office/officeart/2008/layout/HorizontalMultiLevelHierarchy"/>
    <dgm:cxn modelId="{102A93B6-F2B0-4D7C-B2FC-77F714A36DCB}" type="presParOf" srcId="{39B3A989-54E0-4902-82AF-9E8BC2F1B08F}" destId="{F031AF0A-1E88-429C-AAAF-C1F8BDE5B4D5}" srcOrd="0" destOrd="0" presId="urn:microsoft.com/office/officeart/2008/layout/HorizontalMultiLevelHierarchy"/>
    <dgm:cxn modelId="{CE9767DF-FDF5-484A-B7AB-A81B404219FB}" type="presParOf" srcId="{39B3A989-54E0-4902-82AF-9E8BC2F1B08F}" destId="{7D116A57-4FED-4540-8CD9-63816B6C42B6}" srcOrd="1" destOrd="0" presId="urn:microsoft.com/office/officeart/2008/layout/HorizontalMultiLevelHierarchy"/>
    <dgm:cxn modelId="{7482711F-D57B-4477-9FD4-AC77C4097FC3}" type="presParOf" srcId="{170BF54B-799A-4E15-B98A-AFAD2EFF7CA6}" destId="{25254097-78F4-4C3E-959C-3F5B3CF3B3F2}" srcOrd="6" destOrd="0" presId="urn:microsoft.com/office/officeart/2008/layout/HorizontalMultiLevelHierarchy"/>
    <dgm:cxn modelId="{50E379FC-6B6F-41CC-89D4-65A305EA987B}" type="presParOf" srcId="{25254097-78F4-4C3E-959C-3F5B3CF3B3F2}" destId="{EDD49C28-D0F7-4E75-A0E6-8C837A258142}" srcOrd="0" destOrd="0" presId="urn:microsoft.com/office/officeart/2008/layout/HorizontalMultiLevelHierarchy"/>
    <dgm:cxn modelId="{9D41FF74-860B-4827-BC44-08840E394C20}" type="presParOf" srcId="{170BF54B-799A-4E15-B98A-AFAD2EFF7CA6}" destId="{3C119F19-CD52-46A9-9506-39ED54333F31}" srcOrd="7" destOrd="0" presId="urn:microsoft.com/office/officeart/2008/layout/HorizontalMultiLevelHierarchy"/>
    <dgm:cxn modelId="{B6A478B8-5EF8-4B30-82BB-6385DDB90968}" type="presParOf" srcId="{3C119F19-CD52-46A9-9506-39ED54333F31}" destId="{F132D8D5-7B23-4EF3-931A-E9A0013337E9}" srcOrd="0" destOrd="0" presId="urn:microsoft.com/office/officeart/2008/layout/HorizontalMultiLevelHierarchy"/>
    <dgm:cxn modelId="{5E7D3186-1735-4A0C-B3DB-7D8C911E19C3}" type="presParOf" srcId="{3C119F19-CD52-46A9-9506-39ED54333F31}" destId="{BA4AE98C-F656-43F9-8D1B-EB27F65D4CE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4A76A8-AE74-48FD-BDCD-F3B99B2888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5C9EE5-8D16-436F-A7B1-AF3389AAC8D3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 vert="horz" anchor="ctr"/>
        <a:lstStyle/>
        <a:p>
          <a:r>
            <a:rPr lang="es-MX" sz="4000" b="1" dirty="0"/>
            <a:t>PRUEBAS ESTATICAS</a:t>
          </a:r>
        </a:p>
      </dgm:t>
    </dgm:pt>
    <dgm:pt modelId="{C9E9AC86-6132-4E9C-A4D2-22EC3E87411A}" type="parTrans" cxnId="{7912B9C7-DF0D-45C5-921E-C448044C2720}">
      <dgm:prSet/>
      <dgm:spPr/>
      <dgm:t>
        <a:bodyPr/>
        <a:lstStyle/>
        <a:p>
          <a:endParaRPr lang="es-MX"/>
        </a:p>
      </dgm:t>
    </dgm:pt>
    <dgm:pt modelId="{4928BE5F-5ABA-466C-BA0A-9B2087B5F6D6}" type="sibTrans" cxnId="{7912B9C7-DF0D-45C5-921E-C448044C2720}">
      <dgm:prSet/>
      <dgm:spPr/>
      <dgm:t>
        <a:bodyPr/>
        <a:lstStyle/>
        <a:p>
          <a:endParaRPr lang="es-MX"/>
        </a:p>
      </dgm:t>
    </dgm:pt>
    <dgm:pt modelId="{C4EB28FA-4DA7-44FA-9377-FC8B0D54D2F5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Se realizan a productos de trabajo con documentos de requerimiento, casos de prueba, planes, etc.</a:t>
          </a:r>
        </a:p>
      </dgm:t>
    </dgm:pt>
    <dgm:pt modelId="{31D9FCD1-A93A-4A90-8958-BF0D71D5CFDA}" type="parTrans" cxnId="{2FC60604-2798-44EC-8A8F-EFEF8D628E3E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3C886E2A-CF64-4CB9-B414-DECEBC92BB11}" type="sibTrans" cxnId="{2FC60604-2798-44EC-8A8F-EFEF8D628E3E}">
      <dgm:prSet/>
      <dgm:spPr/>
      <dgm:t>
        <a:bodyPr/>
        <a:lstStyle/>
        <a:p>
          <a:endParaRPr lang="es-MX"/>
        </a:p>
      </dgm:t>
    </dgm:pt>
    <dgm:pt modelId="{32F0140F-92AD-4E69-BE02-6161BB9FCA31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Estas pruebas se enfocan en la prevención de defectos</a:t>
          </a:r>
        </a:p>
      </dgm:t>
    </dgm:pt>
    <dgm:pt modelId="{424072B2-1B5B-45DF-8FF6-D6F1801D38C0}" type="parTrans" cxnId="{9443E0FC-5BB1-4ECA-8307-59409AF3E1DF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10928669-90E1-4B97-B58E-F6EED2A607E4}" type="sibTrans" cxnId="{9443E0FC-5BB1-4ECA-8307-59409AF3E1DF}">
      <dgm:prSet/>
      <dgm:spPr/>
      <dgm:t>
        <a:bodyPr/>
        <a:lstStyle/>
        <a:p>
          <a:endParaRPr lang="es-MX"/>
        </a:p>
      </dgm:t>
    </dgm:pt>
    <dgm:pt modelId="{91AEAEA1-EE9E-403B-B2B1-E6F24FEAF591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Pueden ser usadas como revisión tecnica, inspección y revisión de codigo.</a:t>
          </a:r>
        </a:p>
      </dgm:t>
    </dgm:pt>
    <dgm:pt modelId="{4599CE85-5B73-4867-84C3-D7893EBBB0D7}" type="parTrans" cxnId="{BBDCFA26-4389-43AB-909E-7AE2588178D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A4D88691-6780-4873-A0A1-7D2383AEB90D}" type="sibTrans" cxnId="{BBDCFA26-4389-43AB-909E-7AE2588178DA}">
      <dgm:prSet/>
      <dgm:spPr/>
      <dgm:t>
        <a:bodyPr/>
        <a:lstStyle/>
        <a:p>
          <a:endParaRPr lang="es-MX"/>
        </a:p>
      </dgm:t>
    </dgm:pt>
    <dgm:pt modelId="{BEB0B75C-5488-4EF4-BEA9-721417AD851A}">
      <dgm:prSet phldrT="[Texto]"/>
      <dgm:spPr>
        <a:solidFill>
          <a:srgbClr val="014E7D"/>
        </a:solidFill>
      </dgm:spPr>
      <dgm:t>
        <a:bodyPr/>
        <a:lstStyle/>
        <a:p>
          <a:r>
            <a:rPr lang="es-MX" dirty="0"/>
            <a:t>Pueden ser realizadas desde las primeras etapas del ciclo de vida del software.</a:t>
          </a:r>
        </a:p>
      </dgm:t>
    </dgm:pt>
    <dgm:pt modelId="{F349007A-E67B-480F-9F01-3E9CE775195E}" type="parTrans" cxnId="{0E26F136-B1D8-46D0-9937-D90F0598818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034F830D-D5CA-495B-9358-803EB1F64D81}" type="sibTrans" cxnId="{0E26F136-B1D8-46D0-9937-D90F0598818A}">
      <dgm:prSet/>
      <dgm:spPr/>
      <dgm:t>
        <a:bodyPr/>
        <a:lstStyle/>
        <a:p>
          <a:endParaRPr lang="es-MX"/>
        </a:p>
      </dgm:t>
    </dgm:pt>
    <dgm:pt modelId="{1E544603-9FEA-48C1-AAA3-B8602A8970EA}" type="pres">
      <dgm:prSet presAssocID="{7E4A76A8-AE74-48FD-BDCD-F3B99B2888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0AD148-B3DC-4A68-A7D0-3D6EE51781E4}" type="pres">
      <dgm:prSet presAssocID="{635C9EE5-8D16-436F-A7B1-AF3389AAC8D3}" presName="root1" presStyleCnt="0"/>
      <dgm:spPr/>
    </dgm:pt>
    <dgm:pt modelId="{E527D92D-1076-4797-8408-80BD8D6D2DB5}" type="pres">
      <dgm:prSet presAssocID="{635C9EE5-8D16-436F-A7B1-AF3389AAC8D3}" presName="LevelOneTextNode" presStyleLbl="node0" presStyleIdx="0" presStyleCnt="1" custAng="10800000" custLinFactX="235616" custLinFactNeighborX="300000" custLinFactNeighborY="-743">
        <dgm:presLayoutVars>
          <dgm:chPref val="3"/>
        </dgm:presLayoutVars>
      </dgm:prSet>
      <dgm:spPr/>
    </dgm:pt>
    <dgm:pt modelId="{170BF54B-799A-4E15-B98A-AFAD2EFF7CA6}" type="pres">
      <dgm:prSet presAssocID="{635C9EE5-8D16-436F-A7B1-AF3389AAC8D3}" presName="level2hierChild" presStyleCnt="0"/>
      <dgm:spPr/>
    </dgm:pt>
    <dgm:pt modelId="{07E850F9-52E3-4006-AB86-B714E282B7E8}" type="pres">
      <dgm:prSet presAssocID="{31D9FCD1-A93A-4A90-8958-BF0D71D5CFDA}" presName="conn2-1" presStyleLbl="parChTrans1D2" presStyleIdx="0" presStyleCnt="4"/>
      <dgm:spPr/>
    </dgm:pt>
    <dgm:pt modelId="{4C2DDBE6-C75C-4E80-A0A2-8461F5BCB1CF}" type="pres">
      <dgm:prSet presAssocID="{31D9FCD1-A93A-4A90-8958-BF0D71D5CFDA}" presName="connTx" presStyleLbl="parChTrans1D2" presStyleIdx="0" presStyleCnt="4"/>
      <dgm:spPr/>
    </dgm:pt>
    <dgm:pt modelId="{C1D9337D-06B3-4825-9F60-04DCE072AD24}" type="pres">
      <dgm:prSet presAssocID="{C4EB28FA-4DA7-44FA-9377-FC8B0D54D2F5}" presName="root2" presStyleCnt="0"/>
      <dgm:spPr/>
    </dgm:pt>
    <dgm:pt modelId="{AF0965E0-C407-41E0-937F-97EBDBBC3B2D}" type="pres">
      <dgm:prSet presAssocID="{C4EB28FA-4DA7-44FA-9377-FC8B0D54D2F5}" presName="LevelTwoTextNode" presStyleLbl="node2" presStyleIdx="0" presStyleCnt="4" custLinFactNeighborX="542" custLinFactNeighborY="-2158">
        <dgm:presLayoutVars>
          <dgm:chPref val="3"/>
        </dgm:presLayoutVars>
      </dgm:prSet>
      <dgm:spPr/>
    </dgm:pt>
    <dgm:pt modelId="{9C4F62DB-E6E9-47EC-AE09-59DAE087A9DC}" type="pres">
      <dgm:prSet presAssocID="{C4EB28FA-4DA7-44FA-9377-FC8B0D54D2F5}" presName="level3hierChild" presStyleCnt="0"/>
      <dgm:spPr/>
    </dgm:pt>
    <dgm:pt modelId="{F1EEC47C-17D6-4302-A054-30E3938F5BB2}" type="pres">
      <dgm:prSet presAssocID="{424072B2-1B5B-45DF-8FF6-D6F1801D38C0}" presName="conn2-1" presStyleLbl="parChTrans1D2" presStyleIdx="1" presStyleCnt="4"/>
      <dgm:spPr/>
    </dgm:pt>
    <dgm:pt modelId="{E53C363C-F5C2-44CD-BDA7-2E42F79D153E}" type="pres">
      <dgm:prSet presAssocID="{424072B2-1B5B-45DF-8FF6-D6F1801D38C0}" presName="connTx" presStyleLbl="parChTrans1D2" presStyleIdx="1" presStyleCnt="4"/>
      <dgm:spPr/>
    </dgm:pt>
    <dgm:pt modelId="{A137A792-81DB-43E7-8D58-4CBED25302B7}" type="pres">
      <dgm:prSet presAssocID="{32F0140F-92AD-4E69-BE02-6161BB9FCA31}" presName="root2" presStyleCnt="0"/>
      <dgm:spPr/>
    </dgm:pt>
    <dgm:pt modelId="{B80AD1E6-EA22-417D-B4ED-336F5CE30397}" type="pres">
      <dgm:prSet presAssocID="{32F0140F-92AD-4E69-BE02-6161BB9FCA31}" presName="LevelTwoTextNode" presStyleLbl="node2" presStyleIdx="1" presStyleCnt="4" custLinFactNeighborX="542" custLinFactNeighborY="-2158">
        <dgm:presLayoutVars>
          <dgm:chPref val="3"/>
        </dgm:presLayoutVars>
      </dgm:prSet>
      <dgm:spPr/>
    </dgm:pt>
    <dgm:pt modelId="{F326A325-721D-4BE0-89E7-CEA9A3239A48}" type="pres">
      <dgm:prSet presAssocID="{32F0140F-92AD-4E69-BE02-6161BB9FCA31}" presName="level3hierChild" presStyleCnt="0"/>
      <dgm:spPr/>
    </dgm:pt>
    <dgm:pt modelId="{81BD88CB-D8E6-4190-B119-377A3DF1F26A}" type="pres">
      <dgm:prSet presAssocID="{F349007A-E67B-480F-9F01-3E9CE775195E}" presName="conn2-1" presStyleLbl="parChTrans1D2" presStyleIdx="2" presStyleCnt="4"/>
      <dgm:spPr/>
    </dgm:pt>
    <dgm:pt modelId="{BD33DD59-ED61-45D7-82ED-C8B3CEDD743C}" type="pres">
      <dgm:prSet presAssocID="{F349007A-E67B-480F-9F01-3E9CE775195E}" presName="connTx" presStyleLbl="parChTrans1D2" presStyleIdx="2" presStyleCnt="4"/>
      <dgm:spPr/>
    </dgm:pt>
    <dgm:pt modelId="{39B3A989-54E0-4902-82AF-9E8BC2F1B08F}" type="pres">
      <dgm:prSet presAssocID="{BEB0B75C-5488-4EF4-BEA9-721417AD851A}" presName="root2" presStyleCnt="0"/>
      <dgm:spPr/>
    </dgm:pt>
    <dgm:pt modelId="{F031AF0A-1E88-429C-AAAF-C1F8BDE5B4D5}" type="pres">
      <dgm:prSet presAssocID="{BEB0B75C-5488-4EF4-BEA9-721417AD851A}" presName="LevelTwoTextNode" presStyleLbl="node2" presStyleIdx="2" presStyleCnt="4" custLinFactNeighborX="542" custLinFactNeighborY="-2158">
        <dgm:presLayoutVars>
          <dgm:chPref val="3"/>
        </dgm:presLayoutVars>
      </dgm:prSet>
      <dgm:spPr/>
    </dgm:pt>
    <dgm:pt modelId="{7D116A57-4FED-4540-8CD9-63816B6C42B6}" type="pres">
      <dgm:prSet presAssocID="{BEB0B75C-5488-4EF4-BEA9-721417AD851A}" presName="level3hierChild" presStyleCnt="0"/>
      <dgm:spPr/>
    </dgm:pt>
    <dgm:pt modelId="{25254097-78F4-4C3E-959C-3F5B3CF3B3F2}" type="pres">
      <dgm:prSet presAssocID="{4599CE85-5B73-4867-84C3-D7893EBBB0D7}" presName="conn2-1" presStyleLbl="parChTrans1D2" presStyleIdx="3" presStyleCnt="4"/>
      <dgm:spPr/>
    </dgm:pt>
    <dgm:pt modelId="{EDD49C28-D0F7-4E75-A0E6-8C837A258142}" type="pres">
      <dgm:prSet presAssocID="{4599CE85-5B73-4867-84C3-D7893EBBB0D7}" presName="connTx" presStyleLbl="parChTrans1D2" presStyleIdx="3" presStyleCnt="4"/>
      <dgm:spPr/>
    </dgm:pt>
    <dgm:pt modelId="{3C119F19-CD52-46A9-9506-39ED54333F31}" type="pres">
      <dgm:prSet presAssocID="{91AEAEA1-EE9E-403B-B2B1-E6F24FEAF591}" presName="root2" presStyleCnt="0"/>
      <dgm:spPr/>
    </dgm:pt>
    <dgm:pt modelId="{F132D8D5-7B23-4EF3-931A-E9A0013337E9}" type="pres">
      <dgm:prSet presAssocID="{91AEAEA1-EE9E-403B-B2B1-E6F24FEAF591}" presName="LevelTwoTextNode" presStyleLbl="node2" presStyleIdx="3" presStyleCnt="4" custLinFactNeighborX="542" custLinFactNeighborY="-2158">
        <dgm:presLayoutVars>
          <dgm:chPref val="3"/>
        </dgm:presLayoutVars>
      </dgm:prSet>
      <dgm:spPr/>
    </dgm:pt>
    <dgm:pt modelId="{BA4AE98C-F656-43F9-8D1B-EB27F65D4CE9}" type="pres">
      <dgm:prSet presAssocID="{91AEAEA1-EE9E-403B-B2B1-E6F24FEAF591}" presName="level3hierChild" presStyleCnt="0"/>
      <dgm:spPr/>
    </dgm:pt>
  </dgm:ptLst>
  <dgm:cxnLst>
    <dgm:cxn modelId="{2FC60604-2798-44EC-8A8F-EFEF8D628E3E}" srcId="{635C9EE5-8D16-436F-A7B1-AF3389AAC8D3}" destId="{C4EB28FA-4DA7-44FA-9377-FC8B0D54D2F5}" srcOrd="0" destOrd="0" parTransId="{31D9FCD1-A93A-4A90-8958-BF0D71D5CFDA}" sibTransId="{3C886E2A-CF64-4CB9-B414-DECEBC92BB11}"/>
    <dgm:cxn modelId="{2FDDF916-BE4F-4C66-81D4-ECB87E4FE128}" type="presOf" srcId="{C4EB28FA-4DA7-44FA-9377-FC8B0D54D2F5}" destId="{AF0965E0-C407-41E0-937F-97EBDBBC3B2D}" srcOrd="0" destOrd="0" presId="urn:microsoft.com/office/officeart/2008/layout/HorizontalMultiLevelHierarchy"/>
    <dgm:cxn modelId="{FE60F01F-D2F1-43DD-9A0F-84887DC771FC}" type="presOf" srcId="{4599CE85-5B73-4867-84C3-D7893EBBB0D7}" destId="{EDD49C28-D0F7-4E75-A0E6-8C837A258142}" srcOrd="1" destOrd="0" presId="urn:microsoft.com/office/officeart/2008/layout/HorizontalMultiLevelHierarchy"/>
    <dgm:cxn modelId="{3D592122-3BA6-4B0A-B7C6-2F952B23EA85}" type="presOf" srcId="{31D9FCD1-A93A-4A90-8958-BF0D71D5CFDA}" destId="{4C2DDBE6-C75C-4E80-A0A2-8461F5BCB1CF}" srcOrd="1" destOrd="0" presId="urn:microsoft.com/office/officeart/2008/layout/HorizontalMultiLevelHierarchy"/>
    <dgm:cxn modelId="{BBDCFA26-4389-43AB-909E-7AE2588178DA}" srcId="{635C9EE5-8D16-436F-A7B1-AF3389AAC8D3}" destId="{91AEAEA1-EE9E-403B-B2B1-E6F24FEAF591}" srcOrd="3" destOrd="0" parTransId="{4599CE85-5B73-4867-84C3-D7893EBBB0D7}" sibTransId="{A4D88691-6780-4873-A0A1-7D2383AEB90D}"/>
    <dgm:cxn modelId="{24D03728-2B12-4B25-822E-A179E5594AB4}" type="presOf" srcId="{31D9FCD1-A93A-4A90-8958-BF0D71D5CFDA}" destId="{07E850F9-52E3-4006-AB86-B714E282B7E8}" srcOrd="0" destOrd="0" presId="urn:microsoft.com/office/officeart/2008/layout/HorizontalMultiLevelHierarchy"/>
    <dgm:cxn modelId="{6FE9F228-6F6C-4071-BBF0-31A37C289FDF}" type="presOf" srcId="{4599CE85-5B73-4867-84C3-D7893EBBB0D7}" destId="{25254097-78F4-4C3E-959C-3F5B3CF3B3F2}" srcOrd="0" destOrd="0" presId="urn:microsoft.com/office/officeart/2008/layout/HorizontalMultiLevelHierarchy"/>
    <dgm:cxn modelId="{50A29B2E-5D61-4E7B-B96F-7D81BAB0B51E}" type="presOf" srcId="{91AEAEA1-EE9E-403B-B2B1-E6F24FEAF591}" destId="{F132D8D5-7B23-4EF3-931A-E9A0013337E9}" srcOrd="0" destOrd="0" presId="urn:microsoft.com/office/officeart/2008/layout/HorizontalMultiLevelHierarchy"/>
    <dgm:cxn modelId="{59A3D332-E11B-4FFE-83BD-1E988EF0AB6C}" type="presOf" srcId="{BEB0B75C-5488-4EF4-BEA9-721417AD851A}" destId="{F031AF0A-1E88-429C-AAAF-C1F8BDE5B4D5}" srcOrd="0" destOrd="0" presId="urn:microsoft.com/office/officeart/2008/layout/HorizontalMultiLevelHierarchy"/>
    <dgm:cxn modelId="{6163DD34-5E36-4F4E-9EFB-F17D0E475395}" type="presOf" srcId="{F349007A-E67B-480F-9F01-3E9CE775195E}" destId="{81BD88CB-D8E6-4190-B119-377A3DF1F26A}" srcOrd="0" destOrd="0" presId="urn:microsoft.com/office/officeart/2008/layout/HorizontalMultiLevelHierarchy"/>
    <dgm:cxn modelId="{0E26F136-B1D8-46D0-9937-D90F0598818A}" srcId="{635C9EE5-8D16-436F-A7B1-AF3389AAC8D3}" destId="{BEB0B75C-5488-4EF4-BEA9-721417AD851A}" srcOrd="2" destOrd="0" parTransId="{F349007A-E67B-480F-9F01-3E9CE775195E}" sibTransId="{034F830D-D5CA-495B-9358-803EB1F64D81}"/>
    <dgm:cxn modelId="{136E6947-E909-4824-B6D9-D123941E7C0B}" type="presOf" srcId="{32F0140F-92AD-4E69-BE02-6161BB9FCA31}" destId="{B80AD1E6-EA22-417D-B4ED-336F5CE30397}" srcOrd="0" destOrd="0" presId="urn:microsoft.com/office/officeart/2008/layout/HorizontalMultiLevelHierarchy"/>
    <dgm:cxn modelId="{E127F66E-B924-49E1-B56C-6D93B2FE46D9}" type="presOf" srcId="{F349007A-E67B-480F-9F01-3E9CE775195E}" destId="{BD33DD59-ED61-45D7-82ED-C8B3CEDD743C}" srcOrd="1" destOrd="0" presId="urn:microsoft.com/office/officeart/2008/layout/HorizontalMultiLevelHierarchy"/>
    <dgm:cxn modelId="{ADBD84C1-E280-4A79-8A26-753877F84A26}" type="presOf" srcId="{424072B2-1B5B-45DF-8FF6-D6F1801D38C0}" destId="{E53C363C-F5C2-44CD-BDA7-2E42F79D153E}" srcOrd="1" destOrd="0" presId="urn:microsoft.com/office/officeart/2008/layout/HorizontalMultiLevelHierarchy"/>
    <dgm:cxn modelId="{1E3AD8C3-B823-4DF8-9B1D-60658CAD2A90}" type="presOf" srcId="{7E4A76A8-AE74-48FD-BDCD-F3B99B2888E4}" destId="{1E544603-9FEA-48C1-AAA3-B8602A8970EA}" srcOrd="0" destOrd="0" presId="urn:microsoft.com/office/officeart/2008/layout/HorizontalMultiLevelHierarchy"/>
    <dgm:cxn modelId="{7912B9C7-DF0D-45C5-921E-C448044C2720}" srcId="{7E4A76A8-AE74-48FD-BDCD-F3B99B2888E4}" destId="{635C9EE5-8D16-436F-A7B1-AF3389AAC8D3}" srcOrd="0" destOrd="0" parTransId="{C9E9AC86-6132-4E9C-A4D2-22EC3E87411A}" sibTransId="{4928BE5F-5ABA-466C-BA0A-9B2087B5F6D6}"/>
    <dgm:cxn modelId="{9443E0FC-5BB1-4ECA-8307-59409AF3E1DF}" srcId="{635C9EE5-8D16-436F-A7B1-AF3389AAC8D3}" destId="{32F0140F-92AD-4E69-BE02-6161BB9FCA31}" srcOrd="1" destOrd="0" parTransId="{424072B2-1B5B-45DF-8FF6-D6F1801D38C0}" sibTransId="{10928669-90E1-4B97-B58E-F6EED2A607E4}"/>
    <dgm:cxn modelId="{CF90F4FC-1BFD-4988-A76A-92DA3C41E939}" type="presOf" srcId="{635C9EE5-8D16-436F-A7B1-AF3389AAC8D3}" destId="{E527D92D-1076-4797-8408-80BD8D6D2DB5}" srcOrd="0" destOrd="0" presId="urn:microsoft.com/office/officeart/2008/layout/HorizontalMultiLevelHierarchy"/>
    <dgm:cxn modelId="{10F125FF-C67F-4106-9AC5-27D6DAC6AEB8}" type="presOf" srcId="{424072B2-1B5B-45DF-8FF6-D6F1801D38C0}" destId="{F1EEC47C-17D6-4302-A054-30E3938F5BB2}" srcOrd="0" destOrd="0" presId="urn:microsoft.com/office/officeart/2008/layout/HorizontalMultiLevelHierarchy"/>
    <dgm:cxn modelId="{F9F381F6-A8E8-4141-B5B3-A60C5A0A00D8}" type="presParOf" srcId="{1E544603-9FEA-48C1-AAA3-B8602A8970EA}" destId="{2D0AD148-B3DC-4A68-A7D0-3D6EE51781E4}" srcOrd="0" destOrd="0" presId="urn:microsoft.com/office/officeart/2008/layout/HorizontalMultiLevelHierarchy"/>
    <dgm:cxn modelId="{82A22A77-4CAB-432E-9229-37B177BC9405}" type="presParOf" srcId="{2D0AD148-B3DC-4A68-A7D0-3D6EE51781E4}" destId="{E527D92D-1076-4797-8408-80BD8D6D2DB5}" srcOrd="0" destOrd="0" presId="urn:microsoft.com/office/officeart/2008/layout/HorizontalMultiLevelHierarchy"/>
    <dgm:cxn modelId="{6B27C752-67BE-4822-8F8C-DB79900366AB}" type="presParOf" srcId="{2D0AD148-B3DC-4A68-A7D0-3D6EE51781E4}" destId="{170BF54B-799A-4E15-B98A-AFAD2EFF7CA6}" srcOrd="1" destOrd="0" presId="urn:microsoft.com/office/officeart/2008/layout/HorizontalMultiLevelHierarchy"/>
    <dgm:cxn modelId="{B2368DD3-D477-4F91-85AD-225AC0A271DB}" type="presParOf" srcId="{170BF54B-799A-4E15-B98A-AFAD2EFF7CA6}" destId="{07E850F9-52E3-4006-AB86-B714E282B7E8}" srcOrd="0" destOrd="0" presId="urn:microsoft.com/office/officeart/2008/layout/HorizontalMultiLevelHierarchy"/>
    <dgm:cxn modelId="{BDA3AE56-078A-4CEF-971D-0D67C03CB3AB}" type="presParOf" srcId="{07E850F9-52E3-4006-AB86-B714E282B7E8}" destId="{4C2DDBE6-C75C-4E80-A0A2-8461F5BCB1CF}" srcOrd="0" destOrd="0" presId="urn:microsoft.com/office/officeart/2008/layout/HorizontalMultiLevelHierarchy"/>
    <dgm:cxn modelId="{810B8F99-1A52-4F81-91D1-4EA830C37760}" type="presParOf" srcId="{170BF54B-799A-4E15-B98A-AFAD2EFF7CA6}" destId="{C1D9337D-06B3-4825-9F60-04DCE072AD24}" srcOrd="1" destOrd="0" presId="urn:microsoft.com/office/officeart/2008/layout/HorizontalMultiLevelHierarchy"/>
    <dgm:cxn modelId="{3F2B4B13-CFCE-4C79-996C-24781848DBBD}" type="presParOf" srcId="{C1D9337D-06B3-4825-9F60-04DCE072AD24}" destId="{AF0965E0-C407-41E0-937F-97EBDBBC3B2D}" srcOrd="0" destOrd="0" presId="urn:microsoft.com/office/officeart/2008/layout/HorizontalMultiLevelHierarchy"/>
    <dgm:cxn modelId="{191F3923-9C14-4F59-BD92-2CDA89B3FE41}" type="presParOf" srcId="{C1D9337D-06B3-4825-9F60-04DCE072AD24}" destId="{9C4F62DB-E6E9-47EC-AE09-59DAE087A9DC}" srcOrd="1" destOrd="0" presId="urn:microsoft.com/office/officeart/2008/layout/HorizontalMultiLevelHierarchy"/>
    <dgm:cxn modelId="{B1CAC236-D1B0-445F-ACF5-9053FEC80D3E}" type="presParOf" srcId="{170BF54B-799A-4E15-B98A-AFAD2EFF7CA6}" destId="{F1EEC47C-17D6-4302-A054-30E3938F5BB2}" srcOrd="2" destOrd="0" presId="urn:microsoft.com/office/officeart/2008/layout/HorizontalMultiLevelHierarchy"/>
    <dgm:cxn modelId="{CBA871E3-4B3A-4F23-9D0C-9E8C7148CCDD}" type="presParOf" srcId="{F1EEC47C-17D6-4302-A054-30E3938F5BB2}" destId="{E53C363C-F5C2-44CD-BDA7-2E42F79D153E}" srcOrd="0" destOrd="0" presId="urn:microsoft.com/office/officeart/2008/layout/HorizontalMultiLevelHierarchy"/>
    <dgm:cxn modelId="{363901ED-1529-4480-BFF8-9F65BC031E9A}" type="presParOf" srcId="{170BF54B-799A-4E15-B98A-AFAD2EFF7CA6}" destId="{A137A792-81DB-43E7-8D58-4CBED25302B7}" srcOrd="3" destOrd="0" presId="urn:microsoft.com/office/officeart/2008/layout/HorizontalMultiLevelHierarchy"/>
    <dgm:cxn modelId="{57BDE588-19DF-42C9-ACD3-8B1C49ECC1AB}" type="presParOf" srcId="{A137A792-81DB-43E7-8D58-4CBED25302B7}" destId="{B80AD1E6-EA22-417D-B4ED-336F5CE30397}" srcOrd="0" destOrd="0" presId="urn:microsoft.com/office/officeart/2008/layout/HorizontalMultiLevelHierarchy"/>
    <dgm:cxn modelId="{F405D0CA-CF88-467A-988A-19D8F799847B}" type="presParOf" srcId="{A137A792-81DB-43E7-8D58-4CBED25302B7}" destId="{F326A325-721D-4BE0-89E7-CEA9A3239A48}" srcOrd="1" destOrd="0" presId="urn:microsoft.com/office/officeart/2008/layout/HorizontalMultiLevelHierarchy"/>
    <dgm:cxn modelId="{75FE26A8-C97B-4218-9130-893125A8ACD1}" type="presParOf" srcId="{170BF54B-799A-4E15-B98A-AFAD2EFF7CA6}" destId="{81BD88CB-D8E6-4190-B119-377A3DF1F26A}" srcOrd="4" destOrd="0" presId="urn:microsoft.com/office/officeart/2008/layout/HorizontalMultiLevelHierarchy"/>
    <dgm:cxn modelId="{F962C264-5C5D-4D1D-B2A9-33EC7968452D}" type="presParOf" srcId="{81BD88CB-D8E6-4190-B119-377A3DF1F26A}" destId="{BD33DD59-ED61-45D7-82ED-C8B3CEDD743C}" srcOrd="0" destOrd="0" presId="urn:microsoft.com/office/officeart/2008/layout/HorizontalMultiLevelHierarchy"/>
    <dgm:cxn modelId="{2F0D8E3D-CB7F-4F45-8ACD-E8ADDB188140}" type="presParOf" srcId="{170BF54B-799A-4E15-B98A-AFAD2EFF7CA6}" destId="{39B3A989-54E0-4902-82AF-9E8BC2F1B08F}" srcOrd="5" destOrd="0" presId="urn:microsoft.com/office/officeart/2008/layout/HorizontalMultiLevelHierarchy"/>
    <dgm:cxn modelId="{102A93B6-F2B0-4D7C-B2FC-77F714A36DCB}" type="presParOf" srcId="{39B3A989-54E0-4902-82AF-9E8BC2F1B08F}" destId="{F031AF0A-1E88-429C-AAAF-C1F8BDE5B4D5}" srcOrd="0" destOrd="0" presId="urn:microsoft.com/office/officeart/2008/layout/HorizontalMultiLevelHierarchy"/>
    <dgm:cxn modelId="{CE9767DF-FDF5-484A-B7AB-A81B404219FB}" type="presParOf" srcId="{39B3A989-54E0-4902-82AF-9E8BC2F1B08F}" destId="{7D116A57-4FED-4540-8CD9-63816B6C42B6}" srcOrd="1" destOrd="0" presId="urn:microsoft.com/office/officeart/2008/layout/HorizontalMultiLevelHierarchy"/>
    <dgm:cxn modelId="{7482711F-D57B-4477-9FD4-AC77C4097FC3}" type="presParOf" srcId="{170BF54B-799A-4E15-B98A-AFAD2EFF7CA6}" destId="{25254097-78F4-4C3E-959C-3F5B3CF3B3F2}" srcOrd="6" destOrd="0" presId="urn:microsoft.com/office/officeart/2008/layout/HorizontalMultiLevelHierarchy"/>
    <dgm:cxn modelId="{50E379FC-6B6F-41CC-89D4-65A305EA987B}" type="presParOf" srcId="{25254097-78F4-4C3E-959C-3F5B3CF3B3F2}" destId="{EDD49C28-D0F7-4E75-A0E6-8C837A258142}" srcOrd="0" destOrd="0" presId="urn:microsoft.com/office/officeart/2008/layout/HorizontalMultiLevelHierarchy"/>
    <dgm:cxn modelId="{9D41FF74-860B-4827-BC44-08840E394C20}" type="presParOf" srcId="{170BF54B-799A-4E15-B98A-AFAD2EFF7CA6}" destId="{3C119F19-CD52-46A9-9506-39ED54333F31}" srcOrd="7" destOrd="0" presId="urn:microsoft.com/office/officeart/2008/layout/HorizontalMultiLevelHierarchy"/>
    <dgm:cxn modelId="{B6A478B8-5EF8-4B30-82BB-6385DDB90968}" type="presParOf" srcId="{3C119F19-CD52-46A9-9506-39ED54333F31}" destId="{F132D8D5-7B23-4EF3-931A-E9A0013337E9}" srcOrd="0" destOrd="0" presId="urn:microsoft.com/office/officeart/2008/layout/HorizontalMultiLevelHierarchy"/>
    <dgm:cxn modelId="{5E7D3186-1735-4A0C-B3DB-7D8C911E19C3}" type="presParOf" srcId="{3C119F19-CD52-46A9-9506-39ED54333F31}" destId="{BA4AE98C-F656-43F9-8D1B-EB27F65D4CE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32E55-4A2F-4D5B-973A-4EB9725E9C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2A1FE20-2101-4AFC-A32B-D47F468C4E19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es-MX" sz="4000" dirty="0"/>
            <a:t>HERRAMIENTAS </a:t>
          </a:r>
        </a:p>
      </dgm:t>
    </dgm:pt>
    <dgm:pt modelId="{EDE1E399-D881-4F8D-9706-29B7F2BC592F}" type="parTrans" cxnId="{195F1181-E70F-4341-BCFA-C701643B7E99}">
      <dgm:prSet/>
      <dgm:spPr/>
      <dgm:t>
        <a:bodyPr/>
        <a:lstStyle/>
        <a:p>
          <a:endParaRPr lang="es-MX"/>
        </a:p>
      </dgm:t>
    </dgm:pt>
    <dgm:pt modelId="{1B8207BD-AC87-4D72-A493-F3135EAB8AB4}" type="sibTrans" cxnId="{195F1181-E70F-4341-BCFA-C701643B7E99}">
      <dgm:prSet/>
      <dgm:spPr/>
      <dgm:t>
        <a:bodyPr/>
        <a:lstStyle/>
        <a:p>
          <a:endParaRPr lang="es-MX"/>
        </a:p>
      </dgm:t>
    </dgm:pt>
    <dgm:pt modelId="{5A4AA9A7-3872-4883-89BD-B2EB63EADF01}">
      <dgm:prSet phldrT="[Texto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dirty="0"/>
            <a:t>Análisis de  cobertura</a:t>
          </a:r>
        </a:p>
      </dgm:t>
    </dgm:pt>
    <dgm:pt modelId="{9B20CD1F-0ED0-4DDF-989C-2E19CE94F47C}" type="parTrans" cxnId="{65DBB956-426D-4644-8881-008A837C5941}">
      <dgm:prSet/>
      <dgm:spPr/>
      <dgm:t>
        <a:bodyPr/>
        <a:lstStyle/>
        <a:p>
          <a:endParaRPr lang="es-MX"/>
        </a:p>
      </dgm:t>
    </dgm:pt>
    <dgm:pt modelId="{FB01FAAD-3125-463F-B2DE-6EC6E3B743D3}" type="sibTrans" cxnId="{65DBB956-426D-4644-8881-008A837C5941}">
      <dgm:prSet/>
      <dgm:spPr/>
      <dgm:t>
        <a:bodyPr/>
        <a:lstStyle/>
        <a:p>
          <a:endParaRPr lang="es-MX"/>
        </a:p>
      </dgm:t>
    </dgm:pt>
    <dgm:pt modelId="{7CA442C0-0262-416E-B4E0-EB0E2E8667C6}">
      <dgm:prSet phldrT="[Texto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dirty="0"/>
            <a:t>Trafico</a:t>
          </a:r>
        </a:p>
      </dgm:t>
    </dgm:pt>
    <dgm:pt modelId="{6AB4E16C-5FC9-4E60-8714-E24B0FCDBD49}" type="parTrans" cxnId="{CA811D5D-9E1E-4898-9B94-6A61829F2388}">
      <dgm:prSet/>
      <dgm:spPr/>
      <dgm:t>
        <a:bodyPr/>
        <a:lstStyle/>
        <a:p>
          <a:endParaRPr lang="es-MX"/>
        </a:p>
      </dgm:t>
    </dgm:pt>
    <dgm:pt modelId="{BA04D6F6-59F2-47DC-972C-D941B34193F8}" type="sibTrans" cxnId="{CA811D5D-9E1E-4898-9B94-6A61829F2388}">
      <dgm:prSet/>
      <dgm:spPr/>
      <dgm:t>
        <a:bodyPr/>
        <a:lstStyle/>
        <a:p>
          <a:endParaRPr lang="es-MX"/>
        </a:p>
      </dgm:t>
    </dgm:pt>
    <dgm:pt modelId="{4E9A0FCF-4C2A-42D2-88E6-8C9696A74021}">
      <dgm:prSet phldrT="[Texto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dirty="0"/>
            <a:t>Simulador</a:t>
          </a:r>
        </a:p>
      </dgm:t>
    </dgm:pt>
    <dgm:pt modelId="{A2561993-BF98-4158-9F45-1CA90C25B26C}" type="parTrans" cxnId="{CE409EF2-E03F-492C-A31D-CF4DF02FCD55}">
      <dgm:prSet/>
      <dgm:spPr/>
      <dgm:t>
        <a:bodyPr/>
        <a:lstStyle/>
        <a:p>
          <a:endParaRPr lang="es-MX"/>
        </a:p>
      </dgm:t>
    </dgm:pt>
    <dgm:pt modelId="{F4620495-F843-4BCD-AF24-502E0018F499}" type="sibTrans" cxnId="{CE409EF2-E03F-492C-A31D-CF4DF02FCD55}">
      <dgm:prSet/>
      <dgm:spPr/>
      <dgm:t>
        <a:bodyPr/>
        <a:lstStyle/>
        <a:p>
          <a:endParaRPr lang="es-MX"/>
        </a:p>
      </dgm:t>
    </dgm:pt>
    <dgm:pt modelId="{51DB90F0-0DBD-41F3-8F9A-073DA9C28902}">
      <dgm:prSet phldrT="[Texto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dirty="0"/>
            <a:t>Sintonía</a:t>
          </a:r>
        </a:p>
      </dgm:t>
    </dgm:pt>
    <dgm:pt modelId="{5B31EAC2-8AF9-442B-9710-8DCB8A191C2F}" type="parTrans" cxnId="{0CDEC988-93E9-496A-8EFF-7B9A361ED051}">
      <dgm:prSet/>
      <dgm:spPr/>
      <dgm:t>
        <a:bodyPr/>
        <a:lstStyle/>
        <a:p>
          <a:endParaRPr lang="es-MX"/>
        </a:p>
      </dgm:t>
    </dgm:pt>
    <dgm:pt modelId="{766990AD-A12D-49CA-9BFC-8873019C52C7}" type="sibTrans" cxnId="{0CDEC988-93E9-496A-8EFF-7B9A361ED051}">
      <dgm:prSet/>
      <dgm:spPr/>
      <dgm:t>
        <a:bodyPr/>
        <a:lstStyle/>
        <a:p>
          <a:endParaRPr lang="es-MX"/>
        </a:p>
      </dgm:t>
    </dgm:pt>
    <dgm:pt modelId="{BC2999C5-152E-4650-83D3-BE385F6A69DB}">
      <dgm:prSet phldrT="[Texto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dirty="0"/>
            <a:t>Prueba de certeza</a:t>
          </a:r>
        </a:p>
      </dgm:t>
    </dgm:pt>
    <dgm:pt modelId="{6E720303-53C8-47C2-AF3F-C220C249C366}" type="parTrans" cxnId="{B6EA4ED5-B2E1-4059-A5AD-67106089ABE9}">
      <dgm:prSet/>
      <dgm:spPr/>
      <dgm:t>
        <a:bodyPr/>
        <a:lstStyle/>
        <a:p>
          <a:endParaRPr lang="es-MX"/>
        </a:p>
      </dgm:t>
    </dgm:pt>
    <dgm:pt modelId="{9FFB9562-D740-4E82-B64E-12252A5AB199}" type="sibTrans" cxnId="{B6EA4ED5-B2E1-4059-A5AD-67106089ABE9}">
      <dgm:prSet/>
      <dgm:spPr/>
      <dgm:t>
        <a:bodyPr/>
        <a:lstStyle/>
        <a:p>
          <a:endParaRPr lang="es-MX"/>
        </a:p>
      </dgm:t>
    </dgm:pt>
    <dgm:pt modelId="{5FA14B40-9821-43EC-A87E-EA0AB1FD0AEF}" type="pres">
      <dgm:prSet presAssocID="{0FB32E55-4A2F-4D5B-973A-4EB9725E9C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1F6AE3-476A-4BC4-81AD-1688B7B98A9F}" type="pres">
      <dgm:prSet presAssocID="{22A1FE20-2101-4AFC-A32B-D47F468C4E19}" presName="root1" presStyleCnt="0"/>
      <dgm:spPr/>
    </dgm:pt>
    <dgm:pt modelId="{79179F0C-6518-4131-B7CD-54EC486C8E40}" type="pres">
      <dgm:prSet presAssocID="{22A1FE20-2101-4AFC-A32B-D47F468C4E19}" presName="LevelOneTextNode" presStyleLbl="node0" presStyleIdx="0" presStyleCnt="1" custScaleX="148553">
        <dgm:presLayoutVars>
          <dgm:chPref val="3"/>
        </dgm:presLayoutVars>
      </dgm:prSet>
      <dgm:spPr/>
    </dgm:pt>
    <dgm:pt modelId="{94E8BB62-9DE6-4B6C-A09C-D32ED18E7E12}" type="pres">
      <dgm:prSet presAssocID="{22A1FE20-2101-4AFC-A32B-D47F468C4E19}" presName="level2hierChild" presStyleCnt="0"/>
      <dgm:spPr/>
    </dgm:pt>
    <dgm:pt modelId="{CB7EBD45-2A37-44CD-BEDD-6F4FAC04411D}" type="pres">
      <dgm:prSet presAssocID="{9B20CD1F-0ED0-4DDF-989C-2E19CE94F47C}" presName="conn2-1" presStyleLbl="parChTrans1D2" presStyleIdx="0" presStyleCnt="5"/>
      <dgm:spPr/>
    </dgm:pt>
    <dgm:pt modelId="{40DD2604-83DA-4F40-AF55-F75BF05128C0}" type="pres">
      <dgm:prSet presAssocID="{9B20CD1F-0ED0-4DDF-989C-2E19CE94F47C}" presName="connTx" presStyleLbl="parChTrans1D2" presStyleIdx="0" presStyleCnt="5"/>
      <dgm:spPr/>
    </dgm:pt>
    <dgm:pt modelId="{01D78213-5612-483C-85A3-44F5A712DDEE}" type="pres">
      <dgm:prSet presAssocID="{5A4AA9A7-3872-4883-89BD-B2EB63EADF01}" presName="root2" presStyleCnt="0"/>
      <dgm:spPr/>
    </dgm:pt>
    <dgm:pt modelId="{89773A8D-CE04-41CE-99C0-BEC5D369EDE4}" type="pres">
      <dgm:prSet presAssocID="{5A4AA9A7-3872-4883-89BD-B2EB63EADF01}" presName="LevelTwoTextNode" presStyleLbl="node2" presStyleIdx="0" presStyleCnt="5" custScaleX="141015">
        <dgm:presLayoutVars>
          <dgm:chPref val="3"/>
        </dgm:presLayoutVars>
      </dgm:prSet>
      <dgm:spPr/>
    </dgm:pt>
    <dgm:pt modelId="{E21AF6A2-15FC-45BC-BD4F-D11E90B3E3D3}" type="pres">
      <dgm:prSet presAssocID="{5A4AA9A7-3872-4883-89BD-B2EB63EADF01}" presName="level3hierChild" presStyleCnt="0"/>
      <dgm:spPr/>
    </dgm:pt>
    <dgm:pt modelId="{6F0FB5EF-1130-4B52-A17D-26B9896CFCA2}" type="pres">
      <dgm:prSet presAssocID="{6AB4E16C-5FC9-4E60-8714-E24B0FCDBD49}" presName="conn2-1" presStyleLbl="parChTrans1D2" presStyleIdx="1" presStyleCnt="5"/>
      <dgm:spPr/>
    </dgm:pt>
    <dgm:pt modelId="{CAACD0F4-D459-4BFF-8797-5B78D56C6338}" type="pres">
      <dgm:prSet presAssocID="{6AB4E16C-5FC9-4E60-8714-E24B0FCDBD49}" presName="connTx" presStyleLbl="parChTrans1D2" presStyleIdx="1" presStyleCnt="5"/>
      <dgm:spPr/>
    </dgm:pt>
    <dgm:pt modelId="{512C0CFD-14A4-4854-A293-619B06A02A13}" type="pres">
      <dgm:prSet presAssocID="{7CA442C0-0262-416E-B4E0-EB0E2E8667C6}" presName="root2" presStyleCnt="0"/>
      <dgm:spPr/>
    </dgm:pt>
    <dgm:pt modelId="{7F4719B8-D133-4EAF-AB81-4F22094573C7}" type="pres">
      <dgm:prSet presAssocID="{7CA442C0-0262-416E-B4E0-EB0E2E8667C6}" presName="LevelTwoTextNode" presStyleLbl="node2" presStyleIdx="1" presStyleCnt="5" custScaleX="141015">
        <dgm:presLayoutVars>
          <dgm:chPref val="3"/>
        </dgm:presLayoutVars>
      </dgm:prSet>
      <dgm:spPr/>
    </dgm:pt>
    <dgm:pt modelId="{4731CD10-77A1-4859-9E4D-42330A601465}" type="pres">
      <dgm:prSet presAssocID="{7CA442C0-0262-416E-B4E0-EB0E2E8667C6}" presName="level3hierChild" presStyleCnt="0"/>
      <dgm:spPr/>
    </dgm:pt>
    <dgm:pt modelId="{F0827181-9D48-461B-A693-25199ECB9AF7}" type="pres">
      <dgm:prSet presAssocID="{A2561993-BF98-4158-9F45-1CA90C25B26C}" presName="conn2-1" presStyleLbl="parChTrans1D2" presStyleIdx="2" presStyleCnt="5"/>
      <dgm:spPr/>
    </dgm:pt>
    <dgm:pt modelId="{ABACB8DA-CF84-4B7D-ADA9-2134EEC00B02}" type="pres">
      <dgm:prSet presAssocID="{A2561993-BF98-4158-9F45-1CA90C25B26C}" presName="connTx" presStyleLbl="parChTrans1D2" presStyleIdx="2" presStyleCnt="5"/>
      <dgm:spPr/>
    </dgm:pt>
    <dgm:pt modelId="{5F63052B-B23D-45D8-A9C1-238EE6D76174}" type="pres">
      <dgm:prSet presAssocID="{4E9A0FCF-4C2A-42D2-88E6-8C9696A74021}" presName="root2" presStyleCnt="0"/>
      <dgm:spPr/>
    </dgm:pt>
    <dgm:pt modelId="{0194EE2A-4242-4EC9-BF0E-EAFF4A212DB4}" type="pres">
      <dgm:prSet presAssocID="{4E9A0FCF-4C2A-42D2-88E6-8C9696A74021}" presName="LevelTwoTextNode" presStyleLbl="node2" presStyleIdx="2" presStyleCnt="5" custScaleX="141015">
        <dgm:presLayoutVars>
          <dgm:chPref val="3"/>
        </dgm:presLayoutVars>
      </dgm:prSet>
      <dgm:spPr/>
    </dgm:pt>
    <dgm:pt modelId="{AC9FFD9B-E764-44EE-AC3C-88086AE23718}" type="pres">
      <dgm:prSet presAssocID="{4E9A0FCF-4C2A-42D2-88E6-8C9696A74021}" presName="level3hierChild" presStyleCnt="0"/>
      <dgm:spPr/>
    </dgm:pt>
    <dgm:pt modelId="{EF205C1D-BFC1-4FEB-846B-02FF98FA6FF3}" type="pres">
      <dgm:prSet presAssocID="{5B31EAC2-8AF9-442B-9710-8DCB8A191C2F}" presName="conn2-1" presStyleLbl="parChTrans1D2" presStyleIdx="3" presStyleCnt="5"/>
      <dgm:spPr/>
    </dgm:pt>
    <dgm:pt modelId="{7DC0C641-BFB3-4D0D-8619-0C7BD0B1B778}" type="pres">
      <dgm:prSet presAssocID="{5B31EAC2-8AF9-442B-9710-8DCB8A191C2F}" presName="connTx" presStyleLbl="parChTrans1D2" presStyleIdx="3" presStyleCnt="5"/>
      <dgm:spPr/>
    </dgm:pt>
    <dgm:pt modelId="{87501C4B-A2FD-4D6D-A436-AD8F4F89A981}" type="pres">
      <dgm:prSet presAssocID="{51DB90F0-0DBD-41F3-8F9A-073DA9C28902}" presName="root2" presStyleCnt="0"/>
      <dgm:spPr/>
    </dgm:pt>
    <dgm:pt modelId="{BE46B5EF-A51B-48E3-A5C6-68F8C0B68486}" type="pres">
      <dgm:prSet presAssocID="{51DB90F0-0DBD-41F3-8F9A-073DA9C28902}" presName="LevelTwoTextNode" presStyleLbl="node2" presStyleIdx="3" presStyleCnt="5" custScaleX="141015">
        <dgm:presLayoutVars>
          <dgm:chPref val="3"/>
        </dgm:presLayoutVars>
      </dgm:prSet>
      <dgm:spPr/>
    </dgm:pt>
    <dgm:pt modelId="{A9B34E17-4DE3-453C-A43A-40199330A748}" type="pres">
      <dgm:prSet presAssocID="{51DB90F0-0DBD-41F3-8F9A-073DA9C28902}" presName="level3hierChild" presStyleCnt="0"/>
      <dgm:spPr/>
    </dgm:pt>
    <dgm:pt modelId="{E6FE4A83-416D-46E9-966C-1333B47CFB8F}" type="pres">
      <dgm:prSet presAssocID="{6E720303-53C8-47C2-AF3F-C220C249C366}" presName="conn2-1" presStyleLbl="parChTrans1D2" presStyleIdx="4" presStyleCnt="5"/>
      <dgm:spPr/>
    </dgm:pt>
    <dgm:pt modelId="{7F70D373-E716-4D6A-BEED-6B00707137E5}" type="pres">
      <dgm:prSet presAssocID="{6E720303-53C8-47C2-AF3F-C220C249C366}" presName="connTx" presStyleLbl="parChTrans1D2" presStyleIdx="4" presStyleCnt="5"/>
      <dgm:spPr/>
    </dgm:pt>
    <dgm:pt modelId="{40A8F58E-D5CF-4D63-ABB0-006893AF52BD}" type="pres">
      <dgm:prSet presAssocID="{BC2999C5-152E-4650-83D3-BE385F6A69DB}" presName="root2" presStyleCnt="0"/>
      <dgm:spPr/>
    </dgm:pt>
    <dgm:pt modelId="{6EB558D9-2934-4D17-8165-653D6FEC4442}" type="pres">
      <dgm:prSet presAssocID="{BC2999C5-152E-4650-83D3-BE385F6A69DB}" presName="LevelTwoTextNode" presStyleLbl="node2" presStyleIdx="4" presStyleCnt="5" custScaleX="141015">
        <dgm:presLayoutVars>
          <dgm:chPref val="3"/>
        </dgm:presLayoutVars>
      </dgm:prSet>
      <dgm:spPr/>
    </dgm:pt>
    <dgm:pt modelId="{2500AAB1-523E-4B55-84D2-38A19B50E5BB}" type="pres">
      <dgm:prSet presAssocID="{BC2999C5-152E-4650-83D3-BE385F6A69DB}" presName="level3hierChild" presStyleCnt="0"/>
      <dgm:spPr/>
    </dgm:pt>
  </dgm:ptLst>
  <dgm:cxnLst>
    <dgm:cxn modelId="{1184D30A-6E11-4D3F-9F73-EB081F712E2A}" type="presOf" srcId="{A2561993-BF98-4158-9F45-1CA90C25B26C}" destId="{ABACB8DA-CF84-4B7D-ADA9-2134EEC00B02}" srcOrd="1" destOrd="0" presId="urn:microsoft.com/office/officeart/2008/layout/HorizontalMultiLevelHierarchy"/>
    <dgm:cxn modelId="{103E581D-9350-495A-B191-B62A83B39677}" type="presOf" srcId="{7CA442C0-0262-416E-B4E0-EB0E2E8667C6}" destId="{7F4719B8-D133-4EAF-AB81-4F22094573C7}" srcOrd="0" destOrd="0" presId="urn:microsoft.com/office/officeart/2008/layout/HorizontalMultiLevelHierarchy"/>
    <dgm:cxn modelId="{683C6A5B-34CD-45B5-9159-6CB95D5314DF}" type="presOf" srcId="{6AB4E16C-5FC9-4E60-8714-E24B0FCDBD49}" destId="{CAACD0F4-D459-4BFF-8797-5B78D56C6338}" srcOrd="1" destOrd="0" presId="urn:microsoft.com/office/officeart/2008/layout/HorizontalMultiLevelHierarchy"/>
    <dgm:cxn modelId="{CA811D5D-9E1E-4898-9B94-6A61829F2388}" srcId="{22A1FE20-2101-4AFC-A32B-D47F468C4E19}" destId="{7CA442C0-0262-416E-B4E0-EB0E2E8667C6}" srcOrd="1" destOrd="0" parTransId="{6AB4E16C-5FC9-4E60-8714-E24B0FCDBD49}" sibTransId="{BA04D6F6-59F2-47DC-972C-D941B34193F8}"/>
    <dgm:cxn modelId="{563FB24B-89B7-4B5B-B9DC-7E197E2B2F17}" type="presOf" srcId="{6E720303-53C8-47C2-AF3F-C220C249C366}" destId="{7F70D373-E716-4D6A-BEED-6B00707137E5}" srcOrd="1" destOrd="0" presId="urn:microsoft.com/office/officeart/2008/layout/HorizontalMultiLevelHierarchy"/>
    <dgm:cxn modelId="{65DBB956-426D-4644-8881-008A837C5941}" srcId="{22A1FE20-2101-4AFC-A32B-D47F468C4E19}" destId="{5A4AA9A7-3872-4883-89BD-B2EB63EADF01}" srcOrd="0" destOrd="0" parTransId="{9B20CD1F-0ED0-4DDF-989C-2E19CE94F47C}" sibTransId="{FB01FAAD-3125-463F-B2DE-6EC6E3B743D3}"/>
    <dgm:cxn modelId="{079AC077-7C2C-4DCB-8D62-6A043A3F86CF}" type="presOf" srcId="{6AB4E16C-5FC9-4E60-8714-E24B0FCDBD49}" destId="{6F0FB5EF-1130-4B52-A17D-26B9896CFCA2}" srcOrd="0" destOrd="0" presId="urn:microsoft.com/office/officeart/2008/layout/HorizontalMultiLevelHierarchy"/>
    <dgm:cxn modelId="{CF956D7B-E357-4584-9358-A79E2F50C69E}" type="presOf" srcId="{0FB32E55-4A2F-4D5B-973A-4EB9725E9C46}" destId="{5FA14B40-9821-43EC-A87E-EA0AB1FD0AEF}" srcOrd="0" destOrd="0" presId="urn:microsoft.com/office/officeart/2008/layout/HorizontalMultiLevelHierarchy"/>
    <dgm:cxn modelId="{195F1181-E70F-4341-BCFA-C701643B7E99}" srcId="{0FB32E55-4A2F-4D5B-973A-4EB9725E9C46}" destId="{22A1FE20-2101-4AFC-A32B-D47F468C4E19}" srcOrd="0" destOrd="0" parTransId="{EDE1E399-D881-4F8D-9706-29B7F2BC592F}" sibTransId="{1B8207BD-AC87-4D72-A493-F3135EAB8AB4}"/>
    <dgm:cxn modelId="{593C8083-A08C-4D8C-A7C4-D8F0573069FF}" type="presOf" srcId="{9B20CD1F-0ED0-4DDF-989C-2E19CE94F47C}" destId="{CB7EBD45-2A37-44CD-BEDD-6F4FAC04411D}" srcOrd="0" destOrd="0" presId="urn:microsoft.com/office/officeart/2008/layout/HorizontalMultiLevelHierarchy"/>
    <dgm:cxn modelId="{0CDEC988-93E9-496A-8EFF-7B9A361ED051}" srcId="{22A1FE20-2101-4AFC-A32B-D47F468C4E19}" destId="{51DB90F0-0DBD-41F3-8F9A-073DA9C28902}" srcOrd="3" destOrd="0" parTransId="{5B31EAC2-8AF9-442B-9710-8DCB8A191C2F}" sibTransId="{766990AD-A12D-49CA-9BFC-8873019C52C7}"/>
    <dgm:cxn modelId="{D423B38B-C6F0-40AE-B5E3-659B6E9D61B6}" type="presOf" srcId="{5A4AA9A7-3872-4883-89BD-B2EB63EADF01}" destId="{89773A8D-CE04-41CE-99C0-BEC5D369EDE4}" srcOrd="0" destOrd="0" presId="urn:microsoft.com/office/officeart/2008/layout/HorizontalMultiLevelHierarchy"/>
    <dgm:cxn modelId="{CFEB17AD-2E14-49CD-BBEB-4051CB6753C6}" type="presOf" srcId="{6E720303-53C8-47C2-AF3F-C220C249C366}" destId="{E6FE4A83-416D-46E9-966C-1333B47CFB8F}" srcOrd="0" destOrd="0" presId="urn:microsoft.com/office/officeart/2008/layout/HorizontalMultiLevelHierarchy"/>
    <dgm:cxn modelId="{2795E9BA-858F-4FF2-B300-50468062F692}" type="presOf" srcId="{5B31EAC2-8AF9-442B-9710-8DCB8A191C2F}" destId="{EF205C1D-BFC1-4FEB-846B-02FF98FA6FF3}" srcOrd="0" destOrd="0" presId="urn:microsoft.com/office/officeart/2008/layout/HorizontalMultiLevelHierarchy"/>
    <dgm:cxn modelId="{DE0BBBBE-2A96-4515-B64E-7AEC1F160BD9}" type="presOf" srcId="{9B20CD1F-0ED0-4DDF-989C-2E19CE94F47C}" destId="{40DD2604-83DA-4F40-AF55-F75BF05128C0}" srcOrd="1" destOrd="0" presId="urn:microsoft.com/office/officeart/2008/layout/HorizontalMultiLevelHierarchy"/>
    <dgm:cxn modelId="{2711F6BF-EB96-4C21-9C58-93F2A5E7669C}" type="presOf" srcId="{51DB90F0-0DBD-41F3-8F9A-073DA9C28902}" destId="{BE46B5EF-A51B-48E3-A5C6-68F8C0B68486}" srcOrd="0" destOrd="0" presId="urn:microsoft.com/office/officeart/2008/layout/HorizontalMultiLevelHierarchy"/>
    <dgm:cxn modelId="{5DDC4ED2-A64B-4AC7-84C4-FF670A85E4F9}" type="presOf" srcId="{5B31EAC2-8AF9-442B-9710-8DCB8A191C2F}" destId="{7DC0C641-BFB3-4D0D-8619-0C7BD0B1B778}" srcOrd="1" destOrd="0" presId="urn:microsoft.com/office/officeart/2008/layout/HorizontalMultiLevelHierarchy"/>
    <dgm:cxn modelId="{B6EA4ED5-B2E1-4059-A5AD-67106089ABE9}" srcId="{22A1FE20-2101-4AFC-A32B-D47F468C4E19}" destId="{BC2999C5-152E-4650-83D3-BE385F6A69DB}" srcOrd="4" destOrd="0" parTransId="{6E720303-53C8-47C2-AF3F-C220C249C366}" sibTransId="{9FFB9562-D740-4E82-B64E-12252A5AB199}"/>
    <dgm:cxn modelId="{A10419E5-AB80-46CF-99F3-C259DF64A429}" type="presOf" srcId="{A2561993-BF98-4158-9F45-1CA90C25B26C}" destId="{F0827181-9D48-461B-A693-25199ECB9AF7}" srcOrd="0" destOrd="0" presId="urn:microsoft.com/office/officeart/2008/layout/HorizontalMultiLevelHierarchy"/>
    <dgm:cxn modelId="{8E3835E9-7439-40BC-80A0-EDD51BAFD120}" type="presOf" srcId="{4E9A0FCF-4C2A-42D2-88E6-8C9696A74021}" destId="{0194EE2A-4242-4EC9-BF0E-EAFF4A212DB4}" srcOrd="0" destOrd="0" presId="urn:microsoft.com/office/officeart/2008/layout/HorizontalMultiLevelHierarchy"/>
    <dgm:cxn modelId="{CE409EF2-E03F-492C-A31D-CF4DF02FCD55}" srcId="{22A1FE20-2101-4AFC-A32B-D47F468C4E19}" destId="{4E9A0FCF-4C2A-42D2-88E6-8C9696A74021}" srcOrd="2" destOrd="0" parTransId="{A2561993-BF98-4158-9F45-1CA90C25B26C}" sibTransId="{F4620495-F843-4BCD-AF24-502E0018F499}"/>
    <dgm:cxn modelId="{125911F3-C47C-4DF7-8A2E-EDD25BA3CDE4}" type="presOf" srcId="{22A1FE20-2101-4AFC-A32B-D47F468C4E19}" destId="{79179F0C-6518-4131-B7CD-54EC486C8E40}" srcOrd="0" destOrd="0" presId="urn:microsoft.com/office/officeart/2008/layout/HorizontalMultiLevelHierarchy"/>
    <dgm:cxn modelId="{281068FE-4DD4-4284-AC7E-F33E8B4259C6}" type="presOf" srcId="{BC2999C5-152E-4650-83D3-BE385F6A69DB}" destId="{6EB558D9-2934-4D17-8165-653D6FEC4442}" srcOrd="0" destOrd="0" presId="urn:microsoft.com/office/officeart/2008/layout/HorizontalMultiLevelHierarchy"/>
    <dgm:cxn modelId="{6924A75A-E02F-486E-8418-F3744FAC7784}" type="presParOf" srcId="{5FA14B40-9821-43EC-A87E-EA0AB1FD0AEF}" destId="{2F1F6AE3-476A-4BC4-81AD-1688B7B98A9F}" srcOrd="0" destOrd="0" presId="urn:microsoft.com/office/officeart/2008/layout/HorizontalMultiLevelHierarchy"/>
    <dgm:cxn modelId="{D6E3D26E-4AAA-4579-BCAC-95334F1AF7E4}" type="presParOf" srcId="{2F1F6AE3-476A-4BC4-81AD-1688B7B98A9F}" destId="{79179F0C-6518-4131-B7CD-54EC486C8E40}" srcOrd="0" destOrd="0" presId="urn:microsoft.com/office/officeart/2008/layout/HorizontalMultiLevelHierarchy"/>
    <dgm:cxn modelId="{1459C13C-0D5F-4BA3-AF55-45C7F5DEA0D2}" type="presParOf" srcId="{2F1F6AE3-476A-4BC4-81AD-1688B7B98A9F}" destId="{94E8BB62-9DE6-4B6C-A09C-D32ED18E7E12}" srcOrd="1" destOrd="0" presId="urn:microsoft.com/office/officeart/2008/layout/HorizontalMultiLevelHierarchy"/>
    <dgm:cxn modelId="{07BADC8F-A533-46F0-9FA3-D34C61E96FA6}" type="presParOf" srcId="{94E8BB62-9DE6-4B6C-A09C-D32ED18E7E12}" destId="{CB7EBD45-2A37-44CD-BEDD-6F4FAC04411D}" srcOrd="0" destOrd="0" presId="urn:microsoft.com/office/officeart/2008/layout/HorizontalMultiLevelHierarchy"/>
    <dgm:cxn modelId="{75D65879-E3CA-4106-A048-1D132E78523E}" type="presParOf" srcId="{CB7EBD45-2A37-44CD-BEDD-6F4FAC04411D}" destId="{40DD2604-83DA-4F40-AF55-F75BF05128C0}" srcOrd="0" destOrd="0" presId="urn:microsoft.com/office/officeart/2008/layout/HorizontalMultiLevelHierarchy"/>
    <dgm:cxn modelId="{7AA5B7C2-1B0C-4BBD-9D7E-19FF4087E820}" type="presParOf" srcId="{94E8BB62-9DE6-4B6C-A09C-D32ED18E7E12}" destId="{01D78213-5612-483C-85A3-44F5A712DDEE}" srcOrd="1" destOrd="0" presId="urn:microsoft.com/office/officeart/2008/layout/HorizontalMultiLevelHierarchy"/>
    <dgm:cxn modelId="{4BB6FE7C-B429-46B8-ADCB-B28147F9DB13}" type="presParOf" srcId="{01D78213-5612-483C-85A3-44F5A712DDEE}" destId="{89773A8D-CE04-41CE-99C0-BEC5D369EDE4}" srcOrd="0" destOrd="0" presId="urn:microsoft.com/office/officeart/2008/layout/HorizontalMultiLevelHierarchy"/>
    <dgm:cxn modelId="{D198109D-7EA3-4BA3-B5BF-2C9BA3D10387}" type="presParOf" srcId="{01D78213-5612-483C-85A3-44F5A712DDEE}" destId="{E21AF6A2-15FC-45BC-BD4F-D11E90B3E3D3}" srcOrd="1" destOrd="0" presId="urn:microsoft.com/office/officeart/2008/layout/HorizontalMultiLevelHierarchy"/>
    <dgm:cxn modelId="{9F3DA0AA-31C7-4F0F-91EB-3903A232564A}" type="presParOf" srcId="{94E8BB62-9DE6-4B6C-A09C-D32ED18E7E12}" destId="{6F0FB5EF-1130-4B52-A17D-26B9896CFCA2}" srcOrd="2" destOrd="0" presId="urn:microsoft.com/office/officeart/2008/layout/HorizontalMultiLevelHierarchy"/>
    <dgm:cxn modelId="{A0AF8E68-74BB-40C8-83FA-016BFC2EEE8E}" type="presParOf" srcId="{6F0FB5EF-1130-4B52-A17D-26B9896CFCA2}" destId="{CAACD0F4-D459-4BFF-8797-5B78D56C6338}" srcOrd="0" destOrd="0" presId="urn:microsoft.com/office/officeart/2008/layout/HorizontalMultiLevelHierarchy"/>
    <dgm:cxn modelId="{07188853-30DF-400B-8326-E6F468EC7A84}" type="presParOf" srcId="{94E8BB62-9DE6-4B6C-A09C-D32ED18E7E12}" destId="{512C0CFD-14A4-4854-A293-619B06A02A13}" srcOrd="3" destOrd="0" presId="urn:microsoft.com/office/officeart/2008/layout/HorizontalMultiLevelHierarchy"/>
    <dgm:cxn modelId="{86DF440D-F876-4833-BB3B-5594625F5DB5}" type="presParOf" srcId="{512C0CFD-14A4-4854-A293-619B06A02A13}" destId="{7F4719B8-D133-4EAF-AB81-4F22094573C7}" srcOrd="0" destOrd="0" presId="urn:microsoft.com/office/officeart/2008/layout/HorizontalMultiLevelHierarchy"/>
    <dgm:cxn modelId="{9CDA6EAB-B422-4686-B053-89A7B1E2E233}" type="presParOf" srcId="{512C0CFD-14A4-4854-A293-619B06A02A13}" destId="{4731CD10-77A1-4859-9E4D-42330A601465}" srcOrd="1" destOrd="0" presId="urn:microsoft.com/office/officeart/2008/layout/HorizontalMultiLevelHierarchy"/>
    <dgm:cxn modelId="{DBF997AA-8DFE-4EDF-8E73-D6AA4E7B2DCA}" type="presParOf" srcId="{94E8BB62-9DE6-4B6C-A09C-D32ED18E7E12}" destId="{F0827181-9D48-461B-A693-25199ECB9AF7}" srcOrd="4" destOrd="0" presId="urn:microsoft.com/office/officeart/2008/layout/HorizontalMultiLevelHierarchy"/>
    <dgm:cxn modelId="{238EF9D9-1B2B-4446-9D07-BB3E40DAB5DF}" type="presParOf" srcId="{F0827181-9D48-461B-A693-25199ECB9AF7}" destId="{ABACB8DA-CF84-4B7D-ADA9-2134EEC00B02}" srcOrd="0" destOrd="0" presId="urn:microsoft.com/office/officeart/2008/layout/HorizontalMultiLevelHierarchy"/>
    <dgm:cxn modelId="{6592FD16-3D29-4323-80AA-97DD0533B90E}" type="presParOf" srcId="{94E8BB62-9DE6-4B6C-A09C-D32ED18E7E12}" destId="{5F63052B-B23D-45D8-A9C1-238EE6D76174}" srcOrd="5" destOrd="0" presId="urn:microsoft.com/office/officeart/2008/layout/HorizontalMultiLevelHierarchy"/>
    <dgm:cxn modelId="{56A9A7D1-49C7-4205-81D6-8D1F6D94C98E}" type="presParOf" srcId="{5F63052B-B23D-45D8-A9C1-238EE6D76174}" destId="{0194EE2A-4242-4EC9-BF0E-EAFF4A212DB4}" srcOrd="0" destOrd="0" presId="urn:microsoft.com/office/officeart/2008/layout/HorizontalMultiLevelHierarchy"/>
    <dgm:cxn modelId="{27B64D20-D699-4313-887A-EA12E99C504E}" type="presParOf" srcId="{5F63052B-B23D-45D8-A9C1-238EE6D76174}" destId="{AC9FFD9B-E764-44EE-AC3C-88086AE23718}" srcOrd="1" destOrd="0" presId="urn:microsoft.com/office/officeart/2008/layout/HorizontalMultiLevelHierarchy"/>
    <dgm:cxn modelId="{BC7DA5B0-C5F6-4DFC-BD15-0ABB15CE8980}" type="presParOf" srcId="{94E8BB62-9DE6-4B6C-A09C-D32ED18E7E12}" destId="{EF205C1D-BFC1-4FEB-846B-02FF98FA6FF3}" srcOrd="6" destOrd="0" presId="urn:microsoft.com/office/officeart/2008/layout/HorizontalMultiLevelHierarchy"/>
    <dgm:cxn modelId="{B3CFAD36-C35F-485F-AEBB-5034714E7F8F}" type="presParOf" srcId="{EF205C1D-BFC1-4FEB-846B-02FF98FA6FF3}" destId="{7DC0C641-BFB3-4D0D-8619-0C7BD0B1B778}" srcOrd="0" destOrd="0" presId="urn:microsoft.com/office/officeart/2008/layout/HorizontalMultiLevelHierarchy"/>
    <dgm:cxn modelId="{98F74722-0BFB-4972-8963-241DB12B3110}" type="presParOf" srcId="{94E8BB62-9DE6-4B6C-A09C-D32ED18E7E12}" destId="{87501C4B-A2FD-4D6D-A436-AD8F4F89A981}" srcOrd="7" destOrd="0" presId="urn:microsoft.com/office/officeart/2008/layout/HorizontalMultiLevelHierarchy"/>
    <dgm:cxn modelId="{ECEDEA69-2B03-4EC1-9F61-FC558DB14459}" type="presParOf" srcId="{87501C4B-A2FD-4D6D-A436-AD8F4F89A981}" destId="{BE46B5EF-A51B-48E3-A5C6-68F8C0B68486}" srcOrd="0" destOrd="0" presId="urn:microsoft.com/office/officeart/2008/layout/HorizontalMultiLevelHierarchy"/>
    <dgm:cxn modelId="{C093141B-B3DD-4E6D-A801-A7A707566E55}" type="presParOf" srcId="{87501C4B-A2FD-4D6D-A436-AD8F4F89A981}" destId="{A9B34E17-4DE3-453C-A43A-40199330A748}" srcOrd="1" destOrd="0" presId="urn:microsoft.com/office/officeart/2008/layout/HorizontalMultiLevelHierarchy"/>
    <dgm:cxn modelId="{E33F165B-E37A-4A51-9449-2C355DA6DAAB}" type="presParOf" srcId="{94E8BB62-9DE6-4B6C-A09C-D32ED18E7E12}" destId="{E6FE4A83-416D-46E9-966C-1333B47CFB8F}" srcOrd="8" destOrd="0" presId="urn:microsoft.com/office/officeart/2008/layout/HorizontalMultiLevelHierarchy"/>
    <dgm:cxn modelId="{B67CE488-ACFF-4D51-8BF4-D920F811868E}" type="presParOf" srcId="{E6FE4A83-416D-46E9-966C-1333B47CFB8F}" destId="{7F70D373-E716-4D6A-BEED-6B00707137E5}" srcOrd="0" destOrd="0" presId="urn:microsoft.com/office/officeart/2008/layout/HorizontalMultiLevelHierarchy"/>
    <dgm:cxn modelId="{1DDE55F2-7EDA-48FE-88EE-AAF8E7BF5E7C}" type="presParOf" srcId="{94E8BB62-9DE6-4B6C-A09C-D32ED18E7E12}" destId="{40A8F58E-D5CF-4D63-ABB0-006893AF52BD}" srcOrd="9" destOrd="0" presId="urn:microsoft.com/office/officeart/2008/layout/HorizontalMultiLevelHierarchy"/>
    <dgm:cxn modelId="{3DF9D727-D9A7-4ADC-80B9-99B9E88FB887}" type="presParOf" srcId="{40A8F58E-D5CF-4D63-ABB0-006893AF52BD}" destId="{6EB558D9-2934-4D17-8165-653D6FEC4442}" srcOrd="0" destOrd="0" presId="urn:microsoft.com/office/officeart/2008/layout/HorizontalMultiLevelHierarchy"/>
    <dgm:cxn modelId="{65BC0E3A-937F-4373-8CB1-580C1D6C9789}" type="presParOf" srcId="{40A8F58E-D5CF-4D63-ABB0-006893AF52BD}" destId="{2500AAB1-523E-4B55-84D2-38A19B50E5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F42350-95AB-44DD-A498-6CBE16385C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5C73B0-1648-402F-A5C1-47AE5E16C725}">
      <dgm:prSet phldrT="[Texto]"/>
      <dgm:spPr>
        <a:solidFill>
          <a:srgbClr val="002060"/>
        </a:solidFill>
      </dgm:spPr>
      <dgm:t>
        <a:bodyPr/>
        <a:lstStyle/>
        <a:p>
          <a:r>
            <a:rPr lang="es-MX" dirty="0"/>
            <a:t>Pruebas de camino basico</a:t>
          </a:r>
        </a:p>
      </dgm:t>
    </dgm:pt>
    <dgm:pt modelId="{AE7F634F-74C3-4D9B-A024-44D674A15E02}" type="parTrans" cxnId="{F2624D74-EA9E-4CDF-BFD3-0486981A133F}">
      <dgm:prSet/>
      <dgm:spPr/>
      <dgm:t>
        <a:bodyPr/>
        <a:lstStyle/>
        <a:p>
          <a:endParaRPr lang="es-MX"/>
        </a:p>
      </dgm:t>
    </dgm:pt>
    <dgm:pt modelId="{DF87E90E-DEAD-492D-B93B-00B0F4F9EBDC}" type="sibTrans" cxnId="{F2624D74-EA9E-4CDF-BFD3-0486981A133F}">
      <dgm:prSet/>
      <dgm:spPr/>
      <dgm:t>
        <a:bodyPr/>
        <a:lstStyle/>
        <a:p>
          <a:endParaRPr lang="es-MX"/>
        </a:p>
      </dgm:t>
    </dgm:pt>
    <dgm:pt modelId="{43D38248-4663-4D56-8C01-C2EDAFF022F3}">
      <dgm:prSet phldrT="[Texto]"/>
      <dgm:spPr>
        <a:solidFill>
          <a:srgbClr val="002060"/>
        </a:solidFill>
      </dgm:spPr>
      <dgm:t>
        <a:bodyPr/>
        <a:lstStyle/>
        <a:p>
          <a:r>
            <a:rPr lang="es-MX" dirty="0"/>
            <a:t>Prueba de la estructura de control</a:t>
          </a:r>
        </a:p>
      </dgm:t>
    </dgm:pt>
    <dgm:pt modelId="{CF37C4A7-8E95-478F-8C4E-47D8294BAB25}" type="parTrans" cxnId="{6D454042-FDD3-40E2-905A-98D4222F8B11}">
      <dgm:prSet/>
      <dgm:spPr/>
      <dgm:t>
        <a:bodyPr/>
        <a:lstStyle/>
        <a:p>
          <a:endParaRPr lang="es-MX"/>
        </a:p>
      </dgm:t>
    </dgm:pt>
    <dgm:pt modelId="{788B805F-4A5D-4EF0-B6B5-D9FADDB14462}" type="sibTrans" cxnId="{6D454042-FDD3-40E2-905A-98D4222F8B11}">
      <dgm:prSet/>
      <dgm:spPr/>
      <dgm:t>
        <a:bodyPr/>
        <a:lstStyle/>
        <a:p>
          <a:endParaRPr lang="es-MX"/>
        </a:p>
      </dgm:t>
    </dgm:pt>
    <dgm:pt modelId="{8E198634-982F-47CF-9E36-893DF62CCB58}">
      <dgm:prSet phldrT="[Texto]"/>
      <dgm:spPr>
        <a:solidFill>
          <a:srgbClr val="002060"/>
        </a:solidFill>
      </dgm:spPr>
      <dgm:t>
        <a:bodyPr/>
        <a:lstStyle/>
        <a:p>
          <a:r>
            <a:rPr lang="es-MX" dirty="0"/>
            <a:t>Prueba de </a:t>
          </a:r>
          <a:r>
            <a:rPr lang="es-MX" dirty="0" err="1"/>
            <a:t>condicion</a:t>
          </a:r>
          <a:endParaRPr lang="es-MX" dirty="0"/>
        </a:p>
      </dgm:t>
    </dgm:pt>
    <dgm:pt modelId="{BDB8B6F4-E2B3-435A-BF65-150AEB681F30}" type="parTrans" cxnId="{EEC697AB-7AAD-43E7-8F89-90CEB72D7D61}">
      <dgm:prSet/>
      <dgm:spPr/>
      <dgm:t>
        <a:bodyPr/>
        <a:lstStyle/>
        <a:p>
          <a:endParaRPr lang="es-MX"/>
        </a:p>
      </dgm:t>
    </dgm:pt>
    <dgm:pt modelId="{A60F5E9C-595C-4BE8-BD48-7B28796221B9}" type="sibTrans" cxnId="{EEC697AB-7AAD-43E7-8F89-90CEB72D7D61}">
      <dgm:prSet/>
      <dgm:spPr/>
      <dgm:t>
        <a:bodyPr/>
        <a:lstStyle/>
        <a:p>
          <a:endParaRPr lang="es-MX"/>
        </a:p>
      </dgm:t>
    </dgm:pt>
    <dgm:pt modelId="{DA25A7E5-622D-4C48-8456-FED9B952CB85}" type="pres">
      <dgm:prSet presAssocID="{BDF42350-95AB-44DD-A498-6CBE16385C0C}" presName="linear" presStyleCnt="0">
        <dgm:presLayoutVars>
          <dgm:dir/>
          <dgm:animLvl val="lvl"/>
          <dgm:resizeHandles val="exact"/>
        </dgm:presLayoutVars>
      </dgm:prSet>
      <dgm:spPr/>
    </dgm:pt>
    <dgm:pt modelId="{5232A52B-4B61-4D83-B967-4F2E6E8DE921}" type="pres">
      <dgm:prSet presAssocID="{975C73B0-1648-402F-A5C1-47AE5E16C725}" presName="parentLin" presStyleCnt="0"/>
      <dgm:spPr/>
    </dgm:pt>
    <dgm:pt modelId="{0BF929BA-C7A8-475F-847F-28E4ABF2B2E0}" type="pres">
      <dgm:prSet presAssocID="{975C73B0-1648-402F-A5C1-47AE5E16C725}" presName="parentLeftMargin" presStyleLbl="node1" presStyleIdx="0" presStyleCnt="3"/>
      <dgm:spPr/>
    </dgm:pt>
    <dgm:pt modelId="{76424279-7572-4A6E-BA96-38D5ED533FCA}" type="pres">
      <dgm:prSet presAssocID="{975C73B0-1648-402F-A5C1-47AE5E16C725}" presName="parentText" presStyleLbl="node1" presStyleIdx="0" presStyleCnt="3" custScaleX="94048" custLinFactNeighborX="-45833" custLinFactNeighborY="3956">
        <dgm:presLayoutVars>
          <dgm:chMax val="0"/>
          <dgm:bulletEnabled val="1"/>
        </dgm:presLayoutVars>
      </dgm:prSet>
      <dgm:spPr/>
    </dgm:pt>
    <dgm:pt modelId="{4AB0B5AD-914E-490E-88E4-4E5A46709365}" type="pres">
      <dgm:prSet presAssocID="{975C73B0-1648-402F-A5C1-47AE5E16C725}" presName="negativeSpace" presStyleCnt="0"/>
      <dgm:spPr/>
    </dgm:pt>
    <dgm:pt modelId="{8B8347EF-167D-4826-AAE5-8CB13635C632}" type="pres">
      <dgm:prSet presAssocID="{975C73B0-1648-402F-A5C1-47AE5E16C725}" presName="childText" presStyleLbl="conFgAcc1" presStyleIdx="0" presStyleCnt="3" custScaleX="81250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  <a:ln>
          <a:noFill/>
        </a:ln>
      </dgm:spPr>
    </dgm:pt>
    <dgm:pt modelId="{89AB4ADB-FEA4-4C6B-BEB3-F89615FE2817}" type="pres">
      <dgm:prSet presAssocID="{DF87E90E-DEAD-492D-B93B-00B0F4F9EBDC}" presName="spaceBetweenRectangles" presStyleCnt="0"/>
      <dgm:spPr/>
    </dgm:pt>
    <dgm:pt modelId="{39516C62-2A87-4B60-8A57-8C97CAA208C7}" type="pres">
      <dgm:prSet presAssocID="{43D38248-4663-4D56-8C01-C2EDAFF022F3}" presName="parentLin" presStyleCnt="0"/>
      <dgm:spPr/>
    </dgm:pt>
    <dgm:pt modelId="{4EBC4E8B-F613-4797-9AEA-A6F6F74C403F}" type="pres">
      <dgm:prSet presAssocID="{43D38248-4663-4D56-8C01-C2EDAFF022F3}" presName="parentLeftMargin" presStyleLbl="node1" presStyleIdx="0" presStyleCnt="3"/>
      <dgm:spPr/>
    </dgm:pt>
    <dgm:pt modelId="{7248D8E0-1E91-4496-B719-95A2F81B3C01}" type="pres">
      <dgm:prSet presAssocID="{43D38248-4663-4D56-8C01-C2EDAFF022F3}" presName="parentText" presStyleLbl="node1" presStyleIdx="1" presStyleCnt="3" custScaleX="94048" custLinFactNeighborX="-45833" custLinFactNeighborY="3956">
        <dgm:presLayoutVars>
          <dgm:chMax val="0"/>
          <dgm:bulletEnabled val="1"/>
        </dgm:presLayoutVars>
      </dgm:prSet>
      <dgm:spPr/>
    </dgm:pt>
    <dgm:pt modelId="{8304B869-AD03-449D-8545-58DF1DE7346E}" type="pres">
      <dgm:prSet presAssocID="{43D38248-4663-4D56-8C01-C2EDAFF022F3}" presName="negativeSpace" presStyleCnt="0"/>
      <dgm:spPr/>
    </dgm:pt>
    <dgm:pt modelId="{AFFD54DD-3EA6-401E-B941-D70D2C63902D}" type="pres">
      <dgm:prSet presAssocID="{43D38248-4663-4D56-8C01-C2EDAFF022F3}" presName="childText" presStyleLbl="conFgAcc1" presStyleIdx="1" presStyleCnt="3" custScaleX="81250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  <a:ln>
          <a:noFill/>
        </a:ln>
      </dgm:spPr>
    </dgm:pt>
    <dgm:pt modelId="{3BEFEDCE-1C79-4BB2-A019-A885AEEEDF7F}" type="pres">
      <dgm:prSet presAssocID="{788B805F-4A5D-4EF0-B6B5-D9FADDB14462}" presName="spaceBetweenRectangles" presStyleCnt="0"/>
      <dgm:spPr/>
    </dgm:pt>
    <dgm:pt modelId="{2DA771FD-C956-4C99-8106-6A4F65E1B301}" type="pres">
      <dgm:prSet presAssocID="{8E198634-982F-47CF-9E36-893DF62CCB58}" presName="parentLin" presStyleCnt="0"/>
      <dgm:spPr/>
    </dgm:pt>
    <dgm:pt modelId="{8EE5FC9F-5B09-48C0-8E25-B463555F07C6}" type="pres">
      <dgm:prSet presAssocID="{8E198634-982F-47CF-9E36-893DF62CCB58}" presName="parentLeftMargin" presStyleLbl="node1" presStyleIdx="1" presStyleCnt="3"/>
      <dgm:spPr/>
    </dgm:pt>
    <dgm:pt modelId="{E7144073-BC4C-4358-9B2C-0C005A82644D}" type="pres">
      <dgm:prSet presAssocID="{8E198634-982F-47CF-9E36-893DF62CCB58}" presName="parentText" presStyleLbl="node1" presStyleIdx="2" presStyleCnt="3" custScaleX="94048" custLinFactNeighborX="-45833" custLinFactNeighborY="3956">
        <dgm:presLayoutVars>
          <dgm:chMax val="0"/>
          <dgm:bulletEnabled val="1"/>
        </dgm:presLayoutVars>
      </dgm:prSet>
      <dgm:spPr/>
    </dgm:pt>
    <dgm:pt modelId="{8C7C89B7-FBAE-45A0-B9FB-55C53970B1B9}" type="pres">
      <dgm:prSet presAssocID="{8E198634-982F-47CF-9E36-893DF62CCB58}" presName="negativeSpace" presStyleCnt="0"/>
      <dgm:spPr/>
    </dgm:pt>
    <dgm:pt modelId="{34BFD4AD-363B-4B4A-81F4-77822ACA826E}" type="pres">
      <dgm:prSet presAssocID="{8E198634-982F-47CF-9E36-893DF62CCB58}" presName="childText" presStyleLbl="conFgAcc1" presStyleIdx="2" presStyleCnt="3" custScaleX="81250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  <a:ln>
          <a:noFill/>
        </a:ln>
      </dgm:spPr>
    </dgm:pt>
  </dgm:ptLst>
  <dgm:cxnLst>
    <dgm:cxn modelId="{D6197D02-9FB7-4D67-B42B-1BE0BF9B5256}" type="presOf" srcId="{43D38248-4663-4D56-8C01-C2EDAFF022F3}" destId="{4EBC4E8B-F613-4797-9AEA-A6F6F74C403F}" srcOrd="0" destOrd="0" presId="urn:microsoft.com/office/officeart/2005/8/layout/list1"/>
    <dgm:cxn modelId="{A6166C18-E933-485B-A7CE-FC3C3FDF923D}" type="presOf" srcId="{8E198634-982F-47CF-9E36-893DF62CCB58}" destId="{E7144073-BC4C-4358-9B2C-0C005A82644D}" srcOrd="1" destOrd="0" presId="urn:microsoft.com/office/officeart/2005/8/layout/list1"/>
    <dgm:cxn modelId="{63DF2419-01D4-4DDE-9B90-807824E2AC6C}" type="presOf" srcId="{975C73B0-1648-402F-A5C1-47AE5E16C725}" destId="{0BF929BA-C7A8-475F-847F-28E4ABF2B2E0}" srcOrd="0" destOrd="0" presId="urn:microsoft.com/office/officeart/2005/8/layout/list1"/>
    <dgm:cxn modelId="{6D454042-FDD3-40E2-905A-98D4222F8B11}" srcId="{BDF42350-95AB-44DD-A498-6CBE16385C0C}" destId="{43D38248-4663-4D56-8C01-C2EDAFF022F3}" srcOrd="1" destOrd="0" parTransId="{CF37C4A7-8E95-478F-8C4E-47D8294BAB25}" sibTransId="{788B805F-4A5D-4EF0-B6B5-D9FADDB14462}"/>
    <dgm:cxn modelId="{6D459571-314C-42C7-8995-0A10C2C671FF}" type="presOf" srcId="{8E198634-982F-47CF-9E36-893DF62CCB58}" destId="{8EE5FC9F-5B09-48C0-8E25-B463555F07C6}" srcOrd="0" destOrd="0" presId="urn:microsoft.com/office/officeart/2005/8/layout/list1"/>
    <dgm:cxn modelId="{F2624D74-EA9E-4CDF-BFD3-0486981A133F}" srcId="{BDF42350-95AB-44DD-A498-6CBE16385C0C}" destId="{975C73B0-1648-402F-A5C1-47AE5E16C725}" srcOrd="0" destOrd="0" parTransId="{AE7F634F-74C3-4D9B-A024-44D674A15E02}" sibTransId="{DF87E90E-DEAD-492D-B93B-00B0F4F9EBDC}"/>
    <dgm:cxn modelId="{CADC7F5A-EC40-49A5-AD18-F80C0151B5AD}" type="presOf" srcId="{975C73B0-1648-402F-A5C1-47AE5E16C725}" destId="{76424279-7572-4A6E-BA96-38D5ED533FCA}" srcOrd="1" destOrd="0" presId="urn:microsoft.com/office/officeart/2005/8/layout/list1"/>
    <dgm:cxn modelId="{EEC697AB-7AAD-43E7-8F89-90CEB72D7D61}" srcId="{BDF42350-95AB-44DD-A498-6CBE16385C0C}" destId="{8E198634-982F-47CF-9E36-893DF62CCB58}" srcOrd="2" destOrd="0" parTransId="{BDB8B6F4-E2B3-435A-BF65-150AEB681F30}" sibTransId="{A60F5E9C-595C-4BE8-BD48-7B28796221B9}"/>
    <dgm:cxn modelId="{BABFA0E2-1416-4D16-9645-D1F7D2191C0D}" type="presOf" srcId="{43D38248-4663-4D56-8C01-C2EDAFF022F3}" destId="{7248D8E0-1E91-4496-B719-95A2F81B3C01}" srcOrd="1" destOrd="0" presId="urn:microsoft.com/office/officeart/2005/8/layout/list1"/>
    <dgm:cxn modelId="{142C86FB-B148-46CB-9D2E-B9D4880A36CE}" type="presOf" srcId="{BDF42350-95AB-44DD-A498-6CBE16385C0C}" destId="{DA25A7E5-622D-4C48-8456-FED9B952CB85}" srcOrd="0" destOrd="0" presId="urn:microsoft.com/office/officeart/2005/8/layout/list1"/>
    <dgm:cxn modelId="{FC6798C7-DD94-4B94-A5D0-D04B79C85CF8}" type="presParOf" srcId="{DA25A7E5-622D-4C48-8456-FED9B952CB85}" destId="{5232A52B-4B61-4D83-B967-4F2E6E8DE921}" srcOrd="0" destOrd="0" presId="urn:microsoft.com/office/officeart/2005/8/layout/list1"/>
    <dgm:cxn modelId="{F0994E71-A75D-499E-8C5C-DF0B13BE2C26}" type="presParOf" srcId="{5232A52B-4B61-4D83-B967-4F2E6E8DE921}" destId="{0BF929BA-C7A8-475F-847F-28E4ABF2B2E0}" srcOrd="0" destOrd="0" presId="urn:microsoft.com/office/officeart/2005/8/layout/list1"/>
    <dgm:cxn modelId="{4739B9CD-1338-40DB-A7D7-C1F7088E92CD}" type="presParOf" srcId="{5232A52B-4B61-4D83-B967-4F2E6E8DE921}" destId="{76424279-7572-4A6E-BA96-38D5ED533FCA}" srcOrd="1" destOrd="0" presId="urn:microsoft.com/office/officeart/2005/8/layout/list1"/>
    <dgm:cxn modelId="{9644B227-61D6-44B9-BED2-10F915C3322E}" type="presParOf" srcId="{DA25A7E5-622D-4C48-8456-FED9B952CB85}" destId="{4AB0B5AD-914E-490E-88E4-4E5A46709365}" srcOrd="1" destOrd="0" presId="urn:microsoft.com/office/officeart/2005/8/layout/list1"/>
    <dgm:cxn modelId="{0B47057C-FC99-4996-994C-73A80020C68D}" type="presParOf" srcId="{DA25A7E5-622D-4C48-8456-FED9B952CB85}" destId="{8B8347EF-167D-4826-AAE5-8CB13635C632}" srcOrd="2" destOrd="0" presId="urn:microsoft.com/office/officeart/2005/8/layout/list1"/>
    <dgm:cxn modelId="{9738E122-FA89-4B1E-BF35-AB7F4782E190}" type="presParOf" srcId="{DA25A7E5-622D-4C48-8456-FED9B952CB85}" destId="{89AB4ADB-FEA4-4C6B-BEB3-F89615FE2817}" srcOrd="3" destOrd="0" presId="urn:microsoft.com/office/officeart/2005/8/layout/list1"/>
    <dgm:cxn modelId="{A7DC15F1-D087-46EE-B2D9-D3F167A9FAB5}" type="presParOf" srcId="{DA25A7E5-622D-4C48-8456-FED9B952CB85}" destId="{39516C62-2A87-4B60-8A57-8C97CAA208C7}" srcOrd="4" destOrd="0" presId="urn:microsoft.com/office/officeart/2005/8/layout/list1"/>
    <dgm:cxn modelId="{EFFE66E0-7E36-4A26-B49F-55B02EBD0516}" type="presParOf" srcId="{39516C62-2A87-4B60-8A57-8C97CAA208C7}" destId="{4EBC4E8B-F613-4797-9AEA-A6F6F74C403F}" srcOrd="0" destOrd="0" presId="urn:microsoft.com/office/officeart/2005/8/layout/list1"/>
    <dgm:cxn modelId="{70A4F668-44EA-41CB-ACDC-8AD0DD6F2403}" type="presParOf" srcId="{39516C62-2A87-4B60-8A57-8C97CAA208C7}" destId="{7248D8E0-1E91-4496-B719-95A2F81B3C01}" srcOrd="1" destOrd="0" presId="urn:microsoft.com/office/officeart/2005/8/layout/list1"/>
    <dgm:cxn modelId="{71A3B076-7017-4DF8-A64E-E00E806D6D68}" type="presParOf" srcId="{DA25A7E5-622D-4C48-8456-FED9B952CB85}" destId="{8304B869-AD03-449D-8545-58DF1DE7346E}" srcOrd="5" destOrd="0" presId="urn:microsoft.com/office/officeart/2005/8/layout/list1"/>
    <dgm:cxn modelId="{A8EAFA75-65FD-45AD-A914-F4DB6F5F2C3B}" type="presParOf" srcId="{DA25A7E5-622D-4C48-8456-FED9B952CB85}" destId="{AFFD54DD-3EA6-401E-B941-D70D2C63902D}" srcOrd="6" destOrd="0" presId="urn:microsoft.com/office/officeart/2005/8/layout/list1"/>
    <dgm:cxn modelId="{2B7E5BAE-9A18-4CD0-95B7-91F8B4353EE9}" type="presParOf" srcId="{DA25A7E5-622D-4C48-8456-FED9B952CB85}" destId="{3BEFEDCE-1C79-4BB2-A019-A885AEEEDF7F}" srcOrd="7" destOrd="0" presId="urn:microsoft.com/office/officeart/2005/8/layout/list1"/>
    <dgm:cxn modelId="{A4FD35C1-5F84-48DF-89B2-03C1BC1B6241}" type="presParOf" srcId="{DA25A7E5-622D-4C48-8456-FED9B952CB85}" destId="{2DA771FD-C956-4C99-8106-6A4F65E1B301}" srcOrd="8" destOrd="0" presId="urn:microsoft.com/office/officeart/2005/8/layout/list1"/>
    <dgm:cxn modelId="{785F8D98-D320-4A2B-930D-60FC68F05E0B}" type="presParOf" srcId="{2DA771FD-C956-4C99-8106-6A4F65E1B301}" destId="{8EE5FC9F-5B09-48C0-8E25-B463555F07C6}" srcOrd="0" destOrd="0" presId="urn:microsoft.com/office/officeart/2005/8/layout/list1"/>
    <dgm:cxn modelId="{74A4FD8C-AFB9-4A85-B1E2-AA7969F0C605}" type="presParOf" srcId="{2DA771FD-C956-4C99-8106-6A4F65E1B301}" destId="{E7144073-BC4C-4358-9B2C-0C005A82644D}" srcOrd="1" destOrd="0" presId="urn:microsoft.com/office/officeart/2005/8/layout/list1"/>
    <dgm:cxn modelId="{06069B26-F6C8-4B12-AC64-8822F23F4077}" type="presParOf" srcId="{DA25A7E5-622D-4C48-8456-FED9B952CB85}" destId="{8C7C89B7-FBAE-45A0-B9FB-55C53970B1B9}" srcOrd="9" destOrd="0" presId="urn:microsoft.com/office/officeart/2005/8/layout/list1"/>
    <dgm:cxn modelId="{5E81E26F-BFAE-4EB9-8405-99B120BD8FC3}" type="presParOf" srcId="{DA25A7E5-622D-4C48-8456-FED9B952CB85}" destId="{34BFD4AD-363B-4B4A-81F4-77822ACA82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D1CBF-B1CC-4200-AAAD-B2EE7AD600F5}">
      <dsp:nvSpPr>
        <dsp:cNvPr id="0" name=""/>
        <dsp:cNvSpPr/>
      </dsp:nvSpPr>
      <dsp:spPr>
        <a:xfrm>
          <a:off x="1165711" y="193"/>
          <a:ext cx="1647539" cy="8237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VERIFICACION</a:t>
          </a:r>
        </a:p>
      </dsp:txBody>
      <dsp:txXfrm>
        <a:off x="1189838" y="24320"/>
        <a:ext cx="1599285" cy="775515"/>
      </dsp:txXfrm>
    </dsp:sp>
    <dsp:sp modelId="{C227DDEF-4251-47E0-B52A-B26BC23197C3}">
      <dsp:nvSpPr>
        <dsp:cNvPr id="0" name=""/>
        <dsp:cNvSpPr/>
      </dsp:nvSpPr>
      <dsp:spPr>
        <a:xfrm>
          <a:off x="1330465" y="823962"/>
          <a:ext cx="164753" cy="617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827"/>
              </a:lnTo>
              <a:lnTo>
                <a:pt x="164753" y="617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11D54-1CD6-4CBE-BBEC-E9B6AE654D17}">
      <dsp:nvSpPr>
        <dsp:cNvPr id="0" name=""/>
        <dsp:cNvSpPr/>
      </dsp:nvSpPr>
      <dsp:spPr>
        <a:xfrm>
          <a:off x="1495219" y="1029905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verificación es confirmada</a:t>
          </a:r>
        </a:p>
      </dsp:txBody>
      <dsp:txXfrm>
        <a:off x="1519346" y="1054032"/>
        <a:ext cx="3167677" cy="775515"/>
      </dsp:txXfrm>
    </dsp:sp>
    <dsp:sp modelId="{56AAAD6E-505B-4EE6-97D5-3000F56E7558}">
      <dsp:nvSpPr>
        <dsp:cNvPr id="0" name=""/>
        <dsp:cNvSpPr/>
      </dsp:nvSpPr>
      <dsp:spPr>
        <a:xfrm>
          <a:off x="1330465" y="823962"/>
          <a:ext cx="164753" cy="164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539"/>
              </a:lnTo>
              <a:lnTo>
                <a:pt x="164753" y="16475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367AA-324C-437F-9DA2-D5659587034B}">
      <dsp:nvSpPr>
        <dsp:cNvPr id="0" name=""/>
        <dsp:cNvSpPr/>
      </dsp:nvSpPr>
      <dsp:spPr>
        <a:xfrm>
          <a:off x="1495219" y="2059617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Alas verificaciones son evaluadas por una maquina</a:t>
          </a:r>
        </a:p>
      </dsp:txBody>
      <dsp:txXfrm>
        <a:off x="1519346" y="2083744"/>
        <a:ext cx="3167677" cy="775515"/>
      </dsp:txXfrm>
    </dsp:sp>
    <dsp:sp modelId="{42907DBB-84D3-4724-B3E6-9D92358330A0}">
      <dsp:nvSpPr>
        <dsp:cNvPr id="0" name=""/>
        <dsp:cNvSpPr/>
      </dsp:nvSpPr>
      <dsp:spPr>
        <a:xfrm>
          <a:off x="1330465" y="823962"/>
          <a:ext cx="164753" cy="2677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252"/>
              </a:lnTo>
              <a:lnTo>
                <a:pt x="164753" y="2677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A48D-D493-4BCB-A0CF-5C1F552C799A}">
      <dsp:nvSpPr>
        <dsp:cNvPr id="0" name=""/>
        <dsp:cNvSpPr/>
      </dsp:nvSpPr>
      <dsp:spPr>
        <a:xfrm>
          <a:off x="1495219" y="3089330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Los verificadores requieren una especificación</a:t>
          </a:r>
        </a:p>
      </dsp:txBody>
      <dsp:txXfrm>
        <a:off x="1519346" y="3113457"/>
        <a:ext cx="3167677" cy="775515"/>
      </dsp:txXfrm>
    </dsp:sp>
    <dsp:sp modelId="{B59496CA-122F-486C-86D4-7E529A43CF49}">
      <dsp:nvSpPr>
        <dsp:cNvPr id="0" name=""/>
        <dsp:cNvSpPr/>
      </dsp:nvSpPr>
      <dsp:spPr>
        <a:xfrm>
          <a:off x="4793528" y="193"/>
          <a:ext cx="1647539" cy="8237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PRUEBAS</a:t>
          </a:r>
        </a:p>
      </dsp:txBody>
      <dsp:txXfrm>
        <a:off x="4817655" y="24320"/>
        <a:ext cx="1599285" cy="775515"/>
      </dsp:txXfrm>
    </dsp:sp>
    <dsp:sp modelId="{C20993B0-5E75-4BF8-8238-04866198C3C7}">
      <dsp:nvSpPr>
        <dsp:cNvPr id="0" name=""/>
        <dsp:cNvSpPr/>
      </dsp:nvSpPr>
      <dsp:spPr>
        <a:xfrm>
          <a:off x="4958282" y="823962"/>
          <a:ext cx="164753" cy="617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827"/>
              </a:lnTo>
              <a:lnTo>
                <a:pt x="164753" y="617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0B931-CA16-4635-B440-0690BEA9777E}">
      <dsp:nvSpPr>
        <dsp:cNvPr id="0" name=""/>
        <dsp:cNvSpPr/>
      </dsp:nvSpPr>
      <dsp:spPr>
        <a:xfrm>
          <a:off x="5123036" y="1029905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prueba es exploración y aprendizaje</a:t>
          </a:r>
        </a:p>
      </dsp:txBody>
      <dsp:txXfrm>
        <a:off x="5147163" y="1054032"/>
        <a:ext cx="3167677" cy="775515"/>
      </dsp:txXfrm>
    </dsp:sp>
    <dsp:sp modelId="{2EB2646E-4F02-4155-ADE1-2C00458F6664}">
      <dsp:nvSpPr>
        <dsp:cNvPr id="0" name=""/>
        <dsp:cNvSpPr/>
      </dsp:nvSpPr>
      <dsp:spPr>
        <a:xfrm>
          <a:off x="4958282" y="823962"/>
          <a:ext cx="164753" cy="164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539"/>
              </a:lnTo>
              <a:lnTo>
                <a:pt x="164753" y="16475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B1B21-EACD-4B73-82D0-60D775592D52}">
      <dsp:nvSpPr>
        <dsp:cNvPr id="0" name=""/>
        <dsp:cNvSpPr/>
      </dsp:nvSpPr>
      <dsp:spPr>
        <a:xfrm>
          <a:off x="5123036" y="2059617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Las pruebas requieren discernimiento</a:t>
          </a:r>
        </a:p>
      </dsp:txBody>
      <dsp:txXfrm>
        <a:off x="5147163" y="2083744"/>
        <a:ext cx="3167677" cy="775515"/>
      </dsp:txXfrm>
    </dsp:sp>
    <dsp:sp modelId="{51B42C18-09A3-48C9-9241-1A80D9982DF5}">
      <dsp:nvSpPr>
        <dsp:cNvPr id="0" name=""/>
        <dsp:cNvSpPr/>
      </dsp:nvSpPr>
      <dsp:spPr>
        <a:xfrm>
          <a:off x="4958282" y="823962"/>
          <a:ext cx="164753" cy="2677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252"/>
              </a:lnTo>
              <a:lnTo>
                <a:pt x="164753" y="2677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01A8A-A887-4D94-BF75-55CFB712370E}">
      <dsp:nvSpPr>
        <dsp:cNvPr id="0" name=""/>
        <dsp:cNvSpPr/>
      </dsp:nvSpPr>
      <dsp:spPr>
        <a:xfrm>
          <a:off x="5123036" y="3089330"/>
          <a:ext cx="3215931" cy="823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Los probadores no requieren una especificación</a:t>
          </a:r>
        </a:p>
      </dsp:txBody>
      <dsp:txXfrm>
        <a:off x="5147163" y="3113457"/>
        <a:ext cx="3167677" cy="7755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011A1-E5C3-445E-BE6B-45F6CC65BAE8}">
      <dsp:nvSpPr>
        <dsp:cNvPr id="0" name=""/>
        <dsp:cNvSpPr/>
      </dsp:nvSpPr>
      <dsp:spPr>
        <a:xfrm>
          <a:off x="311362" y="2602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El tester revisa el codigo fuente de la aplicación o sistema bajo pruebas para comprender su estructura y comportamiento esperado</a:t>
          </a:r>
        </a:p>
      </dsp:txBody>
      <dsp:txXfrm>
        <a:off x="349723" y="40963"/>
        <a:ext cx="2808803" cy="1598827"/>
      </dsp:txXfrm>
    </dsp:sp>
    <dsp:sp modelId="{BDE305DB-F93F-4DEB-A68E-802B99B2D45E}">
      <dsp:nvSpPr>
        <dsp:cNvPr id="0" name=""/>
        <dsp:cNvSpPr/>
      </dsp:nvSpPr>
      <dsp:spPr>
        <a:xfrm>
          <a:off x="657517" y="1639791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ANALISIS DE CODIGO FUENTE</a:t>
          </a:r>
        </a:p>
      </dsp:txBody>
      <dsp:txXfrm>
        <a:off x="657517" y="1639791"/>
        <a:ext cx="1544517" cy="703991"/>
      </dsp:txXfrm>
    </dsp:sp>
    <dsp:sp modelId="{403EBC36-B498-4402-ACD0-3ECAEC721FDD}">
      <dsp:nvSpPr>
        <dsp:cNvPr id="0" name=""/>
        <dsp:cNvSpPr/>
      </dsp:nvSpPr>
      <dsp:spPr>
        <a:xfrm>
          <a:off x="2264077" y="1751613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D660D-02F9-4CAB-95AB-F2A6966F132A}">
      <dsp:nvSpPr>
        <dsp:cNvPr id="0" name=""/>
        <dsp:cNvSpPr/>
      </dsp:nvSpPr>
      <dsp:spPr>
        <a:xfrm>
          <a:off x="3387061" y="2602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Basándose en el análisis de codigo. El tester identifica áreas criticas que pueden requerir una mayor atencion durante la prueba.</a:t>
          </a:r>
        </a:p>
      </dsp:txBody>
      <dsp:txXfrm>
        <a:off x="3425422" y="40963"/>
        <a:ext cx="2808803" cy="1598827"/>
      </dsp:txXfrm>
    </dsp:sp>
    <dsp:sp modelId="{3A4766FC-A8BD-40FA-9E60-C06696406ABB}">
      <dsp:nvSpPr>
        <dsp:cNvPr id="0" name=""/>
        <dsp:cNvSpPr/>
      </dsp:nvSpPr>
      <dsp:spPr>
        <a:xfrm>
          <a:off x="3733217" y="1639791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IDENTIFICACION DE AREAS CRITICAS</a:t>
          </a:r>
        </a:p>
      </dsp:txBody>
      <dsp:txXfrm>
        <a:off x="3733217" y="1639791"/>
        <a:ext cx="1544517" cy="703991"/>
      </dsp:txXfrm>
    </dsp:sp>
    <dsp:sp modelId="{DDD40063-D239-44FA-A8D3-5D872604C0E3}">
      <dsp:nvSpPr>
        <dsp:cNvPr id="0" name=""/>
        <dsp:cNvSpPr/>
      </dsp:nvSpPr>
      <dsp:spPr>
        <a:xfrm>
          <a:off x="5339777" y="1751613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D5B76-19E6-48E2-99EE-956F9C1CBB60}">
      <dsp:nvSpPr>
        <dsp:cNvPr id="0" name=""/>
        <dsp:cNvSpPr/>
      </dsp:nvSpPr>
      <dsp:spPr>
        <a:xfrm>
          <a:off x="6462761" y="2602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Con base en el conocimiento del codigo fuente y los requisitos de la aplicación, el tester diseña casos de prueba específicos para cubrir las áreas criticas identificadas.</a:t>
          </a:r>
        </a:p>
      </dsp:txBody>
      <dsp:txXfrm>
        <a:off x="6501122" y="40963"/>
        <a:ext cx="2808803" cy="1598827"/>
      </dsp:txXfrm>
    </dsp:sp>
    <dsp:sp modelId="{44DB7EDE-64BD-467E-B4A2-F7C33FF8F506}">
      <dsp:nvSpPr>
        <dsp:cNvPr id="0" name=""/>
        <dsp:cNvSpPr/>
      </dsp:nvSpPr>
      <dsp:spPr>
        <a:xfrm>
          <a:off x="6808916" y="1639791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DISEÑO DE CASOS DE PRUEBA</a:t>
          </a:r>
        </a:p>
      </dsp:txBody>
      <dsp:txXfrm>
        <a:off x="6808916" y="1639791"/>
        <a:ext cx="1544517" cy="703991"/>
      </dsp:txXfrm>
    </dsp:sp>
    <dsp:sp modelId="{AF72982B-35B9-4096-B83B-A39554D70A7B}">
      <dsp:nvSpPr>
        <dsp:cNvPr id="0" name=""/>
        <dsp:cNvSpPr/>
      </dsp:nvSpPr>
      <dsp:spPr>
        <a:xfrm>
          <a:off x="8415476" y="1751613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290B-119E-4DD1-85D6-9B9D2E343A51}">
      <dsp:nvSpPr>
        <dsp:cNvPr id="0" name=""/>
        <dsp:cNvSpPr/>
      </dsp:nvSpPr>
      <dsp:spPr>
        <a:xfrm>
          <a:off x="311362" y="2899427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Una vez diseñado los casos de prueba. Se ejecutan utilizando los datos de prueba correspondiente.</a:t>
          </a:r>
        </a:p>
      </dsp:txBody>
      <dsp:txXfrm>
        <a:off x="349723" y="2937788"/>
        <a:ext cx="2808803" cy="1598827"/>
      </dsp:txXfrm>
    </dsp:sp>
    <dsp:sp modelId="{811F6B66-D939-4FE0-B8F6-2A2DEDA79172}">
      <dsp:nvSpPr>
        <dsp:cNvPr id="0" name=""/>
        <dsp:cNvSpPr/>
      </dsp:nvSpPr>
      <dsp:spPr>
        <a:xfrm>
          <a:off x="657517" y="4536616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EJECUCION DE PRUEBAS</a:t>
          </a:r>
        </a:p>
      </dsp:txBody>
      <dsp:txXfrm>
        <a:off x="657517" y="4536616"/>
        <a:ext cx="1544517" cy="703991"/>
      </dsp:txXfrm>
    </dsp:sp>
    <dsp:sp modelId="{AEC64D54-81D7-4A2F-9D07-1C90D50F78F8}">
      <dsp:nvSpPr>
        <dsp:cNvPr id="0" name=""/>
        <dsp:cNvSpPr/>
      </dsp:nvSpPr>
      <dsp:spPr>
        <a:xfrm>
          <a:off x="2264077" y="4648439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E1420-2C3B-47D2-9E91-A0D29FD587D1}">
      <dsp:nvSpPr>
        <dsp:cNvPr id="0" name=""/>
        <dsp:cNvSpPr/>
      </dsp:nvSpPr>
      <dsp:spPr>
        <a:xfrm>
          <a:off x="3387061" y="2899427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Despues de la ejecución de pruebas. El tester analiza los resultados para identificar cualquier defecto, anomalía o comportamiento inesperado.</a:t>
          </a:r>
        </a:p>
      </dsp:txBody>
      <dsp:txXfrm>
        <a:off x="3425422" y="2937788"/>
        <a:ext cx="2808803" cy="1598827"/>
      </dsp:txXfrm>
    </dsp:sp>
    <dsp:sp modelId="{EA43BDB9-2A61-43B1-B230-E38D61F0575C}">
      <dsp:nvSpPr>
        <dsp:cNvPr id="0" name=""/>
        <dsp:cNvSpPr/>
      </dsp:nvSpPr>
      <dsp:spPr>
        <a:xfrm>
          <a:off x="3733217" y="4536616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ANALISIS DE RESULTADOS</a:t>
          </a:r>
        </a:p>
      </dsp:txBody>
      <dsp:txXfrm>
        <a:off x="3733217" y="4536616"/>
        <a:ext cx="1544517" cy="703991"/>
      </dsp:txXfrm>
    </dsp:sp>
    <dsp:sp modelId="{EDAA3F06-3AC2-4CEF-B33A-FBDC0AEDC1E8}">
      <dsp:nvSpPr>
        <dsp:cNvPr id="0" name=""/>
        <dsp:cNvSpPr/>
      </dsp:nvSpPr>
      <dsp:spPr>
        <a:xfrm>
          <a:off x="5339777" y="4648439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FB2E5-EA82-4168-B2A9-83B2BBB16AFF}">
      <dsp:nvSpPr>
        <dsp:cNvPr id="0" name=""/>
        <dsp:cNvSpPr/>
      </dsp:nvSpPr>
      <dsp:spPr>
        <a:xfrm>
          <a:off x="6462761" y="2899427"/>
          <a:ext cx="2885525" cy="1637188"/>
        </a:xfrm>
        <a:prstGeom prst="round2SameRect">
          <a:avLst>
            <a:gd name="adj1" fmla="val 8000"/>
            <a:gd name="adj2" fmla="val 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Si se identifican problemas durante la prueba, el tester puede iterar el proceso, ajustar los casos de prueba y volver a ejecutar las pruebas para verificar las correcciones o mejoras implementadas</a:t>
          </a:r>
        </a:p>
      </dsp:txBody>
      <dsp:txXfrm>
        <a:off x="6501122" y="2937788"/>
        <a:ext cx="2808803" cy="1598827"/>
      </dsp:txXfrm>
    </dsp:sp>
    <dsp:sp modelId="{B558E78C-B7C8-42DA-876A-2E30E599584A}">
      <dsp:nvSpPr>
        <dsp:cNvPr id="0" name=""/>
        <dsp:cNvSpPr/>
      </dsp:nvSpPr>
      <dsp:spPr>
        <a:xfrm>
          <a:off x="6808916" y="4536616"/>
          <a:ext cx="2193214" cy="7039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ITERACION Y REFINAMIENTO</a:t>
          </a:r>
        </a:p>
      </dsp:txBody>
      <dsp:txXfrm>
        <a:off x="6808916" y="4536616"/>
        <a:ext cx="1544517" cy="703991"/>
      </dsp:txXfrm>
    </dsp:sp>
    <dsp:sp modelId="{5B429FDE-DB76-48CA-9168-5CB47DA7637A}">
      <dsp:nvSpPr>
        <dsp:cNvPr id="0" name=""/>
        <dsp:cNvSpPr/>
      </dsp:nvSpPr>
      <dsp:spPr>
        <a:xfrm>
          <a:off x="8415476" y="4648439"/>
          <a:ext cx="767625" cy="7676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3A619-DD1C-48D5-86B4-F38124F578EF}">
      <dsp:nvSpPr>
        <dsp:cNvPr id="0" name=""/>
        <dsp:cNvSpPr/>
      </dsp:nvSpPr>
      <dsp:spPr>
        <a:xfrm>
          <a:off x="2571" y="0"/>
          <a:ext cx="2523662" cy="4677409"/>
        </a:xfrm>
        <a:prstGeom prst="roundRect">
          <a:avLst>
            <a:gd name="adj" fmla="val 10000"/>
          </a:avLst>
        </a:prstGeom>
        <a:solidFill>
          <a:srgbClr val="FFCC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ASPECTO</a:t>
          </a:r>
        </a:p>
      </dsp:txBody>
      <dsp:txXfrm>
        <a:off x="2571" y="0"/>
        <a:ext cx="2523662" cy="1403223"/>
      </dsp:txXfrm>
    </dsp:sp>
    <dsp:sp modelId="{5186BA80-A3D2-4F99-8464-F089BBC70103}">
      <dsp:nvSpPr>
        <dsp:cNvPr id="0" name=""/>
        <dsp:cNvSpPr/>
      </dsp:nvSpPr>
      <dsp:spPr>
        <a:xfrm>
          <a:off x="254938" y="1404108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Acceso al codigo fuente</a:t>
          </a:r>
        </a:p>
      </dsp:txBody>
      <dsp:txXfrm>
        <a:off x="270787" y="1419957"/>
        <a:ext cx="1987232" cy="509413"/>
      </dsp:txXfrm>
    </dsp:sp>
    <dsp:sp modelId="{3A1C4819-A6FB-4E7C-8CDD-DD89FD776730}">
      <dsp:nvSpPr>
        <dsp:cNvPr id="0" name=""/>
        <dsp:cNvSpPr/>
      </dsp:nvSpPr>
      <dsp:spPr>
        <a:xfrm>
          <a:off x="254938" y="2028466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Cobertura de pruebas</a:t>
          </a:r>
        </a:p>
      </dsp:txBody>
      <dsp:txXfrm>
        <a:off x="270787" y="2044315"/>
        <a:ext cx="1987232" cy="509413"/>
      </dsp:txXfrm>
    </dsp:sp>
    <dsp:sp modelId="{82EC3989-B6C1-49D7-B5DF-05B8ED50E444}">
      <dsp:nvSpPr>
        <dsp:cNvPr id="0" name=""/>
        <dsp:cNvSpPr/>
      </dsp:nvSpPr>
      <dsp:spPr>
        <a:xfrm>
          <a:off x="254938" y="2652825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Diseño de casos de prueba</a:t>
          </a:r>
        </a:p>
      </dsp:txBody>
      <dsp:txXfrm>
        <a:off x="270787" y="2668674"/>
        <a:ext cx="1987232" cy="509413"/>
      </dsp:txXfrm>
    </dsp:sp>
    <dsp:sp modelId="{7C6B969D-248D-413E-B3D6-2F7A8E8DBA25}">
      <dsp:nvSpPr>
        <dsp:cNvPr id="0" name=""/>
        <dsp:cNvSpPr/>
      </dsp:nvSpPr>
      <dsp:spPr>
        <a:xfrm>
          <a:off x="254938" y="3277184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Complejidad</a:t>
          </a:r>
        </a:p>
      </dsp:txBody>
      <dsp:txXfrm>
        <a:off x="270787" y="3293033"/>
        <a:ext cx="1987232" cy="509413"/>
      </dsp:txXfrm>
    </dsp:sp>
    <dsp:sp modelId="{623F4A09-7567-4836-9B82-FEA62E93B578}">
      <dsp:nvSpPr>
        <dsp:cNvPr id="0" name=""/>
        <dsp:cNvSpPr/>
      </dsp:nvSpPr>
      <dsp:spPr>
        <a:xfrm>
          <a:off x="254938" y="3901543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Detecta</a:t>
          </a:r>
        </a:p>
      </dsp:txBody>
      <dsp:txXfrm>
        <a:off x="270787" y="3917392"/>
        <a:ext cx="1987232" cy="509413"/>
      </dsp:txXfrm>
    </dsp:sp>
    <dsp:sp modelId="{DDB61C90-D435-472D-BECE-19FCBF881BAD}">
      <dsp:nvSpPr>
        <dsp:cNvPr id="0" name=""/>
        <dsp:cNvSpPr/>
      </dsp:nvSpPr>
      <dsp:spPr>
        <a:xfrm>
          <a:off x="2715509" y="0"/>
          <a:ext cx="2523662" cy="467740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PRUEBAS DE CAJA GRIS</a:t>
          </a:r>
        </a:p>
      </dsp:txBody>
      <dsp:txXfrm>
        <a:off x="2715509" y="0"/>
        <a:ext cx="2523662" cy="1403223"/>
      </dsp:txXfrm>
    </dsp:sp>
    <dsp:sp modelId="{30CEE326-4EBC-4E55-85EE-5FC792C23002}">
      <dsp:nvSpPr>
        <dsp:cNvPr id="0" name=""/>
        <dsp:cNvSpPr/>
      </dsp:nvSpPr>
      <dsp:spPr>
        <a:xfrm>
          <a:off x="2967875" y="1404108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Parcial</a:t>
          </a:r>
        </a:p>
      </dsp:txBody>
      <dsp:txXfrm>
        <a:off x="2983724" y="1419957"/>
        <a:ext cx="1987232" cy="509413"/>
      </dsp:txXfrm>
    </dsp:sp>
    <dsp:sp modelId="{B2D362AC-0C33-4580-8367-5992035A274C}">
      <dsp:nvSpPr>
        <dsp:cNvPr id="0" name=""/>
        <dsp:cNvSpPr/>
      </dsp:nvSpPr>
      <dsp:spPr>
        <a:xfrm>
          <a:off x="2967875" y="2028466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Alta</a:t>
          </a:r>
        </a:p>
      </dsp:txBody>
      <dsp:txXfrm>
        <a:off x="2983724" y="2044315"/>
        <a:ext cx="1987232" cy="509413"/>
      </dsp:txXfrm>
    </dsp:sp>
    <dsp:sp modelId="{D75F315D-BEC7-48FA-90EB-3F474A0C8007}">
      <dsp:nvSpPr>
        <dsp:cNvPr id="0" name=""/>
        <dsp:cNvSpPr/>
      </dsp:nvSpPr>
      <dsp:spPr>
        <a:xfrm>
          <a:off x="2967875" y="2652825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Basado en el conocimiento interno</a:t>
          </a:r>
        </a:p>
      </dsp:txBody>
      <dsp:txXfrm>
        <a:off x="2983724" y="2668674"/>
        <a:ext cx="1987232" cy="509413"/>
      </dsp:txXfrm>
    </dsp:sp>
    <dsp:sp modelId="{F5D5C348-92FA-4C12-B620-7E90A408935E}">
      <dsp:nvSpPr>
        <dsp:cNvPr id="0" name=""/>
        <dsp:cNvSpPr/>
      </dsp:nvSpPr>
      <dsp:spPr>
        <a:xfrm>
          <a:off x="2967875" y="3277184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Media a Alta</a:t>
          </a:r>
        </a:p>
      </dsp:txBody>
      <dsp:txXfrm>
        <a:off x="2983724" y="3293033"/>
        <a:ext cx="1987232" cy="509413"/>
      </dsp:txXfrm>
    </dsp:sp>
    <dsp:sp modelId="{6D0356FE-9273-4355-8B24-EF1D21FDCA00}">
      <dsp:nvSpPr>
        <dsp:cNvPr id="0" name=""/>
        <dsp:cNvSpPr/>
      </dsp:nvSpPr>
      <dsp:spPr>
        <a:xfrm>
          <a:off x="2967875" y="3901543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Errores lógicos y de diseño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/>
        </a:p>
      </dsp:txBody>
      <dsp:txXfrm>
        <a:off x="2983724" y="3917392"/>
        <a:ext cx="1987232" cy="509413"/>
      </dsp:txXfrm>
    </dsp:sp>
    <dsp:sp modelId="{BCCF376C-578E-4BFD-B27C-5A6348FFB24D}">
      <dsp:nvSpPr>
        <dsp:cNvPr id="0" name=""/>
        <dsp:cNvSpPr/>
      </dsp:nvSpPr>
      <dsp:spPr>
        <a:xfrm>
          <a:off x="5428446" y="0"/>
          <a:ext cx="2523662" cy="467740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PRUEBAS DE CAJA BLANCA</a:t>
          </a:r>
        </a:p>
      </dsp:txBody>
      <dsp:txXfrm>
        <a:off x="5428446" y="0"/>
        <a:ext cx="2523662" cy="1403223"/>
      </dsp:txXfrm>
    </dsp:sp>
    <dsp:sp modelId="{0D36329E-1227-4BD0-8FC8-87A82CE8F9ED}">
      <dsp:nvSpPr>
        <dsp:cNvPr id="0" name=""/>
        <dsp:cNvSpPr/>
      </dsp:nvSpPr>
      <dsp:spPr>
        <a:xfrm>
          <a:off x="5680813" y="1404108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Total</a:t>
          </a:r>
        </a:p>
      </dsp:txBody>
      <dsp:txXfrm>
        <a:off x="5696662" y="1419957"/>
        <a:ext cx="1987232" cy="509413"/>
      </dsp:txXfrm>
    </dsp:sp>
    <dsp:sp modelId="{B01D49F9-4E2D-4BD5-91C0-F49A45017574}">
      <dsp:nvSpPr>
        <dsp:cNvPr id="0" name=""/>
        <dsp:cNvSpPr/>
      </dsp:nvSpPr>
      <dsp:spPr>
        <a:xfrm>
          <a:off x="5680813" y="2028466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Alta</a:t>
          </a:r>
        </a:p>
      </dsp:txBody>
      <dsp:txXfrm>
        <a:off x="5696662" y="2044315"/>
        <a:ext cx="1987232" cy="509413"/>
      </dsp:txXfrm>
    </dsp:sp>
    <dsp:sp modelId="{287D1FFE-D0CC-4A23-B819-BAFB7236126E}">
      <dsp:nvSpPr>
        <dsp:cNvPr id="0" name=""/>
        <dsp:cNvSpPr/>
      </dsp:nvSpPr>
      <dsp:spPr>
        <a:xfrm>
          <a:off x="5680813" y="2652825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Basado en la estructura interna</a:t>
          </a:r>
        </a:p>
      </dsp:txBody>
      <dsp:txXfrm>
        <a:off x="5696662" y="2668674"/>
        <a:ext cx="1987232" cy="509413"/>
      </dsp:txXfrm>
    </dsp:sp>
    <dsp:sp modelId="{9758F3FC-8974-43C7-B3B7-D22A7069165E}">
      <dsp:nvSpPr>
        <dsp:cNvPr id="0" name=""/>
        <dsp:cNvSpPr/>
      </dsp:nvSpPr>
      <dsp:spPr>
        <a:xfrm>
          <a:off x="5680813" y="3277184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Alta</a:t>
          </a:r>
        </a:p>
      </dsp:txBody>
      <dsp:txXfrm>
        <a:off x="5696662" y="3293033"/>
        <a:ext cx="1987232" cy="509413"/>
      </dsp:txXfrm>
    </dsp:sp>
    <dsp:sp modelId="{C980B372-AF83-42F1-95E9-576A84674D06}">
      <dsp:nvSpPr>
        <dsp:cNvPr id="0" name=""/>
        <dsp:cNvSpPr/>
      </dsp:nvSpPr>
      <dsp:spPr>
        <a:xfrm>
          <a:off x="5680813" y="3901543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Estructura de codigo</a:t>
          </a:r>
        </a:p>
      </dsp:txBody>
      <dsp:txXfrm>
        <a:off x="5696662" y="3917392"/>
        <a:ext cx="1987232" cy="509413"/>
      </dsp:txXfrm>
    </dsp:sp>
    <dsp:sp modelId="{8112D371-ABC7-489E-A47E-26A7DA014D13}">
      <dsp:nvSpPr>
        <dsp:cNvPr id="0" name=""/>
        <dsp:cNvSpPr/>
      </dsp:nvSpPr>
      <dsp:spPr>
        <a:xfrm>
          <a:off x="8141384" y="0"/>
          <a:ext cx="2523662" cy="4677409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PRUEBAS DE CAJA NEGRA</a:t>
          </a:r>
        </a:p>
      </dsp:txBody>
      <dsp:txXfrm>
        <a:off x="8141384" y="0"/>
        <a:ext cx="2523662" cy="1403223"/>
      </dsp:txXfrm>
    </dsp:sp>
    <dsp:sp modelId="{300B358A-A693-4F52-B3E0-337F06AE0430}">
      <dsp:nvSpPr>
        <dsp:cNvPr id="0" name=""/>
        <dsp:cNvSpPr/>
      </dsp:nvSpPr>
      <dsp:spPr>
        <a:xfrm>
          <a:off x="8393750" y="1404108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No</a:t>
          </a:r>
        </a:p>
      </dsp:txBody>
      <dsp:txXfrm>
        <a:off x="8409599" y="1419957"/>
        <a:ext cx="1987232" cy="509413"/>
      </dsp:txXfrm>
    </dsp:sp>
    <dsp:sp modelId="{251E1650-084D-4D40-B1EA-0BDDF793BA4E}">
      <dsp:nvSpPr>
        <dsp:cNvPr id="0" name=""/>
        <dsp:cNvSpPr/>
      </dsp:nvSpPr>
      <dsp:spPr>
        <a:xfrm>
          <a:off x="8393750" y="2028466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Moderada a Alta</a:t>
          </a:r>
        </a:p>
      </dsp:txBody>
      <dsp:txXfrm>
        <a:off x="8409599" y="2044315"/>
        <a:ext cx="1987232" cy="509413"/>
      </dsp:txXfrm>
    </dsp:sp>
    <dsp:sp modelId="{9B9762E2-DCD4-4B4C-971B-87C3CCC886F8}">
      <dsp:nvSpPr>
        <dsp:cNvPr id="0" name=""/>
        <dsp:cNvSpPr/>
      </dsp:nvSpPr>
      <dsp:spPr>
        <a:xfrm>
          <a:off x="8393750" y="2652825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Basado en especificaciones externas</a:t>
          </a:r>
        </a:p>
      </dsp:txBody>
      <dsp:txXfrm>
        <a:off x="8409599" y="2668674"/>
        <a:ext cx="1987232" cy="509413"/>
      </dsp:txXfrm>
    </dsp:sp>
    <dsp:sp modelId="{9A1B6524-5F1F-4850-98E9-CD889B0925B3}">
      <dsp:nvSpPr>
        <dsp:cNvPr id="0" name=""/>
        <dsp:cNvSpPr/>
      </dsp:nvSpPr>
      <dsp:spPr>
        <a:xfrm>
          <a:off x="8393750" y="3277184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Baja a Mediana</a:t>
          </a:r>
        </a:p>
      </dsp:txBody>
      <dsp:txXfrm>
        <a:off x="8409599" y="3293033"/>
        <a:ext cx="1987232" cy="509413"/>
      </dsp:txXfrm>
    </dsp:sp>
    <dsp:sp modelId="{E9AF1239-9592-4B52-8FDF-BEA97D0EA332}">
      <dsp:nvSpPr>
        <dsp:cNvPr id="0" name=""/>
        <dsp:cNvSpPr/>
      </dsp:nvSpPr>
      <dsp:spPr>
        <a:xfrm>
          <a:off x="8393750" y="3901543"/>
          <a:ext cx="2018930" cy="5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Funcionalidad externa</a:t>
          </a:r>
        </a:p>
      </dsp:txBody>
      <dsp:txXfrm>
        <a:off x="8409599" y="3917392"/>
        <a:ext cx="1987232" cy="509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22C6E-A4A7-43B1-A079-1A83EAB95F54}">
      <dsp:nvSpPr>
        <dsp:cNvPr id="0" name=""/>
        <dsp:cNvSpPr/>
      </dsp:nvSpPr>
      <dsp:spPr>
        <a:xfrm>
          <a:off x="0" y="397230"/>
          <a:ext cx="2249469" cy="43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PRUEBAS FUNCIONALES</a:t>
          </a:r>
        </a:p>
      </dsp:txBody>
      <dsp:txXfrm>
        <a:off x="0" y="397230"/>
        <a:ext cx="2249469" cy="289495"/>
      </dsp:txXfrm>
    </dsp:sp>
    <dsp:sp modelId="{3C3138A3-4AED-4970-B5E6-F36965003BA7}">
      <dsp:nvSpPr>
        <dsp:cNvPr id="0" name=""/>
        <dsp:cNvSpPr/>
      </dsp:nvSpPr>
      <dsp:spPr>
        <a:xfrm>
          <a:off x="398080" y="1080038"/>
          <a:ext cx="2007660" cy="142090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Construimos lo correcto?</a:t>
          </a:r>
        </a:p>
      </dsp:txBody>
      <dsp:txXfrm>
        <a:off x="439697" y="1121655"/>
        <a:ext cx="1924426" cy="1337669"/>
      </dsp:txXfrm>
    </dsp:sp>
    <dsp:sp modelId="{A1062C3D-D686-459F-88A0-7395FA39E539}">
      <dsp:nvSpPr>
        <dsp:cNvPr id="0" name=""/>
        <dsp:cNvSpPr/>
      </dsp:nvSpPr>
      <dsp:spPr>
        <a:xfrm>
          <a:off x="2423768" y="374028"/>
          <a:ext cx="369514" cy="335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2423768" y="441208"/>
        <a:ext cx="268744" cy="201540"/>
      </dsp:txXfrm>
    </dsp:sp>
    <dsp:sp modelId="{9038C620-C405-48C3-A02E-38CA98F308EC}">
      <dsp:nvSpPr>
        <dsp:cNvPr id="0" name=""/>
        <dsp:cNvSpPr/>
      </dsp:nvSpPr>
      <dsp:spPr>
        <a:xfrm>
          <a:off x="2946666" y="397230"/>
          <a:ext cx="2249469" cy="43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PRUEBAS EXPLORATORIAS</a:t>
          </a:r>
        </a:p>
      </dsp:txBody>
      <dsp:txXfrm>
        <a:off x="2946666" y="397230"/>
        <a:ext cx="2249469" cy="289495"/>
      </dsp:txXfrm>
    </dsp:sp>
    <dsp:sp modelId="{7DE314A7-BFE4-4E2F-A83C-D1640A6FB982}">
      <dsp:nvSpPr>
        <dsp:cNvPr id="0" name=""/>
        <dsp:cNvSpPr/>
      </dsp:nvSpPr>
      <dsp:spPr>
        <a:xfrm>
          <a:off x="3344752" y="971844"/>
          <a:ext cx="2007660" cy="1637290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Usabilidad, Escenarios UAT</a:t>
          </a:r>
        </a:p>
      </dsp:txBody>
      <dsp:txXfrm>
        <a:off x="3392707" y="1019799"/>
        <a:ext cx="1911750" cy="1541380"/>
      </dsp:txXfrm>
    </dsp:sp>
    <dsp:sp modelId="{EB9E369A-F7B1-41CA-8081-53BAED229236}">
      <dsp:nvSpPr>
        <dsp:cNvPr id="0" name=""/>
        <dsp:cNvSpPr/>
      </dsp:nvSpPr>
      <dsp:spPr>
        <a:xfrm>
          <a:off x="5370436" y="374028"/>
          <a:ext cx="369517" cy="335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5370436" y="441208"/>
        <a:ext cx="268747" cy="201540"/>
      </dsp:txXfrm>
    </dsp:sp>
    <dsp:sp modelId="{83A71906-0823-4489-9EA0-894D076D5800}">
      <dsp:nvSpPr>
        <dsp:cNvPr id="0" name=""/>
        <dsp:cNvSpPr/>
      </dsp:nvSpPr>
      <dsp:spPr>
        <a:xfrm>
          <a:off x="5893338" y="397230"/>
          <a:ext cx="2249469" cy="43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PRUEBAS UNITARIAS</a:t>
          </a:r>
        </a:p>
      </dsp:txBody>
      <dsp:txXfrm>
        <a:off x="5893338" y="397230"/>
        <a:ext cx="2249469" cy="289495"/>
      </dsp:txXfrm>
    </dsp:sp>
    <dsp:sp modelId="{935F6890-ED81-4ACA-8C2D-CAAAAF87F713}">
      <dsp:nvSpPr>
        <dsp:cNvPr id="0" name=""/>
        <dsp:cNvSpPr/>
      </dsp:nvSpPr>
      <dsp:spPr>
        <a:xfrm>
          <a:off x="6291425" y="971844"/>
          <a:ext cx="2007660" cy="163729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Lo construimos bien?</a:t>
          </a:r>
        </a:p>
      </dsp:txBody>
      <dsp:txXfrm>
        <a:off x="6339380" y="1019799"/>
        <a:ext cx="1911750" cy="1541380"/>
      </dsp:txXfrm>
    </dsp:sp>
    <dsp:sp modelId="{1BF4E638-4D7A-4D5A-9E5E-375AAF21A7F0}">
      <dsp:nvSpPr>
        <dsp:cNvPr id="0" name=""/>
        <dsp:cNvSpPr/>
      </dsp:nvSpPr>
      <dsp:spPr>
        <a:xfrm>
          <a:off x="8317108" y="374028"/>
          <a:ext cx="369517" cy="335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8317108" y="441208"/>
        <a:ext cx="268747" cy="201540"/>
      </dsp:txXfrm>
    </dsp:sp>
    <dsp:sp modelId="{5DA6639E-66F6-4B3F-A24A-6B52FE10AEEB}">
      <dsp:nvSpPr>
        <dsp:cNvPr id="0" name=""/>
        <dsp:cNvSpPr/>
      </dsp:nvSpPr>
      <dsp:spPr>
        <a:xfrm>
          <a:off x="8840010" y="397230"/>
          <a:ext cx="2249469" cy="43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ATRIBUTOS DE CALIDAD</a:t>
          </a:r>
        </a:p>
      </dsp:txBody>
      <dsp:txXfrm>
        <a:off x="8840010" y="397230"/>
        <a:ext cx="2249469" cy="289495"/>
      </dsp:txXfrm>
    </dsp:sp>
    <dsp:sp modelId="{071E3C1A-CC3E-4968-BDEB-43205D91F727}">
      <dsp:nvSpPr>
        <dsp:cNvPr id="0" name=""/>
        <dsp:cNvSpPr/>
      </dsp:nvSpPr>
      <dsp:spPr>
        <a:xfrm>
          <a:off x="9238097" y="971844"/>
          <a:ext cx="2007660" cy="1637290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Tiempo de respuesta, escalabilidad y seguridad</a:t>
          </a:r>
        </a:p>
      </dsp:txBody>
      <dsp:txXfrm>
        <a:off x="9286052" y="1019799"/>
        <a:ext cx="1911750" cy="1541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DA379-6285-4DF0-9EB0-E69CA3A8F98D}">
      <dsp:nvSpPr>
        <dsp:cNvPr id="0" name=""/>
        <dsp:cNvSpPr/>
      </dsp:nvSpPr>
      <dsp:spPr>
        <a:xfrm rot="5400000">
          <a:off x="-219257" y="221911"/>
          <a:ext cx="1461717" cy="102320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CARTA (CHARTER)</a:t>
          </a:r>
        </a:p>
      </dsp:txBody>
      <dsp:txXfrm rot="-5400000">
        <a:off x="2" y="514254"/>
        <a:ext cx="1023201" cy="438516"/>
      </dsp:txXfrm>
    </dsp:sp>
    <dsp:sp modelId="{709316FA-89BC-4981-9344-8AF8234C466D}">
      <dsp:nvSpPr>
        <dsp:cNvPr id="0" name=""/>
        <dsp:cNvSpPr/>
      </dsp:nvSpPr>
      <dsp:spPr>
        <a:xfrm rot="5400000">
          <a:off x="4100542" y="-3074687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Misión clara de la sesion, puede ser una sesion de entrada, reconocimiento o de configuración.</a:t>
          </a:r>
        </a:p>
      </dsp:txBody>
      <dsp:txXfrm rot="-5400000">
        <a:off x="1023202" y="49034"/>
        <a:ext cx="7058417" cy="857354"/>
      </dsp:txXfrm>
    </dsp:sp>
    <dsp:sp modelId="{0C88A5B3-DD3B-4DAA-AF15-7D68C4F8EE63}">
      <dsp:nvSpPr>
        <dsp:cNvPr id="0" name=""/>
        <dsp:cNvSpPr/>
      </dsp:nvSpPr>
      <dsp:spPr>
        <a:xfrm rot="5400000">
          <a:off x="-219257" y="1539125"/>
          <a:ext cx="1461717" cy="102320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CAJA DE TIEMPO INTERRUMPIDA</a:t>
          </a:r>
        </a:p>
      </dsp:txBody>
      <dsp:txXfrm rot="-5400000">
        <a:off x="2" y="1831468"/>
        <a:ext cx="1023201" cy="438516"/>
      </dsp:txXfrm>
    </dsp:sp>
    <dsp:sp modelId="{456B17B9-AE8A-418C-B8FC-41F54A05626D}">
      <dsp:nvSpPr>
        <dsp:cNvPr id="0" name=""/>
        <dsp:cNvSpPr/>
      </dsp:nvSpPr>
      <dsp:spPr>
        <a:xfrm rot="5400000">
          <a:off x="4100293" y="-1757223"/>
          <a:ext cx="950615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Esfuerzo enfocado de pruebas de duración fija : 60 – 90 minutos</a:t>
          </a:r>
        </a:p>
      </dsp:txBody>
      <dsp:txXfrm rot="-5400000">
        <a:off x="1023202" y="1366273"/>
        <a:ext cx="7058393" cy="857805"/>
      </dsp:txXfrm>
    </dsp:sp>
    <dsp:sp modelId="{24645CE1-8E72-4A97-96FD-1E03B252834F}">
      <dsp:nvSpPr>
        <dsp:cNvPr id="0" name=""/>
        <dsp:cNvSpPr/>
      </dsp:nvSpPr>
      <dsp:spPr>
        <a:xfrm rot="5400000">
          <a:off x="-219257" y="2856339"/>
          <a:ext cx="1461717" cy="1023201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RESULTADOS DE COMPROBABLE</a:t>
          </a:r>
        </a:p>
      </dsp:txBody>
      <dsp:txXfrm rot="-5400000">
        <a:off x="2" y="3148682"/>
        <a:ext cx="1023201" cy="438516"/>
      </dsp:txXfrm>
    </dsp:sp>
    <dsp:sp modelId="{DD14BCD7-67D6-4493-9EE6-779F4D569869}">
      <dsp:nvSpPr>
        <dsp:cNvPr id="0" name=""/>
        <dsp:cNvSpPr/>
      </dsp:nvSpPr>
      <dsp:spPr>
        <a:xfrm rot="5400000">
          <a:off x="4100542" y="-440258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Carta, duración, nombre de probador, notas de la prueba, defectos, etc.</a:t>
          </a:r>
        </a:p>
      </dsp:txBody>
      <dsp:txXfrm rot="-5400000">
        <a:off x="1023202" y="2683463"/>
        <a:ext cx="7058417" cy="857354"/>
      </dsp:txXfrm>
    </dsp:sp>
    <dsp:sp modelId="{4C10A7F3-E261-4A61-9F7B-23F1C2353A36}">
      <dsp:nvSpPr>
        <dsp:cNvPr id="0" name=""/>
        <dsp:cNvSpPr/>
      </dsp:nvSpPr>
      <dsp:spPr>
        <a:xfrm rot="5400000">
          <a:off x="-219257" y="4173553"/>
          <a:ext cx="1461717" cy="1023201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EXAMEN</a:t>
          </a:r>
        </a:p>
      </dsp:txBody>
      <dsp:txXfrm rot="-5400000">
        <a:off x="2" y="4465896"/>
        <a:ext cx="1023201" cy="438516"/>
      </dsp:txXfrm>
    </dsp:sp>
    <dsp:sp modelId="{99557E11-2141-426B-99CF-FBF04BDEBBD4}">
      <dsp:nvSpPr>
        <dsp:cNvPr id="0" name=""/>
        <dsp:cNvSpPr/>
      </dsp:nvSpPr>
      <dsp:spPr>
        <a:xfrm rot="5400000">
          <a:off x="4100542" y="876955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 dirty="0"/>
            <a:t>Revisión del reporte de sesion, el probador responde preguntas</a:t>
          </a:r>
        </a:p>
      </dsp:txBody>
      <dsp:txXfrm rot="-5400000">
        <a:off x="1023202" y="4000677"/>
        <a:ext cx="7058417" cy="8573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7493-00F9-4498-A8BA-6BEFAE517D0E}">
      <dsp:nvSpPr>
        <dsp:cNvPr id="0" name=""/>
        <dsp:cNvSpPr/>
      </dsp:nvSpPr>
      <dsp:spPr>
        <a:xfrm>
          <a:off x="3083235" y="661"/>
          <a:ext cx="7280238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Pruebas en etapas tempranas del desarrollo de software.</a:t>
          </a: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Buscan defectos sin ejecutar el codigo.</a:t>
          </a: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Pueden hacer que se digite el codigo fuera de la ejecución.</a:t>
          </a:r>
        </a:p>
      </dsp:txBody>
      <dsp:txXfrm>
        <a:off x="3083235" y="323122"/>
        <a:ext cx="6312855" cy="1934765"/>
      </dsp:txXfrm>
    </dsp:sp>
    <dsp:sp modelId="{98A16566-B9C5-4C46-B1AF-CA4F8E85F0B9}">
      <dsp:nvSpPr>
        <dsp:cNvPr id="0" name=""/>
        <dsp:cNvSpPr/>
      </dsp:nvSpPr>
      <dsp:spPr>
        <a:xfrm>
          <a:off x="5072" y="329816"/>
          <a:ext cx="3078162" cy="192137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ESTATICO</a:t>
          </a:r>
        </a:p>
      </dsp:txBody>
      <dsp:txXfrm>
        <a:off x="98866" y="423610"/>
        <a:ext cx="2890574" cy="1733789"/>
      </dsp:txXfrm>
    </dsp:sp>
    <dsp:sp modelId="{BB814EF2-CD60-4F72-AF2B-806ABE09C689}">
      <dsp:nvSpPr>
        <dsp:cNvPr id="0" name=""/>
        <dsp:cNvSpPr/>
      </dsp:nvSpPr>
      <dsp:spPr>
        <a:xfrm>
          <a:off x="3083235" y="2838317"/>
          <a:ext cx="7280238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CAJA BLANCA : pruebas en tiempo de ejecución asegurando que todas la piezas encajen y que la estructura del codigo ejecute.</a:t>
          </a: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CAJA NEGRA : pruebas en tiempo de ejecución para que demuestre que cada función identificada sea operativa.</a:t>
          </a:r>
        </a:p>
      </dsp:txBody>
      <dsp:txXfrm>
        <a:off x="3083235" y="3160778"/>
        <a:ext cx="6312855" cy="1934765"/>
      </dsp:txXfrm>
    </dsp:sp>
    <dsp:sp modelId="{0C49C2CD-F8FC-45EB-954E-40F71E902A83}">
      <dsp:nvSpPr>
        <dsp:cNvPr id="0" name=""/>
        <dsp:cNvSpPr/>
      </dsp:nvSpPr>
      <dsp:spPr>
        <a:xfrm>
          <a:off x="5072" y="3073017"/>
          <a:ext cx="3078162" cy="2110287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DINAMICO</a:t>
          </a:r>
        </a:p>
      </dsp:txBody>
      <dsp:txXfrm>
        <a:off x="108088" y="3176033"/>
        <a:ext cx="2872130" cy="1904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41900-17E0-4A9C-A947-DBB33D9A7B52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EVALUACION</a:t>
          </a:r>
        </a:p>
      </dsp:txBody>
      <dsp:txXfrm>
        <a:off x="4262746" y="1282480"/>
        <a:ext cx="1679786" cy="1246293"/>
      </dsp:txXfrm>
    </dsp:sp>
    <dsp:sp modelId="{4373097C-DD50-4CC7-AEFC-B6E9CF29777B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MODELO DE FIABILIDAD</a:t>
          </a:r>
        </a:p>
      </dsp:txBody>
      <dsp:txXfrm>
        <a:off x="4262746" y="2853893"/>
        <a:ext cx="1679786" cy="1246293"/>
      </dsp:txXfrm>
    </dsp:sp>
    <dsp:sp modelId="{B1E39423-1866-406A-975E-4103237EBB19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DEPURACION	</a:t>
          </a:r>
        </a:p>
      </dsp:txBody>
      <dsp:txXfrm>
        <a:off x="2149466" y="2853893"/>
        <a:ext cx="1679786" cy="1246293"/>
      </dsp:txXfrm>
    </dsp:sp>
    <dsp:sp modelId="{5B842730-857B-4DAB-AEC1-D1C71183AE5A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PRUEBA</a:t>
          </a:r>
        </a:p>
      </dsp:txBody>
      <dsp:txXfrm>
        <a:off x="2149466" y="1282480"/>
        <a:ext cx="1679786" cy="1246293"/>
      </dsp:txXfrm>
    </dsp:sp>
    <dsp:sp modelId="{146E2B10-4480-405C-B9B0-8342474FF563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A8C4B-47E7-4F40-8E0B-0224AC71EBEA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D2D91-277C-4BAC-ACC9-5A679D6F5F25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087C-8660-4DF7-A592-178A8D9D784A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54097-78F4-4C3E-959C-3F5B3CF3B3F2}">
      <dsp:nvSpPr>
        <dsp:cNvPr id="0" name=""/>
        <dsp:cNvSpPr/>
      </dsp:nvSpPr>
      <dsp:spPr>
        <a:xfrm>
          <a:off x="255262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839188" y="3623405"/>
        <a:ext cx="102256" cy="102256"/>
      </dsp:txXfrm>
    </dsp:sp>
    <dsp:sp modelId="{81BD88CB-D8E6-4190-B119-377A3DF1F26A}">
      <dsp:nvSpPr>
        <dsp:cNvPr id="0" name=""/>
        <dsp:cNvSpPr/>
      </dsp:nvSpPr>
      <dsp:spPr>
        <a:xfrm>
          <a:off x="255262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866995" y="3007745"/>
        <a:ext cx="46642" cy="46642"/>
      </dsp:txXfrm>
    </dsp:sp>
    <dsp:sp modelId="{F1EEC47C-17D6-4302-A054-30E3938F5BB2}">
      <dsp:nvSpPr>
        <dsp:cNvPr id="0" name=""/>
        <dsp:cNvSpPr/>
      </dsp:nvSpPr>
      <dsp:spPr>
        <a:xfrm>
          <a:off x="255262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866995" y="2364279"/>
        <a:ext cx="46642" cy="46642"/>
      </dsp:txXfrm>
    </dsp:sp>
    <dsp:sp modelId="{07E850F9-52E3-4006-AB86-B714E282B7E8}">
      <dsp:nvSpPr>
        <dsp:cNvPr id="0" name=""/>
        <dsp:cNvSpPr/>
      </dsp:nvSpPr>
      <dsp:spPr>
        <a:xfrm>
          <a:off x="255262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839188" y="1693005"/>
        <a:ext cx="102256" cy="102256"/>
      </dsp:txXfrm>
    </dsp:sp>
    <dsp:sp modelId="{E527D92D-1076-4797-8408-80BD8D6D2DB5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rgbClr val="FF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/>
            <a:t>PRUEBAS DINACMICAS</a:t>
          </a:r>
        </a:p>
      </dsp:txBody>
      <dsp:txXfrm>
        <a:off x="-671481" y="2194560"/>
        <a:ext cx="5418667" cy="1029546"/>
      </dsp:txXfrm>
    </dsp:sp>
    <dsp:sp modelId="{AF0965E0-C407-41E0-937F-97EBDBBC3B2D}">
      <dsp:nvSpPr>
        <dsp:cNvPr id="0" name=""/>
        <dsp:cNvSpPr/>
      </dsp:nvSpPr>
      <dsp:spPr>
        <a:xfrm>
          <a:off x="3228008" y="264160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Las pruebas se realizan mientras el codigo esta en ejecución</a:t>
          </a:r>
        </a:p>
      </dsp:txBody>
      <dsp:txXfrm>
        <a:off x="3228008" y="264160"/>
        <a:ext cx="3376913" cy="1029546"/>
      </dsp:txXfrm>
    </dsp:sp>
    <dsp:sp modelId="{B80AD1E6-EA22-417D-B4ED-336F5CE30397}">
      <dsp:nvSpPr>
        <dsp:cNvPr id="0" name=""/>
        <dsp:cNvSpPr/>
      </dsp:nvSpPr>
      <dsp:spPr>
        <a:xfrm>
          <a:off x="3228008" y="1551093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Estas pruebas se enfocan en la detección de defectos</a:t>
          </a:r>
        </a:p>
      </dsp:txBody>
      <dsp:txXfrm>
        <a:off x="3228008" y="1551093"/>
        <a:ext cx="3376913" cy="1029546"/>
      </dsp:txXfrm>
    </dsp:sp>
    <dsp:sp modelId="{F031AF0A-1E88-429C-AAAF-C1F8BDE5B4D5}">
      <dsp:nvSpPr>
        <dsp:cNvPr id="0" name=""/>
        <dsp:cNvSpPr/>
      </dsp:nvSpPr>
      <dsp:spPr>
        <a:xfrm>
          <a:off x="3228008" y="2838026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Estas pruebas se realizan cuando el codigo es desplegado a un ambiente de pruebas</a:t>
          </a:r>
        </a:p>
      </dsp:txBody>
      <dsp:txXfrm>
        <a:off x="3228008" y="2838026"/>
        <a:ext cx="3376913" cy="1029546"/>
      </dsp:txXfrm>
    </dsp:sp>
    <dsp:sp modelId="{F132D8D5-7B23-4EF3-931A-E9A0013337E9}">
      <dsp:nvSpPr>
        <dsp:cNvPr id="0" name=""/>
        <dsp:cNvSpPr/>
      </dsp:nvSpPr>
      <dsp:spPr>
        <a:xfrm>
          <a:off x="3228008" y="4124960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Pueden ser funcionales o no funcionales.</a:t>
          </a:r>
        </a:p>
      </dsp:txBody>
      <dsp:txXfrm>
        <a:off x="3228008" y="4124960"/>
        <a:ext cx="3376913" cy="1029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54097-78F4-4C3E-959C-3F5B3CF3B3F2}">
      <dsp:nvSpPr>
        <dsp:cNvPr id="0" name=""/>
        <dsp:cNvSpPr/>
      </dsp:nvSpPr>
      <dsp:spPr>
        <a:xfrm>
          <a:off x="3772546" y="2709333"/>
          <a:ext cx="4820731" cy="1908182"/>
        </a:xfrm>
        <a:custGeom>
          <a:avLst/>
          <a:gdLst/>
          <a:ahLst/>
          <a:cxnLst/>
          <a:rect l="0" t="0" r="0" b="0"/>
          <a:pathLst>
            <a:path>
              <a:moveTo>
                <a:pt x="4820731" y="0"/>
              </a:moveTo>
              <a:lnTo>
                <a:pt x="0" y="1908182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6053296" y="3533808"/>
        <a:ext cx="259232" cy="259232"/>
      </dsp:txXfrm>
    </dsp:sp>
    <dsp:sp modelId="{81BD88CB-D8E6-4190-B119-377A3DF1F26A}">
      <dsp:nvSpPr>
        <dsp:cNvPr id="0" name=""/>
        <dsp:cNvSpPr/>
      </dsp:nvSpPr>
      <dsp:spPr>
        <a:xfrm>
          <a:off x="3772546" y="2709333"/>
          <a:ext cx="4820731" cy="621249"/>
        </a:xfrm>
        <a:custGeom>
          <a:avLst/>
          <a:gdLst/>
          <a:ahLst/>
          <a:cxnLst/>
          <a:rect l="0" t="0" r="0" b="0"/>
          <a:pathLst>
            <a:path>
              <a:moveTo>
                <a:pt x="4820731" y="0"/>
              </a:moveTo>
              <a:lnTo>
                <a:pt x="0" y="62124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700" kern="1200"/>
        </a:p>
      </dsp:txBody>
      <dsp:txXfrm>
        <a:off x="6061397" y="2898443"/>
        <a:ext cx="243029" cy="243029"/>
      </dsp:txXfrm>
    </dsp:sp>
    <dsp:sp modelId="{F1EEC47C-17D6-4302-A054-30E3938F5BB2}">
      <dsp:nvSpPr>
        <dsp:cNvPr id="0" name=""/>
        <dsp:cNvSpPr/>
      </dsp:nvSpPr>
      <dsp:spPr>
        <a:xfrm>
          <a:off x="3772546" y="2043649"/>
          <a:ext cx="4820731" cy="665684"/>
        </a:xfrm>
        <a:custGeom>
          <a:avLst/>
          <a:gdLst/>
          <a:ahLst/>
          <a:cxnLst/>
          <a:rect l="0" t="0" r="0" b="0"/>
          <a:pathLst>
            <a:path>
              <a:moveTo>
                <a:pt x="4820731" y="665684"/>
              </a:moveTo>
              <a:lnTo>
                <a:pt x="0" y="0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700" kern="1200"/>
        </a:p>
      </dsp:txBody>
      <dsp:txXfrm>
        <a:off x="6061250" y="2254829"/>
        <a:ext cx="243323" cy="243323"/>
      </dsp:txXfrm>
    </dsp:sp>
    <dsp:sp modelId="{07E850F9-52E3-4006-AB86-B714E282B7E8}">
      <dsp:nvSpPr>
        <dsp:cNvPr id="0" name=""/>
        <dsp:cNvSpPr/>
      </dsp:nvSpPr>
      <dsp:spPr>
        <a:xfrm>
          <a:off x="3772546" y="756715"/>
          <a:ext cx="4820731" cy="1952617"/>
        </a:xfrm>
        <a:custGeom>
          <a:avLst/>
          <a:gdLst/>
          <a:ahLst/>
          <a:cxnLst/>
          <a:rect l="0" t="0" r="0" b="0"/>
          <a:pathLst>
            <a:path>
              <a:moveTo>
                <a:pt x="4820731" y="1952617"/>
              </a:moveTo>
              <a:lnTo>
                <a:pt x="0" y="0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6052883" y="1602995"/>
        <a:ext cx="260058" cy="260058"/>
      </dsp:txXfrm>
    </dsp:sp>
    <dsp:sp modelId="{E527D92D-1076-4797-8408-80BD8D6D2DB5}">
      <dsp:nvSpPr>
        <dsp:cNvPr id="0" name=""/>
        <dsp:cNvSpPr/>
      </dsp:nvSpPr>
      <dsp:spPr>
        <a:xfrm rot="5400000">
          <a:off x="5369171" y="2194560"/>
          <a:ext cx="5418667" cy="102954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 dirty="0"/>
            <a:t>PRUEBAS ESTATICAS</a:t>
          </a:r>
        </a:p>
      </dsp:txBody>
      <dsp:txXfrm>
        <a:off x="5369171" y="2194560"/>
        <a:ext cx="5418667" cy="1029546"/>
      </dsp:txXfrm>
    </dsp:sp>
    <dsp:sp modelId="{AF0965E0-C407-41E0-937F-97EBDBBC3B2D}">
      <dsp:nvSpPr>
        <dsp:cNvPr id="0" name=""/>
        <dsp:cNvSpPr/>
      </dsp:nvSpPr>
      <dsp:spPr>
        <a:xfrm>
          <a:off x="3772546" y="241942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Se realizan a productos de trabajo con documentos de requerimiento, casos de prueba, planes, etc.</a:t>
          </a:r>
        </a:p>
      </dsp:txBody>
      <dsp:txXfrm>
        <a:off x="3772546" y="241942"/>
        <a:ext cx="3376913" cy="1029546"/>
      </dsp:txXfrm>
    </dsp:sp>
    <dsp:sp modelId="{B80AD1E6-EA22-417D-B4ED-336F5CE30397}">
      <dsp:nvSpPr>
        <dsp:cNvPr id="0" name=""/>
        <dsp:cNvSpPr/>
      </dsp:nvSpPr>
      <dsp:spPr>
        <a:xfrm>
          <a:off x="3772546" y="1528875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Estas pruebas se enfocan en la prevención de defectos</a:t>
          </a:r>
        </a:p>
      </dsp:txBody>
      <dsp:txXfrm>
        <a:off x="3772546" y="1528875"/>
        <a:ext cx="3376913" cy="1029546"/>
      </dsp:txXfrm>
    </dsp:sp>
    <dsp:sp modelId="{F031AF0A-1E88-429C-AAAF-C1F8BDE5B4D5}">
      <dsp:nvSpPr>
        <dsp:cNvPr id="0" name=""/>
        <dsp:cNvSpPr/>
      </dsp:nvSpPr>
      <dsp:spPr>
        <a:xfrm>
          <a:off x="3772546" y="2815809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Pueden ser realizadas desde las primeras etapas del ciclo de vida del software.</a:t>
          </a:r>
        </a:p>
      </dsp:txBody>
      <dsp:txXfrm>
        <a:off x="3772546" y="2815809"/>
        <a:ext cx="3376913" cy="1029546"/>
      </dsp:txXfrm>
    </dsp:sp>
    <dsp:sp modelId="{F132D8D5-7B23-4EF3-931A-E9A0013337E9}">
      <dsp:nvSpPr>
        <dsp:cNvPr id="0" name=""/>
        <dsp:cNvSpPr/>
      </dsp:nvSpPr>
      <dsp:spPr>
        <a:xfrm>
          <a:off x="3772546" y="4102742"/>
          <a:ext cx="3376913" cy="1029546"/>
        </a:xfrm>
        <a:prstGeom prst="rect">
          <a:avLst/>
        </a:prstGeom>
        <a:solidFill>
          <a:srgbClr val="014E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Pueden ser usadas como revisión tecnica, inspección y revisión de codigo.</a:t>
          </a:r>
        </a:p>
      </dsp:txBody>
      <dsp:txXfrm>
        <a:off x="3772546" y="4102742"/>
        <a:ext cx="3376913" cy="1029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E4A83-416D-46E9-966C-1333B47CFB8F}">
      <dsp:nvSpPr>
        <dsp:cNvPr id="0" name=""/>
        <dsp:cNvSpPr/>
      </dsp:nvSpPr>
      <dsp:spPr>
        <a:xfrm>
          <a:off x="3078017" y="2362199"/>
          <a:ext cx="516393" cy="196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196" y="0"/>
              </a:lnTo>
              <a:lnTo>
                <a:pt x="258196" y="1967961"/>
              </a:lnTo>
              <a:lnTo>
                <a:pt x="516393" y="1967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285349" y="3295316"/>
        <a:ext cx="101729" cy="101729"/>
      </dsp:txXfrm>
    </dsp:sp>
    <dsp:sp modelId="{EF205C1D-BFC1-4FEB-846B-02FF98FA6FF3}">
      <dsp:nvSpPr>
        <dsp:cNvPr id="0" name=""/>
        <dsp:cNvSpPr/>
      </dsp:nvSpPr>
      <dsp:spPr>
        <a:xfrm>
          <a:off x="3078017" y="2362199"/>
          <a:ext cx="516393" cy="983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196" y="0"/>
              </a:lnTo>
              <a:lnTo>
                <a:pt x="258196" y="983980"/>
              </a:lnTo>
              <a:lnTo>
                <a:pt x="516393" y="983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8432" y="2826409"/>
        <a:ext cx="55562" cy="55562"/>
      </dsp:txXfrm>
    </dsp:sp>
    <dsp:sp modelId="{F0827181-9D48-461B-A693-25199ECB9AF7}">
      <dsp:nvSpPr>
        <dsp:cNvPr id="0" name=""/>
        <dsp:cNvSpPr/>
      </dsp:nvSpPr>
      <dsp:spPr>
        <a:xfrm>
          <a:off x="3078017" y="2316480"/>
          <a:ext cx="516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9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23303" y="2349290"/>
        <a:ext cx="25819" cy="25819"/>
      </dsp:txXfrm>
    </dsp:sp>
    <dsp:sp modelId="{6F0FB5EF-1130-4B52-A17D-26B9896CFCA2}">
      <dsp:nvSpPr>
        <dsp:cNvPr id="0" name=""/>
        <dsp:cNvSpPr/>
      </dsp:nvSpPr>
      <dsp:spPr>
        <a:xfrm>
          <a:off x="3078017" y="1378219"/>
          <a:ext cx="516393" cy="983980"/>
        </a:xfrm>
        <a:custGeom>
          <a:avLst/>
          <a:gdLst/>
          <a:ahLst/>
          <a:cxnLst/>
          <a:rect l="0" t="0" r="0" b="0"/>
          <a:pathLst>
            <a:path>
              <a:moveTo>
                <a:pt x="0" y="983980"/>
              </a:moveTo>
              <a:lnTo>
                <a:pt x="258196" y="983980"/>
              </a:lnTo>
              <a:lnTo>
                <a:pt x="258196" y="0"/>
              </a:lnTo>
              <a:lnTo>
                <a:pt x="5163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8432" y="1842428"/>
        <a:ext cx="55562" cy="55562"/>
      </dsp:txXfrm>
    </dsp:sp>
    <dsp:sp modelId="{CB7EBD45-2A37-44CD-BEDD-6F4FAC04411D}">
      <dsp:nvSpPr>
        <dsp:cNvPr id="0" name=""/>
        <dsp:cNvSpPr/>
      </dsp:nvSpPr>
      <dsp:spPr>
        <a:xfrm>
          <a:off x="3078017" y="394238"/>
          <a:ext cx="516393" cy="1967961"/>
        </a:xfrm>
        <a:custGeom>
          <a:avLst/>
          <a:gdLst/>
          <a:ahLst/>
          <a:cxnLst/>
          <a:rect l="0" t="0" r="0" b="0"/>
          <a:pathLst>
            <a:path>
              <a:moveTo>
                <a:pt x="0" y="1967961"/>
              </a:moveTo>
              <a:lnTo>
                <a:pt x="258196" y="1967961"/>
              </a:lnTo>
              <a:lnTo>
                <a:pt x="258196" y="0"/>
              </a:lnTo>
              <a:lnTo>
                <a:pt x="5163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285349" y="1327354"/>
        <a:ext cx="101729" cy="101729"/>
      </dsp:txXfrm>
    </dsp:sp>
    <dsp:sp modelId="{79179F0C-6518-4131-B7CD-54EC486C8E40}">
      <dsp:nvSpPr>
        <dsp:cNvPr id="0" name=""/>
        <dsp:cNvSpPr/>
      </dsp:nvSpPr>
      <dsp:spPr>
        <a:xfrm rot="16200000">
          <a:off x="421785" y="1777506"/>
          <a:ext cx="4143077" cy="116938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HERRAMIENTAS </a:t>
          </a:r>
        </a:p>
      </dsp:txBody>
      <dsp:txXfrm>
        <a:off x="421785" y="1777506"/>
        <a:ext cx="4143077" cy="1169386"/>
      </dsp:txXfrm>
    </dsp:sp>
    <dsp:sp modelId="{89773A8D-CE04-41CE-99C0-BEC5D369EDE4}">
      <dsp:nvSpPr>
        <dsp:cNvPr id="0" name=""/>
        <dsp:cNvSpPr/>
      </dsp:nvSpPr>
      <dsp:spPr>
        <a:xfrm>
          <a:off x="3594410" y="645"/>
          <a:ext cx="3640959" cy="787184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Análisis de  cobertura</a:t>
          </a:r>
        </a:p>
      </dsp:txBody>
      <dsp:txXfrm>
        <a:off x="3594410" y="645"/>
        <a:ext cx="3640959" cy="787184"/>
      </dsp:txXfrm>
    </dsp:sp>
    <dsp:sp modelId="{7F4719B8-D133-4EAF-AB81-4F22094573C7}">
      <dsp:nvSpPr>
        <dsp:cNvPr id="0" name=""/>
        <dsp:cNvSpPr/>
      </dsp:nvSpPr>
      <dsp:spPr>
        <a:xfrm>
          <a:off x="3594410" y="984626"/>
          <a:ext cx="3640959" cy="787184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Trafico</a:t>
          </a:r>
        </a:p>
      </dsp:txBody>
      <dsp:txXfrm>
        <a:off x="3594410" y="984626"/>
        <a:ext cx="3640959" cy="787184"/>
      </dsp:txXfrm>
    </dsp:sp>
    <dsp:sp modelId="{0194EE2A-4242-4EC9-BF0E-EAFF4A212DB4}">
      <dsp:nvSpPr>
        <dsp:cNvPr id="0" name=""/>
        <dsp:cNvSpPr/>
      </dsp:nvSpPr>
      <dsp:spPr>
        <a:xfrm>
          <a:off x="3594410" y="1968607"/>
          <a:ext cx="3640959" cy="787184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Simulador</a:t>
          </a:r>
        </a:p>
      </dsp:txBody>
      <dsp:txXfrm>
        <a:off x="3594410" y="1968607"/>
        <a:ext cx="3640959" cy="787184"/>
      </dsp:txXfrm>
    </dsp:sp>
    <dsp:sp modelId="{BE46B5EF-A51B-48E3-A5C6-68F8C0B68486}">
      <dsp:nvSpPr>
        <dsp:cNvPr id="0" name=""/>
        <dsp:cNvSpPr/>
      </dsp:nvSpPr>
      <dsp:spPr>
        <a:xfrm>
          <a:off x="3594410" y="2952588"/>
          <a:ext cx="3640959" cy="787184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Sintonía</a:t>
          </a:r>
        </a:p>
      </dsp:txBody>
      <dsp:txXfrm>
        <a:off x="3594410" y="2952588"/>
        <a:ext cx="3640959" cy="787184"/>
      </dsp:txXfrm>
    </dsp:sp>
    <dsp:sp modelId="{6EB558D9-2934-4D17-8165-653D6FEC4442}">
      <dsp:nvSpPr>
        <dsp:cNvPr id="0" name=""/>
        <dsp:cNvSpPr/>
      </dsp:nvSpPr>
      <dsp:spPr>
        <a:xfrm>
          <a:off x="3594410" y="3936569"/>
          <a:ext cx="3640959" cy="787184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Prueba de certeza</a:t>
          </a:r>
        </a:p>
      </dsp:txBody>
      <dsp:txXfrm>
        <a:off x="3594410" y="3936569"/>
        <a:ext cx="3640959" cy="7871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47EF-167D-4826-AAE5-8CB13635C632}">
      <dsp:nvSpPr>
        <dsp:cNvPr id="0" name=""/>
        <dsp:cNvSpPr/>
      </dsp:nvSpPr>
      <dsp:spPr>
        <a:xfrm>
          <a:off x="0" y="1242513"/>
          <a:ext cx="6603999" cy="730800"/>
        </a:xfrm>
        <a:prstGeom prst="rect">
          <a:avLst/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24279-7572-4A6E-BA96-38D5ED533FCA}">
      <dsp:nvSpPr>
        <dsp:cNvPr id="0" name=""/>
        <dsp:cNvSpPr/>
      </dsp:nvSpPr>
      <dsp:spPr>
        <a:xfrm>
          <a:off x="220134" y="848340"/>
          <a:ext cx="5350955" cy="8560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Pruebas de camino basico</a:t>
          </a:r>
        </a:p>
      </dsp:txBody>
      <dsp:txXfrm>
        <a:off x="261924" y="890130"/>
        <a:ext cx="5267375" cy="772500"/>
      </dsp:txXfrm>
    </dsp:sp>
    <dsp:sp modelId="{AFFD54DD-3EA6-401E-B941-D70D2C63902D}">
      <dsp:nvSpPr>
        <dsp:cNvPr id="0" name=""/>
        <dsp:cNvSpPr/>
      </dsp:nvSpPr>
      <dsp:spPr>
        <a:xfrm>
          <a:off x="0" y="2557953"/>
          <a:ext cx="6603999" cy="730800"/>
        </a:xfrm>
        <a:prstGeom prst="rect">
          <a:avLst/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D8E0-1E91-4496-B719-95A2F81B3C01}">
      <dsp:nvSpPr>
        <dsp:cNvPr id="0" name=""/>
        <dsp:cNvSpPr/>
      </dsp:nvSpPr>
      <dsp:spPr>
        <a:xfrm>
          <a:off x="220134" y="2163780"/>
          <a:ext cx="5350955" cy="8560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Prueba de la estructura de control</a:t>
          </a:r>
        </a:p>
      </dsp:txBody>
      <dsp:txXfrm>
        <a:off x="261924" y="2205570"/>
        <a:ext cx="5267375" cy="772500"/>
      </dsp:txXfrm>
    </dsp:sp>
    <dsp:sp modelId="{34BFD4AD-363B-4B4A-81F4-77822ACA826E}">
      <dsp:nvSpPr>
        <dsp:cNvPr id="0" name=""/>
        <dsp:cNvSpPr/>
      </dsp:nvSpPr>
      <dsp:spPr>
        <a:xfrm>
          <a:off x="0" y="3873393"/>
          <a:ext cx="6603999" cy="730800"/>
        </a:xfrm>
        <a:prstGeom prst="rect">
          <a:avLst/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44073-BC4C-4358-9B2C-0C005A82644D}">
      <dsp:nvSpPr>
        <dsp:cNvPr id="0" name=""/>
        <dsp:cNvSpPr/>
      </dsp:nvSpPr>
      <dsp:spPr>
        <a:xfrm>
          <a:off x="220134" y="3479220"/>
          <a:ext cx="5350955" cy="8560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Prueba de </a:t>
          </a:r>
          <a:r>
            <a:rPr lang="es-MX" sz="2700" kern="1200" dirty="0" err="1"/>
            <a:t>condicion</a:t>
          </a:r>
          <a:endParaRPr lang="es-MX" sz="2700" kern="1200" dirty="0"/>
        </a:p>
      </dsp:txBody>
      <dsp:txXfrm>
        <a:off x="261924" y="3521010"/>
        <a:ext cx="526737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F29BDD-A374-4B7C-BA72-5F672EE7B14B}" type="datetime1">
              <a:rPr lang="es-MX" smtClean="0"/>
              <a:t>25/02/2024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6B01-06E0-4E6F-86EB-3F2C1DB2B392}" type="datetime1">
              <a:rPr lang="es-MX" smtClean="0"/>
              <a:pPr/>
              <a:t>25/02/2024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59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HAZ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HAZ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MX" noProof="0" dirty="0"/>
              <a:t>HAZ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</a:t>
            </a:r>
            <a:br>
              <a:rPr lang="es-MX" noProof="0" dirty="0"/>
            </a:br>
            <a:r>
              <a:rPr lang="es-MX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MX" noProof="0" dirty="0"/>
              <a:t>HAZ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</a:t>
            </a:r>
            <a:br>
              <a:rPr lang="es-MX" noProof="0" dirty="0"/>
            </a:br>
            <a:r>
              <a:rPr lang="es-MX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MX" noProof="0" dirty="0"/>
              <a:t>HAZ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MX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MX" noProof="0" dirty="0"/>
              <a:t>HAZ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 dirty="0"/>
              <a:t>Texto aquí.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MX" noProof="0" dirty="0"/>
              <a:t>HAZ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Haz clic para editar el estilo del título del patrón </a:t>
            </a:r>
          </a:p>
        </p:txBody>
      </p:sp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MX" noProof="0" dirty="0"/>
              <a:t>Inserta o arrastra y coloca la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 dirty="0"/>
              <a:t>Agregar descripción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Correo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MX" noProof="0" dirty="0"/>
              <a:t>Sitio web de la compañía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MX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MX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MX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MX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MX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liso de color oscuro en el medio de un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19" name="Grupo 18" descr="Grupo de información de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41522" y="2855630"/>
            <a:ext cx="1512273" cy="1169552"/>
            <a:chOff x="3141522" y="2902285"/>
            <a:chExt cx="1512273" cy="1169552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45049" y="2902285"/>
              <a:ext cx="15087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MC</a:t>
              </a: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41522" y="3764060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MODELO CALIDAD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MX" dirty="0"/>
              <a:t>MODELO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EVALUACION CONTINUA 2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4493-27A0-E338-E3FA-D68F9714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16EF-31F8-3600-5732-5E2D082D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427" y="905417"/>
            <a:ext cx="4853573" cy="1616252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GESTION DE PRUEBAS EXPLORATORIAS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F7FB27-EC38-A681-7A87-CACD12D5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7907" y="2706224"/>
            <a:ext cx="6729046" cy="377924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b="1" dirty="0"/>
              <a:t>DESGLOZA LOS SUBTEMAS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Separa informacion especifica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Acompaña cada elemento con una imagen y flechas para ayudar a relacionar las ideas de ser necesario.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b="1" dirty="0"/>
              <a:t>UTILIZA DIFERENTES COMBINACIONES DE COLORES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Titulo  &gt; rojo o naranja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Ramas secundarias &gt; colores tibios como verde o marrón.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Ramas mas lejanas &gt; colores fríos como azul o blanco.</a:t>
            </a:r>
          </a:p>
        </p:txBody>
      </p:sp>
      <p:pic>
        <p:nvPicPr>
          <p:cNvPr id="1028" name="Picture 4" descr="Los diferentes tipos de Pruebas de software">
            <a:extLst>
              <a:ext uri="{FF2B5EF4-FFF2-40B4-BE49-F238E27FC236}">
                <a16:creationId xmlns:a16="http://schemas.microsoft.com/office/drawing/2014/main" id="{9E77A87B-7ED2-766C-E908-58E9353B7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18621" r="24925" b="2109"/>
          <a:stretch/>
        </p:blipFill>
        <p:spPr bwMode="auto">
          <a:xfrm>
            <a:off x="774382" y="2117629"/>
            <a:ext cx="4079192" cy="35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9E4F-B155-82E6-8072-1F5B6AF5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B10D-D7AA-5205-F5E8-A96E61D5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427" y="905417"/>
            <a:ext cx="4853573" cy="1616252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GESTION DE PRUEBAS EXPLORATORIAS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F33F1-3E6B-2599-F663-E6290738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707" y="3078757"/>
            <a:ext cx="6729046" cy="318136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b="1" dirty="0"/>
              <a:t>ENSAYO O ERROR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Lo interesante de un mapa mental es que produce en el individuo un BRAINSTORN o LLUVIA DE IDEAS, esto significa que tus ideas irán surgiendo a medida que vaya trabajando en tu mapa, por lo cual es totalmente normal que este terminado la creación y recordar algún detalle importantísimo que pase por alto.</a:t>
            </a:r>
          </a:p>
        </p:txBody>
      </p:sp>
      <p:pic>
        <p:nvPicPr>
          <p:cNvPr id="1028" name="Picture 4" descr="Los diferentes tipos de Pruebas de software">
            <a:extLst>
              <a:ext uri="{FF2B5EF4-FFF2-40B4-BE49-F238E27FC236}">
                <a16:creationId xmlns:a16="http://schemas.microsoft.com/office/drawing/2014/main" id="{A93ECDF5-2EA9-2A35-DF55-E93F680C5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18621" r="24925" b="2109"/>
          <a:stretch/>
        </p:blipFill>
        <p:spPr bwMode="auto">
          <a:xfrm>
            <a:off x="774382" y="2117629"/>
            <a:ext cx="4079192" cy="35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1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83746-81F1-0048-789A-056B85CB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709" y="1276872"/>
            <a:ext cx="4911633" cy="910580"/>
          </a:xfrm>
        </p:spPr>
        <p:txBody>
          <a:bodyPr>
            <a:normAutofit/>
          </a:bodyPr>
          <a:lstStyle/>
          <a:p>
            <a:r>
              <a:rPr lang="es-MX" sz="5000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B3DE53-5B55-58D4-1B6D-B60E8CDF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241" y="2572845"/>
            <a:ext cx="6009758" cy="389568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Un proyecto de prueba exploratorio puede variar depende de varios factores incluyendo el alcance de un proyecto en desarrollo, objetivos específicos de la prueba y los hallazgos obtenidos durante el proceso de prueba.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proyecto de pruebas exploratorios es un proceso valioso que proporciona informacion sobre la calidad y rendimiento del software bajo pruebas.</a:t>
            </a:r>
          </a:p>
        </p:txBody>
      </p:sp>
      <p:pic>
        <p:nvPicPr>
          <p:cNvPr id="10242" name="Picture 2" descr="Conclusión - Iconos gratis de tecnología">
            <a:extLst>
              <a:ext uri="{FF2B5EF4-FFF2-40B4-BE49-F238E27FC236}">
                <a16:creationId xmlns:a16="http://schemas.microsoft.com/office/drawing/2014/main" id="{DCEAA159-8200-C8EE-A918-833FAD27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07" y="1732162"/>
            <a:ext cx="40894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8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6F0CF7-B844-D272-50C2-CAD49E9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1" y="2436051"/>
            <a:ext cx="6207657" cy="428542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Son técnicas de pruebas que implican la ejecución del programa o sistema bajo evaluación. Proporcionan datos de entrada al programa y observar el comportamiento y salida resultante.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Incluyen variedad de enfoques, como prueba de unidad, integración y aceptación. Cada uno de estos enfoques se centra en diferentes aspectos del software.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Verifica el comportamiento funcional del software y descubrir posibles defectos o errores. Las pruebas son fundamentales para garantizar la calidad del software y su capacidad para cumplir con los requisitos establecidos.</a:t>
            </a:r>
          </a:p>
          <a:p>
            <a:pPr marL="0" indent="0" algn="just">
              <a:buNone/>
            </a:pPr>
            <a:endParaRPr lang="es-MX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2F28A94-14AD-0D12-B36F-0909796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62" y="597241"/>
            <a:ext cx="4298074" cy="1524520"/>
          </a:xfrm>
        </p:spPr>
        <p:txBody>
          <a:bodyPr>
            <a:normAutofit/>
          </a:bodyPr>
          <a:lstStyle/>
          <a:p>
            <a:r>
              <a:rPr lang="es-MX" sz="4800" dirty="0"/>
              <a:t>PRUEBAS DINAMICAS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85625-37B6-B65D-A81E-F58E69C68D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13</a:t>
            </a:fld>
            <a:endParaRPr lang="es-MX" noProof="0" dirty="0"/>
          </a:p>
        </p:txBody>
      </p:sp>
      <p:pic>
        <p:nvPicPr>
          <p:cNvPr id="17414" name="Picture 6" descr="Aprendizaje automático - Iconos gratis de educación">
            <a:extLst>
              <a:ext uri="{FF2B5EF4-FFF2-40B4-BE49-F238E27FC236}">
                <a16:creationId xmlns:a16="http://schemas.microsoft.com/office/drawing/2014/main" id="{3CE9642C-5FEC-4B7E-8AE4-CA75095E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09" y="1663393"/>
            <a:ext cx="3965773" cy="39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7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88EF3-DD77-A6A5-2CC8-F712747C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7" y="1040053"/>
            <a:ext cx="5452533" cy="1789855"/>
          </a:xfrm>
        </p:spPr>
        <p:txBody>
          <a:bodyPr>
            <a:noAutofit/>
          </a:bodyPr>
          <a:lstStyle/>
          <a:p>
            <a:pPr algn="r"/>
            <a:r>
              <a:rPr lang="es-MX" sz="4500" dirty="0"/>
              <a:t>TIPOS DE PRUEBAS DINAMICAS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C12DB-BF12-D08A-A0D1-4E96E37D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3043" y="2829908"/>
            <a:ext cx="7025757" cy="402809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PRUEBA DE UNIDAD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Verificar programas o módulos individuales o especiales.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Generalmente son ejecutadas por la misma persona que programo el modulo o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PRUEBA DE INTEGRACION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Verificar las interfaces entre partes de un sistema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PRUEBA DE SISTEMA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Verificar el sistema global contra sus objetivos iniciales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Volumen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Operabilidad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dirty="0"/>
              <a:t>seguridad</a:t>
            </a:r>
          </a:p>
        </p:txBody>
      </p:sp>
      <p:pic>
        <p:nvPicPr>
          <p:cNvPr id="18456" name="Picture 24" descr="Reporte - Iconos gratis de comunicaciones">
            <a:extLst>
              <a:ext uri="{FF2B5EF4-FFF2-40B4-BE49-F238E27FC236}">
                <a16:creationId xmlns:a16="http://schemas.microsoft.com/office/drawing/2014/main" id="{1D896AFA-A8C9-8863-6C77-BE5A42C4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9" y="1139612"/>
            <a:ext cx="4226214" cy="42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503683-FD3F-7997-98DE-2AED2A4BF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15</a:t>
            </a:fld>
            <a:endParaRPr lang="es-MX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C27850-8B79-CCE7-95FD-33FAA62B9ABA}"/>
              </a:ext>
            </a:extLst>
          </p:cNvPr>
          <p:cNvSpPr/>
          <p:nvPr/>
        </p:nvSpPr>
        <p:spPr>
          <a:xfrm>
            <a:off x="302513" y="345355"/>
            <a:ext cx="830163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 DE PRUEBAS DE SOFTWARE</a:t>
            </a:r>
            <a:endParaRPr lang="es-ES" sz="4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0B16A1-EA00-970A-0AE0-34329B4B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58397"/>
              </p:ext>
            </p:extLst>
          </p:nvPr>
        </p:nvGraphicFramePr>
        <p:xfrm>
          <a:off x="925094" y="1146060"/>
          <a:ext cx="103685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07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B67361-F456-CCB1-18A9-40610D786C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es-MX" noProof="0"/>
              <a:t>Agregar un pie de página</a:t>
            </a:r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6919A-7E58-9DAD-C59D-7EA26B87E0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16</a:t>
            </a:fld>
            <a:endParaRPr lang="es-MX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27654DB-8D6E-552B-4E45-DC0D60F4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50"/>
            <a:ext cx="9254649" cy="982040"/>
          </a:xfrm>
        </p:spPr>
        <p:txBody>
          <a:bodyPr>
            <a:normAutofit/>
          </a:bodyPr>
          <a:lstStyle/>
          <a:p>
            <a:r>
              <a:rPr lang="es-MX" dirty="0"/>
              <a:t>ANALISIS DINAMICO DEL SOFTWARE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25694B-7854-1B1D-F955-E52E6E60D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483653"/>
              </p:ext>
            </p:extLst>
          </p:nvPr>
        </p:nvGraphicFramePr>
        <p:xfrm>
          <a:off x="2193233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5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D25C8-7BF5-0341-F150-09EC005E2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17</a:t>
            </a:fld>
            <a:endParaRPr lang="es-MX" noProof="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C0D5C77-5881-6194-F48C-10275E7ED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252394"/>
              </p:ext>
            </p:extLst>
          </p:nvPr>
        </p:nvGraphicFramePr>
        <p:xfrm>
          <a:off x="-982133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3F1DFA-7B47-CED6-62CF-D15F85A1B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247928"/>
              </p:ext>
            </p:extLst>
          </p:nvPr>
        </p:nvGraphicFramePr>
        <p:xfrm>
          <a:off x="3081867" y="1120244"/>
          <a:ext cx="91804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6A94EF-A0C8-0F2A-7856-936EB0837CC5}"/>
              </a:ext>
            </a:extLst>
          </p:cNvPr>
          <p:cNvSpPr/>
          <p:nvPr/>
        </p:nvSpPr>
        <p:spPr>
          <a:xfrm>
            <a:off x="105744" y="152850"/>
            <a:ext cx="1018734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5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DIFERENCIA ENTRE DINAMICA Y ESTETICA</a:t>
            </a:r>
          </a:p>
        </p:txBody>
      </p:sp>
    </p:spTree>
    <p:extLst>
      <p:ext uri="{BB962C8B-B14F-4D97-AF65-F5344CB8AC3E}">
        <p14:creationId xmlns:p14="http://schemas.microsoft.com/office/powerpoint/2010/main" val="72899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A4E9-DCD5-0835-FAED-652E37A9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AC28C-B714-9812-5311-E856D053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7" y="2253358"/>
            <a:ext cx="7040880" cy="4604642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EVALUACION DEL COMPORTAMIENTO DE TIEMPO DE EJECUCION : evalúan el comportamiento real del software en tiempo de ejecución.</a:t>
            </a:r>
          </a:p>
          <a:p>
            <a:pPr algn="just"/>
            <a:r>
              <a:rPr lang="es-MX" sz="2000" dirty="0"/>
              <a:t>VALIDACION DE FUNCIONALIDAD : validan si el software cumple con los requisitos funcionales específicos, asegurando que realice las acciones esperadas.</a:t>
            </a:r>
          </a:p>
          <a:p>
            <a:pPr algn="just"/>
            <a:r>
              <a:rPr lang="es-MX" sz="2000" dirty="0"/>
              <a:t>VERIFICACION DE RENDIMIENTO : permiten evaluar el rendimiento del software bajo diferentes condiciones y cargas de trabajo.</a:t>
            </a:r>
          </a:p>
          <a:p>
            <a:pPr algn="just"/>
            <a:r>
              <a:rPr lang="es-MX" sz="2000" dirty="0"/>
              <a:t>IDENTIFICACION DE CALIDAD DE SOFTWARE : contribuyen a mejorar la calidad general del sistema al identificar y corregir defectos.</a:t>
            </a:r>
          </a:p>
          <a:p>
            <a:pPr algn="just"/>
            <a:endParaRPr lang="es-MX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2F6C6DA-FE61-9665-0CF4-CD1203C2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" y="452253"/>
            <a:ext cx="4425633" cy="1365597"/>
          </a:xfrm>
        </p:spPr>
        <p:txBody>
          <a:bodyPr>
            <a:normAutofit fontScale="90000"/>
          </a:bodyPr>
          <a:lstStyle/>
          <a:p>
            <a:r>
              <a:rPr lang="es-MX" dirty="0"/>
              <a:t>VENTAJAS DE PRUEBA DINAMICA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FC6FA-3CD6-0C88-7AB4-00CB3F8AC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18</a:t>
            </a:fld>
            <a:endParaRPr lang="es-MX" noProof="0" dirty="0"/>
          </a:p>
        </p:txBody>
      </p:sp>
      <p:pic>
        <p:nvPicPr>
          <p:cNvPr id="2" name="Picture 4" descr="Ventaja - Iconos gratis de márketing">
            <a:extLst>
              <a:ext uri="{FF2B5EF4-FFF2-40B4-BE49-F238E27FC236}">
                <a16:creationId xmlns:a16="http://schemas.microsoft.com/office/drawing/2014/main" id="{07502AA4-21E8-4659-6D9C-3E56ECBB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37" y="1817850"/>
            <a:ext cx="3820230" cy="38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1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F952-0A11-A319-BD5D-61D77837A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BFFCB-BE0E-7165-D1A5-0E2018E9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3198"/>
            <a:ext cx="7178040" cy="470804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DEPENDENCIA DE ENTORNOS ESPECIFICOS : dependen de entornos específicos de desarrollo o ejecución, puede llevar a problemas de portabilidad si el software ejecuta en diferentes plataformas.</a:t>
            </a:r>
          </a:p>
          <a:p>
            <a:pPr algn="just"/>
            <a:r>
              <a:rPr lang="es-MX" dirty="0"/>
              <a:t>COMPLEJIDAD DE LA CONFIGURACION : mantener el entorno de prueba dinámica puede ser complejo y requerir habilidades técnicas especificas.</a:t>
            </a:r>
          </a:p>
          <a:p>
            <a:pPr algn="just"/>
            <a:r>
              <a:rPr lang="es-MX" dirty="0"/>
              <a:t>LIMITACION DE COBERTURA : las pruebas dinámicas pueden no ser capaces de cubrir todos los escenarios posibles, especialmente aquellos que son poco frecuentes o dificil de prever durante el diseño de casos.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9ECF29A-CF18-BE40-0D84-7EC20617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296"/>
            <a:ext cx="5351262" cy="1215566"/>
          </a:xfrm>
        </p:spPr>
        <p:txBody>
          <a:bodyPr>
            <a:normAutofit fontScale="90000"/>
          </a:bodyPr>
          <a:lstStyle/>
          <a:p>
            <a:r>
              <a:rPr lang="es-MX" dirty="0"/>
              <a:t>DESVENTAJAS DE USO PRUEBA DINAMICA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2893D9-BB08-87C7-BA4E-B719DEA6EB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19</a:t>
            </a:fld>
            <a:endParaRPr lang="es-MX" noProof="0" dirty="0"/>
          </a:p>
        </p:txBody>
      </p:sp>
      <p:pic>
        <p:nvPicPr>
          <p:cNvPr id="3074" name="Picture 2" descr="Desventaja - Iconos gratis de márketing">
            <a:extLst>
              <a:ext uri="{FF2B5EF4-FFF2-40B4-BE49-F238E27FC236}">
                <a16:creationId xmlns:a16="http://schemas.microsoft.com/office/drawing/2014/main" id="{B1DEDA95-2875-8740-8C46-EE2ED56F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94" y="2211144"/>
            <a:ext cx="3688051" cy="36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title="Imagen de edificio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ágono 9" descr="Hexágono liso de color oscuro en el medio de énfasis de imagen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" name="Grupo 5" descr="Bloque agrupado de iniciales de la compañía y nombre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3128693" y="2855631"/>
            <a:ext cx="1523339" cy="1147743"/>
            <a:chOff x="3128693" y="2902286"/>
            <a:chExt cx="1523339" cy="1147743"/>
          </a:xfrm>
        </p:grpSpPr>
        <p:sp>
          <p:nvSpPr>
            <p:cNvPr id="7" name="Cuadro de texto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143286" y="2902286"/>
              <a:ext cx="15087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6000" b="1" dirty="0">
                  <a:latin typeface="Arial Black" panose="020B0A04020102020204" pitchFamily="34" charset="0"/>
                </a:rPr>
                <a:t>MC</a:t>
              </a:r>
            </a:p>
          </p:txBody>
        </p:sp>
        <p:sp>
          <p:nvSpPr>
            <p:cNvPr id="9" name="Cuadro de texto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3128693" y="3742252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MODELO CALIDAD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499" y="2034620"/>
            <a:ext cx="4911633" cy="821011"/>
          </a:xfrm>
        </p:spPr>
        <p:txBody>
          <a:bodyPr rtlCol="0"/>
          <a:lstStyle/>
          <a:p>
            <a:pPr rtl="0"/>
            <a:r>
              <a:rPr lang="es-MX" dirty="0"/>
              <a:t>NUESTRO EQUIPO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656" y="3127264"/>
            <a:ext cx="5707532" cy="3016469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Calibri" panose="020F0502020204030204" pitchFamily="34" charset="0"/>
              <a:buChar char="•"/>
            </a:pPr>
            <a:r>
              <a:rPr lang="es-MX" b="1" dirty="0"/>
              <a:t>DAVID KENSHIN VEGA ORTIZ</a:t>
            </a:r>
          </a:p>
          <a:p>
            <a:pPr marL="342900" indent="-342900" algn="just" rtl="0">
              <a:buFont typeface="Calibri" panose="020F0502020204030204" pitchFamily="34" charset="0"/>
              <a:buChar char="•"/>
            </a:pPr>
            <a:r>
              <a:rPr lang="es-MX" b="1" dirty="0"/>
              <a:t>MIGUEL ALFONZO CHAVEZ RAMOS</a:t>
            </a:r>
          </a:p>
          <a:p>
            <a:pPr marL="342900" indent="-342900" algn="just" rtl="0">
              <a:buFont typeface="Calibri" panose="020F0502020204030204" pitchFamily="34" charset="0"/>
              <a:buChar char="•"/>
            </a:pPr>
            <a:r>
              <a:rPr lang="es-MX" b="1" dirty="0"/>
              <a:t>LEYDY JANET SOTO OBREGON</a:t>
            </a:r>
          </a:p>
          <a:p>
            <a:pPr marL="342900" indent="-342900" algn="just" rtl="0">
              <a:buFont typeface="Calibri" panose="020F0502020204030204" pitchFamily="34" charset="0"/>
              <a:buChar char="•"/>
            </a:pPr>
            <a:r>
              <a:rPr lang="es-MX" b="1" dirty="0"/>
              <a:t>WALTER VASQUEZ CCACCASTO</a:t>
            </a:r>
          </a:p>
          <a:p>
            <a:pPr marL="342900" indent="-342900" algn="just" rtl="0">
              <a:buFont typeface="Calibri" panose="020F0502020204030204" pitchFamily="34" charset="0"/>
              <a:buChar char="•"/>
            </a:pPr>
            <a:r>
              <a:rPr lang="es-MX" b="1" dirty="0"/>
              <a:t>RONALD AUGUSTO VALDIVIA ORTIZ DE ZEVALLOS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5538-4FD0-89F9-DADD-44448947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05C5D-CDF7-55DD-3963-E945E4526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51075" y="2151935"/>
            <a:ext cx="6350000" cy="438697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proyecto de prueba dinámica ha sido fundamental para evaluar la funcionalidad y rendimiento del software bajo prueba.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Se aplica una variedad de técnicas dinámicas, como pruebas de unidad, integración, sistemas y de aceptación, para poder identificar defectos y validar el comportamiento del software en diferentes niveles.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Es un componente crucial del proceso de aseguramiento de la calidad de software proporcionando una evaluación exhaustiva de su funcionalidad y rendimiento.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6D7E524-E900-7A24-E2B6-61AF1D0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937" y="751859"/>
            <a:ext cx="4893733" cy="1215566"/>
          </a:xfrm>
        </p:spPr>
        <p:txBody>
          <a:bodyPr>
            <a:normAutofit/>
          </a:bodyPr>
          <a:lstStyle/>
          <a:p>
            <a:r>
              <a:rPr lang="es-MX" sz="5000" dirty="0"/>
              <a:t>CONCLUSIONES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7A178-C6BC-F263-E5C0-30B52E785A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20</a:t>
            </a:fld>
            <a:endParaRPr lang="es-MX" noProof="0" dirty="0"/>
          </a:p>
        </p:txBody>
      </p:sp>
      <p:pic>
        <p:nvPicPr>
          <p:cNvPr id="12290" name="Picture 2" descr="Conclusión - Iconos gratis de tecnología">
            <a:extLst>
              <a:ext uri="{FF2B5EF4-FFF2-40B4-BE49-F238E27FC236}">
                <a16:creationId xmlns:a16="http://schemas.microsoft.com/office/drawing/2014/main" id="{0958A6D5-0BCB-F24E-161B-284188F6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6" y="1846806"/>
            <a:ext cx="4023937" cy="4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5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5B24D04-113A-3856-3888-53C36872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60" y="2458980"/>
            <a:ext cx="5919940" cy="2958275"/>
          </a:xfrm>
        </p:spPr>
        <p:txBody>
          <a:bodyPr/>
          <a:lstStyle/>
          <a:p>
            <a:pPr algn="just"/>
            <a:r>
              <a:rPr lang="es-MX" dirty="0"/>
              <a:t>Las pruebas estáticas son métodos de evaluación de software que realiza sin ejecutar el programa.</a:t>
            </a:r>
          </a:p>
          <a:p>
            <a:pPr algn="just"/>
            <a:r>
              <a:rPr lang="es-MX" dirty="0"/>
              <a:t>Implican el análisis del software sin ejecutarlo, incluyendo la revisión manual del codigo fuente, la inspección de documentos de diseño, búsqueda de error de sintaxis, </a:t>
            </a: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758D30-9931-9A44-060F-2FAA61F7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8" y="457200"/>
            <a:ext cx="3818680" cy="1542275"/>
          </a:xfrm>
        </p:spPr>
        <p:txBody>
          <a:bodyPr>
            <a:normAutofit/>
          </a:bodyPr>
          <a:lstStyle/>
          <a:p>
            <a:r>
              <a:rPr lang="es-MX" dirty="0"/>
              <a:t>PRUEBAS ESTATICAS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785EB-C992-C8E8-2866-DEDAD243D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21</a:t>
            </a:fld>
            <a:endParaRPr lang="es-MX" noProof="0" dirty="0"/>
          </a:p>
        </p:txBody>
      </p:sp>
      <p:pic>
        <p:nvPicPr>
          <p:cNvPr id="19460" name="Picture 4" descr="Qué es el análisis estático de código y la deuda técnica?">
            <a:extLst>
              <a:ext uri="{FF2B5EF4-FFF2-40B4-BE49-F238E27FC236}">
                <a16:creationId xmlns:a16="http://schemas.microsoft.com/office/drawing/2014/main" id="{493FE229-E7FA-AD3A-E967-19BEF35E9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13467" r="12171" b="12410"/>
          <a:stretch/>
        </p:blipFill>
        <p:spPr bwMode="auto">
          <a:xfrm>
            <a:off x="6753726" y="1712711"/>
            <a:ext cx="4844714" cy="34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0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AC36-9241-B8DF-1342-E4EA7966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62" y="951100"/>
            <a:ext cx="4911633" cy="1789855"/>
          </a:xfrm>
        </p:spPr>
        <p:txBody>
          <a:bodyPr/>
          <a:lstStyle/>
          <a:p>
            <a:pPr algn="r"/>
            <a:r>
              <a:rPr lang="es-MX" dirty="0"/>
              <a:t>VENTAJAS DE USO DE PRUEBAS ESTATICAS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259C1-E665-3F69-FEC3-7EBD6D5E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9658" y="3046088"/>
            <a:ext cx="7443537" cy="35383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IDENTIFICACION TEMPRANA DE PROBLEMAS : detecta errores en una etapa temprana del ciclo de desarrollo, facilitando y reduciendo el costo de la corrección.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MEJORA DE CALIDAD DEL CODIGO : Ayuda a mejorar la calidad del codigo al encontrar y corregir problemas de diseño, sintaxis y lógica.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AUMENTO DE PRODUCTIVIDAD : facilita la colaboración entre miembros del equipo de desarrollo y promoviendo buenas practicas de codificación.</a:t>
            </a:r>
          </a:p>
        </p:txBody>
      </p:sp>
      <p:pic>
        <p:nvPicPr>
          <p:cNvPr id="5" name="Picture 4" descr="Ventaja - Iconos gratis de márketing">
            <a:extLst>
              <a:ext uri="{FF2B5EF4-FFF2-40B4-BE49-F238E27FC236}">
                <a16:creationId xmlns:a16="http://schemas.microsoft.com/office/drawing/2014/main" id="{E6588642-B2AC-03BE-B7E6-2894F9CD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4" y="1940113"/>
            <a:ext cx="4043591" cy="40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6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6A1657-3453-9E52-2549-208FEEC2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252" y="951100"/>
            <a:ext cx="4286943" cy="1789855"/>
          </a:xfrm>
        </p:spPr>
        <p:txBody>
          <a:bodyPr/>
          <a:lstStyle/>
          <a:p>
            <a:pPr algn="r"/>
            <a:r>
              <a:rPr lang="es-MX" dirty="0"/>
              <a:t>DESVENTAJAS DE USO DE PRUEBAS ESTATICAS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459D0F8-5077-7A39-CB1F-58778A54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9658" y="3046088"/>
            <a:ext cx="7443537" cy="35383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NO GARANTIZAR LA AUSENCIA DE ERRORES : no garantiza la eliminación completa de errores que se encuentra en el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REQUIERE TIEMPO Y ESFUERZO : lleva tiempo y esfuerzo realizar pruebas estáticas exhaustivas, especialmente en proyectos grandes y complejos.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PUEDE PASAR POR ALTO ERRORES SUTILES : la mayoría de errores son difíciles de detectar mediante análisis estático y pasa desapercibido hasta realizar pruebas dinámicas.</a:t>
            </a:r>
          </a:p>
        </p:txBody>
      </p:sp>
      <p:pic>
        <p:nvPicPr>
          <p:cNvPr id="6" name="Picture 2" descr="Desventaja - Iconos gratis de márketing">
            <a:extLst>
              <a:ext uri="{FF2B5EF4-FFF2-40B4-BE49-F238E27FC236}">
                <a16:creationId xmlns:a16="http://schemas.microsoft.com/office/drawing/2014/main" id="{07A92A73-9D36-4638-C486-CE5D5C7F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2" y="2021305"/>
            <a:ext cx="3974839" cy="39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9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7D0AF-7084-9364-313F-A8A23BF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56" y="2605555"/>
            <a:ext cx="8251023" cy="41694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ANALIZADORES DE CODIGO</a:t>
            </a:r>
          </a:p>
          <a:p>
            <a:pPr lvl="1" algn="just"/>
            <a:r>
              <a:rPr lang="es-MX" dirty="0"/>
              <a:t>Herramienta automatizada que examina el codigo fuente para verificar errores, vulnerabilidades, etc.</a:t>
            </a:r>
          </a:p>
          <a:p>
            <a:pPr algn="just"/>
            <a:r>
              <a:rPr lang="es-MX" dirty="0"/>
              <a:t>REVISION DE CODIGO MANUAL</a:t>
            </a:r>
          </a:p>
          <a:p>
            <a:pPr lvl="1" algn="just"/>
            <a:r>
              <a:rPr lang="es-MX" dirty="0"/>
              <a:t>Proceso de desarrollo que revisa y discuten el codigo fuente en busca de errores y mejoras potenciales.</a:t>
            </a:r>
          </a:p>
          <a:p>
            <a:pPr algn="just"/>
            <a:r>
              <a:rPr lang="es-MX" dirty="0"/>
              <a:t>HERRAMIENTAS DE ANALISIS DE DOCUMENTO</a:t>
            </a:r>
          </a:p>
          <a:p>
            <a:pPr lvl="1" algn="just"/>
            <a:r>
              <a:rPr lang="es-MX" dirty="0"/>
              <a:t>Examinan la documentacion del proyecto, como especificaciones de requisitos, casos de uso y diagrama de diseño, en busca de errores y discrepancia.</a:t>
            </a:r>
          </a:p>
          <a:p>
            <a:pPr algn="just"/>
            <a:r>
              <a:rPr lang="es-MX" dirty="0"/>
              <a:t>HERRAMIENTAS DE VERIFICACION ESTANDARES CODIFICACION</a:t>
            </a:r>
          </a:p>
          <a:p>
            <a:pPr lvl="1" algn="just"/>
            <a:r>
              <a:rPr lang="es-MX" dirty="0"/>
              <a:t>Verifican si el codigo cumple con los estándares de codificación especifico proporcionando sugerencias para la mejora de calidad y legibilidad.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418F81-ED09-DCD9-4C5D-398950E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1924"/>
            <a:ext cx="5083359" cy="1215566"/>
          </a:xfrm>
        </p:spPr>
        <p:txBody>
          <a:bodyPr>
            <a:normAutofit fontScale="90000"/>
          </a:bodyPr>
          <a:lstStyle/>
          <a:p>
            <a:r>
              <a:rPr lang="es-MX" dirty="0"/>
              <a:t>HERRAMIENTAS EN PRUEBA ESTATICA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10E05-9CBC-A3C3-E54A-A65408A12D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24</a:t>
            </a:fld>
            <a:endParaRPr lang="es-MX" noProof="0" dirty="0"/>
          </a:p>
        </p:txBody>
      </p:sp>
      <p:pic>
        <p:nvPicPr>
          <p:cNvPr id="8" name="Picture 2" descr="Sistema de gestión de contenidos - Iconos gratis de computadora">
            <a:extLst>
              <a:ext uri="{FF2B5EF4-FFF2-40B4-BE49-F238E27FC236}">
                <a16:creationId xmlns:a16="http://schemas.microsoft.com/office/drawing/2014/main" id="{FD2C1D5F-A2BA-C941-1A87-FE9E0A47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98" y="2261937"/>
            <a:ext cx="2972510" cy="29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9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D6866-2826-A70C-A2D8-654FB770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1DDE8-45B2-346F-FDAA-88061E253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34498"/>
            <a:ext cx="6978316" cy="452350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proyecto de pruebas estáticas es una parte integral del proceso de aseguramiento de la calidad del software, proporcionando una evaluación exhaustiva y detallada del codigo fuente.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Nos permiten mejorar la legibilidad, mantenimiento y estabilidad del codigo, al tiempo que promueve mejoras practicas de desarrollo en todo el equipo de desarrollo del software.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E22B465-2453-8CD6-CA98-51665364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937" y="751859"/>
            <a:ext cx="4893733" cy="1215566"/>
          </a:xfrm>
        </p:spPr>
        <p:txBody>
          <a:bodyPr>
            <a:normAutofit/>
          </a:bodyPr>
          <a:lstStyle/>
          <a:p>
            <a:r>
              <a:rPr lang="es-MX" sz="5000" dirty="0"/>
              <a:t>CONCLUSIONES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55484-9545-4C8D-68DA-518550D39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25</a:t>
            </a:fld>
            <a:endParaRPr lang="es-MX" noProof="0" dirty="0"/>
          </a:p>
        </p:txBody>
      </p:sp>
      <p:pic>
        <p:nvPicPr>
          <p:cNvPr id="12290" name="Picture 2" descr="Conclusión - Iconos gratis de tecnología">
            <a:extLst>
              <a:ext uri="{FF2B5EF4-FFF2-40B4-BE49-F238E27FC236}">
                <a16:creationId xmlns:a16="http://schemas.microsoft.com/office/drawing/2014/main" id="{D3B9AEB8-3CF5-5672-993A-323FAC7E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6" y="1846806"/>
            <a:ext cx="4023937" cy="4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FC365F7-CD60-5E9C-B85D-B5DC7372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99" y="2242738"/>
            <a:ext cx="5764863" cy="4478737"/>
          </a:xfrm>
        </p:spPr>
        <p:txBody>
          <a:bodyPr>
            <a:noAutofit/>
          </a:bodyPr>
          <a:lstStyle/>
          <a:p>
            <a:pPr algn="just"/>
            <a:r>
              <a:rPr lang="es-MX" sz="2200" dirty="0"/>
              <a:t>Las pruebas de caja gris, tambien conocidas como pruebas de caja semitransparente, son un tipo de pruebas de software que combina elementos de pruebas de caja blanca y negra.</a:t>
            </a:r>
          </a:p>
          <a:p>
            <a:pPr algn="just"/>
            <a:r>
              <a:rPr lang="es-MX" sz="2200" dirty="0"/>
              <a:t>En estas pruebas, el tester tiene acceso parcial al codigo fuente del software y usa el conocimiento para diseñas casos de prueba mas efectivo.</a:t>
            </a:r>
          </a:p>
          <a:p>
            <a:pPr algn="just"/>
            <a:r>
              <a:rPr lang="es-MX" sz="2200" dirty="0"/>
              <a:t>Son una tecnica de prueba que combina el conocimiento parcial del sistema con la especificación externa del software para diseñar casos de pruebas</a:t>
            </a:r>
          </a:p>
          <a:p>
            <a:pPr algn="just"/>
            <a:endParaRPr lang="es-MX" sz="2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31F172-6FD8-FAAB-998E-509BDEE7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99" y="426720"/>
            <a:ext cx="3921952" cy="1501635"/>
          </a:xfrm>
        </p:spPr>
        <p:txBody>
          <a:bodyPr>
            <a:normAutofit/>
          </a:bodyPr>
          <a:lstStyle/>
          <a:p>
            <a:r>
              <a:rPr lang="es-MX" dirty="0"/>
              <a:t>PRUEBAS  CAJAS GRIS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30583A-CB9B-1D2B-C393-0B88B62CFB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26</a:t>
            </a:fld>
            <a:endParaRPr lang="es-MX" noProof="0" dirty="0"/>
          </a:p>
        </p:txBody>
      </p:sp>
      <p:pic>
        <p:nvPicPr>
          <p:cNvPr id="5122" name="Picture 2" descr="Qué Son Las Pruebas De Penetración De Caja Negra, Caja">
            <a:extLst>
              <a:ext uri="{FF2B5EF4-FFF2-40B4-BE49-F238E27FC236}">
                <a16:creationId xmlns:a16="http://schemas.microsoft.com/office/drawing/2014/main" id="{024A7F9B-2CFE-3F84-11E8-61EA51D9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5" y="2724151"/>
            <a:ext cx="5715096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9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27E9E-F22C-D1DB-D40A-7B0021C7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7" y="2393774"/>
            <a:ext cx="6479022" cy="426926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PRUEBA MATRIZ</a:t>
            </a:r>
          </a:p>
          <a:p>
            <a:pPr lvl="1" algn="just"/>
            <a:r>
              <a:rPr lang="es-MX" dirty="0"/>
              <a:t>Se centran en distintas variables dentro de un programa, enumerándola y evaluando los riesgos que plantean y probando que se usa de manera correcta.</a:t>
            </a:r>
          </a:p>
          <a:p>
            <a:pPr algn="just"/>
            <a:r>
              <a:rPr lang="es-MX" dirty="0"/>
              <a:t>PRUEBAS DE REGRESION</a:t>
            </a:r>
          </a:p>
          <a:p>
            <a:pPr lvl="1" algn="just"/>
            <a:r>
              <a:rPr lang="es-MX" dirty="0"/>
              <a:t>El codigo puede modificarse para añadir funcionalidad y solucionar problemas de seguridad.</a:t>
            </a:r>
          </a:p>
          <a:p>
            <a:pPr algn="just"/>
            <a:r>
              <a:rPr lang="es-MX" dirty="0"/>
              <a:t>PRUEBA DE PATRONES</a:t>
            </a:r>
          </a:p>
          <a:p>
            <a:pPr lvl="1" algn="just"/>
            <a:r>
              <a:rPr lang="es-MX" dirty="0"/>
              <a:t>Analizan el pasado de una aplicación para identificar tendencias que ha causado defectos en el pasado y que pueda causar en el futuro.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D988E0C-F09E-1C4A-4E13-C60C09F1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2001"/>
            <a:ext cx="4277689" cy="1215566"/>
          </a:xfrm>
        </p:spPr>
        <p:txBody>
          <a:bodyPr>
            <a:normAutofit fontScale="90000"/>
          </a:bodyPr>
          <a:lstStyle/>
          <a:p>
            <a:r>
              <a:rPr lang="es-MX" dirty="0"/>
              <a:t>TECNICAS DE PRUEBA DE CAJA GRIS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D0DA-42C1-8E7D-CD86-6ECC5F18AA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MX" noProof="0"/>
              <a:t>Agregar un pie de página</a:t>
            </a:r>
            <a:endParaRPr lang="es-MX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D117D-9F50-7EE6-56F1-82C3DD13F7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27</a:t>
            </a:fld>
            <a:endParaRPr lang="es-MX" noProof="0" dirty="0"/>
          </a:p>
        </p:txBody>
      </p:sp>
      <p:pic>
        <p:nvPicPr>
          <p:cNvPr id="7178" name="Picture 10" descr="PruébaT">
            <a:extLst>
              <a:ext uri="{FF2B5EF4-FFF2-40B4-BE49-F238E27FC236}">
                <a16:creationId xmlns:a16="http://schemas.microsoft.com/office/drawing/2014/main" id="{2B7B655E-B19D-A2D0-D0EA-8179A1D2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72" y="1890854"/>
            <a:ext cx="4932418" cy="35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9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F34453-D18C-96A8-7905-25FB807D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509"/>
            <a:ext cx="4792133" cy="1215566"/>
          </a:xfrm>
        </p:spPr>
        <p:txBody>
          <a:bodyPr/>
          <a:lstStyle/>
          <a:p>
            <a:r>
              <a:rPr lang="es-MX" dirty="0"/>
              <a:t>ANALISIS ESTATICO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AEBF64-903B-EFB5-865E-0ABB092AA4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28</a:t>
            </a:fld>
            <a:endParaRPr lang="es-MX" noProof="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CC8DFB0-9FFB-5CC7-DA29-B5B389EB3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893902"/>
              </p:ext>
            </p:extLst>
          </p:nvPr>
        </p:nvGraphicFramePr>
        <p:xfrm>
          <a:off x="-435428" y="1997075"/>
          <a:ext cx="9144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 descr="Metodología - Iconos gratis de negocio">
            <a:extLst>
              <a:ext uri="{FF2B5EF4-FFF2-40B4-BE49-F238E27FC236}">
                <a16:creationId xmlns:a16="http://schemas.microsoft.com/office/drawing/2014/main" id="{BD542BE9-0BB9-A7EF-868E-18F20A36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06" y="2115608"/>
            <a:ext cx="3624792" cy="36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9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E24BD17-4A00-9D07-006B-A05018EC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1642"/>
            <a:ext cx="4300930" cy="1215566"/>
          </a:xfrm>
        </p:spPr>
        <p:txBody>
          <a:bodyPr>
            <a:noAutofit/>
          </a:bodyPr>
          <a:lstStyle/>
          <a:p>
            <a:r>
              <a:rPr lang="es-MX" sz="5000" dirty="0"/>
              <a:t>METODOS</a:t>
            </a:r>
            <a:br>
              <a:rPr lang="es-MX" sz="5000" dirty="0"/>
            </a:br>
            <a:r>
              <a:rPr lang="es-MX" sz="5000" dirty="0"/>
              <a:t>ADICIONALES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993CA-4328-F785-A389-07A4E9FAA2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29</a:t>
            </a:fld>
            <a:endParaRPr lang="es-MX" noProof="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36D101B-B709-599C-92DE-DBD8CB513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414796"/>
              </p:ext>
            </p:extLst>
          </p:nvPr>
        </p:nvGraphicFramePr>
        <p:xfrm>
          <a:off x="389330" y="16594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8" name="Picture 2" descr="Metodología - Iconos gratis de profesiones y trabajos">
            <a:extLst>
              <a:ext uri="{FF2B5EF4-FFF2-40B4-BE49-F238E27FC236}">
                <a16:creationId xmlns:a16="http://schemas.microsoft.com/office/drawing/2014/main" id="{3CB54490-CD2B-303B-4FE2-9361165E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35" y="1459425"/>
            <a:ext cx="3672417" cy="36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9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8" y="466078"/>
            <a:ext cx="5056623" cy="152452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PRUEBAS EXPLORATORIA</a:t>
            </a:r>
            <a:endParaRPr lang="es-MX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9035"/>
            <a:ext cx="6400800" cy="3577330"/>
          </a:xfrm>
        </p:spPr>
        <p:txBody>
          <a:bodyPr rtlCol="0">
            <a:noAutofit/>
          </a:bodyPr>
          <a:lstStyle/>
          <a:p>
            <a:pPr lvl="0" algn="just" rtl="0"/>
            <a:r>
              <a:rPr lang="es-MX" sz="2000" dirty="0"/>
              <a:t>Son enfoques de pruebas de software el cual el testers, en lugar de seguir un plan de prueba, se basa en su experiencia y conocimiento del sistema para explorar el software de manera dinámica e improvisada.</a:t>
            </a:r>
          </a:p>
          <a:p>
            <a:pPr lvl="0" algn="just" rtl="0"/>
            <a:endParaRPr lang="es-MX" sz="2000" dirty="0"/>
          </a:p>
          <a:p>
            <a:pPr lvl="0" algn="just" rtl="0"/>
            <a:r>
              <a:rPr lang="es-MX" sz="2000" dirty="0"/>
              <a:t>Son altamente flexibles y adaptativas permitiendo a los testers responder rápidamente a las condiciones cambiantes y hallazgos inesperados en el proceso de prueba.</a:t>
            </a:r>
          </a:p>
          <a:p>
            <a:pPr lvl="0" algn="just" rtl="0"/>
            <a:endParaRPr lang="es-MX" sz="2000" dirty="0"/>
          </a:p>
          <a:p>
            <a:pPr lvl="0" algn="just" rtl="0"/>
            <a:r>
              <a:rPr lang="es-MX" sz="2000" dirty="0"/>
              <a:t>Son una forma valiosa de complementar otros enfoques de prueba de software, proporcionando una manera flexible y adaptable de descubrir defectos y comprender mejor el comportamiento del software.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MX" smtClean="0"/>
              <a:pPr rtl="0"/>
              <a:t>3</a:t>
            </a:fld>
            <a:endParaRPr lang="es-MX" dirty="0"/>
          </a:p>
        </p:txBody>
      </p:sp>
      <p:pic>
        <p:nvPicPr>
          <p:cNvPr id="16392" name="Picture 8" descr="Quantitative Icons &amp; Symbols">
            <a:extLst>
              <a:ext uri="{FF2B5EF4-FFF2-40B4-BE49-F238E27FC236}">
                <a16:creationId xmlns:a16="http://schemas.microsoft.com/office/drawing/2014/main" id="{D776799B-6745-24F7-3333-9A5043BC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0" y="1805400"/>
            <a:ext cx="4060965" cy="40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7F36923-7695-F4DD-F7C0-847FD82F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9" y="2546610"/>
            <a:ext cx="5486667" cy="3728460"/>
          </a:xfrm>
        </p:spPr>
        <p:txBody>
          <a:bodyPr>
            <a:noAutofit/>
          </a:bodyPr>
          <a:lstStyle/>
          <a:p>
            <a:pPr algn="just"/>
            <a:r>
              <a:rPr lang="es-MX" sz="2200" dirty="0"/>
              <a:t>Permite diseñar casos de prueba mas efectivos al combinar aspectos de pruebas de caja blanca y caja negra.</a:t>
            </a:r>
          </a:p>
          <a:p>
            <a:pPr algn="just"/>
            <a:r>
              <a:rPr lang="es-MX" sz="2200" dirty="0"/>
              <a:t>Puede revelar defectos que no son detectados por otros métodos de prueba.</a:t>
            </a:r>
          </a:p>
          <a:p>
            <a:pPr algn="just"/>
            <a:r>
              <a:rPr lang="es-MX" sz="2200" dirty="0"/>
              <a:t>Proporciona un mayor grado de cobertura de pruebas al examinar tanto la lógica interna como la interfaz externa del software.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AD2F66-42FD-B4B1-77E8-E412A9AF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0" y="501650"/>
            <a:ext cx="4726422" cy="1654491"/>
          </a:xfrm>
        </p:spPr>
        <p:txBody>
          <a:bodyPr>
            <a:normAutofit/>
          </a:bodyPr>
          <a:lstStyle/>
          <a:p>
            <a:r>
              <a:rPr lang="es-MX" dirty="0"/>
              <a:t>VENTAJAS DE PRUEBA CAJA GRIS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B86D99-88B5-0465-878A-464D71027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es-MX" noProof="0"/>
              <a:t>Agregar un pie de página</a:t>
            </a:r>
            <a:endParaRPr lang="es-MX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06EA3-1068-E462-6B1F-5C6CCC82C2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30</a:t>
            </a:fld>
            <a:endParaRPr lang="es-MX" noProof="0" dirty="0"/>
          </a:p>
        </p:txBody>
      </p:sp>
      <p:pic>
        <p:nvPicPr>
          <p:cNvPr id="3" name="Picture 4" descr="Ventaja - Iconos gratis de márketing">
            <a:extLst>
              <a:ext uri="{FF2B5EF4-FFF2-40B4-BE49-F238E27FC236}">
                <a16:creationId xmlns:a16="http://schemas.microsoft.com/office/drawing/2014/main" id="{C9841849-96A7-C5F1-120E-C6EAF04C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6" y="1750926"/>
            <a:ext cx="4227843" cy="422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401C-5281-DAEB-F1AA-0A1AB93B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23444B5-2FA6-0FFF-81C4-73EB9F27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36219"/>
            <a:ext cx="5780315" cy="4118033"/>
          </a:xfrm>
        </p:spPr>
        <p:txBody>
          <a:bodyPr>
            <a:noAutofit/>
          </a:bodyPr>
          <a:lstStyle/>
          <a:p>
            <a:pPr algn="just"/>
            <a:r>
              <a:rPr lang="es-MX" sz="2000" dirty="0"/>
              <a:t>La efectividad de la prueba de caja gris depende en gran medida del conocimiento del codigo fuente por parte del teaster.</a:t>
            </a:r>
          </a:p>
          <a:p>
            <a:pPr algn="just"/>
            <a:r>
              <a:rPr lang="es-MX" sz="2000" dirty="0"/>
              <a:t>Al tener que considerar tanto la lógica interna del codigo como el comportamiento externo, las pruebas de caja gris pueden ser mas complejas y requerir mas esfuerzo en comparación con las pruebas de caja negra.</a:t>
            </a:r>
          </a:p>
          <a:p>
            <a:pPr algn="just"/>
            <a:r>
              <a:rPr lang="es-MX" sz="2000" dirty="0"/>
              <a:t>El conocimiento del codigo fuente puede llevar a sesgos por parte del teaster, el cual podria influir el diseño de casos de pruebas y la interpretación de resultados de prueba.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FE672DE-B455-4DA0-E0F1-15D1FCC1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74"/>
            <a:ext cx="4705910" cy="1654491"/>
          </a:xfrm>
        </p:spPr>
        <p:txBody>
          <a:bodyPr>
            <a:normAutofit/>
          </a:bodyPr>
          <a:lstStyle/>
          <a:p>
            <a:r>
              <a:rPr lang="es-MX" dirty="0"/>
              <a:t>DESVENTAJAS DE PRUEBA CAJA GRIS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6322A-DF64-9C99-1842-5B9A7956D0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31</a:t>
            </a:fld>
            <a:endParaRPr lang="es-MX" noProof="0" dirty="0"/>
          </a:p>
        </p:txBody>
      </p:sp>
      <p:pic>
        <p:nvPicPr>
          <p:cNvPr id="4098" name="Picture 2" descr="Desventaja - Iconos gratis de márketing">
            <a:extLst>
              <a:ext uri="{FF2B5EF4-FFF2-40B4-BE49-F238E27FC236}">
                <a16:creationId xmlns:a16="http://schemas.microsoft.com/office/drawing/2014/main" id="{E3C940B5-A1CB-47D2-AA6D-32A75913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02" y="2011342"/>
            <a:ext cx="4118033" cy="411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8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F285401-A3C5-BA3B-07FF-39E1A42B1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32</a:t>
            </a:fld>
            <a:endParaRPr lang="es-MX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0FA78A-8C61-5D04-78A6-1CF1EC70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2" y="134154"/>
            <a:ext cx="6928210" cy="841898"/>
          </a:xfrm>
        </p:spPr>
        <p:txBody>
          <a:bodyPr>
            <a:normAutofit/>
          </a:bodyPr>
          <a:lstStyle/>
          <a:p>
            <a:r>
              <a:rPr lang="es-MX" dirty="0"/>
              <a:t>PROCESO DE USO CAJA GRIS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9B227D1B-9C58-2D70-C929-FEC359F2A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857232"/>
              </p:ext>
            </p:extLst>
          </p:nvPr>
        </p:nvGraphicFramePr>
        <p:xfrm>
          <a:off x="735634" y="1302808"/>
          <a:ext cx="96596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898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4C906-CDB5-D85E-0284-F183A39A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7" y="1934270"/>
            <a:ext cx="7040880" cy="4604642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JUNIT : Es un marco de pruebas unitarias para el lenguaje de programacion JAVA, permite escribir y ejecutar pruebas unitarias para verificar el comportamiento de métodos y clases en JAVA.</a:t>
            </a:r>
          </a:p>
          <a:p>
            <a:pPr algn="just"/>
            <a:r>
              <a:rPr lang="es-MX" sz="2000" dirty="0"/>
              <a:t>MOCHIKO : Es una biblioteca de JAVA que permite crear objetivos simulados en pruebas unitarias, se usan para simular el comportamiento de objetos dependientes.</a:t>
            </a:r>
          </a:p>
          <a:p>
            <a:pPr algn="just"/>
            <a:r>
              <a:rPr lang="es-MX" sz="2000" dirty="0"/>
              <a:t>EDEMMA : Es una herramienta de cobertura de codigo para JAVA que se puede integrar con ECLIPSE, proporcionando métricas de cobertura de codigo incluyendo líneas, ramas y métodos por pruebas unitarias.</a:t>
            </a:r>
          </a:p>
          <a:p>
            <a:pPr algn="just"/>
            <a:r>
              <a:rPr lang="es-MX" sz="2000" dirty="0"/>
              <a:t>FINDBUGS : Es una herramienta estática de análisis para JAVA que identifica posibles errores y problemas de rendimiento en el codigo fuente, ayudando a mejorar la calidad de codigo y a detectar posibles vulnerabilidades de seguridad.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798D30-9A87-88D5-5A03-7B4123F1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" y="896389"/>
            <a:ext cx="4425633" cy="788296"/>
          </a:xfrm>
        </p:spPr>
        <p:txBody>
          <a:bodyPr>
            <a:normAutofit/>
          </a:bodyPr>
          <a:lstStyle/>
          <a:p>
            <a:r>
              <a:rPr lang="es-MX" dirty="0"/>
              <a:t>HERRAMIENTAS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2FE8D-BB66-3AE1-609D-2DCA6BC3FE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33</a:t>
            </a:fld>
            <a:endParaRPr lang="es-MX" noProof="0" dirty="0"/>
          </a:p>
        </p:txBody>
      </p:sp>
      <p:pic>
        <p:nvPicPr>
          <p:cNvPr id="13314" name="Picture 2" descr="Sistema de gestión de contenidos - Iconos gratis de computadora">
            <a:extLst>
              <a:ext uri="{FF2B5EF4-FFF2-40B4-BE49-F238E27FC236}">
                <a16:creationId xmlns:a16="http://schemas.microsoft.com/office/drawing/2014/main" id="{A91E22BB-0AB0-FC0D-A474-029B6461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06" y="1498418"/>
            <a:ext cx="4233334" cy="42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AE07151-8BF9-B71B-3693-890730A8B0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991" y="874090"/>
            <a:ext cx="10420910" cy="900210"/>
          </a:xfrm>
        </p:spPr>
        <p:txBody>
          <a:bodyPr/>
          <a:lstStyle/>
          <a:p>
            <a:pPr algn="just"/>
            <a:r>
              <a:rPr lang="es-MX" dirty="0"/>
              <a:t>Este cuadro comparativo ayuda a comprender las diferencias entre las pruebas de caja gris, blanca y negra, destacando sus respectivas fortalezas y debilidades.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D1A10-EFC6-C383-3635-2CED5EAC29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34</a:t>
            </a:fld>
            <a:endParaRPr lang="es-MX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8103253-CDF0-081F-642D-676BD26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1" y="-25212"/>
            <a:ext cx="6006009" cy="792980"/>
          </a:xfrm>
        </p:spPr>
        <p:txBody>
          <a:bodyPr/>
          <a:lstStyle/>
          <a:p>
            <a:r>
              <a:rPr lang="es-MX" dirty="0"/>
              <a:t>CUADRO COMPARATIVO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7448297B-85E1-7F33-1890-2027B2ADB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336802"/>
              </p:ext>
            </p:extLst>
          </p:nvPr>
        </p:nvGraphicFramePr>
        <p:xfrm>
          <a:off x="289940" y="1921510"/>
          <a:ext cx="10667619" cy="467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037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D7A4-E2E9-515D-2D3E-8AF9936C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025" y="758660"/>
            <a:ext cx="3973975" cy="2317831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OBJETIVOS DEL USO DE PRUEBAS DE CAJA GRIS</a:t>
            </a:r>
            <a:br>
              <a:rPr lang="es-MX" dirty="0"/>
            </a:br>
            <a:endParaRPr lang="es-MX" dirty="0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CA4D399-CD2C-B20C-55D9-0D342C955AFC}"/>
              </a:ext>
            </a:extLst>
          </p:cNvPr>
          <p:cNvSpPr txBox="1">
            <a:spLocks/>
          </p:cNvSpPr>
          <p:nvPr/>
        </p:nvSpPr>
        <p:spPr>
          <a:xfrm>
            <a:off x="4861560" y="2876382"/>
            <a:ext cx="7040880" cy="37225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objetivo principal de las pruebas de caja gris es identificar defectos en el software al revelar las condiciones limites, errores de lógica o fallos de diseño que pueden no ser evidentes mediante pruebas de caja negra únicamente.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Identificar flujos de datos y rutas de ejecución critica para evitar evidencias mediante la prueba de caja negra.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11268" name="Picture 4" descr="Objetivo - Iconos gratis de negocios y finanzas">
            <a:extLst>
              <a:ext uri="{FF2B5EF4-FFF2-40B4-BE49-F238E27FC236}">
                <a16:creationId xmlns:a16="http://schemas.microsoft.com/office/drawing/2014/main" id="{8BC43DDB-06C3-9F9F-067A-7F1072EC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" y="1826476"/>
            <a:ext cx="3869267" cy="38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27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4BD92-3654-D764-4867-543A258B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34498"/>
            <a:ext cx="6350000" cy="353624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proyecto de prueba gris es una parte integral de proceso de aseguramiento de calidad de software, proporcionando una visión única y valiosa tanto de la implementación interna del sistema como de su funcionalidad externa.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Aparte de identificar defectos, las pruebas de caja gris nos permiten comprender mejor la arquitectura y el funcionamiento interno del software, lo que facilita la colaboración con el equipo de desarrollo y comunicación 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C99591-AA8C-1BCE-3C56-F178D287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937" y="751859"/>
            <a:ext cx="4893733" cy="1215566"/>
          </a:xfrm>
        </p:spPr>
        <p:txBody>
          <a:bodyPr>
            <a:normAutofit/>
          </a:bodyPr>
          <a:lstStyle/>
          <a:p>
            <a:r>
              <a:rPr lang="es-MX" sz="5000" dirty="0"/>
              <a:t>CONCLUSIONES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ACB40A-723A-3E39-2C9D-0F2C0242F1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36</a:t>
            </a:fld>
            <a:endParaRPr lang="es-MX" noProof="0" dirty="0"/>
          </a:p>
        </p:txBody>
      </p:sp>
      <p:pic>
        <p:nvPicPr>
          <p:cNvPr id="12290" name="Picture 2" descr="Conclusión - Iconos gratis de tecnología">
            <a:extLst>
              <a:ext uri="{FF2B5EF4-FFF2-40B4-BE49-F238E27FC236}">
                <a16:creationId xmlns:a16="http://schemas.microsoft.com/office/drawing/2014/main" id="{889DFF0C-3723-C25D-070C-9FA3DB7B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6" y="1846806"/>
            <a:ext cx="4023937" cy="4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7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liso de color oscuro en el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20" name="Grupo 19" descr="Texto agrupado de iniciales y nombre de la compañía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141522" y="2842556"/>
            <a:ext cx="1512273" cy="1140895"/>
            <a:chOff x="3141522" y="2889211"/>
            <a:chExt cx="1512273" cy="1140895"/>
          </a:xfrm>
        </p:grpSpPr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145049" y="2889211"/>
              <a:ext cx="15087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MC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141522" y="3722329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MX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MODELO CALIDAD</a:t>
              </a: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647" y="1539240"/>
            <a:ext cx="6671353" cy="1302406"/>
          </a:xfrm>
        </p:spPr>
        <p:txBody>
          <a:bodyPr rtlCol="0">
            <a:normAutofit/>
          </a:bodyPr>
          <a:lstStyle/>
          <a:p>
            <a:pPr rtl="0"/>
            <a:r>
              <a:rPr lang="es-MX" sz="6000" dirty="0"/>
              <a:t>Muchas </a:t>
            </a:r>
            <a:r>
              <a:rPr lang="es-MX" sz="6000" b="0" dirty="0"/>
              <a:t>gracias.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BE3180-BD2F-4076-D251-5F78BC066B19}"/>
              </a:ext>
            </a:extLst>
          </p:cNvPr>
          <p:cNvSpPr/>
          <p:nvPr/>
        </p:nvSpPr>
        <p:spPr>
          <a:xfrm>
            <a:off x="6282647" y="2999874"/>
            <a:ext cx="1401521" cy="25667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AA47BDF3-5095-163E-339C-E1472ABB01E8}"/>
              </a:ext>
            </a:extLst>
          </p:cNvPr>
          <p:cNvSpPr txBox="1">
            <a:spLocks/>
          </p:cNvSpPr>
          <p:nvPr/>
        </p:nvSpPr>
        <p:spPr>
          <a:xfrm>
            <a:off x="6253598" y="3154288"/>
            <a:ext cx="5232549" cy="241996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DAVID KENSHIN VEGA ORTIZ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LEYDY JANET SOTO OBREGON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MIGUEL ALFONZO CHAVEZ RAMOS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WALTER VASQUES CCACCASTO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RONALD AUGUSTO VALDIVIA ORTIZ DE ZEVALLOS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41F12-BEC2-5C46-517C-1D8AF1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362" y="1386840"/>
            <a:ext cx="4414638" cy="1171235"/>
          </a:xfrm>
        </p:spPr>
        <p:txBody>
          <a:bodyPr/>
          <a:lstStyle/>
          <a:p>
            <a:r>
              <a:rPr lang="es-MX" dirty="0"/>
              <a:t>VERIFICACION VS PRUEBAS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2376B4-752E-A9A0-57D5-2EDCAF1F8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128130"/>
              </p:ext>
            </p:extLst>
          </p:nvPr>
        </p:nvGraphicFramePr>
        <p:xfrm>
          <a:off x="2870200" y="2667000"/>
          <a:ext cx="9504680" cy="391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7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708E1-D27C-A176-488B-009D0809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3740"/>
            <a:ext cx="6781800" cy="441426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Flexibilidad y adaptabilidad : permiten a los testers adaptarse rápidamente a los cambios en el software y explorar áreas que podrían no haber sido consideradas en planes de prueba tradicional.</a:t>
            </a:r>
          </a:p>
          <a:p>
            <a:pPr algn="just"/>
            <a:r>
              <a:rPr lang="es-MX" dirty="0"/>
              <a:t>Detección temprana de defectos : permite a los testers explorar el software de manera libre y sin restricciones.</a:t>
            </a:r>
          </a:p>
          <a:p>
            <a:pPr algn="just"/>
            <a:r>
              <a:rPr lang="es-MX" dirty="0"/>
              <a:t>Mejora de cobertura de pruebas : ayuda a mejorar la cobertura de prueba al permitir que los testers identifiquen y prueben áreas criticas del software que podria no estar cubiertas por planes de pruebas tradicionales.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13DF6B2-3B32-A785-2A63-53F1B838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6081"/>
            <a:ext cx="5290302" cy="1215566"/>
          </a:xfrm>
        </p:spPr>
        <p:txBody>
          <a:bodyPr>
            <a:normAutofit fontScale="90000"/>
          </a:bodyPr>
          <a:lstStyle/>
          <a:p>
            <a:r>
              <a:rPr lang="es-MX" dirty="0"/>
              <a:t>VENTAJAS DE USO PRUEBA EXPLORATORIA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9BCA4-5D2F-4082-F5C0-320E509101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5</a:t>
            </a:fld>
            <a:endParaRPr lang="es-MX" noProof="0" dirty="0"/>
          </a:p>
        </p:txBody>
      </p:sp>
      <p:pic>
        <p:nvPicPr>
          <p:cNvPr id="2052" name="Picture 4" descr="Ventaja - Iconos gratis de márketing">
            <a:extLst>
              <a:ext uri="{FF2B5EF4-FFF2-40B4-BE49-F238E27FC236}">
                <a16:creationId xmlns:a16="http://schemas.microsoft.com/office/drawing/2014/main" id="{8C2797CA-752A-0742-1318-018B9059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1" y="2111647"/>
            <a:ext cx="3820230" cy="38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9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FC9A5-B28B-46A6-5555-89DD45C9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4862"/>
            <a:ext cx="7178040" cy="411929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Facil de documentacion estructurada : Carece de documentacion estructurada y detallada, dificulta la reproducción de errores específicos de pruebas en el futuro.</a:t>
            </a:r>
          </a:p>
          <a:p>
            <a:pPr algn="just"/>
            <a:r>
              <a:rPr lang="es-MX" dirty="0"/>
              <a:t>Dependencia de conocimiento del tester : Dependen de gran medida de conocimiento y experiencia del tester.</a:t>
            </a:r>
          </a:p>
          <a:p>
            <a:pPr algn="just"/>
            <a:r>
              <a:rPr lang="es-MX" dirty="0"/>
              <a:t>Falta de cobertura completa : Las pruebas exploratorias pueden pasar por alto en áreas criticas del sistema y no proporcionar una cobertura completa del software.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CF2A72E-32D5-6770-3283-058A9FF9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08" y="1146269"/>
            <a:ext cx="5351262" cy="1215566"/>
          </a:xfrm>
        </p:spPr>
        <p:txBody>
          <a:bodyPr>
            <a:normAutofit fontScale="90000"/>
          </a:bodyPr>
          <a:lstStyle/>
          <a:p>
            <a:r>
              <a:rPr lang="es-MX" dirty="0"/>
              <a:t>DESVENTAJAS DE USO PRUEBA EXPLORATORIA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D45BB5-1DC9-82D0-DD0F-E9BF0562A5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MX" noProof="0"/>
              <a:t>Agregar un pie de página</a:t>
            </a:r>
            <a:endParaRPr lang="es-MX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028F1-972C-D584-76B8-B7523A28C0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6</a:t>
            </a:fld>
            <a:endParaRPr lang="es-MX" noProof="0" dirty="0"/>
          </a:p>
        </p:txBody>
      </p:sp>
      <p:pic>
        <p:nvPicPr>
          <p:cNvPr id="3074" name="Picture 2" descr="Desventaja - Iconos gratis de márketing">
            <a:extLst>
              <a:ext uri="{FF2B5EF4-FFF2-40B4-BE49-F238E27FC236}">
                <a16:creationId xmlns:a16="http://schemas.microsoft.com/office/drawing/2014/main" id="{41570054-9BB7-7270-6243-1D5D680B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94" y="2211144"/>
            <a:ext cx="3688051" cy="36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5F925B-0D3D-1395-0209-1D4E5CD964E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7</a:t>
            </a:fld>
            <a:endParaRPr lang="es-MX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EE28DE-03E7-571B-27D2-DE10D168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3" y="885567"/>
            <a:ext cx="11246602" cy="854077"/>
          </a:xfrm>
        </p:spPr>
        <p:txBody>
          <a:bodyPr>
            <a:normAutofit fontScale="90000"/>
          </a:bodyPr>
          <a:lstStyle/>
          <a:p>
            <a:r>
              <a:rPr lang="es-MX" dirty="0"/>
              <a:t>PRUEBAS EXPLORATORIAS ORIENTADO</a:t>
            </a:r>
            <a:br>
              <a:rPr lang="es-MX" dirty="0"/>
            </a:br>
            <a:r>
              <a:rPr lang="es-MX" dirty="0"/>
              <a:t>AL NEGOCIO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CC0302A-38CF-C052-1370-A4BD97EC2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285873"/>
              </p:ext>
            </p:extLst>
          </p:nvPr>
        </p:nvGraphicFramePr>
        <p:xfrm>
          <a:off x="270482" y="1956464"/>
          <a:ext cx="11246602" cy="358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58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247F6-DFDF-23C6-3652-E82D1421E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MX" noProof="0"/>
              <a:t>Agregar un pie de página</a:t>
            </a:r>
            <a:endParaRPr lang="es-MX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EEF830-2787-F8C0-BFB4-427867D23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MX" noProof="0" smtClean="0"/>
              <a:t>8</a:t>
            </a:fld>
            <a:endParaRPr lang="es-MX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4EF769C-AADA-FAF2-FAC1-907EB536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3725"/>
            <a:ext cx="8330184" cy="1147968"/>
          </a:xfrm>
        </p:spPr>
        <p:txBody>
          <a:bodyPr/>
          <a:lstStyle/>
          <a:p>
            <a:r>
              <a:rPr lang="es-MX" dirty="0"/>
              <a:t>SESION DE PRUEBA EXPLORATORIA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32BE6BE-C388-6D30-56C8-B94FAA9D3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4433"/>
              </p:ext>
            </p:extLst>
          </p:nvPr>
        </p:nvGraphicFramePr>
        <p:xfrm>
          <a:off x="146304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67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978AE-C325-F121-AE47-91928CDD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427" y="905417"/>
            <a:ext cx="4853573" cy="1616252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GESTION DE PRUEBAS EXPLORATORIAS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77EA83-B013-42B7-BF94-8DA3EEFD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707" y="3078757"/>
            <a:ext cx="6729046" cy="318136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b="1" dirty="0"/>
              <a:t>DEFINIR Y UBICAR LA IDEA PRINCIPAL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Titulo en el centro de la hoja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Imagen que cause impacto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b="1" dirty="0"/>
              <a:t>ORGANIZAR LOS SUBTEMAS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Comienza a trazar a partir del titulo, en orden de relevancia y en sentido de las agujas de reloj, una serie de ramificaciones gruesas llamada subtema.</a:t>
            </a:r>
          </a:p>
        </p:txBody>
      </p:sp>
      <p:pic>
        <p:nvPicPr>
          <p:cNvPr id="1028" name="Picture 4" descr="Los diferentes tipos de Pruebas de software">
            <a:extLst>
              <a:ext uri="{FF2B5EF4-FFF2-40B4-BE49-F238E27FC236}">
                <a16:creationId xmlns:a16="http://schemas.microsoft.com/office/drawing/2014/main" id="{3E34C3B2-2077-A4A2-BF38-3D701E19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18621" r="24925" b="2109"/>
          <a:stretch/>
        </p:blipFill>
        <p:spPr bwMode="auto">
          <a:xfrm>
            <a:off x="774382" y="2117629"/>
            <a:ext cx="4079192" cy="35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82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649_TF89027928" id="{91D2C59B-9C41-4D84-B927-692D7750DAE1}" vid="{9715CC43-D2BD-4097-AA1F-F5C696CDC65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hexágonos oscura</Template>
  <TotalTime>2792</TotalTime>
  <Words>2573</Words>
  <Application>Microsoft Office PowerPoint</Application>
  <PresentationFormat>Panorámica</PresentationFormat>
  <Paragraphs>275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Times New Roman</vt:lpstr>
      <vt:lpstr>Tema de Office</vt:lpstr>
      <vt:lpstr>MODELO DE CALIDAD DE SOFTWARE</vt:lpstr>
      <vt:lpstr>NUESTRO EQUIPO </vt:lpstr>
      <vt:lpstr>PRUEBAS EXPLORATORIA</vt:lpstr>
      <vt:lpstr>VERIFICACION VS PRUEBAS</vt:lpstr>
      <vt:lpstr>VENTAJAS DE USO PRUEBA EXPLORATORIA</vt:lpstr>
      <vt:lpstr>DESVENTAJAS DE USO PRUEBA EXPLORATORIA</vt:lpstr>
      <vt:lpstr>PRUEBAS EXPLORATORIAS ORIENTADO AL NEGOCIO</vt:lpstr>
      <vt:lpstr>SESION DE PRUEBA EXPLORATORIA</vt:lpstr>
      <vt:lpstr>GESTION DE PRUEBAS EXPLORATORIAS</vt:lpstr>
      <vt:lpstr>GESTION DE PRUEBAS EXPLORATORIAS</vt:lpstr>
      <vt:lpstr>GESTION DE PRUEBAS EXPLORATORIAS</vt:lpstr>
      <vt:lpstr>CONCLUSIONES</vt:lpstr>
      <vt:lpstr>PRUEBAS DINAMICAS</vt:lpstr>
      <vt:lpstr>TIPOS DE PRUEBAS DINAMICAS</vt:lpstr>
      <vt:lpstr>Presentación de PowerPoint</vt:lpstr>
      <vt:lpstr>ANALISIS DINAMICO DEL SOFTWARE</vt:lpstr>
      <vt:lpstr>Presentación de PowerPoint</vt:lpstr>
      <vt:lpstr>VENTAJAS DE PRUEBA DINAMICA</vt:lpstr>
      <vt:lpstr>DESVENTAJAS DE USO PRUEBA DINAMICA</vt:lpstr>
      <vt:lpstr>CONCLUSIONES</vt:lpstr>
      <vt:lpstr>PRUEBAS ESTATICAS</vt:lpstr>
      <vt:lpstr>VENTAJAS DE USO DE PRUEBAS ESTATICAS</vt:lpstr>
      <vt:lpstr>DESVENTAJAS DE USO DE PRUEBAS ESTATICAS</vt:lpstr>
      <vt:lpstr>HERRAMIENTAS EN PRUEBA ESTATICA</vt:lpstr>
      <vt:lpstr>CONCLUSIONES</vt:lpstr>
      <vt:lpstr>PRUEBAS  CAJAS GRIS</vt:lpstr>
      <vt:lpstr>TECNICAS DE PRUEBA DE CAJA GRIS</vt:lpstr>
      <vt:lpstr>ANALISIS ESTATICO </vt:lpstr>
      <vt:lpstr>METODOS ADICIONALES</vt:lpstr>
      <vt:lpstr>VENTAJAS DE PRUEBA CAJA GRIS</vt:lpstr>
      <vt:lpstr>DESVENTAJAS DE PRUEBA CAJA GRIS</vt:lpstr>
      <vt:lpstr>PROCESO DE USO CAJA GRIS</vt:lpstr>
      <vt:lpstr>HERRAMIENTAS </vt:lpstr>
      <vt:lpstr>CUADRO COMPARATIVO</vt:lpstr>
      <vt:lpstr>OBJETIVOS DEL USO DE PRUEBAS DE CAJA GRIS </vt:lpstr>
      <vt:lpstr>CONCLUSIONES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CALIDAD DE SOFTWARE</dc:title>
  <dc:creator>a19202278 (Vega Ortiz, David Kenshin)</dc:creator>
  <cp:lastModifiedBy>a19202278 (Vega Ortiz, David Kenshin)</cp:lastModifiedBy>
  <cp:revision>5</cp:revision>
  <dcterms:created xsi:type="dcterms:W3CDTF">2024-02-23T06:16:53Z</dcterms:created>
  <dcterms:modified xsi:type="dcterms:W3CDTF">2024-02-25T23:13:20Z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