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A32B6-1B87-4334-9A9A-AC0066F59596}" v="2" dt="2023-10-11T17:36:0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C4600-4008-4B34-8007-9159D8E899DE}" type="doc">
      <dgm:prSet loTypeId="urn:microsoft.com/office/officeart/2005/8/layout/cycle6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798D05E-8DEF-4B29-96F8-8EAC2145957E}">
      <dgm:prSet phldrT="[Texto]"/>
      <dgm:spPr/>
      <dgm:t>
        <a:bodyPr/>
        <a:lstStyle/>
        <a:p>
          <a:r>
            <a:rPr lang="es-PE" dirty="0"/>
            <a:t>Remojo y Trituración</a:t>
          </a:r>
        </a:p>
      </dgm:t>
    </dgm:pt>
    <dgm:pt modelId="{C35604FE-BE30-4061-8122-944BC13E4D29}" type="parTrans" cxnId="{86E08AE8-65AD-45EF-B644-4982949987E6}">
      <dgm:prSet/>
      <dgm:spPr/>
      <dgm:t>
        <a:bodyPr/>
        <a:lstStyle/>
        <a:p>
          <a:endParaRPr lang="es-PE"/>
        </a:p>
      </dgm:t>
    </dgm:pt>
    <dgm:pt modelId="{5B07874A-E658-4C9B-831A-DC4F03FC6DD8}" type="sibTrans" cxnId="{86E08AE8-65AD-45EF-B644-4982949987E6}">
      <dgm:prSet/>
      <dgm:spPr/>
      <dgm:t>
        <a:bodyPr/>
        <a:lstStyle/>
        <a:p>
          <a:endParaRPr lang="es-PE"/>
        </a:p>
      </dgm:t>
    </dgm:pt>
    <dgm:pt modelId="{495650EC-CD03-4357-8910-F970FE575965}">
      <dgm:prSet phldrT="[Texto]"/>
      <dgm:spPr/>
      <dgm:t>
        <a:bodyPr/>
        <a:lstStyle/>
        <a:p>
          <a:r>
            <a:rPr lang="es-PE" dirty="0"/>
            <a:t>Las almendras se remojan y trituran en agua.</a:t>
          </a:r>
        </a:p>
      </dgm:t>
    </dgm:pt>
    <dgm:pt modelId="{2378F46B-EAE3-4F32-A5CB-E3C4FE9CBBBE}" type="parTrans" cxnId="{56D0CE08-8DD4-4BE9-8CBA-570BB11D007F}">
      <dgm:prSet/>
      <dgm:spPr/>
      <dgm:t>
        <a:bodyPr/>
        <a:lstStyle/>
        <a:p>
          <a:endParaRPr lang="es-PE"/>
        </a:p>
      </dgm:t>
    </dgm:pt>
    <dgm:pt modelId="{19500ACB-258F-4674-AD18-CC7B6023DF56}" type="sibTrans" cxnId="{56D0CE08-8DD4-4BE9-8CBA-570BB11D007F}">
      <dgm:prSet/>
      <dgm:spPr/>
      <dgm:t>
        <a:bodyPr/>
        <a:lstStyle/>
        <a:p>
          <a:endParaRPr lang="es-PE"/>
        </a:p>
      </dgm:t>
    </dgm:pt>
    <dgm:pt modelId="{EFD3EDA1-077E-42FC-8B63-522F825C48F1}">
      <dgm:prSet phldrT="[Texto]"/>
      <dgm:spPr/>
      <dgm:t>
        <a:bodyPr/>
        <a:lstStyle/>
        <a:p>
          <a:r>
            <a:rPr lang="es-PE" dirty="0"/>
            <a:t>Filtración y Extracción</a:t>
          </a:r>
        </a:p>
      </dgm:t>
    </dgm:pt>
    <dgm:pt modelId="{ADB68364-30FA-4502-8539-97555F05CDC7}" type="parTrans" cxnId="{1C3770A3-7494-47F6-B3D1-76E0752190E1}">
      <dgm:prSet/>
      <dgm:spPr/>
      <dgm:t>
        <a:bodyPr/>
        <a:lstStyle/>
        <a:p>
          <a:endParaRPr lang="es-PE"/>
        </a:p>
      </dgm:t>
    </dgm:pt>
    <dgm:pt modelId="{A5847F3D-9A70-4527-8B3F-4C84F704A5A2}" type="sibTrans" cxnId="{1C3770A3-7494-47F6-B3D1-76E0752190E1}">
      <dgm:prSet/>
      <dgm:spPr/>
      <dgm:t>
        <a:bodyPr/>
        <a:lstStyle/>
        <a:p>
          <a:endParaRPr lang="es-PE"/>
        </a:p>
      </dgm:t>
    </dgm:pt>
    <dgm:pt modelId="{02D8297C-24E1-49CE-AA34-9037FADA1EBA}">
      <dgm:prSet phldrT="[Texto]"/>
      <dgm:spPr/>
      <dgm:t>
        <a:bodyPr/>
        <a:lstStyle/>
        <a:p>
          <a:r>
            <a:rPr lang="es-PE" dirty="0"/>
            <a:t>La pasta se filtra para obtener la leche.</a:t>
          </a:r>
        </a:p>
      </dgm:t>
    </dgm:pt>
    <dgm:pt modelId="{33F28629-23AE-4BCC-8596-C0C676C577C8}" type="parTrans" cxnId="{1490C520-8515-4A08-8701-85137B61FDD1}">
      <dgm:prSet/>
      <dgm:spPr/>
      <dgm:t>
        <a:bodyPr/>
        <a:lstStyle/>
        <a:p>
          <a:endParaRPr lang="es-PE"/>
        </a:p>
      </dgm:t>
    </dgm:pt>
    <dgm:pt modelId="{582BF7B0-9E0F-457D-BD26-D19F2FF7922A}" type="sibTrans" cxnId="{1490C520-8515-4A08-8701-85137B61FDD1}">
      <dgm:prSet/>
      <dgm:spPr/>
      <dgm:t>
        <a:bodyPr/>
        <a:lstStyle/>
        <a:p>
          <a:endParaRPr lang="es-PE"/>
        </a:p>
      </dgm:t>
    </dgm:pt>
    <dgm:pt modelId="{EA6FF863-80F1-4071-BFA7-508C8F58508C}">
      <dgm:prSet phldrT="[Texto]"/>
      <dgm:spPr/>
      <dgm:t>
        <a:bodyPr/>
        <a:lstStyle/>
        <a:p>
          <a:r>
            <a:rPr lang="es-PE" dirty="0"/>
            <a:t>Endulzado y Saborización</a:t>
          </a:r>
        </a:p>
      </dgm:t>
    </dgm:pt>
    <dgm:pt modelId="{84142A57-E9D7-4724-B8D6-F1B518FA2257}" type="parTrans" cxnId="{E39A97C0-2B0D-4CCA-B423-14D4DD3BB5D0}">
      <dgm:prSet/>
      <dgm:spPr/>
      <dgm:t>
        <a:bodyPr/>
        <a:lstStyle/>
        <a:p>
          <a:endParaRPr lang="es-PE"/>
        </a:p>
      </dgm:t>
    </dgm:pt>
    <dgm:pt modelId="{42472DDB-2306-4405-9CF7-1AF994292E51}" type="sibTrans" cxnId="{E39A97C0-2B0D-4CCA-B423-14D4DD3BB5D0}">
      <dgm:prSet/>
      <dgm:spPr/>
      <dgm:t>
        <a:bodyPr/>
        <a:lstStyle/>
        <a:p>
          <a:endParaRPr lang="es-PE"/>
        </a:p>
      </dgm:t>
    </dgm:pt>
    <dgm:pt modelId="{7EA073E6-F913-4A39-B0E1-572B07108147}">
      <dgm:prSet phldrT="[Texto]"/>
      <dgm:spPr/>
      <dgm:t>
        <a:bodyPr/>
        <a:lstStyle/>
        <a:p>
          <a:r>
            <a:rPr lang="es-PE" dirty="0"/>
            <a:t>Se añaden sabores y endulzantes.</a:t>
          </a:r>
        </a:p>
      </dgm:t>
    </dgm:pt>
    <dgm:pt modelId="{D0F8C0D5-083B-4F3C-9AFF-FB39B66090EC}" type="parTrans" cxnId="{99AB0B89-3655-4421-9A6A-0A04CABE4B13}">
      <dgm:prSet/>
      <dgm:spPr/>
      <dgm:t>
        <a:bodyPr/>
        <a:lstStyle/>
        <a:p>
          <a:endParaRPr lang="es-PE"/>
        </a:p>
      </dgm:t>
    </dgm:pt>
    <dgm:pt modelId="{E16C1E63-AAE2-4FD9-A2B6-0E9E3B95AFE4}" type="sibTrans" cxnId="{99AB0B89-3655-4421-9A6A-0A04CABE4B13}">
      <dgm:prSet/>
      <dgm:spPr/>
      <dgm:t>
        <a:bodyPr/>
        <a:lstStyle/>
        <a:p>
          <a:endParaRPr lang="es-PE"/>
        </a:p>
      </dgm:t>
    </dgm:pt>
    <dgm:pt modelId="{269FDE88-4DF7-4599-A412-5B79C0210CFF}">
      <dgm:prSet phldrT="[Texto]"/>
      <dgm:spPr/>
      <dgm:t>
        <a:bodyPr/>
        <a:lstStyle/>
        <a:p>
          <a:r>
            <a:rPr lang="es-PE" dirty="0"/>
            <a:t>Pasteurización (Opcional)</a:t>
          </a:r>
        </a:p>
      </dgm:t>
    </dgm:pt>
    <dgm:pt modelId="{D299B42D-7318-4AFA-A1E4-F54480404D88}" type="parTrans" cxnId="{BF061F42-EF01-4371-9ABB-AD143351FC38}">
      <dgm:prSet/>
      <dgm:spPr/>
      <dgm:t>
        <a:bodyPr/>
        <a:lstStyle/>
        <a:p>
          <a:endParaRPr lang="es-PE"/>
        </a:p>
      </dgm:t>
    </dgm:pt>
    <dgm:pt modelId="{65B101B5-15A6-4225-B407-6E21DED24606}" type="sibTrans" cxnId="{BF061F42-EF01-4371-9ABB-AD143351FC38}">
      <dgm:prSet/>
      <dgm:spPr/>
      <dgm:t>
        <a:bodyPr/>
        <a:lstStyle/>
        <a:p>
          <a:endParaRPr lang="es-PE"/>
        </a:p>
      </dgm:t>
    </dgm:pt>
    <dgm:pt modelId="{D8910DE8-DDF1-46FD-A9FD-40419414CA47}">
      <dgm:prSet phldrT="[Texto]"/>
      <dgm:spPr/>
      <dgm:t>
        <a:bodyPr/>
        <a:lstStyle/>
        <a:p>
          <a:r>
            <a:rPr lang="es-PE" dirty="0"/>
            <a:t>Puede calentarse para conservar.</a:t>
          </a:r>
        </a:p>
      </dgm:t>
    </dgm:pt>
    <dgm:pt modelId="{70C253BE-1C47-4CFD-8CB6-634999C1F91F}" type="parTrans" cxnId="{CCB1FBE7-B62F-4F72-BC26-6FA906F041B0}">
      <dgm:prSet/>
      <dgm:spPr/>
      <dgm:t>
        <a:bodyPr/>
        <a:lstStyle/>
        <a:p>
          <a:endParaRPr lang="es-PE"/>
        </a:p>
      </dgm:t>
    </dgm:pt>
    <dgm:pt modelId="{9C1477DB-79EA-41A0-98FF-BB7760990B33}" type="sibTrans" cxnId="{CCB1FBE7-B62F-4F72-BC26-6FA906F041B0}">
      <dgm:prSet/>
      <dgm:spPr/>
      <dgm:t>
        <a:bodyPr/>
        <a:lstStyle/>
        <a:p>
          <a:endParaRPr lang="es-PE"/>
        </a:p>
      </dgm:t>
    </dgm:pt>
    <dgm:pt modelId="{61082A8B-770A-464A-BE1B-6793FA65C23B}">
      <dgm:prSet phldrT="[Texto]"/>
      <dgm:spPr/>
      <dgm:t>
        <a:bodyPr/>
        <a:lstStyle/>
        <a:p>
          <a:endParaRPr lang="es-PE" dirty="0"/>
        </a:p>
      </dgm:t>
    </dgm:pt>
    <dgm:pt modelId="{53C5062C-69BF-4AF4-B40E-F4D7F7A4E451}" type="sibTrans" cxnId="{7D9A9B1D-253A-4ECB-9A65-1925BA685F04}">
      <dgm:prSet/>
      <dgm:spPr/>
      <dgm:t>
        <a:bodyPr/>
        <a:lstStyle/>
        <a:p>
          <a:endParaRPr lang="es-PE"/>
        </a:p>
      </dgm:t>
    </dgm:pt>
    <dgm:pt modelId="{07BC1C8C-A793-4D34-8F51-FAF27AAEC0A9}" type="parTrans" cxnId="{7D9A9B1D-253A-4ECB-9A65-1925BA685F04}">
      <dgm:prSet/>
      <dgm:spPr/>
      <dgm:t>
        <a:bodyPr/>
        <a:lstStyle/>
        <a:p>
          <a:endParaRPr lang="es-PE"/>
        </a:p>
      </dgm:t>
    </dgm:pt>
    <dgm:pt modelId="{D08ED811-DC5A-42F7-995E-A8B729E0CCD8}">
      <dgm:prSet phldrT="[Texto]"/>
      <dgm:spPr/>
      <dgm:t>
        <a:bodyPr/>
        <a:lstStyle/>
        <a:p>
          <a:r>
            <a:rPr lang="es-PE" dirty="0"/>
            <a:t>Se embotella y se vende.</a:t>
          </a:r>
        </a:p>
      </dgm:t>
    </dgm:pt>
    <dgm:pt modelId="{FC9FC1C2-5C71-43CC-AEBC-CD0CCD4A4E7B}" type="parTrans" cxnId="{B33602FE-438E-4174-A3B8-6F490CBC1CE2}">
      <dgm:prSet/>
      <dgm:spPr/>
      <dgm:t>
        <a:bodyPr/>
        <a:lstStyle/>
        <a:p>
          <a:endParaRPr lang="es-PE"/>
        </a:p>
      </dgm:t>
    </dgm:pt>
    <dgm:pt modelId="{79583387-B333-4D41-B18A-373161238CF2}" type="sibTrans" cxnId="{B33602FE-438E-4174-A3B8-6F490CBC1CE2}">
      <dgm:prSet/>
      <dgm:spPr/>
      <dgm:t>
        <a:bodyPr/>
        <a:lstStyle/>
        <a:p>
          <a:endParaRPr lang="es-PE"/>
        </a:p>
      </dgm:t>
    </dgm:pt>
    <dgm:pt modelId="{95A3E741-82A5-4835-958A-113EC5AB1658}">
      <dgm:prSet/>
      <dgm:spPr/>
      <dgm:t>
        <a:bodyPr/>
        <a:lstStyle/>
        <a:p>
          <a:r>
            <a:rPr lang="es-PE" dirty="0"/>
            <a:t>Envasado y Distribución</a:t>
          </a:r>
        </a:p>
      </dgm:t>
    </dgm:pt>
    <dgm:pt modelId="{A5772454-C19E-403A-B47C-6F3E154B9DFA}" type="parTrans" cxnId="{507D7446-5DEA-424D-98C0-C8E50D7F35FB}">
      <dgm:prSet/>
      <dgm:spPr/>
      <dgm:t>
        <a:bodyPr/>
        <a:lstStyle/>
        <a:p>
          <a:endParaRPr lang="es-PE"/>
        </a:p>
      </dgm:t>
    </dgm:pt>
    <dgm:pt modelId="{42D11336-06C9-4F6C-9B34-38212AC54EFB}" type="sibTrans" cxnId="{507D7446-5DEA-424D-98C0-C8E50D7F35FB}">
      <dgm:prSet/>
      <dgm:spPr/>
      <dgm:t>
        <a:bodyPr/>
        <a:lstStyle/>
        <a:p>
          <a:endParaRPr lang="es-PE"/>
        </a:p>
      </dgm:t>
    </dgm:pt>
    <dgm:pt modelId="{7D453447-B02B-4091-861E-3712E22D86B5}" type="pres">
      <dgm:prSet presAssocID="{79EC4600-4008-4B34-8007-9159D8E899DE}" presName="cycle" presStyleCnt="0">
        <dgm:presLayoutVars>
          <dgm:dir/>
          <dgm:resizeHandles val="exact"/>
        </dgm:presLayoutVars>
      </dgm:prSet>
      <dgm:spPr/>
    </dgm:pt>
    <dgm:pt modelId="{B27FCC86-089F-44D2-9129-D2E39107E3CC}" type="pres">
      <dgm:prSet presAssocID="{6798D05E-8DEF-4B29-96F8-8EAC2145957E}" presName="node" presStyleLbl="node1" presStyleIdx="0" presStyleCnt="5">
        <dgm:presLayoutVars>
          <dgm:bulletEnabled val="1"/>
        </dgm:presLayoutVars>
      </dgm:prSet>
      <dgm:spPr/>
    </dgm:pt>
    <dgm:pt modelId="{30F47D90-437E-4033-9BF0-0BD2BB232208}" type="pres">
      <dgm:prSet presAssocID="{6798D05E-8DEF-4B29-96F8-8EAC2145957E}" presName="spNode" presStyleCnt="0"/>
      <dgm:spPr/>
    </dgm:pt>
    <dgm:pt modelId="{DDB86690-24C3-400B-83F5-3EA0FEC7009E}" type="pres">
      <dgm:prSet presAssocID="{5B07874A-E658-4C9B-831A-DC4F03FC6DD8}" presName="sibTrans" presStyleLbl="sibTrans1D1" presStyleIdx="0" presStyleCnt="5"/>
      <dgm:spPr/>
    </dgm:pt>
    <dgm:pt modelId="{46275EF0-39E3-437F-8345-D9D8A747F17E}" type="pres">
      <dgm:prSet presAssocID="{EFD3EDA1-077E-42FC-8B63-522F825C48F1}" presName="node" presStyleLbl="node1" presStyleIdx="1" presStyleCnt="5">
        <dgm:presLayoutVars>
          <dgm:bulletEnabled val="1"/>
        </dgm:presLayoutVars>
      </dgm:prSet>
      <dgm:spPr/>
    </dgm:pt>
    <dgm:pt modelId="{DAF7AAB9-90AA-4DAF-87C5-6E204352729E}" type="pres">
      <dgm:prSet presAssocID="{EFD3EDA1-077E-42FC-8B63-522F825C48F1}" presName="spNode" presStyleCnt="0"/>
      <dgm:spPr/>
    </dgm:pt>
    <dgm:pt modelId="{3D5450A3-76E0-42F8-A3F1-D8BFEE00F3AD}" type="pres">
      <dgm:prSet presAssocID="{A5847F3D-9A70-4527-8B3F-4C84F704A5A2}" presName="sibTrans" presStyleLbl="sibTrans1D1" presStyleIdx="1" presStyleCnt="5"/>
      <dgm:spPr/>
    </dgm:pt>
    <dgm:pt modelId="{16D45765-29E7-4CFD-A439-C6BA5078513F}" type="pres">
      <dgm:prSet presAssocID="{EA6FF863-80F1-4071-BFA7-508C8F58508C}" presName="node" presStyleLbl="node1" presStyleIdx="2" presStyleCnt="5">
        <dgm:presLayoutVars>
          <dgm:bulletEnabled val="1"/>
        </dgm:presLayoutVars>
      </dgm:prSet>
      <dgm:spPr/>
    </dgm:pt>
    <dgm:pt modelId="{43C420FB-0CC9-4D12-8AB0-D11E730EFA0F}" type="pres">
      <dgm:prSet presAssocID="{EA6FF863-80F1-4071-BFA7-508C8F58508C}" presName="spNode" presStyleCnt="0"/>
      <dgm:spPr/>
    </dgm:pt>
    <dgm:pt modelId="{62B17C23-3F9A-4010-977B-5C6F607E261F}" type="pres">
      <dgm:prSet presAssocID="{42472DDB-2306-4405-9CF7-1AF994292E51}" presName="sibTrans" presStyleLbl="sibTrans1D1" presStyleIdx="2" presStyleCnt="5"/>
      <dgm:spPr/>
    </dgm:pt>
    <dgm:pt modelId="{E7FC5E78-FAE5-428B-9FB2-E2C74B1A215F}" type="pres">
      <dgm:prSet presAssocID="{269FDE88-4DF7-4599-A412-5B79C0210CFF}" presName="node" presStyleLbl="node1" presStyleIdx="3" presStyleCnt="5">
        <dgm:presLayoutVars>
          <dgm:bulletEnabled val="1"/>
        </dgm:presLayoutVars>
      </dgm:prSet>
      <dgm:spPr/>
    </dgm:pt>
    <dgm:pt modelId="{118AF651-B0E5-4986-9FC5-94A796F1B5CB}" type="pres">
      <dgm:prSet presAssocID="{269FDE88-4DF7-4599-A412-5B79C0210CFF}" presName="spNode" presStyleCnt="0"/>
      <dgm:spPr/>
    </dgm:pt>
    <dgm:pt modelId="{722E5714-B264-456C-9488-9E0824414779}" type="pres">
      <dgm:prSet presAssocID="{65B101B5-15A6-4225-B407-6E21DED24606}" presName="sibTrans" presStyleLbl="sibTrans1D1" presStyleIdx="3" presStyleCnt="5"/>
      <dgm:spPr/>
    </dgm:pt>
    <dgm:pt modelId="{68CF7BC1-EA34-41E4-8259-A5A56BE9BB71}" type="pres">
      <dgm:prSet presAssocID="{95A3E741-82A5-4835-958A-113EC5AB1658}" presName="node" presStyleLbl="node1" presStyleIdx="4" presStyleCnt="5">
        <dgm:presLayoutVars>
          <dgm:bulletEnabled val="1"/>
        </dgm:presLayoutVars>
      </dgm:prSet>
      <dgm:spPr/>
    </dgm:pt>
    <dgm:pt modelId="{03D3A8BB-76CD-4262-A87F-292F6A3B20ED}" type="pres">
      <dgm:prSet presAssocID="{95A3E741-82A5-4835-958A-113EC5AB1658}" presName="spNode" presStyleCnt="0"/>
      <dgm:spPr/>
    </dgm:pt>
    <dgm:pt modelId="{249B8B53-152E-47C1-8058-6DF17EEE24F2}" type="pres">
      <dgm:prSet presAssocID="{42D11336-06C9-4F6C-9B34-38212AC54EFB}" presName="sibTrans" presStyleLbl="sibTrans1D1" presStyleIdx="4" presStyleCnt="5"/>
      <dgm:spPr/>
    </dgm:pt>
  </dgm:ptLst>
  <dgm:cxnLst>
    <dgm:cxn modelId="{56D0CE08-8DD4-4BE9-8CBA-570BB11D007F}" srcId="{6798D05E-8DEF-4B29-96F8-8EAC2145957E}" destId="{495650EC-CD03-4357-8910-F970FE575965}" srcOrd="0" destOrd="0" parTransId="{2378F46B-EAE3-4F32-A5CB-E3C4FE9CBBBE}" sibTransId="{19500ACB-258F-4674-AD18-CC7B6023DF56}"/>
    <dgm:cxn modelId="{C7C2B315-69A8-4974-9CEA-94874465AD21}" type="presOf" srcId="{6798D05E-8DEF-4B29-96F8-8EAC2145957E}" destId="{B27FCC86-089F-44D2-9129-D2E39107E3CC}" srcOrd="0" destOrd="0" presId="urn:microsoft.com/office/officeart/2005/8/layout/cycle6"/>
    <dgm:cxn modelId="{7D9A9B1D-253A-4ECB-9A65-1925BA685F04}" srcId="{6798D05E-8DEF-4B29-96F8-8EAC2145957E}" destId="{61082A8B-770A-464A-BE1B-6793FA65C23B}" srcOrd="1" destOrd="0" parTransId="{07BC1C8C-A793-4D34-8F51-FAF27AAEC0A9}" sibTransId="{53C5062C-69BF-4AF4-B40E-F4D7F7A4E451}"/>
    <dgm:cxn modelId="{1490C520-8515-4A08-8701-85137B61FDD1}" srcId="{EFD3EDA1-077E-42FC-8B63-522F825C48F1}" destId="{02D8297C-24E1-49CE-AA34-9037FADA1EBA}" srcOrd="0" destOrd="0" parTransId="{33F28629-23AE-4BCC-8596-C0C676C577C8}" sibTransId="{582BF7B0-9E0F-457D-BD26-D19F2FF7922A}"/>
    <dgm:cxn modelId="{CA712E2C-7E80-4422-9E42-EA27056095C0}" type="presOf" srcId="{42D11336-06C9-4F6C-9B34-38212AC54EFB}" destId="{249B8B53-152E-47C1-8058-6DF17EEE24F2}" srcOrd="0" destOrd="0" presId="urn:microsoft.com/office/officeart/2005/8/layout/cycle6"/>
    <dgm:cxn modelId="{23CDD530-31CE-4D83-8F5F-CA0D996B7924}" type="presOf" srcId="{79EC4600-4008-4B34-8007-9159D8E899DE}" destId="{7D453447-B02B-4091-861E-3712E22D86B5}" srcOrd="0" destOrd="0" presId="urn:microsoft.com/office/officeart/2005/8/layout/cycle6"/>
    <dgm:cxn modelId="{BF061F42-EF01-4371-9ABB-AD143351FC38}" srcId="{79EC4600-4008-4B34-8007-9159D8E899DE}" destId="{269FDE88-4DF7-4599-A412-5B79C0210CFF}" srcOrd="3" destOrd="0" parTransId="{D299B42D-7318-4AFA-A1E4-F54480404D88}" sibTransId="{65B101B5-15A6-4225-B407-6E21DED24606}"/>
    <dgm:cxn modelId="{507D7446-5DEA-424D-98C0-C8E50D7F35FB}" srcId="{79EC4600-4008-4B34-8007-9159D8E899DE}" destId="{95A3E741-82A5-4835-958A-113EC5AB1658}" srcOrd="4" destOrd="0" parTransId="{A5772454-C19E-403A-B47C-6F3E154B9DFA}" sibTransId="{42D11336-06C9-4F6C-9B34-38212AC54EFB}"/>
    <dgm:cxn modelId="{C9A22A67-8B77-4377-8DB3-DC339D1C8965}" type="presOf" srcId="{D8910DE8-DDF1-46FD-A9FD-40419414CA47}" destId="{E7FC5E78-FAE5-428B-9FB2-E2C74B1A215F}" srcOrd="0" destOrd="1" presId="urn:microsoft.com/office/officeart/2005/8/layout/cycle6"/>
    <dgm:cxn modelId="{4CC0176B-874C-4C1F-9A60-993461B8D2AC}" type="presOf" srcId="{D08ED811-DC5A-42F7-995E-A8B729E0CCD8}" destId="{68CF7BC1-EA34-41E4-8259-A5A56BE9BB71}" srcOrd="0" destOrd="1" presId="urn:microsoft.com/office/officeart/2005/8/layout/cycle6"/>
    <dgm:cxn modelId="{5E2F3B53-DE0B-4294-A9F4-54F88963D469}" type="presOf" srcId="{EA6FF863-80F1-4071-BFA7-508C8F58508C}" destId="{16D45765-29E7-4CFD-A439-C6BA5078513F}" srcOrd="0" destOrd="0" presId="urn:microsoft.com/office/officeart/2005/8/layout/cycle6"/>
    <dgm:cxn modelId="{DAFE7D56-2EC4-4DFA-9A38-38172C7836B8}" type="presOf" srcId="{EFD3EDA1-077E-42FC-8B63-522F825C48F1}" destId="{46275EF0-39E3-437F-8345-D9D8A747F17E}" srcOrd="0" destOrd="0" presId="urn:microsoft.com/office/officeart/2005/8/layout/cycle6"/>
    <dgm:cxn modelId="{5EA28F5A-067A-408E-A625-0946E23FA771}" type="presOf" srcId="{65B101B5-15A6-4225-B407-6E21DED24606}" destId="{722E5714-B264-456C-9488-9E0824414779}" srcOrd="0" destOrd="0" presId="urn:microsoft.com/office/officeart/2005/8/layout/cycle6"/>
    <dgm:cxn modelId="{99AB0B89-3655-4421-9A6A-0A04CABE4B13}" srcId="{EA6FF863-80F1-4071-BFA7-508C8F58508C}" destId="{7EA073E6-F913-4A39-B0E1-572B07108147}" srcOrd="0" destOrd="0" parTransId="{D0F8C0D5-083B-4F3C-9AFF-FB39B66090EC}" sibTransId="{E16C1E63-AAE2-4FD9-A2B6-0E9E3B95AFE4}"/>
    <dgm:cxn modelId="{6BCF509C-7046-42CC-8B38-E374AB9339F7}" type="presOf" srcId="{495650EC-CD03-4357-8910-F970FE575965}" destId="{B27FCC86-089F-44D2-9129-D2E39107E3CC}" srcOrd="0" destOrd="1" presId="urn:microsoft.com/office/officeart/2005/8/layout/cycle6"/>
    <dgm:cxn modelId="{1C3770A3-7494-47F6-B3D1-76E0752190E1}" srcId="{79EC4600-4008-4B34-8007-9159D8E899DE}" destId="{EFD3EDA1-077E-42FC-8B63-522F825C48F1}" srcOrd="1" destOrd="0" parTransId="{ADB68364-30FA-4502-8539-97555F05CDC7}" sibTransId="{A5847F3D-9A70-4527-8B3F-4C84F704A5A2}"/>
    <dgm:cxn modelId="{AFEEA5A3-11FE-4686-BD74-DC361D73B029}" type="presOf" srcId="{42472DDB-2306-4405-9CF7-1AF994292E51}" destId="{62B17C23-3F9A-4010-977B-5C6F607E261F}" srcOrd="0" destOrd="0" presId="urn:microsoft.com/office/officeart/2005/8/layout/cycle6"/>
    <dgm:cxn modelId="{BA1A56A4-2D44-4D0B-BFF8-6207FE6BCA1F}" type="presOf" srcId="{269FDE88-4DF7-4599-A412-5B79C0210CFF}" destId="{E7FC5E78-FAE5-428B-9FB2-E2C74B1A215F}" srcOrd="0" destOrd="0" presId="urn:microsoft.com/office/officeart/2005/8/layout/cycle6"/>
    <dgm:cxn modelId="{38F9F1AD-3B3F-43A2-B158-02E9672C924C}" type="presOf" srcId="{61082A8B-770A-464A-BE1B-6793FA65C23B}" destId="{B27FCC86-089F-44D2-9129-D2E39107E3CC}" srcOrd="0" destOrd="2" presId="urn:microsoft.com/office/officeart/2005/8/layout/cycle6"/>
    <dgm:cxn modelId="{2E5341C0-E47A-44A1-B789-4088BA1899CF}" type="presOf" srcId="{7EA073E6-F913-4A39-B0E1-572B07108147}" destId="{16D45765-29E7-4CFD-A439-C6BA5078513F}" srcOrd="0" destOrd="1" presId="urn:microsoft.com/office/officeart/2005/8/layout/cycle6"/>
    <dgm:cxn modelId="{E39A97C0-2B0D-4CCA-B423-14D4DD3BB5D0}" srcId="{79EC4600-4008-4B34-8007-9159D8E899DE}" destId="{EA6FF863-80F1-4071-BFA7-508C8F58508C}" srcOrd="2" destOrd="0" parTransId="{84142A57-E9D7-4724-B8D6-F1B518FA2257}" sibTransId="{42472DDB-2306-4405-9CF7-1AF994292E51}"/>
    <dgm:cxn modelId="{F97E56D1-9B6E-4F54-A830-9BA8DB0B9CF1}" type="presOf" srcId="{02D8297C-24E1-49CE-AA34-9037FADA1EBA}" destId="{46275EF0-39E3-437F-8345-D9D8A747F17E}" srcOrd="0" destOrd="1" presId="urn:microsoft.com/office/officeart/2005/8/layout/cycle6"/>
    <dgm:cxn modelId="{CCB1FBE7-B62F-4F72-BC26-6FA906F041B0}" srcId="{269FDE88-4DF7-4599-A412-5B79C0210CFF}" destId="{D8910DE8-DDF1-46FD-A9FD-40419414CA47}" srcOrd="0" destOrd="0" parTransId="{70C253BE-1C47-4CFD-8CB6-634999C1F91F}" sibTransId="{9C1477DB-79EA-41A0-98FF-BB7760990B33}"/>
    <dgm:cxn modelId="{86E08AE8-65AD-45EF-B644-4982949987E6}" srcId="{79EC4600-4008-4B34-8007-9159D8E899DE}" destId="{6798D05E-8DEF-4B29-96F8-8EAC2145957E}" srcOrd="0" destOrd="0" parTransId="{C35604FE-BE30-4061-8122-944BC13E4D29}" sibTransId="{5B07874A-E658-4C9B-831A-DC4F03FC6DD8}"/>
    <dgm:cxn modelId="{8AC94AEC-E5E2-4531-B087-5B073E0F2038}" type="presOf" srcId="{A5847F3D-9A70-4527-8B3F-4C84F704A5A2}" destId="{3D5450A3-76E0-42F8-A3F1-D8BFEE00F3AD}" srcOrd="0" destOrd="0" presId="urn:microsoft.com/office/officeart/2005/8/layout/cycle6"/>
    <dgm:cxn modelId="{67E16FEC-CC5C-4226-8875-FDE7A8BF0632}" type="presOf" srcId="{95A3E741-82A5-4835-958A-113EC5AB1658}" destId="{68CF7BC1-EA34-41E4-8259-A5A56BE9BB71}" srcOrd="0" destOrd="0" presId="urn:microsoft.com/office/officeart/2005/8/layout/cycle6"/>
    <dgm:cxn modelId="{7CEABFEF-3594-46C4-A27A-00E2D6585F9F}" type="presOf" srcId="{5B07874A-E658-4C9B-831A-DC4F03FC6DD8}" destId="{DDB86690-24C3-400B-83F5-3EA0FEC7009E}" srcOrd="0" destOrd="0" presId="urn:microsoft.com/office/officeart/2005/8/layout/cycle6"/>
    <dgm:cxn modelId="{B33602FE-438E-4174-A3B8-6F490CBC1CE2}" srcId="{95A3E741-82A5-4835-958A-113EC5AB1658}" destId="{D08ED811-DC5A-42F7-995E-A8B729E0CCD8}" srcOrd="0" destOrd="0" parTransId="{FC9FC1C2-5C71-43CC-AEBC-CD0CCD4A4E7B}" sibTransId="{79583387-B333-4D41-B18A-373161238CF2}"/>
    <dgm:cxn modelId="{2449004D-B862-4278-AB6C-A8C98973D69E}" type="presParOf" srcId="{7D453447-B02B-4091-861E-3712E22D86B5}" destId="{B27FCC86-089F-44D2-9129-D2E39107E3CC}" srcOrd="0" destOrd="0" presId="urn:microsoft.com/office/officeart/2005/8/layout/cycle6"/>
    <dgm:cxn modelId="{4EC5D2E7-2B16-47DC-8AB4-75F2C9772335}" type="presParOf" srcId="{7D453447-B02B-4091-861E-3712E22D86B5}" destId="{30F47D90-437E-4033-9BF0-0BD2BB232208}" srcOrd="1" destOrd="0" presId="urn:microsoft.com/office/officeart/2005/8/layout/cycle6"/>
    <dgm:cxn modelId="{F94B50E2-8928-484E-BC54-D35A3B7E23A2}" type="presParOf" srcId="{7D453447-B02B-4091-861E-3712E22D86B5}" destId="{DDB86690-24C3-400B-83F5-3EA0FEC7009E}" srcOrd="2" destOrd="0" presId="urn:microsoft.com/office/officeart/2005/8/layout/cycle6"/>
    <dgm:cxn modelId="{B158521A-F741-41C5-BCAB-02A7D3F620F2}" type="presParOf" srcId="{7D453447-B02B-4091-861E-3712E22D86B5}" destId="{46275EF0-39E3-437F-8345-D9D8A747F17E}" srcOrd="3" destOrd="0" presId="urn:microsoft.com/office/officeart/2005/8/layout/cycle6"/>
    <dgm:cxn modelId="{03058190-9B65-4280-8B10-51C5FD231D34}" type="presParOf" srcId="{7D453447-B02B-4091-861E-3712E22D86B5}" destId="{DAF7AAB9-90AA-4DAF-87C5-6E204352729E}" srcOrd="4" destOrd="0" presId="urn:microsoft.com/office/officeart/2005/8/layout/cycle6"/>
    <dgm:cxn modelId="{E347BD82-6BA3-4406-A471-522E32BBC104}" type="presParOf" srcId="{7D453447-B02B-4091-861E-3712E22D86B5}" destId="{3D5450A3-76E0-42F8-A3F1-D8BFEE00F3AD}" srcOrd="5" destOrd="0" presId="urn:microsoft.com/office/officeart/2005/8/layout/cycle6"/>
    <dgm:cxn modelId="{8D43D5E7-0AC0-4514-97B5-63955DFF3367}" type="presParOf" srcId="{7D453447-B02B-4091-861E-3712E22D86B5}" destId="{16D45765-29E7-4CFD-A439-C6BA5078513F}" srcOrd="6" destOrd="0" presId="urn:microsoft.com/office/officeart/2005/8/layout/cycle6"/>
    <dgm:cxn modelId="{7B4520E2-23B9-4D5D-9E6A-324BF1FD60C3}" type="presParOf" srcId="{7D453447-B02B-4091-861E-3712E22D86B5}" destId="{43C420FB-0CC9-4D12-8AB0-D11E730EFA0F}" srcOrd="7" destOrd="0" presId="urn:microsoft.com/office/officeart/2005/8/layout/cycle6"/>
    <dgm:cxn modelId="{3D0E46CE-8B91-4E60-AE61-52A062B9BFE0}" type="presParOf" srcId="{7D453447-B02B-4091-861E-3712E22D86B5}" destId="{62B17C23-3F9A-4010-977B-5C6F607E261F}" srcOrd="8" destOrd="0" presId="urn:microsoft.com/office/officeart/2005/8/layout/cycle6"/>
    <dgm:cxn modelId="{38AD17C3-104B-4C7F-9E07-7487C14D1AF1}" type="presParOf" srcId="{7D453447-B02B-4091-861E-3712E22D86B5}" destId="{E7FC5E78-FAE5-428B-9FB2-E2C74B1A215F}" srcOrd="9" destOrd="0" presId="urn:microsoft.com/office/officeart/2005/8/layout/cycle6"/>
    <dgm:cxn modelId="{692F8E10-CBEF-487E-9A18-BD31B006492F}" type="presParOf" srcId="{7D453447-B02B-4091-861E-3712E22D86B5}" destId="{118AF651-B0E5-4986-9FC5-94A796F1B5CB}" srcOrd="10" destOrd="0" presId="urn:microsoft.com/office/officeart/2005/8/layout/cycle6"/>
    <dgm:cxn modelId="{52AB4BB8-86FA-424D-B5C5-FC54628142D0}" type="presParOf" srcId="{7D453447-B02B-4091-861E-3712E22D86B5}" destId="{722E5714-B264-456C-9488-9E0824414779}" srcOrd="11" destOrd="0" presId="urn:microsoft.com/office/officeart/2005/8/layout/cycle6"/>
    <dgm:cxn modelId="{6A9CF0BE-DF77-48C5-AF35-5F4C5A92579C}" type="presParOf" srcId="{7D453447-B02B-4091-861E-3712E22D86B5}" destId="{68CF7BC1-EA34-41E4-8259-A5A56BE9BB71}" srcOrd="12" destOrd="0" presId="urn:microsoft.com/office/officeart/2005/8/layout/cycle6"/>
    <dgm:cxn modelId="{1F499415-4BE8-45DF-ABDA-C45D84E417F1}" type="presParOf" srcId="{7D453447-B02B-4091-861E-3712E22D86B5}" destId="{03D3A8BB-76CD-4262-A87F-292F6A3B20ED}" srcOrd="13" destOrd="0" presId="urn:microsoft.com/office/officeart/2005/8/layout/cycle6"/>
    <dgm:cxn modelId="{7FD6C5D0-8B3D-4D06-8D4F-BB89ACF66617}" type="presParOf" srcId="{7D453447-B02B-4091-861E-3712E22D86B5}" destId="{249B8B53-152E-47C1-8058-6DF17EEE24F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CC86-089F-44D2-9129-D2E39107E3CC}">
      <dsp:nvSpPr>
        <dsp:cNvPr id="0" name=""/>
        <dsp:cNvSpPr/>
      </dsp:nvSpPr>
      <dsp:spPr>
        <a:xfrm>
          <a:off x="4372709" y="4151"/>
          <a:ext cx="2125973" cy="1381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Remojo y Trituración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Las almendras se remojan y trituran en agua.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PE" sz="1300" kern="1200" dirty="0"/>
        </a:p>
      </dsp:txBody>
      <dsp:txXfrm>
        <a:off x="4440167" y="71609"/>
        <a:ext cx="1991057" cy="1246966"/>
      </dsp:txXfrm>
    </dsp:sp>
    <dsp:sp modelId="{DDB86690-24C3-400B-83F5-3EA0FEC7009E}">
      <dsp:nvSpPr>
        <dsp:cNvPr id="0" name=""/>
        <dsp:cNvSpPr/>
      </dsp:nvSpPr>
      <dsp:spPr>
        <a:xfrm>
          <a:off x="2674758" y="695092"/>
          <a:ext cx="5521875" cy="5521875"/>
        </a:xfrm>
        <a:custGeom>
          <a:avLst/>
          <a:gdLst/>
          <a:ahLst/>
          <a:cxnLst/>
          <a:rect l="0" t="0" r="0" b="0"/>
          <a:pathLst>
            <a:path>
              <a:moveTo>
                <a:pt x="3838530" y="218975"/>
              </a:moveTo>
              <a:arcTo wR="2760937" hR="2760937" stAng="17578388" swAng="19615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75EF0-39E3-437F-8345-D9D8A747F17E}">
      <dsp:nvSpPr>
        <dsp:cNvPr id="0" name=""/>
        <dsp:cNvSpPr/>
      </dsp:nvSpPr>
      <dsp:spPr>
        <a:xfrm>
          <a:off x="6998517" y="1911912"/>
          <a:ext cx="2125973" cy="1381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Filtración y Extracción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La pasta se filtra para obtener la leche.</a:t>
          </a:r>
        </a:p>
      </dsp:txBody>
      <dsp:txXfrm>
        <a:off x="7065975" y="1979370"/>
        <a:ext cx="1991057" cy="1246966"/>
      </dsp:txXfrm>
    </dsp:sp>
    <dsp:sp modelId="{3D5450A3-76E0-42F8-A3F1-D8BFEE00F3AD}">
      <dsp:nvSpPr>
        <dsp:cNvPr id="0" name=""/>
        <dsp:cNvSpPr/>
      </dsp:nvSpPr>
      <dsp:spPr>
        <a:xfrm>
          <a:off x="2674758" y="695092"/>
          <a:ext cx="5521875" cy="5521875"/>
        </a:xfrm>
        <a:custGeom>
          <a:avLst/>
          <a:gdLst/>
          <a:ahLst/>
          <a:cxnLst/>
          <a:rect l="0" t="0" r="0" b="0"/>
          <a:pathLst>
            <a:path>
              <a:moveTo>
                <a:pt x="5518087" y="2616351"/>
              </a:moveTo>
              <a:arcTo wR="2760937" hR="2760937" stAng="21419887" swAng="21963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45765-29E7-4CFD-A439-C6BA5078513F}">
      <dsp:nvSpPr>
        <dsp:cNvPr id="0" name=""/>
        <dsp:cNvSpPr/>
      </dsp:nvSpPr>
      <dsp:spPr>
        <a:xfrm>
          <a:off x="5995548" y="4998734"/>
          <a:ext cx="2125973" cy="1381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Endulzado y Saborización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Se añaden sabores y endulzantes.</a:t>
          </a:r>
        </a:p>
      </dsp:txBody>
      <dsp:txXfrm>
        <a:off x="6063006" y="5066192"/>
        <a:ext cx="1991057" cy="1246966"/>
      </dsp:txXfrm>
    </dsp:sp>
    <dsp:sp modelId="{62B17C23-3F9A-4010-977B-5C6F607E261F}">
      <dsp:nvSpPr>
        <dsp:cNvPr id="0" name=""/>
        <dsp:cNvSpPr/>
      </dsp:nvSpPr>
      <dsp:spPr>
        <a:xfrm>
          <a:off x="2674758" y="695092"/>
          <a:ext cx="5521875" cy="5521875"/>
        </a:xfrm>
        <a:custGeom>
          <a:avLst/>
          <a:gdLst/>
          <a:ahLst/>
          <a:cxnLst/>
          <a:rect l="0" t="0" r="0" b="0"/>
          <a:pathLst>
            <a:path>
              <a:moveTo>
                <a:pt x="3309820" y="5466765"/>
              </a:moveTo>
              <a:arcTo wR="2760937" hR="2760937" stAng="4711981" swAng="13760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C5E78-FAE5-428B-9FB2-E2C74B1A215F}">
      <dsp:nvSpPr>
        <dsp:cNvPr id="0" name=""/>
        <dsp:cNvSpPr/>
      </dsp:nvSpPr>
      <dsp:spPr>
        <a:xfrm>
          <a:off x="2749871" y="4998734"/>
          <a:ext cx="2125973" cy="1381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Pasteurización (Opcional)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Puede calentarse para conservar.</a:t>
          </a:r>
        </a:p>
      </dsp:txBody>
      <dsp:txXfrm>
        <a:off x="2817329" y="5066192"/>
        <a:ext cx="1991057" cy="1246966"/>
      </dsp:txXfrm>
    </dsp:sp>
    <dsp:sp modelId="{722E5714-B264-456C-9488-9E0824414779}">
      <dsp:nvSpPr>
        <dsp:cNvPr id="0" name=""/>
        <dsp:cNvSpPr/>
      </dsp:nvSpPr>
      <dsp:spPr>
        <a:xfrm>
          <a:off x="2674758" y="695092"/>
          <a:ext cx="5521875" cy="5521875"/>
        </a:xfrm>
        <a:custGeom>
          <a:avLst/>
          <a:gdLst/>
          <a:ahLst/>
          <a:cxnLst/>
          <a:rect l="0" t="0" r="0" b="0"/>
          <a:pathLst>
            <a:path>
              <a:moveTo>
                <a:pt x="461383" y="4288951"/>
              </a:moveTo>
              <a:arcTo wR="2760937" hR="2760937" stAng="8783800" swAng="219631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F7BC1-EA34-41E4-8259-A5A56BE9BB71}">
      <dsp:nvSpPr>
        <dsp:cNvPr id="0" name=""/>
        <dsp:cNvSpPr/>
      </dsp:nvSpPr>
      <dsp:spPr>
        <a:xfrm>
          <a:off x="1746901" y="1911912"/>
          <a:ext cx="2125973" cy="138188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/>
            <a:t>Envasado y Distribución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1300" kern="1200" dirty="0"/>
            <a:t>Se embotella y se vende.</a:t>
          </a:r>
        </a:p>
      </dsp:txBody>
      <dsp:txXfrm>
        <a:off x="1814359" y="1979370"/>
        <a:ext cx="1991057" cy="1246966"/>
      </dsp:txXfrm>
    </dsp:sp>
    <dsp:sp modelId="{249B8B53-152E-47C1-8058-6DF17EEE24F2}">
      <dsp:nvSpPr>
        <dsp:cNvPr id="0" name=""/>
        <dsp:cNvSpPr/>
      </dsp:nvSpPr>
      <dsp:spPr>
        <a:xfrm>
          <a:off x="2674758" y="695092"/>
          <a:ext cx="5521875" cy="5521875"/>
        </a:xfrm>
        <a:custGeom>
          <a:avLst/>
          <a:gdLst/>
          <a:ahLst/>
          <a:cxnLst/>
          <a:rect l="0" t="0" r="0" b="0"/>
          <a:pathLst>
            <a:path>
              <a:moveTo>
                <a:pt x="481064" y="1203710"/>
              </a:moveTo>
              <a:arcTo wR="2760937" hR="2760937" stAng="12860061" swAng="196155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49B3-EB0A-E2AE-32C8-3CC58B901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196FBE-F3CD-1F8F-DF09-67F3F359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82991A-B12B-939E-24F0-119D7696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69E62-0794-163F-9C1F-EC58BD6A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5508E-E89E-B3DB-95EC-7F4F0886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309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7FAAD-B886-410F-97C9-D13B18DF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134BF0-13DB-9551-5584-0E5E9444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2F518-1EEA-1009-2094-B72DFCFB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03571-0E01-DB2F-66B7-6F511335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EF2DC-293A-FC7A-1574-866E1DC2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51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D47512-F28A-B259-9B58-928756015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7036F-6036-BC1F-52BD-D2BA5FD7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44D87-8ECB-C54D-5E46-5B5AE868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FBFFE-1172-6247-48FA-B594046B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72591-2312-D810-AB9B-BA19D77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07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38AF-B20F-8BAC-ACE1-B08CDDB8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902A9-B2FD-190A-E85B-A5E19E90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04FCB-9544-5C7C-FF53-894068BF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96083-9063-CC72-097E-FCCE53D8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E0126-80C0-A052-DE5E-754D31C2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586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4CC7-5E3F-A5CD-83C2-58BBF7D4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04A153-F3A9-3465-6402-CE3F8BEB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B3E0BE-573A-F992-249E-40D1004C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F720E-5D98-FF3F-2482-45A9304C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ED19C-65D5-0525-4805-8634D654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71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CD2FC-F1B1-6A44-849A-DFC04C16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628F0-58C5-A261-3DF0-5F2196DB1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09B028-DB01-66F5-5156-214AFB06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C18D31-07E1-9EA3-2850-B19E6303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F502F0-EDFF-9A4B-00C5-372E83E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BD0B5A-6356-0171-8BEE-4E4D4FAB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93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62AD8-4D6B-2EDE-A470-7ADB5750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05D7E-42C1-EE0E-FAB2-9313466A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FB6A11-1DBB-0B42-B1DA-06C2C6549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869142-E2B6-FCCC-BE0C-7F255591E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AFEAAE-1F00-FF99-C139-5D8C6FF7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2C091-2180-EBC7-4DFE-B8703B3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8C2D8-A48C-BF8D-01F5-0BE8DE59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226639-9786-614C-F741-7E556868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485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4CB5-C7FF-239C-9ADE-79C47C66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2E02AE-DBA9-6364-E030-98A3C2A9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5ACFBD-B3A7-6418-09CA-14B23917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D6AA4B-626E-6CA5-28BA-FF862CE6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472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B3594B-E777-4B38-89B6-8E2E59D6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4046DC-3D2C-730A-8D48-8464857E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F51B3B-3E95-548E-BB39-9614EF29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481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41E04-2D78-54F8-6457-BE191E00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88F14-C8CA-EEB4-4D68-5F94CE19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A6914B-A099-2C81-2086-4B8F35235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B7680-5C9C-D3D1-E795-2C8DA361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49243-25DA-9CDF-0566-4CFC6F65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30DEE6-92F7-C1D8-C611-F528EB51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56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102C-2603-E4F0-81FB-5CE81F46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FA791F-F254-4C90-C967-EC13C30FA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C46A6F-DD12-9E74-3DFB-F6B9EE60D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F19E5E-118E-2AE4-008F-BDE60859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2C685-956B-DBC2-AA35-4CD8F66B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58459-185A-28CF-8E60-EE8A12754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87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C1289B-C3D8-02E4-76F5-A29F3989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6EC07-3062-6F99-A409-F351A855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3DA60-EE19-CBCA-ED57-DE51CAF9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3DDE-296D-465A-8E5D-51DA65832F20}" type="datetimeFigureOut">
              <a:rPr lang="es-PE" smtClean="0"/>
              <a:t>3/02/2024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5A8F4-2CB6-8012-DE69-0CDB42E27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2AA28-7AB2-3C26-B707-BAA3B7E3A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7BBA-9846-4DBC-8556-EB9A1310BB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675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Una taza de cafe&#10;&#10;Descripción generada automáticamente con confianza media">
            <a:extLst>
              <a:ext uri="{FF2B5EF4-FFF2-40B4-BE49-F238E27FC236}">
                <a16:creationId xmlns:a16="http://schemas.microsoft.com/office/drawing/2014/main" id="{3B3C2C2F-A098-A1AC-BAAB-00AA56B3C6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r="27824"/>
          <a:stretch/>
        </p:blipFill>
        <p:spPr>
          <a:xfrm>
            <a:off x="0" y="10"/>
            <a:ext cx="8181975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87D30D-2704-80F5-DD67-28818DEF4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875" y="973603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AlmendraEco</a:t>
            </a:r>
            <a:r>
              <a:rPr lang="en-US" sz="44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 Tu </a:t>
            </a:r>
            <a:r>
              <a:rPr lang="en-US" sz="44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Salud</a:t>
            </a:r>
            <a:r>
              <a:rPr lang="en-US" sz="44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Nuestra </a:t>
            </a:r>
            <a:r>
              <a:rPr lang="en-US" sz="44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Pasión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80B960-FEBA-6BDF-DEA3-5D2B091B9FB2}"/>
              </a:ext>
            </a:extLst>
          </p:cNvPr>
          <p:cNvSpPr txBox="1"/>
          <p:nvPr/>
        </p:nvSpPr>
        <p:spPr>
          <a:xfrm>
            <a:off x="410986" y="3574832"/>
            <a:ext cx="4619621" cy="2066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FFFFFF"/>
                </a:solidFill>
                <a:effectLst/>
              </a:rPr>
              <a:t>INTEGRANTES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* Arturo Oswaldo Zamudio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Valega</a:t>
            </a:r>
            <a:endParaRPr lang="en-US" sz="2000" b="1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*José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Ilmer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 Pintado </a:t>
            </a:r>
            <a:r>
              <a:rPr lang="en-US" sz="2000" b="1" i="0" dirty="0" err="1">
                <a:solidFill>
                  <a:srgbClr val="FFFFFF"/>
                </a:solidFill>
                <a:effectLst/>
              </a:rPr>
              <a:t>Yamo</a:t>
            </a:r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FFFF"/>
                </a:solidFill>
                <a:effectLst/>
              </a:rPr>
              <a:t>*Jefferson Jair Vicuña Alvarado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*</a:t>
            </a:r>
            <a:r>
              <a:rPr lang="en-US" sz="2000" b="1" i="0" dirty="0">
                <a:solidFill>
                  <a:srgbClr val="FFFFFF"/>
                </a:solidFill>
                <a:effectLst/>
              </a:rPr>
              <a:t>Elizabeth La Rosa Cabanillas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*Carlos Mercado </a:t>
            </a:r>
            <a:r>
              <a:rPr lang="en-US" sz="2000" b="1" dirty="0" err="1">
                <a:solidFill>
                  <a:srgbClr val="FFFFFF"/>
                </a:solidFill>
              </a:rPr>
              <a:t>Gente</a:t>
            </a:r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B6EDC5CB-6686-6D91-58C9-911354697A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6" r="8414" b="7882"/>
          <a:stretch/>
        </p:blipFill>
        <p:spPr>
          <a:xfrm>
            <a:off x="6727774" y="10"/>
            <a:ext cx="5461178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5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91A05-9810-DBE9-53B3-7A7CBA11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rgbClr val="FFFFFF"/>
                </a:solidFill>
              </a:rPr>
              <a:t>Story</a:t>
            </a:r>
            <a:r>
              <a:rPr lang="es-ES" sz="4000" dirty="0">
                <a:solidFill>
                  <a:srgbClr val="FFFFFF"/>
                </a:solidFill>
              </a:rPr>
              <a:t> </a:t>
            </a:r>
            <a:r>
              <a:rPr lang="es-ES" sz="4000" dirty="0" err="1">
                <a:solidFill>
                  <a:srgbClr val="FFFFFF"/>
                </a:solidFill>
              </a:rPr>
              <a:t>Telling</a:t>
            </a:r>
            <a:endParaRPr lang="es-PE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0C1D1-2420-FEB6-1ED8-16B9D984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318197"/>
            <a:ext cx="9895951" cy="3683358"/>
          </a:xfrm>
        </p:spPr>
        <p:txBody>
          <a:bodyPr anchor="ctr">
            <a:normAutofit/>
          </a:bodyPr>
          <a:lstStyle/>
          <a:p>
            <a:pPr algn="just"/>
            <a:r>
              <a:rPr lang="es-ES" sz="1900" b="0" i="0" dirty="0">
                <a:effectLst/>
                <a:latin typeface="Söhne"/>
              </a:rPr>
              <a:t>Hace algún tiempo, mis amigos y yo, apasionados por la nutrición y la vida saludable, tuvimos una emocionante conversación en nuestra cafetería favorita. Éramos cinco: José, Arturo, Jefferson, Elizabeth y Carlos, compartíamos la visión de crear productos deliciosos y saludables. Fue entonces cuando </a:t>
            </a:r>
            <a:r>
              <a:rPr lang="es-ES" sz="1900" dirty="0">
                <a:latin typeface="Söhne"/>
              </a:rPr>
              <a:t>yo</a:t>
            </a:r>
            <a:r>
              <a:rPr lang="es-ES" sz="1900" b="0" i="0" dirty="0">
                <a:effectLst/>
                <a:latin typeface="Söhne"/>
              </a:rPr>
              <a:t>, con mi experiencia en la producción de alimentos, propuse la idea de aventurarnos en el mundo de la leche de almendras. Sabíamos que era una alternativa cada vez más popular a la leche de vaca, pero no queríamos simplemente seguir la corriente, queríamos destacar y ser innovadores en el mercado.</a:t>
            </a:r>
          </a:p>
          <a:p>
            <a:pPr algn="just"/>
            <a:r>
              <a:rPr lang="es-ES" sz="1900" b="0" i="0" dirty="0">
                <a:effectLst/>
                <a:latin typeface="Söhne"/>
              </a:rPr>
              <a:t>Arturo mencionó el método SCAMPER, que habíamos aprendido juntos en un curso de emprendimiento. SCAMPER se basa en siete preguntas poderosas que nos ayudarían a explorar y mejorar nuestra idea. Así que, emocionados, decidimos aplicar el método SCAMPER a la leche de almendras para darle un giro único y atractivo.</a:t>
            </a:r>
          </a:p>
          <a:p>
            <a:pPr algn="just"/>
            <a:r>
              <a:rPr lang="es-ES" sz="1900" dirty="0">
                <a:latin typeface="Söhne"/>
              </a:rPr>
              <a:t>(JOSE)</a:t>
            </a:r>
            <a:endParaRPr lang="es-PE" sz="19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08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4A887-917B-08EE-4F05-75F196AC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SCAMPER (todos)</a:t>
            </a:r>
            <a:endParaRPr lang="es-PE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8D8EB-8752-5142-2297-BB739F87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724025"/>
            <a:ext cx="11572875" cy="5133975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s-PE" sz="1700" b="0" i="0" dirty="0">
                <a:effectLst/>
                <a:latin typeface="Söhne"/>
              </a:rPr>
              <a:t>Comenzamos aplicando la primera letra de SCAMPER, "S - Sustituir". Carlos, que era un experto en sabores, sugirió sustituir las almendras regulares por almendras tostadas para darle a nuestra leche de almendras un sabor más profundo y ahumado. La idea sonaba emocionante y prometedora.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Luego, pasamos a "C - Combinar", donde Elizabeth propuso combinar la leche de almendras con otros ingredientes saludables como avena y miel. Esto nos permitiría crear una línea de productos más versátil y atractiva para nuestros clientes.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"A - Adaptar" fue la siguiente etapa, y Jefferson, nuestro experto en empaque, pensó en adaptar los envases. Decidimos utilizar botellas de vidrio reciclado para hacerlos más sostenibles y atractivos visualmente, reflejando nuestro compromiso con el medio ambiente.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"M - Modificar" fue la letra siguiente, y José sugirió modificar el proceso de producción para garantizar que la leche de almendras fuera más cremosa y suave, lo que mejoraría la calidad del producto.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Después, llegamos a "P - Potenciar", donde Arturo planteó la idea de potenciar la marca utilizando ingredientes orgánicos y promoviéndola como una opción saludable y ecológica.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Seguimos adelante con "E - Eliminar", donde Elizabeth propuso eliminar cualquier aditivo artificial y conservantes de la receta, manteniendo el producto lo más natural posible, lo que encajaba perfectamente con nuestra visión de productos saludables.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Finalmente, en "R - Reorganizar o invertir", Carlos propuso reorganizar nuestra estrategia de marketing, centrándonos en la venta en línea y colaboraciones con nutricionistas locales para llegar a un público más amplio.</a:t>
            </a:r>
          </a:p>
          <a:p>
            <a:pPr algn="just"/>
            <a:r>
              <a:rPr lang="es-PE" sz="1700" b="0" i="0" dirty="0">
                <a:effectLst/>
                <a:latin typeface="Söhne"/>
              </a:rPr>
              <a:t>Con todas estas ideas, nos embarcamos en la emocionante aventura de crear nuestra propia línea de leche de almendras. Desarrollamos diversas variedades de leche de almendras tostadas con avena y miel, envasadas en botellas de vidrio reciclado con un diseño atractivo y sostenible. Utilizamos ingredientes orgánicos y promovimos nuestro producto como una opción saludable y </a:t>
            </a:r>
            <a:r>
              <a:rPr lang="es-PE" sz="1700" b="0" i="0">
                <a:effectLst/>
                <a:latin typeface="Söhne"/>
              </a:rPr>
              <a:t>deliciosa.</a:t>
            </a:r>
            <a:endParaRPr lang="es-PE" sz="1700" b="0" i="0" dirty="0">
              <a:effectLst/>
              <a:latin typeface="Söhne"/>
            </a:endParaRPr>
          </a:p>
          <a:p>
            <a:pPr algn="just"/>
            <a:r>
              <a:rPr lang="es-PE" sz="1700" b="0" i="0" dirty="0">
                <a:effectLst/>
                <a:latin typeface="Söhne"/>
              </a:rPr>
              <a:t>Nuestro emprendimiento pronto se convirtió en un éxito, ganando reconocimiento local por nuestra innovación y compromiso con la salud y el medio ambiente. Gracias al método SCAMPER, logramos transformar una idea simple en un negocio próspero y en crecimiento que seguía evolucionando para satisfacer las necesidades cambiantes de nuestros clientes.</a:t>
            </a:r>
          </a:p>
        </p:txBody>
      </p:sp>
    </p:spTree>
    <p:extLst>
      <p:ext uri="{BB962C8B-B14F-4D97-AF65-F5344CB8AC3E}">
        <p14:creationId xmlns:p14="http://schemas.microsoft.com/office/powerpoint/2010/main" val="335007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5A69EB-D9D0-061A-D3A2-DACC1048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 dirty="0">
                <a:solidFill>
                  <a:srgbClr val="FFFFFF"/>
                </a:solidFill>
              </a:rPr>
              <a:t>Función de Cada integrante en la Organización</a:t>
            </a:r>
            <a:br>
              <a:rPr lang="es-ES" sz="4000" dirty="0">
                <a:solidFill>
                  <a:srgbClr val="FFFFFF"/>
                </a:solidFill>
              </a:rPr>
            </a:br>
            <a:r>
              <a:rPr lang="es-ES" sz="4000" dirty="0">
                <a:solidFill>
                  <a:srgbClr val="FFFFFF"/>
                </a:solidFill>
              </a:rPr>
              <a:t>(todos)</a:t>
            </a:r>
            <a:endParaRPr lang="es-PE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1EEDF5-7884-5E23-F30F-BF3C7473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824" y="-10146"/>
            <a:ext cx="4725166" cy="6868146"/>
          </a:xfrm>
        </p:spPr>
        <p:txBody>
          <a:bodyPr anchor="ctr">
            <a:normAutofit/>
          </a:bodyPr>
          <a:lstStyle/>
          <a:p>
            <a:pPr algn="just"/>
            <a:r>
              <a:rPr lang="es-ES" sz="1100" b="1" i="0" dirty="0">
                <a:effectLst/>
                <a:latin typeface="Söhne"/>
              </a:rPr>
              <a:t>1. Pensamiento Creativo (José):</a:t>
            </a:r>
            <a:endParaRPr lang="es-ES" sz="1100" b="0" i="0" dirty="0">
              <a:effectLst/>
              <a:latin typeface="Söhne"/>
            </a:endParaRP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Tarea: Encabezar un grupo de lluvia de ideas mensual para generar nuevas ideas de productos y mejoras en los procesos existentes.</a:t>
            </a: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Responsabilidades: Facilitar las sesiones de lluvia de ideas, recopilar y evaluar las ideas generadas, proponer la implementación de las más prometedoras.</a:t>
            </a:r>
          </a:p>
          <a:p>
            <a:pPr marL="0" indent="0" algn="just">
              <a:buNone/>
            </a:pPr>
            <a:endParaRPr lang="es-ES" sz="1100" b="0" i="0" dirty="0">
              <a:effectLst/>
              <a:latin typeface="Söhne"/>
            </a:endParaRPr>
          </a:p>
          <a:p>
            <a:pPr algn="just"/>
            <a:r>
              <a:rPr lang="es-ES" sz="1100" b="1" i="0" dirty="0">
                <a:effectLst/>
                <a:latin typeface="Söhne"/>
              </a:rPr>
              <a:t>2. Pensamiento Sistémico (Jefferson):</a:t>
            </a:r>
            <a:endParaRPr lang="es-ES" sz="1100" b="0" i="0" dirty="0">
              <a:effectLst/>
              <a:latin typeface="Söhne"/>
            </a:endParaRP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Tarea: Evaluar el impacto de las decisiones comerciales en toda la cadena de suministro y en la sostenibilidad.</a:t>
            </a: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Responsabilidades: Identificar oportunidades para mejorar la eficiencia y la sostenibilidad en la producción y el embalaje, coordinar con proveedores y gestionar la logística.</a:t>
            </a:r>
          </a:p>
          <a:p>
            <a:pPr marL="457200" lvl="1" indent="0" algn="just">
              <a:buNone/>
            </a:pPr>
            <a:endParaRPr lang="es-ES" sz="1100" b="0" i="0" dirty="0">
              <a:effectLst/>
              <a:latin typeface="Söhne"/>
            </a:endParaRPr>
          </a:p>
          <a:p>
            <a:pPr algn="just"/>
            <a:r>
              <a:rPr lang="es-ES" sz="1100" b="1" i="0" dirty="0">
                <a:effectLst/>
                <a:latin typeface="Söhne"/>
              </a:rPr>
              <a:t>3. Pensamiento Emprendedor (Arturo):</a:t>
            </a:r>
            <a:endParaRPr lang="es-ES" sz="1100" b="0" i="0" dirty="0">
              <a:effectLst/>
              <a:latin typeface="Söhne"/>
            </a:endParaRP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Tarea: Identificar y evaluar nuevas oportunidades de mercado y expansión del negocio.</a:t>
            </a: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Responsabilidades: Investigar la entrada en nuevos mercados regionales o internacionales, analizar la viabilidad de nuevos productos y presentar propuestas de inversión.</a:t>
            </a:r>
          </a:p>
          <a:p>
            <a:pPr marL="457200" lvl="1" indent="0" algn="just">
              <a:buNone/>
            </a:pPr>
            <a:endParaRPr lang="es-ES" sz="1100" b="0" i="0" dirty="0">
              <a:effectLst/>
              <a:latin typeface="Söhne"/>
            </a:endParaRPr>
          </a:p>
          <a:p>
            <a:pPr algn="just"/>
            <a:r>
              <a:rPr lang="es-ES" sz="1100" b="1" i="0" dirty="0">
                <a:effectLst/>
                <a:latin typeface="Söhne"/>
              </a:rPr>
              <a:t>4. Pensamiento de Cliente (Elizabeth):</a:t>
            </a:r>
            <a:endParaRPr lang="es-ES" sz="1100" b="0" i="0" dirty="0">
              <a:effectLst/>
              <a:latin typeface="Söhne"/>
            </a:endParaRP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Tarea: Gestionar la retroalimentación de los clientes y garantizar la satisfacción del cliente.</a:t>
            </a: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Responsabilidades: Establecer un sistema de retroalimentación de clientes, analizar datos de satisfacción y proponer mejoras basadas en los comentarios de los clientes.</a:t>
            </a:r>
          </a:p>
          <a:p>
            <a:pPr marL="457200" lvl="1" indent="0" algn="just">
              <a:buNone/>
            </a:pPr>
            <a:endParaRPr lang="es-ES" sz="1100" b="0" i="0" dirty="0">
              <a:effectLst/>
              <a:latin typeface="Söhne"/>
            </a:endParaRPr>
          </a:p>
          <a:p>
            <a:pPr algn="just"/>
            <a:r>
              <a:rPr lang="es-ES" sz="1100" b="1" i="0" dirty="0">
                <a:effectLst/>
                <a:latin typeface="Söhne"/>
              </a:rPr>
              <a:t>5. Pensamiento Estratégico (Carlos):</a:t>
            </a:r>
            <a:endParaRPr lang="es-ES" sz="1100" b="0" i="0" dirty="0">
              <a:effectLst/>
              <a:latin typeface="Söhne"/>
            </a:endParaRP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Tarea: Desarrollar y mantener un plan estratégico a largo plazo para el crecimiento de la empresa.</a:t>
            </a:r>
          </a:p>
          <a:p>
            <a:pPr lvl="1" algn="just"/>
            <a:r>
              <a:rPr lang="es-ES" sz="1100" b="0" i="0" dirty="0">
                <a:effectLst/>
                <a:latin typeface="Söhne"/>
              </a:rPr>
              <a:t>Responsabilidades: Definir objetivos y metas estratégicas, supervisar el progreso hacia estos objetivos y ajustar la estrategia según sea necesario.</a:t>
            </a:r>
          </a:p>
          <a:p>
            <a:endParaRPr lang="es-PE" sz="700" dirty="0"/>
          </a:p>
        </p:txBody>
      </p:sp>
      <p:pic>
        <p:nvPicPr>
          <p:cNvPr id="22" name="Picture 5" descr="Bombillas blancas con una amarilla que sobresale">
            <a:extLst>
              <a:ext uri="{FF2B5EF4-FFF2-40B4-BE49-F238E27FC236}">
                <a16:creationId xmlns:a16="http://schemas.microsoft.com/office/drawing/2014/main" id="{7992DAB6-A45F-9755-0A3B-1151751776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57" t="-1" r="22368" b="-1"/>
          <a:stretch/>
        </p:blipFill>
        <p:spPr>
          <a:xfrm>
            <a:off x="8763000" y="10148"/>
            <a:ext cx="3429000" cy="6857990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CC2E41-300C-EA2B-BD52-14B7F58E2583}"/>
              </a:ext>
            </a:extLst>
          </p:cNvPr>
          <p:cNvSpPr txBox="1">
            <a:spLocks/>
          </p:cNvSpPr>
          <p:nvPr/>
        </p:nvSpPr>
        <p:spPr>
          <a:xfrm>
            <a:off x="838200" y="18004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58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5B758D-6284-92AB-49A6-00EA47B41475}"/>
              </a:ext>
            </a:extLst>
          </p:cNvPr>
          <p:cNvSpPr txBox="1"/>
          <p:nvPr/>
        </p:nvSpPr>
        <p:spPr>
          <a:xfrm>
            <a:off x="5505450" y="3829050"/>
            <a:ext cx="1866900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644DE1F-DFAC-3A21-D848-BA98C1D67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671573"/>
              </p:ext>
            </p:extLst>
          </p:nvPr>
        </p:nvGraphicFramePr>
        <p:xfrm>
          <a:off x="1003201" y="295611"/>
          <a:ext cx="10871393" cy="647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0C5DDB8-B9A3-3D71-94B0-523B09612B29}"/>
              </a:ext>
            </a:extLst>
          </p:cNvPr>
          <p:cNvSpPr txBox="1"/>
          <p:nvPr/>
        </p:nvSpPr>
        <p:spPr>
          <a:xfrm>
            <a:off x="5105300" y="3005673"/>
            <a:ext cx="2667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PROCESOS Fabricación </a:t>
            </a:r>
            <a:endParaRPr lang="es-PE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CC2999-251F-FBBC-5637-7E411EF34534}"/>
              </a:ext>
            </a:extLst>
          </p:cNvPr>
          <p:cNvSpPr txBox="1"/>
          <p:nvPr/>
        </p:nvSpPr>
        <p:spPr>
          <a:xfrm>
            <a:off x="1483567" y="821094"/>
            <a:ext cx="116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(Jefferson)</a:t>
            </a:r>
          </a:p>
        </p:txBody>
      </p:sp>
    </p:spTree>
    <p:extLst>
      <p:ext uri="{BB962C8B-B14F-4D97-AF65-F5344CB8AC3E}">
        <p14:creationId xmlns:p14="http://schemas.microsoft.com/office/powerpoint/2010/main" val="364994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A7A352-3C37-1C30-8620-120A003EE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3100" dirty="0">
                <a:solidFill>
                  <a:srgbClr val="FFFFFF"/>
                </a:solidFill>
              </a:rPr>
              <a:t>Complementación</a:t>
            </a:r>
            <a:br>
              <a:rPr lang="es-ES" sz="3100" dirty="0">
                <a:solidFill>
                  <a:srgbClr val="FFFFFF"/>
                </a:solidFill>
              </a:rPr>
            </a:br>
            <a:r>
              <a:rPr lang="es-ES" sz="3100" dirty="0">
                <a:solidFill>
                  <a:srgbClr val="FFFFFF"/>
                </a:solidFill>
              </a:rPr>
              <a:t>(Elizabeth)</a:t>
            </a:r>
            <a:endParaRPr lang="es-PE" sz="31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9A87F7-1FF2-E1DA-7382-8B70EADA1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s-ES" sz="2000" b="0" i="0" dirty="0">
                <a:effectLst/>
                <a:latin typeface="Söhne"/>
              </a:rPr>
              <a:t>Estas tareas asignadas a cada miembro del equipo aprovechan sus habilidades y fortalezas individuales, permitiendo que la empresa crezca de manera más eficaz y equilibrada. Además, fomenta la colaboración y la toma de decisiones basadas en diferentes perspectivas y tipos de pensamiento.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91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5B758D-6284-92AB-49A6-00EA47B41475}"/>
              </a:ext>
            </a:extLst>
          </p:cNvPr>
          <p:cNvSpPr txBox="1"/>
          <p:nvPr/>
        </p:nvSpPr>
        <p:spPr>
          <a:xfrm>
            <a:off x="5505450" y="3829050"/>
            <a:ext cx="1866900" cy="100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pic>
        <p:nvPicPr>
          <p:cNvPr id="3" name="Imagen 2" descr="Texto&#10;&#10;Descripción generada automáticamente con confianza baja">
            <a:extLst>
              <a:ext uri="{FF2B5EF4-FFF2-40B4-BE49-F238E27FC236}">
                <a16:creationId xmlns:a16="http://schemas.microsoft.com/office/drawing/2014/main" id="{A8EA8900-3F3B-F868-EFF9-7D90CA1C5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3" y="800957"/>
            <a:ext cx="4834003" cy="5790343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6091178-D1AC-D257-7ECD-D6022AAC6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24" y="1066800"/>
            <a:ext cx="5508323" cy="5524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8115F8-13D8-64F8-3B79-EAE6F6257A24}"/>
              </a:ext>
            </a:extLst>
          </p:cNvPr>
          <p:cNvSpPr txBox="1"/>
          <p:nvPr/>
        </p:nvSpPr>
        <p:spPr>
          <a:xfrm>
            <a:off x="4185854" y="81683"/>
            <a:ext cx="3819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EVIDENCIA…</a:t>
            </a:r>
            <a:endParaRPr lang="es-PE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1005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3B3CEA552010418444B4FA46BDF4FB" ma:contentTypeVersion="7" ma:contentTypeDescription="Crear nuevo documento." ma:contentTypeScope="" ma:versionID="8579fac2872724136579c7009910c1fd">
  <xsd:schema xmlns:xsd="http://www.w3.org/2001/XMLSchema" xmlns:xs="http://www.w3.org/2001/XMLSchema" xmlns:p="http://schemas.microsoft.com/office/2006/metadata/properties" xmlns:ns2="824a58f9-a89c-422a-aef7-95be54fd4acc" targetNamespace="http://schemas.microsoft.com/office/2006/metadata/properties" ma:root="true" ma:fieldsID="3d9a8cee2869109f6bfd81bc8e8d3f16" ns2:_="">
    <xsd:import namespace="824a58f9-a89c-422a-aef7-95be54fd4a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4a58f9-a89c-422a-aef7-95be54fd4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E6DA94-94F0-4C1E-9559-A14788CC1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4a58f9-a89c-422a-aef7-95be54fd4a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0E7DA0-1564-419A-A228-2B4EA2545E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975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de Office</vt:lpstr>
      <vt:lpstr>AlmendraEco: Tu Salud, Nuestra Pasión</vt:lpstr>
      <vt:lpstr>Story Telling</vt:lpstr>
      <vt:lpstr>SCAMPER (todos)</vt:lpstr>
      <vt:lpstr>Función de Cada integrante en la Organización (todos)</vt:lpstr>
      <vt:lpstr>Presentación de PowerPoint</vt:lpstr>
      <vt:lpstr>Complementación (Elizabeth)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AlmendraEco: Tu Salud, Nuestra Pasión</dc:title>
  <dc:creator>PT70813443 (Vicuña Alvarado, Jefferson Jair)</dc:creator>
  <cp:lastModifiedBy>a19202278 (Vega Ortiz, David Kenshin)</cp:lastModifiedBy>
  <cp:revision>10</cp:revision>
  <dcterms:created xsi:type="dcterms:W3CDTF">2023-10-10T20:05:33Z</dcterms:created>
  <dcterms:modified xsi:type="dcterms:W3CDTF">2024-02-04T02:19:11Z</dcterms:modified>
</cp:coreProperties>
</file>