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4"/>
  </p:sldMasterIdLst>
  <p:notesMasterIdLst>
    <p:notesMasterId r:id="rId13"/>
  </p:notesMasterIdLst>
  <p:handoutMasterIdLst>
    <p:handoutMasterId r:id="rId14"/>
  </p:handoutMasterIdLst>
  <p:sldIdLst>
    <p:sldId id="256" r:id="rId5"/>
    <p:sldId id="263" r:id="rId6"/>
    <p:sldId id="261" r:id="rId7"/>
    <p:sldId id="262" r:id="rId8"/>
    <p:sldId id="266" r:id="rId9"/>
    <p:sldId id="265" r:id="rId10"/>
    <p:sldId id="260" r:id="rId11"/>
    <p:sldId id="267" r:id="rId12"/>
  </p:sldIdLst>
  <p:sldSz cx="12192000" cy="6858000"/>
  <p:notesSz cx="6858000" cy="9144000"/>
  <p:defaultTextStyle>
    <a:defPPr rtl="0">
      <a:defRPr lang="es-mx"/>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3300"/>
    <a:srgbClr val="FFFF00"/>
    <a:srgbClr val="66FF33"/>
    <a:srgbClr val="FFCC00"/>
    <a:srgbClr val="00CCFF"/>
    <a:srgbClr val="CC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27" autoAdjust="0"/>
    <p:restoredTop sz="94660"/>
  </p:normalViewPr>
  <p:slideViewPr>
    <p:cSldViewPr snapToGrid="0">
      <p:cViewPr varScale="1">
        <p:scale>
          <a:sx n="55" d="100"/>
          <a:sy n="55" d="100"/>
        </p:scale>
        <p:origin x="600" y="53"/>
      </p:cViewPr>
      <p:guideLst/>
    </p:cSldViewPr>
  </p:slideViewPr>
  <p:notesTextViewPr>
    <p:cViewPr>
      <p:scale>
        <a:sx n="1" d="1"/>
        <a:sy n="1" d="1"/>
      </p:scale>
      <p:origin x="0" y="0"/>
    </p:cViewPr>
  </p:notesTextViewPr>
  <p:notesViewPr>
    <p:cSldViewPr snapToGrid="0">
      <p:cViewPr varScale="1">
        <p:scale>
          <a:sx n="88" d="100"/>
          <a:sy n="88" d="100"/>
        </p:scale>
        <p:origin x="38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706659-B814-41E9-9643-CFE84C7CC3D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MX"/>
        </a:p>
      </dgm:t>
    </dgm:pt>
    <dgm:pt modelId="{468C046A-3F89-42AE-B394-935925FF05C7}">
      <dgm:prSet phldrT="[Texto]"/>
      <dgm:spPr>
        <a:solidFill>
          <a:srgbClr val="00CCFF"/>
        </a:solidFill>
        <a:ln>
          <a:noFill/>
        </a:ln>
      </dgm:spPr>
      <dgm:t>
        <a:bodyPr/>
        <a:lstStyle/>
        <a:p>
          <a:r>
            <a:rPr lang="es-MX" b="1" dirty="0">
              <a:solidFill>
                <a:srgbClr val="000000"/>
              </a:solidFill>
            </a:rPr>
            <a:t>PREPARACIÓN </a:t>
          </a:r>
        </a:p>
      </dgm:t>
    </dgm:pt>
    <dgm:pt modelId="{998A0E72-7D19-487A-8E00-2DCA01CE7E57}" type="parTrans" cxnId="{62B9B05E-DD3B-4715-9B63-E6D133CCF8A0}">
      <dgm:prSet/>
      <dgm:spPr/>
      <dgm:t>
        <a:bodyPr/>
        <a:lstStyle/>
        <a:p>
          <a:endParaRPr lang="es-MX"/>
        </a:p>
      </dgm:t>
    </dgm:pt>
    <dgm:pt modelId="{E74F802D-1081-42D8-A9B0-44EE71AE43BF}" type="sibTrans" cxnId="{62B9B05E-DD3B-4715-9B63-E6D133CCF8A0}">
      <dgm:prSet/>
      <dgm:spPr>
        <a:solidFill>
          <a:srgbClr val="000000"/>
        </a:solidFill>
        <a:ln>
          <a:noFill/>
        </a:ln>
      </dgm:spPr>
      <dgm:t>
        <a:bodyPr/>
        <a:lstStyle/>
        <a:p>
          <a:endParaRPr lang="es-MX"/>
        </a:p>
      </dgm:t>
    </dgm:pt>
    <dgm:pt modelId="{B21FBFF1-35B3-4CA6-8193-6EC86387E0A2}">
      <dgm:prSet phldrT="[Texto]"/>
      <dgm:spPr>
        <a:solidFill>
          <a:srgbClr val="FF3300"/>
        </a:solidFill>
        <a:ln>
          <a:noFill/>
        </a:ln>
      </dgm:spPr>
      <dgm:t>
        <a:bodyPr/>
        <a:lstStyle/>
        <a:p>
          <a:r>
            <a:rPr lang="es-MX" b="1" dirty="0">
              <a:solidFill>
                <a:srgbClr val="000000"/>
              </a:solidFill>
            </a:rPr>
            <a:t>INCUBACIÓN</a:t>
          </a:r>
        </a:p>
      </dgm:t>
    </dgm:pt>
    <dgm:pt modelId="{B50BC364-BD0A-4EDF-B134-B8B4DE130FD1}" type="parTrans" cxnId="{6315A83A-BA3D-4E70-B0B3-D7BC5445A082}">
      <dgm:prSet/>
      <dgm:spPr/>
      <dgm:t>
        <a:bodyPr/>
        <a:lstStyle/>
        <a:p>
          <a:endParaRPr lang="es-MX"/>
        </a:p>
      </dgm:t>
    </dgm:pt>
    <dgm:pt modelId="{8CBCFC19-E587-4A4C-AB74-6678B8AAC4A2}" type="sibTrans" cxnId="{6315A83A-BA3D-4E70-B0B3-D7BC5445A082}">
      <dgm:prSet/>
      <dgm:spPr>
        <a:solidFill>
          <a:srgbClr val="000000"/>
        </a:solidFill>
        <a:ln>
          <a:noFill/>
        </a:ln>
      </dgm:spPr>
      <dgm:t>
        <a:bodyPr/>
        <a:lstStyle/>
        <a:p>
          <a:endParaRPr lang="es-MX"/>
        </a:p>
      </dgm:t>
    </dgm:pt>
    <dgm:pt modelId="{FE91A886-1B35-4FE1-AB3B-2BBBFD0D2E03}">
      <dgm:prSet phldrT="[Texto]"/>
      <dgm:spPr>
        <a:solidFill>
          <a:srgbClr val="FFFF00"/>
        </a:solidFill>
        <a:ln>
          <a:noFill/>
        </a:ln>
      </dgm:spPr>
      <dgm:t>
        <a:bodyPr/>
        <a:lstStyle/>
        <a:p>
          <a:r>
            <a:rPr lang="es-MX" b="1" dirty="0">
              <a:solidFill>
                <a:srgbClr val="000000"/>
              </a:solidFill>
            </a:rPr>
            <a:t>ILUMINACIIÓN</a:t>
          </a:r>
        </a:p>
      </dgm:t>
    </dgm:pt>
    <dgm:pt modelId="{6A3CCFA4-D464-4AB9-9D78-2BCC2D84BE80}" type="parTrans" cxnId="{8CFCC42A-F4E9-48E4-9CD5-704C26999994}">
      <dgm:prSet/>
      <dgm:spPr/>
      <dgm:t>
        <a:bodyPr/>
        <a:lstStyle/>
        <a:p>
          <a:endParaRPr lang="es-MX"/>
        </a:p>
      </dgm:t>
    </dgm:pt>
    <dgm:pt modelId="{97ABE929-E13E-40EB-83FE-D14420DBF816}" type="sibTrans" cxnId="{8CFCC42A-F4E9-48E4-9CD5-704C26999994}">
      <dgm:prSet/>
      <dgm:spPr>
        <a:solidFill>
          <a:srgbClr val="000000"/>
        </a:solidFill>
        <a:ln>
          <a:noFill/>
        </a:ln>
      </dgm:spPr>
      <dgm:t>
        <a:bodyPr/>
        <a:lstStyle/>
        <a:p>
          <a:endParaRPr lang="es-MX"/>
        </a:p>
      </dgm:t>
    </dgm:pt>
    <dgm:pt modelId="{EC54618A-1B63-434C-8E0D-249A1DF2EF2E}">
      <dgm:prSet phldrT="[Texto]"/>
      <dgm:spPr>
        <a:solidFill>
          <a:srgbClr val="66FF33"/>
        </a:solidFill>
        <a:ln>
          <a:noFill/>
        </a:ln>
      </dgm:spPr>
      <dgm:t>
        <a:bodyPr/>
        <a:lstStyle/>
        <a:p>
          <a:r>
            <a:rPr lang="es-MX" b="1" dirty="0">
              <a:solidFill>
                <a:srgbClr val="000000"/>
              </a:solidFill>
            </a:rPr>
            <a:t>VERIFICACIÓN</a:t>
          </a:r>
        </a:p>
      </dgm:t>
    </dgm:pt>
    <dgm:pt modelId="{03147D35-CFA7-4908-B881-C6CA8824DACF}" type="parTrans" cxnId="{9D148406-4F42-4DF2-ABD6-0B3EBAC359D5}">
      <dgm:prSet/>
      <dgm:spPr/>
      <dgm:t>
        <a:bodyPr/>
        <a:lstStyle/>
        <a:p>
          <a:endParaRPr lang="es-MX"/>
        </a:p>
      </dgm:t>
    </dgm:pt>
    <dgm:pt modelId="{A1A88FB8-C672-4D7B-9550-2907FB4C73D6}" type="sibTrans" cxnId="{9D148406-4F42-4DF2-ABD6-0B3EBAC359D5}">
      <dgm:prSet/>
      <dgm:spPr>
        <a:solidFill>
          <a:srgbClr val="000000"/>
        </a:solidFill>
        <a:ln>
          <a:noFill/>
        </a:ln>
      </dgm:spPr>
      <dgm:t>
        <a:bodyPr/>
        <a:lstStyle/>
        <a:p>
          <a:endParaRPr lang="es-MX"/>
        </a:p>
      </dgm:t>
    </dgm:pt>
    <dgm:pt modelId="{C97FBDC6-DA16-4A3E-9363-9EF4E707E414}">
      <dgm:prSet phldrT="[Texto]"/>
      <dgm:spPr>
        <a:solidFill>
          <a:srgbClr val="FFCC00"/>
        </a:solidFill>
        <a:ln>
          <a:noFill/>
        </a:ln>
      </dgm:spPr>
      <dgm:t>
        <a:bodyPr/>
        <a:lstStyle/>
        <a:p>
          <a:r>
            <a:rPr lang="es-MX" b="1" dirty="0">
              <a:solidFill>
                <a:srgbClr val="000000"/>
              </a:solidFill>
            </a:rPr>
            <a:t>ELABORACIÓN</a:t>
          </a:r>
        </a:p>
      </dgm:t>
    </dgm:pt>
    <dgm:pt modelId="{56FB2B82-E8C2-4A23-9C89-1FD13558D95E}" type="parTrans" cxnId="{64DC3F5E-DF5F-480F-95D1-DC0C5D49C0A3}">
      <dgm:prSet/>
      <dgm:spPr/>
      <dgm:t>
        <a:bodyPr/>
        <a:lstStyle/>
        <a:p>
          <a:endParaRPr lang="es-MX"/>
        </a:p>
      </dgm:t>
    </dgm:pt>
    <dgm:pt modelId="{074E7016-E669-4D80-8903-167B94AB91CE}" type="sibTrans" cxnId="{64DC3F5E-DF5F-480F-95D1-DC0C5D49C0A3}">
      <dgm:prSet/>
      <dgm:spPr>
        <a:solidFill>
          <a:srgbClr val="000000"/>
        </a:solidFill>
        <a:ln>
          <a:noFill/>
        </a:ln>
      </dgm:spPr>
      <dgm:t>
        <a:bodyPr/>
        <a:lstStyle/>
        <a:p>
          <a:endParaRPr lang="es-MX"/>
        </a:p>
      </dgm:t>
    </dgm:pt>
    <dgm:pt modelId="{C4B7A54C-D308-4F3A-9326-0269EF535A23}" type="pres">
      <dgm:prSet presAssocID="{AA706659-B814-41E9-9643-CFE84C7CC3DA}" presName="cycle" presStyleCnt="0">
        <dgm:presLayoutVars>
          <dgm:dir/>
          <dgm:resizeHandles val="exact"/>
        </dgm:presLayoutVars>
      </dgm:prSet>
      <dgm:spPr/>
    </dgm:pt>
    <dgm:pt modelId="{3B19AE8B-E64C-4E5C-BD12-00294B27EDE6}" type="pres">
      <dgm:prSet presAssocID="{468C046A-3F89-42AE-B394-935925FF05C7}" presName="node" presStyleLbl="node1" presStyleIdx="0" presStyleCnt="5">
        <dgm:presLayoutVars>
          <dgm:bulletEnabled val="1"/>
        </dgm:presLayoutVars>
      </dgm:prSet>
      <dgm:spPr/>
    </dgm:pt>
    <dgm:pt modelId="{24966980-B29E-4946-96B1-1D8EBF10B51B}" type="pres">
      <dgm:prSet presAssocID="{E74F802D-1081-42D8-A9B0-44EE71AE43BF}" presName="sibTrans" presStyleLbl="sibTrans2D1" presStyleIdx="0" presStyleCnt="5"/>
      <dgm:spPr/>
    </dgm:pt>
    <dgm:pt modelId="{5A7C0CA9-A10C-4E63-8B59-8EE8229FC467}" type="pres">
      <dgm:prSet presAssocID="{E74F802D-1081-42D8-A9B0-44EE71AE43BF}" presName="connectorText" presStyleLbl="sibTrans2D1" presStyleIdx="0" presStyleCnt="5"/>
      <dgm:spPr/>
    </dgm:pt>
    <dgm:pt modelId="{08D8EA18-EB6D-4063-9AFB-10DF20FA0112}" type="pres">
      <dgm:prSet presAssocID="{B21FBFF1-35B3-4CA6-8193-6EC86387E0A2}" presName="node" presStyleLbl="node1" presStyleIdx="1" presStyleCnt="5">
        <dgm:presLayoutVars>
          <dgm:bulletEnabled val="1"/>
        </dgm:presLayoutVars>
      </dgm:prSet>
      <dgm:spPr/>
    </dgm:pt>
    <dgm:pt modelId="{33C4E5EC-5749-42B4-A2C0-16FE1BC0FA6B}" type="pres">
      <dgm:prSet presAssocID="{8CBCFC19-E587-4A4C-AB74-6678B8AAC4A2}" presName="sibTrans" presStyleLbl="sibTrans2D1" presStyleIdx="1" presStyleCnt="5"/>
      <dgm:spPr/>
    </dgm:pt>
    <dgm:pt modelId="{CF4A9C12-FFF0-442E-9D93-811633D09347}" type="pres">
      <dgm:prSet presAssocID="{8CBCFC19-E587-4A4C-AB74-6678B8AAC4A2}" presName="connectorText" presStyleLbl="sibTrans2D1" presStyleIdx="1" presStyleCnt="5"/>
      <dgm:spPr/>
    </dgm:pt>
    <dgm:pt modelId="{B2E963FA-861B-4804-AD28-31FE2591B696}" type="pres">
      <dgm:prSet presAssocID="{FE91A886-1B35-4FE1-AB3B-2BBBFD0D2E03}" presName="node" presStyleLbl="node1" presStyleIdx="2" presStyleCnt="5">
        <dgm:presLayoutVars>
          <dgm:bulletEnabled val="1"/>
        </dgm:presLayoutVars>
      </dgm:prSet>
      <dgm:spPr/>
    </dgm:pt>
    <dgm:pt modelId="{867F1604-C4CA-40CF-AEF5-260D5FD2722C}" type="pres">
      <dgm:prSet presAssocID="{97ABE929-E13E-40EB-83FE-D14420DBF816}" presName="sibTrans" presStyleLbl="sibTrans2D1" presStyleIdx="2" presStyleCnt="5"/>
      <dgm:spPr/>
    </dgm:pt>
    <dgm:pt modelId="{F5D9C5D6-447F-49F3-A5B5-CE1A91010347}" type="pres">
      <dgm:prSet presAssocID="{97ABE929-E13E-40EB-83FE-D14420DBF816}" presName="connectorText" presStyleLbl="sibTrans2D1" presStyleIdx="2" presStyleCnt="5"/>
      <dgm:spPr/>
    </dgm:pt>
    <dgm:pt modelId="{D07029CB-DE70-4574-AAB8-0BE12751C9BE}" type="pres">
      <dgm:prSet presAssocID="{EC54618A-1B63-434C-8E0D-249A1DF2EF2E}" presName="node" presStyleLbl="node1" presStyleIdx="3" presStyleCnt="5">
        <dgm:presLayoutVars>
          <dgm:bulletEnabled val="1"/>
        </dgm:presLayoutVars>
      </dgm:prSet>
      <dgm:spPr/>
    </dgm:pt>
    <dgm:pt modelId="{BC3C07E5-34C2-4D04-9622-416C5E119349}" type="pres">
      <dgm:prSet presAssocID="{A1A88FB8-C672-4D7B-9550-2907FB4C73D6}" presName="sibTrans" presStyleLbl="sibTrans2D1" presStyleIdx="3" presStyleCnt="5"/>
      <dgm:spPr/>
    </dgm:pt>
    <dgm:pt modelId="{B59D811B-2453-49C2-A970-04AA81184C9C}" type="pres">
      <dgm:prSet presAssocID="{A1A88FB8-C672-4D7B-9550-2907FB4C73D6}" presName="connectorText" presStyleLbl="sibTrans2D1" presStyleIdx="3" presStyleCnt="5"/>
      <dgm:spPr/>
    </dgm:pt>
    <dgm:pt modelId="{45D512FD-756B-4954-9D7E-38172F270C22}" type="pres">
      <dgm:prSet presAssocID="{C97FBDC6-DA16-4A3E-9363-9EF4E707E414}" presName="node" presStyleLbl="node1" presStyleIdx="4" presStyleCnt="5">
        <dgm:presLayoutVars>
          <dgm:bulletEnabled val="1"/>
        </dgm:presLayoutVars>
      </dgm:prSet>
      <dgm:spPr/>
    </dgm:pt>
    <dgm:pt modelId="{B9B1A4F1-EABA-4772-B19F-22C017815C39}" type="pres">
      <dgm:prSet presAssocID="{074E7016-E669-4D80-8903-167B94AB91CE}" presName="sibTrans" presStyleLbl="sibTrans2D1" presStyleIdx="4" presStyleCnt="5"/>
      <dgm:spPr/>
    </dgm:pt>
    <dgm:pt modelId="{4B9357E4-A55D-4A27-AC9F-D19186965C84}" type="pres">
      <dgm:prSet presAssocID="{074E7016-E669-4D80-8903-167B94AB91CE}" presName="connectorText" presStyleLbl="sibTrans2D1" presStyleIdx="4" presStyleCnt="5"/>
      <dgm:spPr/>
    </dgm:pt>
  </dgm:ptLst>
  <dgm:cxnLst>
    <dgm:cxn modelId="{9D148406-4F42-4DF2-ABD6-0B3EBAC359D5}" srcId="{AA706659-B814-41E9-9643-CFE84C7CC3DA}" destId="{EC54618A-1B63-434C-8E0D-249A1DF2EF2E}" srcOrd="3" destOrd="0" parTransId="{03147D35-CFA7-4908-B881-C6CA8824DACF}" sibTransId="{A1A88FB8-C672-4D7B-9550-2907FB4C73D6}"/>
    <dgm:cxn modelId="{7A018022-8E33-4F39-A1FB-706CA9B77190}" type="presOf" srcId="{B21FBFF1-35B3-4CA6-8193-6EC86387E0A2}" destId="{08D8EA18-EB6D-4063-9AFB-10DF20FA0112}" srcOrd="0" destOrd="0" presId="urn:microsoft.com/office/officeart/2005/8/layout/cycle2"/>
    <dgm:cxn modelId="{8CFCC42A-F4E9-48E4-9CD5-704C26999994}" srcId="{AA706659-B814-41E9-9643-CFE84C7CC3DA}" destId="{FE91A886-1B35-4FE1-AB3B-2BBBFD0D2E03}" srcOrd="2" destOrd="0" parTransId="{6A3CCFA4-D464-4AB9-9D78-2BCC2D84BE80}" sibTransId="{97ABE929-E13E-40EB-83FE-D14420DBF816}"/>
    <dgm:cxn modelId="{6315A83A-BA3D-4E70-B0B3-D7BC5445A082}" srcId="{AA706659-B814-41E9-9643-CFE84C7CC3DA}" destId="{B21FBFF1-35B3-4CA6-8193-6EC86387E0A2}" srcOrd="1" destOrd="0" parTransId="{B50BC364-BD0A-4EDF-B134-B8B4DE130FD1}" sibTransId="{8CBCFC19-E587-4A4C-AB74-6678B8AAC4A2}"/>
    <dgm:cxn modelId="{64DC3F5E-DF5F-480F-95D1-DC0C5D49C0A3}" srcId="{AA706659-B814-41E9-9643-CFE84C7CC3DA}" destId="{C97FBDC6-DA16-4A3E-9363-9EF4E707E414}" srcOrd="4" destOrd="0" parTransId="{56FB2B82-E8C2-4A23-9C89-1FD13558D95E}" sibTransId="{074E7016-E669-4D80-8903-167B94AB91CE}"/>
    <dgm:cxn modelId="{62B9B05E-DD3B-4715-9B63-E6D133CCF8A0}" srcId="{AA706659-B814-41E9-9643-CFE84C7CC3DA}" destId="{468C046A-3F89-42AE-B394-935925FF05C7}" srcOrd="0" destOrd="0" parTransId="{998A0E72-7D19-487A-8E00-2DCA01CE7E57}" sibTransId="{E74F802D-1081-42D8-A9B0-44EE71AE43BF}"/>
    <dgm:cxn modelId="{CB742A5F-F3CF-4703-92E0-095BCED34A2A}" type="presOf" srcId="{8CBCFC19-E587-4A4C-AB74-6678B8AAC4A2}" destId="{33C4E5EC-5749-42B4-A2C0-16FE1BC0FA6B}" srcOrd="0" destOrd="0" presId="urn:microsoft.com/office/officeart/2005/8/layout/cycle2"/>
    <dgm:cxn modelId="{4C12C766-B44E-4A79-843B-B1C7182F149E}" type="presOf" srcId="{C97FBDC6-DA16-4A3E-9363-9EF4E707E414}" destId="{45D512FD-756B-4954-9D7E-38172F270C22}" srcOrd="0" destOrd="0" presId="urn:microsoft.com/office/officeart/2005/8/layout/cycle2"/>
    <dgm:cxn modelId="{D382AE48-BAB2-46E0-98C8-6BE5CFE311D4}" type="presOf" srcId="{E74F802D-1081-42D8-A9B0-44EE71AE43BF}" destId="{5A7C0CA9-A10C-4E63-8B59-8EE8229FC467}" srcOrd="1" destOrd="0" presId="urn:microsoft.com/office/officeart/2005/8/layout/cycle2"/>
    <dgm:cxn modelId="{FD2F7C4E-0228-40C4-9B44-CCE53DC364B5}" type="presOf" srcId="{E74F802D-1081-42D8-A9B0-44EE71AE43BF}" destId="{24966980-B29E-4946-96B1-1D8EBF10B51B}" srcOrd="0" destOrd="0" presId="urn:microsoft.com/office/officeart/2005/8/layout/cycle2"/>
    <dgm:cxn modelId="{494F2F70-1CB1-40E7-8BB8-750424CE0CC0}" type="presOf" srcId="{074E7016-E669-4D80-8903-167B94AB91CE}" destId="{B9B1A4F1-EABA-4772-B19F-22C017815C39}" srcOrd="0" destOrd="0" presId="urn:microsoft.com/office/officeart/2005/8/layout/cycle2"/>
    <dgm:cxn modelId="{DCFC0071-813F-4003-A75C-C856846353A8}" type="presOf" srcId="{A1A88FB8-C672-4D7B-9550-2907FB4C73D6}" destId="{BC3C07E5-34C2-4D04-9622-416C5E119349}" srcOrd="0" destOrd="0" presId="urn:microsoft.com/office/officeart/2005/8/layout/cycle2"/>
    <dgm:cxn modelId="{0433B856-20AF-4AC1-96B5-48489E74012B}" type="presOf" srcId="{EC54618A-1B63-434C-8E0D-249A1DF2EF2E}" destId="{D07029CB-DE70-4574-AAB8-0BE12751C9BE}" srcOrd="0" destOrd="0" presId="urn:microsoft.com/office/officeart/2005/8/layout/cycle2"/>
    <dgm:cxn modelId="{53AD2489-E0F7-4720-9B84-7B015D9A88F2}" type="presOf" srcId="{97ABE929-E13E-40EB-83FE-D14420DBF816}" destId="{867F1604-C4CA-40CF-AEF5-260D5FD2722C}" srcOrd="0" destOrd="0" presId="urn:microsoft.com/office/officeart/2005/8/layout/cycle2"/>
    <dgm:cxn modelId="{79A6DD8B-0185-4A15-A9CA-5CCB35E06FB3}" type="presOf" srcId="{97ABE929-E13E-40EB-83FE-D14420DBF816}" destId="{F5D9C5D6-447F-49F3-A5B5-CE1A91010347}" srcOrd="1" destOrd="0" presId="urn:microsoft.com/office/officeart/2005/8/layout/cycle2"/>
    <dgm:cxn modelId="{37377995-16CD-43B7-A0C5-984E9D7D69D8}" type="presOf" srcId="{074E7016-E669-4D80-8903-167B94AB91CE}" destId="{4B9357E4-A55D-4A27-AC9F-D19186965C84}" srcOrd="1" destOrd="0" presId="urn:microsoft.com/office/officeart/2005/8/layout/cycle2"/>
    <dgm:cxn modelId="{5DF668A0-E46A-418E-9BFD-BA52A1333393}" type="presOf" srcId="{AA706659-B814-41E9-9643-CFE84C7CC3DA}" destId="{C4B7A54C-D308-4F3A-9326-0269EF535A23}" srcOrd="0" destOrd="0" presId="urn:microsoft.com/office/officeart/2005/8/layout/cycle2"/>
    <dgm:cxn modelId="{215F2FBA-5669-4D7A-9B4C-04333F50911A}" type="presOf" srcId="{FE91A886-1B35-4FE1-AB3B-2BBBFD0D2E03}" destId="{B2E963FA-861B-4804-AD28-31FE2591B696}" srcOrd="0" destOrd="0" presId="urn:microsoft.com/office/officeart/2005/8/layout/cycle2"/>
    <dgm:cxn modelId="{315177CF-3D88-4991-B586-B06F40356472}" type="presOf" srcId="{468C046A-3F89-42AE-B394-935925FF05C7}" destId="{3B19AE8B-E64C-4E5C-BD12-00294B27EDE6}" srcOrd="0" destOrd="0" presId="urn:microsoft.com/office/officeart/2005/8/layout/cycle2"/>
    <dgm:cxn modelId="{B1CBE0DC-33C9-4934-9A89-7DFA131761A6}" type="presOf" srcId="{8CBCFC19-E587-4A4C-AB74-6678B8AAC4A2}" destId="{CF4A9C12-FFF0-442E-9D93-811633D09347}" srcOrd="1" destOrd="0" presId="urn:microsoft.com/office/officeart/2005/8/layout/cycle2"/>
    <dgm:cxn modelId="{BA3C54E1-3DBE-4FC4-8B48-6039B9BA9CB8}" type="presOf" srcId="{A1A88FB8-C672-4D7B-9550-2907FB4C73D6}" destId="{B59D811B-2453-49C2-A970-04AA81184C9C}" srcOrd="1" destOrd="0" presId="urn:microsoft.com/office/officeart/2005/8/layout/cycle2"/>
    <dgm:cxn modelId="{4C1906ED-BECF-44CE-BADA-2EB7B6BD8A7B}" type="presParOf" srcId="{C4B7A54C-D308-4F3A-9326-0269EF535A23}" destId="{3B19AE8B-E64C-4E5C-BD12-00294B27EDE6}" srcOrd="0" destOrd="0" presId="urn:microsoft.com/office/officeart/2005/8/layout/cycle2"/>
    <dgm:cxn modelId="{30A2234A-D43E-4F15-B287-C050D51D49BB}" type="presParOf" srcId="{C4B7A54C-D308-4F3A-9326-0269EF535A23}" destId="{24966980-B29E-4946-96B1-1D8EBF10B51B}" srcOrd="1" destOrd="0" presId="urn:microsoft.com/office/officeart/2005/8/layout/cycle2"/>
    <dgm:cxn modelId="{E857249B-E56F-4E7B-B229-D01E23A27953}" type="presParOf" srcId="{24966980-B29E-4946-96B1-1D8EBF10B51B}" destId="{5A7C0CA9-A10C-4E63-8B59-8EE8229FC467}" srcOrd="0" destOrd="0" presId="urn:microsoft.com/office/officeart/2005/8/layout/cycle2"/>
    <dgm:cxn modelId="{ADCC8FEC-943E-466C-A0BE-A5B536AE8CFD}" type="presParOf" srcId="{C4B7A54C-D308-4F3A-9326-0269EF535A23}" destId="{08D8EA18-EB6D-4063-9AFB-10DF20FA0112}" srcOrd="2" destOrd="0" presId="urn:microsoft.com/office/officeart/2005/8/layout/cycle2"/>
    <dgm:cxn modelId="{3F84EA83-7036-4541-8535-1C3B9B1AE07B}" type="presParOf" srcId="{C4B7A54C-D308-4F3A-9326-0269EF535A23}" destId="{33C4E5EC-5749-42B4-A2C0-16FE1BC0FA6B}" srcOrd="3" destOrd="0" presId="urn:microsoft.com/office/officeart/2005/8/layout/cycle2"/>
    <dgm:cxn modelId="{5BDC5B61-04E1-49F3-85A7-E23023A0E7A6}" type="presParOf" srcId="{33C4E5EC-5749-42B4-A2C0-16FE1BC0FA6B}" destId="{CF4A9C12-FFF0-442E-9D93-811633D09347}" srcOrd="0" destOrd="0" presId="urn:microsoft.com/office/officeart/2005/8/layout/cycle2"/>
    <dgm:cxn modelId="{514474FC-AD84-4126-A800-17CCDEC88033}" type="presParOf" srcId="{C4B7A54C-D308-4F3A-9326-0269EF535A23}" destId="{B2E963FA-861B-4804-AD28-31FE2591B696}" srcOrd="4" destOrd="0" presId="urn:microsoft.com/office/officeart/2005/8/layout/cycle2"/>
    <dgm:cxn modelId="{B711E7B7-3C4A-461A-942D-80F73284E1A5}" type="presParOf" srcId="{C4B7A54C-D308-4F3A-9326-0269EF535A23}" destId="{867F1604-C4CA-40CF-AEF5-260D5FD2722C}" srcOrd="5" destOrd="0" presId="urn:microsoft.com/office/officeart/2005/8/layout/cycle2"/>
    <dgm:cxn modelId="{D07170B0-EFBA-47A8-B14F-C1412C15DDB6}" type="presParOf" srcId="{867F1604-C4CA-40CF-AEF5-260D5FD2722C}" destId="{F5D9C5D6-447F-49F3-A5B5-CE1A91010347}" srcOrd="0" destOrd="0" presId="urn:microsoft.com/office/officeart/2005/8/layout/cycle2"/>
    <dgm:cxn modelId="{43D9D7D9-5690-4FB7-BF81-51976C14B069}" type="presParOf" srcId="{C4B7A54C-D308-4F3A-9326-0269EF535A23}" destId="{D07029CB-DE70-4574-AAB8-0BE12751C9BE}" srcOrd="6" destOrd="0" presId="urn:microsoft.com/office/officeart/2005/8/layout/cycle2"/>
    <dgm:cxn modelId="{349E6283-46AC-4944-9EA8-D761AC5DBE89}" type="presParOf" srcId="{C4B7A54C-D308-4F3A-9326-0269EF535A23}" destId="{BC3C07E5-34C2-4D04-9622-416C5E119349}" srcOrd="7" destOrd="0" presId="urn:microsoft.com/office/officeart/2005/8/layout/cycle2"/>
    <dgm:cxn modelId="{0FFC829F-69C5-470B-B4EB-DEBAD3070F79}" type="presParOf" srcId="{BC3C07E5-34C2-4D04-9622-416C5E119349}" destId="{B59D811B-2453-49C2-A970-04AA81184C9C}" srcOrd="0" destOrd="0" presId="urn:microsoft.com/office/officeart/2005/8/layout/cycle2"/>
    <dgm:cxn modelId="{B26BCCAA-8AFF-4BE4-8928-340A8D31579A}" type="presParOf" srcId="{C4B7A54C-D308-4F3A-9326-0269EF535A23}" destId="{45D512FD-756B-4954-9D7E-38172F270C22}" srcOrd="8" destOrd="0" presId="urn:microsoft.com/office/officeart/2005/8/layout/cycle2"/>
    <dgm:cxn modelId="{54C6813F-CE4C-4D3A-9508-6BE5514DC80B}" type="presParOf" srcId="{C4B7A54C-D308-4F3A-9326-0269EF535A23}" destId="{B9B1A4F1-EABA-4772-B19F-22C017815C39}" srcOrd="9" destOrd="0" presId="urn:microsoft.com/office/officeart/2005/8/layout/cycle2"/>
    <dgm:cxn modelId="{73C8F039-77CB-4935-A7BF-E1795B554F38}" type="presParOf" srcId="{B9B1A4F1-EABA-4772-B19F-22C017815C39}" destId="{4B9357E4-A55D-4A27-AC9F-D19186965C8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AE8B-E64C-4E5C-BD12-00294B27EDE6}">
      <dsp:nvSpPr>
        <dsp:cNvPr id="0" name=""/>
        <dsp:cNvSpPr/>
      </dsp:nvSpPr>
      <dsp:spPr>
        <a:xfrm>
          <a:off x="2266798" y="431"/>
          <a:ext cx="1635709" cy="1635709"/>
        </a:xfrm>
        <a:prstGeom prst="ellipse">
          <a:avLst/>
        </a:prstGeom>
        <a:solidFill>
          <a:srgbClr val="00CCFF"/>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MX" sz="1300" b="1" kern="1200" dirty="0">
              <a:solidFill>
                <a:srgbClr val="000000"/>
              </a:solidFill>
            </a:rPr>
            <a:t>PREPARACIÓN </a:t>
          </a:r>
        </a:p>
      </dsp:txBody>
      <dsp:txXfrm>
        <a:off x="2506342" y="239975"/>
        <a:ext cx="1156621" cy="1156621"/>
      </dsp:txXfrm>
    </dsp:sp>
    <dsp:sp modelId="{24966980-B29E-4946-96B1-1D8EBF10B51B}">
      <dsp:nvSpPr>
        <dsp:cNvPr id="0" name=""/>
        <dsp:cNvSpPr/>
      </dsp:nvSpPr>
      <dsp:spPr>
        <a:xfrm rot="2160000">
          <a:off x="3851017" y="1257328"/>
          <a:ext cx="435683" cy="552051"/>
        </a:xfrm>
        <a:prstGeom prst="rightArrow">
          <a:avLst>
            <a:gd name="adj1" fmla="val 60000"/>
            <a:gd name="adj2" fmla="val 50000"/>
          </a:avLst>
        </a:prstGeom>
        <a:solidFill>
          <a:srgbClr val="0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a:off x="3863498" y="1329325"/>
        <a:ext cx="304978" cy="331231"/>
      </dsp:txXfrm>
    </dsp:sp>
    <dsp:sp modelId="{08D8EA18-EB6D-4063-9AFB-10DF20FA0112}">
      <dsp:nvSpPr>
        <dsp:cNvPr id="0" name=""/>
        <dsp:cNvSpPr/>
      </dsp:nvSpPr>
      <dsp:spPr>
        <a:xfrm>
          <a:off x="4255162" y="1445063"/>
          <a:ext cx="1635709" cy="1635709"/>
        </a:xfrm>
        <a:prstGeom prst="ellipse">
          <a:avLst/>
        </a:prstGeom>
        <a:solidFill>
          <a:srgbClr val="FF330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MX" sz="1300" b="1" kern="1200" dirty="0">
              <a:solidFill>
                <a:srgbClr val="000000"/>
              </a:solidFill>
            </a:rPr>
            <a:t>INCUBACIÓN</a:t>
          </a:r>
        </a:p>
      </dsp:txBody>
      <dsp:txXfrm>
        <a:off x="4494706" y="1684607"/>
        <a:ext cx="1156621" cy="1156621"/>
      </dsp:txXfrm>
    </dsp:sp>
    <dsp:sp modelId="{33C4E5EC-5749-42B4-A2C0-16FE1BC0FA6B}">
      <dsp:nvSpPr>
        <dsp:cNvPr id="0" name=""/>
        <dsp:cNvSpPr/>
      </dsp:nvSpPr>
      <dsp:spPr>
        <a:xfrm rot="6480000">
          <a:off x="4479242" y="3143896"/>
          <a:ext cx="435683" cy="552051"/>
        </a:xfrm>
        <a:prstGeom prst="rightArrow">
          <a:avLst>
            <a:gd name="adj1" fmla="val 60000"/>
            <a:gd name="adj2" fmla="val 50000"/>
          </a:avLst>
        </a:prstGeom>
        <a:solidFill>
          <a:srgbClr val="0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rot="10800000">
        <a:off x="4564790" y="3192152"/>
        <a:ext cx="304978" cy="331231"/>
      </dsp:txXfrm>
    </dsp:sp>
    <dsp:sp modelId="{B2E963FA-861B-4804-AD28-31FE2591B696}">
      <dsp:nvSpPr>
        <dsp:cNvPr id="0" name=""/>
        <dsp:cNvSpPr/>
      </dsp:nvSpPr>
      <dsp:spPr>
        <a:xfrm>
          <a:off x="3495675" y="3782525"/>
          <a:ext cx="1635709" cy="1635709"/>
        </a:xfrm>
        <a:prstGeom prst="ellipse">
          <a:avLst/>
        </a:prstGeom>
        <a:solidFill>
          <a:srgbClr val="FFFF0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MX" sz="1300" b="1" kern="1200" dirty="0">
              <a:solidFill>
                <a:srgbClr val="000000"/>
              </a:solidFill>
            </a:rPr>
            <a:t>ILUMINACIIÓN</a:t>
          </a:r>
        </a:p>
      </dsp:txBody>
      <dsp:txXfrm>
        <a:off x="3735219" y="4022069"/>
        <a:ext cx="1156621" cy="1156621"/>
      </dsp:txXfrm>
    </dsp:sp>
    <dsp:sp modelId="{867F1604-C4CA-40CF-AEF5-260D5FD2722C}">
      <dsp:nvSpPr>
        <dsp:cNvPr id="0" name=""/>
        <dsp:cNvSpPr/>
      </dsp:nvSpPr>
      <dsp:spPr>
        <a:xfrm rot="10800000">
          <a:off x="2879141" y="4324354"/>
          <a:ext cx="435683" cy="552051"/>
        </a:xfrm>
        <a:prstGeom prst="rightArrow">
          <a:avLst>
            <a:gd name="adj1" fmla="val 60000"/>
            <a:gd name="adj2" fmla="val 50000"/>
          </a:avLst>
        </a:prstGeom>
        <a:solidFill>
          <a:srgbClr val="0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rot="10800000">
        <a:off x="3009846" y="4434764"/>
        <a:ext cx="304978" cy="331231"/>
      </dsp:txXfrm>
    </dsp:sp>
    <dsp:sp modelId="{D07029CB-DE70-4574-AAB8-0BE12751C9BE}">
      <dsp:nvSpPr>
        <dsp:cNvPr id="0" name=""/>
        <dsp:cNvSpPr/>
      </dsp:nvSpPr>
      <dsp:spPr>
        <a:xfrm>
          <a:off x="1037921" y="3782525"/>
          <a:ext cx="1635709" cy="1635709"/>
        </a:xfrm>
        <a:prstGeom prst="ellipse">
          <a:avLst/>
        </a:prstGeom>
        <a:solidFill>
          <a:srgbClr val="66FF33"/>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MX" sz="1300" b="1" kern="1200" dirty="0">
              <a:solidFill>
                <a:srgbClr val="000000"/>
              </a:solidFill>
            </a:rPr>
            <a:t>VERIFICACIÓN</a:t>
          </a:r>
        </a:p>
      </dsp:txBody>
      <dsp:txXfrm>
        <a:off x="1277465" y="4022069"/>
        <a:ext cx="1156621" cy="1156621"/>
      </dsp:txXfrm>
    </dsp:sp>
    <dsp:sp modelId="{BC3C07E5-34C2-4D04-9622-416C5E119349}">
      <dsp:nvSpPr>
        <dsp:cNvPr id="0" name=""/>
        <dsp:cNvSpPr/>
      </dsp:nvSpPr>
      <dsp:spPr>
        <a:xfrm rot="15120000">
          <a:off x="1262000" y="3167350"/>
          <a:ext cx="435683" cy="552051"/>
        </a:xfrm>
        <a:prstGeom prst="rightArrow">
          <a:avLst>
            <a:gd name="adj1" fmla="val 60000"/>
            <a:gd name="adj2" fmla="val 50000"/>
          </a:avLst>
        </a:prstGeom>
        <a:solidFill>
          <a:srgbClr val="0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rot="10800000">
        <a:off x="1347548" y="3339914"/>
        <a:ext cx="304978" cy="331231"/>
      </dsp:txXfrm>
    </dsp:sp>
    <dsp:sp modelId="{45D512FD-756B-4954-9D7E-38172F270C22}">
      <dsp:nvSpPr>
        <dsp:cNvPr id="0" name=""/>
        <dsp:cNvSpPr/>
      </dsp:nvSpPr>
      <dsp:spPr>
        <a:xfrm>
          <a:off x="278433" y="1445063"/>
          <a:ext cx="1635709" cy="1635709"/>
        </a:xfrm>
        <a:prstGeom prst="ellipse">
          <a:avLst/>
        </a:prstGeom>
        <a:solidFill>
          <a:srgbClr val="FFCC0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MX" sz="1300" b="1" kern="1200" dirty="0">
              <a:solidFill>
                <a:srgbClr val="000000"/>
              </a:solidFill>
            </a:rPr>
            <a:t>ELABORACIÓN</a:t>
          </a:r>
        </a:p>
      </dsp:txBody>
      <dsp:txXfrm>
        <a:off x="517977" y="1684607"/>
        <a:ext cx="1156621" cy="1156621"/>
      </dsp:txXfrm>
    </dsp:sp>
    <dsp:sp modelId="{B9B1A4F1-EABA-4772-B19F-22C017815C39}">
      <dsp:nvSpPr>
        <dsp:cNvPr id="0" name=""/>
        <dsp:cNvSpPr/>
      </dsp:nvSpPr>
      <dsp:spPr>
        <a:xfrm rot="19440000">
          <a:off x="1862653" y="1271823"/>
          <a:ext cx="435683" cy="552051"/>
        </a:xfrm>
        <a:prstGeom prst="rightArrow">
          <a:avLst>
            <a:gd name="adj1" fmla="val 60000"/>
            <a:gd name="adj2" fmla="val 50000"/>
          </a:avLst>
        </a:prstGeom>
        <a:solidFill>
          <a:srgbClr val="0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a:off x="1875134" y="1420646"/>
        <a:ext cx="304978" cy="33123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posición de fecha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D4B63F9-9C52-4B64-9B1E-92106F85E334}" type="datetime1">
              <a:rPr lang="es-MX" smtClean="0"/>
              <a:t>05/02/2024</a:t>
            </a:fld>
            <a:endParaRPr lang="es-MX"/>
          </a:p>
        </p:txBody>
      </p:sp>
      <p:sp>
        <p:nvSpPr>
          <p:cNvPr id="4" name="Marcador de posición de pie de página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posición de número de diapositiva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70B3793-D85E-4082-925C-FAA1A2B27276}" type="slidenum">
              <a:rPr lang="es-MX" smtClean="0"/>
              <a:t>‹Nº›</a:t>
            </a:fld>
            <a:endParaRPr lang="es-MX"/>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67127AE-4079-409E-AB8C-8A7816F59454}" type="datetime1">
              <a:rPr lang="es-MX" noProof="0" smtClean="0"/>
              <a:t>05/02/2024</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AB3E965-974B-498D-B360-83DD1F9DEB55}" type="slidenum">
              <a:rPr lang="es-MX" noProof="0" smtClean="0"/>
              <a:t>‹Nº›</a:t>
            </a:fld>
            <a:endParaRPr lang="es-MX" noProof="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4AB3E965-974B-498D-B360-83DD1F9DEB55}" type="slidenum">
              <a:rPr lang="es-MX" smtClean="0"/>
              <a:t>1</a:t>
            </a:fld>
            <a:endParaRPr lang="es-MX"/>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4AB3E965-974B-498D-B360-83DD1F9DEB55}" type="slidenum">
              <a:rPr lang="es-MX" smtClean="0"/>
              <a:t>7</a:t>
            </a:fld>
            <a:endParaRPr lang="es-MX"/>
          </a:p>
        </p:txBody>
      </p:sp>
    </p:spTree>
    <p:extLst>
      <p:ext uri="{BB962C8B-B14F-4D97-AF65-F5344CB8AC3E}">
        <p14:creationId xmlns:p14="http://schemas.microsoft.com/office/powerpoint/2010/main" val="24526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s-ES" noProof="0"/>
              <a:t>Haga clic para modificar el estilo de título del patrón</a:t>
            </a:r>
            <a:endParaRPr lang="es-MX" noProof="0"/>
          </a:p>
        </p:txBody>
      </p:sp>
      <p:sp>
        <p:nvSpPr>
          <p:cNvPr id="3" name="Subtítulo 2"/>
          <p:cNvSpPr>
            <a:spLocks noGrp="1"/>
          </p:cNvSpPr>
          <p:nvPr>
            <p:ph type="subTitle" idx="1" hasCustomPrompt="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s-MX" noProof="0"/>
              <a:t>Haga clic para editar el estilo de subtítulo del patrón</a:t>
            </a:r>
          </a:p>
        </p:txBody>
      </p:sp>
      <p:sp>
        <p:nvSpPr>
          <p:cNvPr id="4" name="Marcador de posición de fecha 3"/>
          <p:cNvSpPr>
            <a:spLocks noGrp="1"/>
          </p:cNvSpPr>
          <p:nvPr>
            <p:ph type="dt" sz="half" idx="10"/>
          </p:nvPr>
        </p:nvSpPr>
        <p:spPr/>
        <p:txBody>
          <a:bodyPr rtlCol="0"/>
          <a:lstStyle>
            <a:lvl1pPr algn="l">
              <a:defRPr/>
            </a:lvl1pPr>
          </a:lstStyle>
          <a:p>
            <a:pPr rtl="0"/>
            <a:fld id="{77C14206-F8AD-4FFC-8647-D626A02BC9C4}" type="datetime1">
              <a:rPr lang="es-MX" noProof="0" smtClean="0"/>
              <a:t>05/02/2024</a:t>
            </a:fld>
            <a:endParaRPr lang="es-MX" noProof="0"/>
          </a:p>
        </p:txBody>
      </p:sp>
      <p:sp>
        <p:nvSpPr>
          <p:cNvPr id="5" name="Marcador de posición de pie de página 4"/>
          <p:cNvSpPr>
            <a:spLocks noGrp="1"/>
          </p:cNvSpPr>
          <p:nvPr>
            <p:ph type="ftr" sz="quarter" idx="11"/>
          </p:nvPr>
        </p:nvSpPr>
        <p:spPr/>
        <p:txBody>
          <a:bodyPr rtlCol="0"/>
          <a:lstStyle/>
          <a:p>
            <a:pPr rtl="0"/>
            <a:r>
              <a:rPr lang="es-MX" noProof="0"/>
              <a:t>
              </a:t>
            </a:r>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cxnSp>
        <p:nvCxnSpPr>
          <p:cNvPr id="13" name="Conector recto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posición de fecha 3"/>
          <p:cNvSpPr>
            <a:spLocks noGrp="1"/>
          </p:cNvSpPr>
          <p:nvPr>
            <p:ph type="dt" sz="half" idx="10"/>
          </p:nvPr>
        </p:nvSpPr>
        <p:spPr/>
        <p:txBody>
          <a:bodyPr rtlCol="0"/>
          <a:lstStyle/>
          <a:p>
            <a:pPr rtl="0"/>
            <a:fld id="{4EDA6A1E-A712-4BFD-8056-9C68D73B5939}" type="datetime1">
              <a:rPr lang="es-MX" noProof="0" smtClean="0"/>
              <a:t>05/02/2024</a:t>
            </a:fld>
            <a:endParaRPr lang="es-MX" noProof="0"/>
          </a:p>
        </p:txBody>
      </p:sp>
      <p:sp>
        <p:nvSpPr>
          <p:cNvPr id="5" name="Marcador de posición de pie de página 4"/>
          <p:cNvSpPr>
            <a:spLocks noGrp="1"/>
          </p:cNvSpPr>
          <p:nvPr>
            <p:ph type="ftr" sz="quarter" idx="11"/>
          </p:nvPr>
        </p:nvSpPr>
        <p:spPr/>
        <p:txBody>
          <a:bodyPr rtlCol="0"/>
          <a:lstStyle/>
          <a:p>
            <a:pPr rtl="0"/>
            <a:r>
              <a:rPr lang="es-MX" noProof="0"/>
              <a:t>
              </a:t>
            </a:r>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y text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762000"/>
            <a:ext cx="2628900" cy="5410200"/>
          </a:xfrm>
        </p:spPr>
        <p:txBody>
          <a:bodyPr vert="eaVert" lIns="45720" tIns="91440" rIns="45720" bIns="91440"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p:nvPr>
        </p:nvSpPr>
        <p:spPr>
          <a:xfrm>
            <a:off x="990601" y="762000"/>
            <a:ext cx="7581900" cy="54102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posición de fecha 3"/>
          <p:cNvSpPr>
            <a:spLocks noGrp="1"/>
          </p:cNvSpPr>
          <p:nvPr>
            <p:ph type="dt" sz="half" idx="10"/>
          </p:nvPr>
        </p:nvSpPr>
        <p:spPr/>
        <p:txBody>
          <a:bodyPr rtlCol="0"/>
          <a:lstStyle/>
          <a:p>
            <a:pPr rtl="0"/>
            <a:fld id="{57219E5E-96D5-4E00-BF3D-2CDB65CCFADF}" type="datetime1">
              <a:rPr lang="es-MX" noProof="0" smtClean="0"/>
              <a:t>05/02/2024</a:t>
            </a:fld>
            <a:endParaRPr lang="es-MX" noProof="0"/>
          </a:p>
        </p:txBody>
      </p:sp>
      <p:sp>
        <p:nvSpPr>
          <p:cNvPr id="5" name="Marcador de posición de pie de página 4"/>
          <p:cNvSpPr>
            <a:spLocks noGrp="1"/>
          </p:cNvSpPr>
          <p:nvPr>
            <p:ph type="ftr" sz="quarter" idx="11"/>
          </p:nvPr>
        </p:nvSpPr>
        <p:spPr/>
        <p:txBody>
          <a:bodyPr rtlCol="0"/>
          <a:lstStyle/>
          <a:p>
            <a:pPr rtl="0"/>
            <a:r>
              <a:rPr lang="es-MX" noProof="0"/>
              <a:t>
              </a:t>
            </a:r>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cxnSp>
        <p:nvCxnSpPr>
          <p:cNvPr id="8" name="Conector recto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posición de fecha 3"/>
          <p:cNvSpPr>
            <a:spLocks noGrp="1"/>
          </p:cNvSpPr>
          <p:nvPr>
            <p:ph type="dt" sz="half" idx="10"/>
          </p:nvPr>
        </p:nvSpPr>
        <p:spPr/>
        <p:txBody>
          <a:bodyPr rtlCol="0"/>
          <a:lstStyle/>
          <a:p>
            <a:pPr rtl="0"/>
            <a:fld id="{2DA7BA9D-395C-4A7B-88BE-18538800FF87}" type="datetime1">
              <a:rPr lang="es-MX" noProof="0" smtClean="0"/>
              <a:t>05/02/2024</a:t>
            </a:fld>
            <a:endParaRPr lang="es-MX" noProof="0"/>
          </a:p>
        </p:txBody>
      </p:sp>
      <p:sp>
        <p:nvSpPr>
          <p:cNvPr id="5" name="Marcador de posición de pie de página 4"/>
          <p:cNvSpPr>
            <a:spLocks noGrp="1"/>
          </p:cNvSpPr>
          <p:nvPr>
            <p:ph type="ftr" sz="quarter" idx="11"/>
          </p:nvPr>
        </p:nvSpPr>
        <p:spPr/>
        <p:txBody>
          <a:bodyPr rtlCol="0"/>
          <a:lstStyle/>
          <a:p>
            <a:pPr rtl="0"/>
            <a:r>
              <a:rPr lang="es-MX" noProof="0"/>
              <a:t>
              </a:t>
            </a:r>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s-ES" noProof="0"/>
              <a:t>Haga clic para modificar el estilo de título del patrón</a:t>
            </a:r>
            <a:endParaRPr lang="es-MX" noProof="0"/>
          </a:p>
        </p:txBody>
      </p:sp>
      <p:sp>
        <p:nvSpPr>
          <p:cNvPr id="3" name="Marcador de posición de texto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p>
            <a:pPr rtl="0"/>
            <a:fld id="{BE46C648-EE54-4B57-BD2A-EFF52914B4CF}" type="datetime1">
              <a:rPr lang="es-MX" noProof="0" smtClean="0"/>
              <a:t>05/02/2024</a:t>
            </a:fld>
            <a:endParaRPr lang="es-MX" noProof="0"/>
          </a:p>
        </p:txBody>
      </p:sp>
      <p:sp>
        <p:nvSpPr>
          <p:cNvPr id="5" name="Marcador de posición de pie de página 4"/>
          <p:cNvSpPr>
            <a:spLocks noGrp="1"/>
          </p:cNvSpPr>
          <p:nvPr>
            <p:ph type="ftr" sz="quarter" idx="11"/>
          </p:nvPr>
        </p:nvSpPr>
        <p:spPr/>
        <p:txBody>
          <a:bodyPr rtlCol="0"/>
          <a:lstStyle/>
          <a:p>
            <a:pPr rtl="0"/>
            <a:r>
              <a:rPr lang="es-MX" noProof="0"/>
              <a:t>
              </a:t>
            </a:r>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ángulo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sz="half" idx="1"/>
          </p:nvPr>
        </p:nvSpPr>
        <p:spPr>
          <a:xfrm>
            <a:off x="1024127"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contenido 3"/>
          <p:cNvSpPr>
            <a:spLocks noGrp="1"/>
          </p:cNvSpPr>
          <p:nvPr>
            <p:ph sz="half" idx="2"/>
          </p:nvPr>
        </p:nvSpPr>
        <p:spPr>
          <a:xfrm>
            <a:off x="5989320"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posición de fecha 4"/>
          <p:cNvSpPr>
            <a:spLocks noGrp="1"/>
          </p:cNvSpPr>
          <p:nvPr>
            <p:ph type="dt" sz="half" idx="10"/>
          </p:nvPr>
        </p:nvSpPr>
        <p:spPr/>
        <p:txBody>
          <a:bodyPr rtlCol="0"/>
          <a:lstStyle/>
          <a:p>
            <a:pPr rtl="0"/>
            <a:fld id="{7680BA5B-C4F5-4538-87AE-538C6E059DE6}" type="datetime1">
              <a:rPr lang="es-MX" noProof="0" smtClean="0"/>
              <a:t>05/02/2024</a:t>
            </a:fld>
            <a:endParaRPr lang="es-MX" noProof="0"/>
          </a:p>
        </p:txBody>
      </p:sp>
      <p:sp>
        <p:nvSpPr>
          <p:cNvPr id="6" name="Marcador de posición de pie de página 5"/>
          <p:cNvSpPr>
            <a:spLocks noGrp="1"/>
          </p:cNvSpPr>
          <p:nvPr>
            <p:ph type="ftr" sz="quarter" idx="11"/>
          </p:nvPr>
        </p:nvSpPr>
        <p:spPr/>
        <p:txBody>
          <a:bodyPr rtlCol="0"/>
          <a:lstStyle/>
          <a:p>
            <a:pPr rtl="0"/>
            <a:r>
              <a:rPr lang="es-MX" noProof="0"/>
              <a:t>
              </a:t>
            </a:r>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tex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02412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tex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noProof="0"/>
              <a:t>Haga clic para modificar los estilos de texto del patrón</a:t>
            </a:r>
          </a:p>
        </p:txBody>
      </p:sp>
      <p:sp>
        <p:nvSpPr>
          <p:cNvPr id="6" name="Marcador de contenido 5"/>
          <p:cNvSpPr>
            <a:spLocks noGrp="1"/>
          </p:cNvSpPr>
          <p:nvPr>
            <p:ph sz="quarter" idx="4"/>
          </p:nvPr>
        </p:nvSpPr>
        <p:spPr>
          <a:xfrm>
            <a:off x="599088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7" name="Marcador de posición de fecha 6"/>
          <p:cNvSpPr>
            <a:spLocks noGrp="1"/>
          </p:cNvSpPr>
          <p:nvPr>
            <p:ph type="dt" sz="half" idx="10"/>
          </p:nvPr>
        </p:nvSpPr>
        <p:spPr/>
        <p:txBody>
          <a:bodyPr rtlCol="0"/>
          <a:lstStyle/>
          <a:p>
            <a:pPr rtl="0"/>
            <a:fld id="{81ED8DB8-A06C-4CA6-AC38-B863F233B90C}" type="datetime1">
              <a:rPr lang="es-MX" noProof="0" smtClean="0"/>
              <a:t>05/02/2024</a:t>
            </a:fld>
            <a:endParaRPr lang="es-MX" noProof="0"/>
          </a:p>
        </p:txBody>
      </p:sp>
      <p:sp>
        <p:nvSpPr>
          <p:cNvPr id="8" name="Marcador de posición de pie de página 7"/>
          <p:cNvSpPr>
            <a:spLocks noGrp="1"/>
          </p:cNvSpPr>
          <p:nvPr>
            <p:ph type="ftr" sz="quarter" idx="11"/>
          </p:nvPr>
        </p:nvSpPr>
        <p:spPr/>
        <p:txBody>
          <a:bodyPr rtlCol="0"/>
          <a:lstStyle/>
          <a:p>
            <a:pPr rtl="0"/>
            <a:r>
              <a:rPr lang="es-MX" noProof="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posición de fecha 2"/>
          <p:cNvSpPr>
            <a:spLocks noGrp="1"/>
          </p:cNvSpPr>
          <p:nvPr>
            <p:ph type="dt" sz="half" idx="10"/>
          </p:nvPr>
        </p:nvSpPr>
        <p:spPr/>
        <p:txBody>
          <a:bodyPr rtlCol="0"/>
          <a:lstStyle/>
          <a:p>
            <a:pPr rtl="0"/>
            <a:fld id="{4BDE8815-C7A2-49FA-AA59-9FDF1420A24B}" type="datetime1">
              <a:rPr lang="es-MX" noProof="0" smtClean="0"/>
              <a:t>05/02/2024</a:t>
            </a:fld>
            <a:endParaRPr lang="es-MX" noProof="0"/>
          </a:p>
        </p:txBody>
      </p:sp>
      <p:sp>
        <p:nvSpPr>
          <p:cNvPr id="4" name="Marcador de posición de pie de página 3"/>
          <p:cNvSpPr>
            <a:spLocks noGrp="1"/>
          </p:cNvSpPr>
          <p:nvPr>
            <p:ph type="ftr" sz="quarter" idx="11"/>
          </p:nvPr>
        </p:nvSpPr>
        <p:spPr/>
        <p:txBody>
          <a:bodyPr rtlCol="0"/>
          <a:lstStyle/>
          <a:p>
            <a:pPr rtl="0"/>
            <a:r>
              <a:rPr lang="es-MX" noProof="0"/>
              <a:t>
              </a:t>
            </a:r>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5037A58F-F5DF-440E-AC3B-752D49688840}" type="datetime1">
              <a:rPr lang="es-MX" noProof="0" smtClean="0"/>
              <a:t>05/02/2024</a:t>
            </a:fld>
            <a:endParaRPr lang="es-MX" noProof="0"/>
          </a:p>
        </p:txBody>
      </p:sp>
      <p:sp>
        <p:nvSpPr>
          <p:cNvPr id="3" name="Marcador de posición de pie de página 2"/>
          <p:cNvSpPr>
            <a:spLocks noGrp="1"/>
          </p:cNvSpPr>
          <p:nvPr>
            <p:ph type="ftr" sz="quarter" idx="11"/>
          </p:nvPr>
        </p:nvSpPr>
        <p:spPr/>
        <p:txBody>
          <a:bodyPr rtlCol="0"/>
          <a:lstStyle/>
          <a:p>
            <a:pPr rtl="0"/>
            <a:r>
              <a:rPr lang="es-MX" noProof="0"/>
              <a:t>
              </a:t>
            </a:r>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ítu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es-ES" noProof="0"/>
              <a:t>Haga clic para modificar el estilo de título del patrón</a:t>
            </a:r>
            <a:endParaRPr lang="es-MX" noProof="0"/>
          </a:p>
        </p:txBody>
      </p:sp>
      <p:sp>
        <p:nvSpPr>
          <p:cNvPr id="3" name="Marcador de contenid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tex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497BB73D-3C01-421A-922D-2452A7C112D0}" type="datetime1">
              <a:rPr lang="es-MX" noProof="0" smtClean="0"/>
              <a:t>05/02/2024</a:t>
            </a:fld>
            <a:endParaRPr lang="es-MX" noProof="0"/>
          </a:p>
        </p:txBody>
      </p:sp>
      <p:sp>
        <p:nvSpPr>
          <p:cNvPr id="6" name="Marcador de posición de pie de página 5"/>
          <p:cNvSpPr>
            <a:spLocks noGrp="1"/>
          </p:cNvSpPr>
          <p:nvPr>
            <p:ph type="ftr" sz="quarter" idx="11"/>
          </p:nvPr>
        </p:nvSpPr>
        <p:spPr/>
        <p:txBody>
          <a:bodyPr rtlCol="0"/>
          <a:lstStyle/>
          <a:p>
            <a:pPr rtl="0"/>
            <a:r>
              <a:rPr lang="es-MX" noProof="0"/>
              <a:t>
              </a:t>
            </a:r>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s-ES" noProof="0"/>
              <a:t>Haga clic para modificar el estilo de título del patrón</a:t>
            </a:r>
            <a:endParaRPr lang="es-MX" noProof="0"/>
          </a:p>
        </p:txBody>
      </p:sp>
      <p:sp>
        <p:nvSpPr>
          <p:cNvPr id="3" name="Marcador de posición de imagen 2"/>
          <p:cNvSpPr>
            <a:spLocks noGrp="1" noChangeAspect="1"/>
          </p:cNvSpPr>
          <p:nvPr>
            <p:ph type="pic" idx="1" hasCustomPrompt="1"/>
          </p:nvPr>
        </p:nvSpPr>
        <p:spPr>
          <a:xfrm>
            <a:off x="0" y="-1"/>
            <a:ext cx="12188952" cy="4572000"/>
          </a:xfrm>
          <a:solidFill>
            <a:schemeClr val="accent2">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ícono para agregar una imagen</a:t>
            </a:r>
          </a:p>
        </p:txBody>
      </p:sp>
      <p:sp>
        <p:nvSpPr>
          <p:cNvPr id="4" name="Marcador de texto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5E995FFF-3A04-464A-8074-5829A6095790}" type="datetime1">
              <a:rPr lang="es-MX" noProof="0" smtClean="0"/>
              <a:t>05/02/2024</a:t>
            </a:fld>
            <a:endParaRPr lang="es-MX" noProof="0"/>
          </a:p>
        </p:txBody>
      </p:sp>
      <p:sp>
        <p:nvSpPr>
          <p:cNvPr id="6" name="Marcador de posición de pie de página 5"/>
          <p:cNvSpPr>
            <a:spLocks noGrp="1"/>
          </p:cNvSpPr>
          <p:nvPr>
            <p:ph type="ftr" sz="quarter" idx="11"/>
          </p:nvPr>
        </p:nvSpPr>
        <p:spPr/>
        <p:txBody>
          <a:bodyPr rtlCol="0"/>
          <a:lstStyle/>
          <a:p>
            <a:pPr rtl="0"/>
            <a:r>
              <a:rPr lang="es-MX" noProof="0"/>
              <a:t>
              </a:t>
            </a:r>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cxnSp>
        <p:nvCxnSpPr>
          <p:cNvPr id="8" name="Conector rec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es-MX" noProof="0"/>
              <a:t>Haga clic para modificar el estilo de título del patrón</a:t>
            </a:r>
          </a:p>
        </p:txBody>
      </p:sp>
      <p:sp>
        <p:nvSpPr>
          <p:cNvPr id="3" name="Marcador de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6CD51001-C2C5-4FF2-9B1E-7857FF3057DD}" type="datetime1">
              <a:rPr lang="es-MX" noProof="0" smtClean="0"/>
              <a:t>05/02/2024</a:t>
            </a:fld>
            <a:endParaRPr lang="es-MX" noProof="0"/>
          </a:p>
        </p:txBody>
      </p:sp>
      <p:sp>
        <p:nvSpPr>
          <p:cNvPr id="5" name="Marcador de posición de pie de pá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r>
              <a:rPr lang="es-MX" noProof="0"/>
              <a:t>
              </a:t>
            </a:r>
          </a:p>
        </p:txBody>
      </p:sp>
      <p:sp>
        <p:nvSpPr>
          <p:cNvPr id="6" name="Marcador de número de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6D22F896-40B5-4ADD-8801-0D06FADFA095}" type="slidenum">
              <a:rPr lang="es-MX" noProof="0" smtClean="0"/>
              <a:pPr rtl="0"/>
              <a:t>‹Nº›</a:t>
            </a:fld>
            <a:endParaRPr lang="es-MX" noProof="0"/>
          </a:p>
        </p:txBody>
      </p:sp>
      <p:cxnSp>
        <p:nvCxnSpPr>
          <p:cNvPr id="8" name="Conector recto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9.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Granos de café">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ítulo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rtlCol="0">
            <a:normAutofit/>
          </a:bodyPr>
          <a:lstStyle/>
          <a:p>
            <a:pPr rtl="0"/>
            <a:r>
              <a:rPr lang="es-MX" sz="7200" b="1" dirty="0">
                <a:solidFill>
                  <a:schemeClr val="tx1"/>
                </a:solidFill>
              </a:rPr>
              <a:t>AVENTURA</a:t>
            </a:r>
            <a:br>
              <a:rPr lang="es-MX" sz="7200" b="1" dirty="0">
                <a:solidFill>
                  <a:schemeClr val="tx1"/>
                </a:solidFill>
              </a:rPr>
            </a:br>
            <a:r>
              <a:rPr lang="es-MX" sz="7200" b="1" dirty="0">
                <a:solidFill>
                  <a:schemeClr val="tx1"/>
                </a:solidFill>
              </a:rPr>
              <a:t>ALMENDRADA</a:t>
            </a:r>
          </a:p>
        </p:txBody>
      </p:sp>
      <p:sp>
        <p:nvSpPr>
          <p:cNvPr id="3" name="Subtítulo 2">
            <a:extLst>
              <a:ext uri="{FF2B5EF4-FFF2-40B4-BE49-F238E27FC236}">
                <a16:creationId xmlns:a16="http://schemas.microsoft.com/office/drawing/2014/main" id="{3FC7BD98-5486-489C-BAA0-A69CEFF691B3}"/>
              </a:ext>
            </a:extLst>
          </p:cNvPr>
          <p:cNvSpPr>
            <a:spLocks noGrp="1"/>
          </p:cNvSpPr>
          <p:nvPr>
            <p:ph type="subTitle" idx="1"/>
          </p:nvPr>
        </p:nvSpPr>
        <p:spPr>
          <a:xfrm>
            <a:off x="8284351" y="2521257"/>
            <a:ext cx="3096926" cy="1376203"/>
          </a:xfrm>
          <a:prstGeom prst="rect">
            <a:avLst/>
          </a:prstGeom>
        </p:spPr>
        <p:txBody>
          <a:bodyPr lIns="0" rIns="0" rtlCol="0">
            <a:normAutofit/>
          </a:bodyPr>
          <a:lstStyle/>
          <a:p>
            <a:pPr rtl="0"/>
            <a:r>
              <a:rPr lang="es-MX" sz="2800" dirty="0">
                <a:solidFill>
                  <a:schemeClr val="tx1"/>
                </a:solidFill>
              </a:rPr>
              <a:t>Pensamiento Creativo</a:t>
            </a:r>
          </a:p>
          <a:p>
            <a:pPr rtl="0"/>
            <a:r>
              <a:rPr lang="es-MX" sz="2800" dirty="0">
                <a:solidFill>
                  <a:schemeClr val="tx1"/>
                </a:solidFill>
              </a:rPr>
              <a:t>para la Innovación</a:t>
            </a:r>
          </a:p>
        </p:txBody>
      </p:sp>
      <p:cxnSp>
        <p:nvCxnSpPr>
          <p:cNvPr id="20" name="Conector recto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F6112885-B6D0-6603-2FB5-C4645A8320B8}"/>
              </a:ext>
            </a:extLst>
          </p:cNvPr>
          <p:cNvPicPr>
            <a:picLocks noChangeAspect="1"/>
          </p:cNvPicPr>
          <p:nvPr/>
        </p:nvPicPr>
        <p:blipFill rotWithShape="1">
          <a:blip r:embed="rId4"/>
          <a:srcRect l="30386" r="28708" b="30104"/>
          <a:stretch/>
        </p:blipFill>
        <p:spPr>
          <a:xfrm>
            <a:off x="11114877" y="5695841"/>
            <a:ext cx="867312" cy="1037384"/>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9CA8197-1B03-A298-A1A2-EA439CCB39C3}"/>
              </a:ext>
            </a:extLst>
          </p:cNvPr>
          <p:cNvSpPr/>
          <p:nvPr/>
        </p:nvSpPr>
        <p:spPr>
          <a:xfrm>
            <a:off x="255325" y="131265"/>
            <a:ext cx="3506280" cy="707886"/>
          </a:xfrm>
          <a:prstGeom prst="rect">
            <a:avLst/>
          </a:prstGeom>
          <a:noFill/>
        </p:spPr>
        <p:txBody>
          <a:bodyPr wrap="none" lIns="91440" tIns="45720" rIns="91440" bIns="45720">
            <a:spAutoFit/>
          </a:bodyPr>
          <a:lstStyle/>
          <a:p>
            <a:pPr algn="ctr"/>
            <a:r>
              <a:rPr lang="es-ES" sz="4000" b="1" dirty="0">
                <a:ln w="0"/>
                <a:solidFill>
                  <a:srgbClr val="FF0000"/>
                </a:solidFill>
                <a:effectLst>
                  <a:outerShdw blurRad="38100" dist="19050" dir="2700000" algn="tl" rotWithShape="0">
                    <a:schemeClr val="dk1">
                      <a:alpha val="40000"/>
                    </a:schemeClr>
                  </a:outerShdw>
                </a:effectLst>
              </a:rPr>
              <a:t>STORY TELLING</a:t>
            </a:r>
            <a:endParaRPr lang="es-ES" sz="4000" b="1" cap="none" spc="0" dirty="0">
              <a:ln w="0"/>
              <a:solidFill>
                <a:srgbClr val="FF0000"/>
              </a:solidFill>
              <a:effectLst>
                <a:outerShdw blurRad="38100" dist="19050" dir="2700000" algn="tl" rotWithShape="0">
                  <a:schemeClr val="dk1">
                    <a:alpha val="40000"/>
                  </a:schemeClr>
                </a:outerShdw>
              </a:effectLst>
            </a:endParaRPr>
          </a:p>
        </p:txBody>
      </p:sp>
      <p:pic>
        <p:nvPicPr>
          <p:cNvPr id="3" name="Imagen 2">
            <a:extLst>
              <a:ext uri="{FF2B5EF4-FFF2-40B4-BE49-F238E27FC236}">
                <a16:creationId xmlns:a16="http://schemas.microsoft.com/office/drawing/2014/main" id="{C1574399-295E-9FAF-5FD3-6A7E738F74C4}"/>
              </a:ext>
            </a:extLst>
          </p:cNvPr>
          <p:cNvPicPr>
            <a:picLocks noChangeAspect="1"/>
          </p:cNvPicPr>
          <p:nvPr/>
        </p:nvPicPr>
        <p:blipFill rotWithShape="1">
          <a:blip r:embed="rId3"/>
          <a:srcRect l="30386" r="28708" b="30104"/>
          <a:stretch/>
        </p:blipFill>
        <p:spPr>
          <a:xfrm>
            <a:off x="11114877" y="5695841"/>
            <a:ext cx="867312" cy="1037384"/>
          </a:xfrm>
          <a:prstGeom prst="rect">
            <a:avLst/>
          </a:prstGeom>
        </p:spPr>
      </p:pic>
      <p:sp>
        <p:nvSpPr>
          <p:cNvPr id="4" name="Subtítulo 2">
            <a:extLst>
              <a:ext uri="{FF2B5EF4-FFF2-40B4-BE49-F238E27FC236}">
                <a16:creationId xmlns:a16="http://schemas.microsoft.com/office/drawing/2014/main" id="{F7FB9E6D-7FB3-14CE-EEC6-95249166C095}"/>
              </a:ext>
            </a:extLst>
          </p:cNvPr>
          <p:cNvSpPr txBox="1">
            <a:spLocks/>
          </p:cNvSpPr>
          <p:nvPr/>
        </p:nvSpPr>
        <p:spPr>
          <a:xfrm>
            <a:off x="641792" y="947683"/>
            <a:ext cx="5240848" cy="4565350"/>
          </a:xfrm>
          <a:prstGeom prst="rect">
            <a:avLst/>
          </a:prstGeom>
        </p:spPr>
        <p:txBody>
          <a:bodyPr lIns="0" rIns="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just">
              <a:lnSpc>
                <a:spcPct val="120000"/>
              </a:lnSpc>
            </a:pPr>
            <a:r>
              <a:rPr lang="es-MX" sz="1800" b="1" dirty="0"/>
              <a:t>Cinco amigos apasionados en sus carreras, en un pueblo de EMPRENDEVILLE, en lo cual Luis es el eje de esta historia, ya que el propone a sus amigos de mas confianza una idea de emprendimiento, al heredar unas hectáreas de almendras, y unieron fuerzas para emprender la “AVENTURA ALMENDRADA” Ana, la Innovadora, buscaba algo unico e inspirador. Jorge , el analítico, entusiasmado por implementar nuevas técnicas de automatización, Joseph , Marketing , proponía productos derivados como mantequilla de almendra. Juan, el de procesos, se centraba en una planificación estratégica meticulosa. La diversidad de enfoques prometía hacer realidad esta aventura de almendras de manera emocionante y bien planificado,</a:t>
            </a:r>
            <a:r>
              <a:rPr lang="es-PE" dirty="0"/>
              <a:t> </a:t>
            </a:r>
            <a:r>
              <a:rPr lang="es-PE" sz="1800" b="1" dirty="0"/>
              <a:t>es una historia de amistad, creatividad y éxito empresarial</a:t>
            </a:r>
            <a:r>
              <a:rPr lang="es-MX" sz="1800" b="1" dirty="0"/>
              <a:t>.</a:t>
            </a:r>
          </a:p>
        </p:txBody>
      </p:sp>
    </p:spTree>
    <p:extLst>
      <p:ext uri="{BB962C8B-B14F-4D97-AF65-F5344CB8AC3E}">
        <p14:creationId xmlns:p14="http://schemas.microsoft.com/office/powerpoint/2010/main" val="231794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7EA00D7-D922-44D2-C502-472267C73A59}"/>
              </a:ext>
            </a:extLst>
          </p:cNvPr>
          <p:cNvSpPr/>
          <p:nvPr/>
        </p:nvSpPr>
        <p:spPr>
          <a:xfrm>
            <a:off x="209811" y="71021"/>
            <a:ext cx="4416402" cy="707886"/>
          </a:xfrm>
          <a:prstGeom prst="rect">
            <a:avLst/>
          </a:prstGeom>
          <a:noFill/>
        </p:spPr>
        <p:txBody>
          <a:bodyPr wrap="none" lIns="91440" tIns="45720" rIns="91440" bIns="45720">
            <a:spAutoFit/>
          </a:bodyPr>
          <a:lstStyle/>
          <a:p>
            <a:pPr algn="ctr"/>
            <a:r>
              <a:rPr lang="es-ES" sz="4000" b="1" dirty="0">
                <a:ln w="0"/>
                <a:solidFill>
                  <a:srgbClr val="FF0000"/>
                </a:solidFill>
                <a:effectLst>
                  <a:outerShdw blurRad="38100" dist="19050" dir="2700000" algn="tl" rotWithShape="0">
                    <a:schemeClr val="dk1">
                      <a:alpha val="40000"/>
                    </a:schemeClr>
                  </a:outerShdw>
                </a:effectLst>
              </a:rPr>
              <a:t>METODO SCAMPER</a:t>
            </a:r>
            <a:endParaRPr lang="es-ES" sz="4000" b="1" cap="none" spc="0" dirty="0">
              <a:ln w="0"/>
              <a:solidFill>
                <a:srgbClr val="FF0000"/>
              </a:solidFill>
              <a:effectLst>
                <a:outerShdw blurRad="38100" dist="19050" dir="2700000" algn="tl" rotWithShape="0">
                  <a:schemeClr val="dk1">
                    <a:alpha val="40000"/>
                  </a:schemeClr>
                </a:outerShdw>
              </a:effectLst>
            </a:endParaRPr>
          </a:p>
        </p:txBody>
      </p:sp>
      <p:pic>
        <p:nvPicPr>
          <p:cNvPr id="3" name="Imagen 2">
            <a:extLst>
              <a:ext uri="{FF2B5EF4-FFF2-40B4-BE49-F238E27FC236}">
                <a16:creationId xmlns:a16="http://schemas.microsoft.com/office/drawing/2014/main" id="{4D03EBBF-AEC7-2774-D3AD-1DD277C0D5AF}"/>
              </a:ext>
            </a:extLst>
          </p:cNvPr>
          <p:cNvPicPr>
            <a:picLocks noChangeAspect="1"/>
          </p:cNvPicPr>
          <p:nvPr/>
        </p:nvPicPr>
        <p:blipFill rotWithShape="1">
          <a:blip r:embed="rId3"/>
          <a:srcRect l="30386" r="28708" b="30104"/>
          <a:stretch/>
        </p:blipFill>
        <p:spPr>
          <a:xfrm>
            <a:off x="11114877" y="5695841"/>
            <a:ext cx="867312" cy="1037384"/>
          </a:xfrm>
          <a:prstGeom prst="rect">
            <a:avLst/>
          </a:prstGeom>
        </p:spPr>
      </p:pic>
      <p:pic>
        <p:nvPicPr>
          <p:cNvPr id="2050" name="Picture 2" descr="Técnicas de creatividad: técnica SCAMPER – NEXT Proyecto">
            <a:extLst>
              <a:ext uri="{FF2B5EF4-FFF2-40B4-BE49-F238E27FC236}">
                <a16:creationId xmlns:a16="http://schemas.microsoft.com/office/drawing/2014/main" id="{29B6DFEA-3DF3-2142-FA6A-4E8636C9E4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4067" y="597019"/>
            <a:ext cx="2708122" cy="20310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étodo S.C.A.M.P.E.R: ¿Cómo aplicarlo? | Universidad del Norte">
            <a:extLst>
              <a:ext uri="{FF2B5EF4-FFF2-40B4-BE49-F238E27FC236}">
                <a16:creationId xmlns:a16="http://schemas.microsoft.com/office/drawing/2014/main" id="{F28BC993-A703-B2FF-67DC-8CCA72C859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6401" y="2769082"/>
            <a:ext cx="2785788" cy="278578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D677FDB-F2D2-2DE3-D71D-AB8216A6A81B}"/>
              </a:ext>
            </a:extLst>
          </p:cNvPr>
          <p:cNvSpPr txBox="1"/>
          <p:nvPr/>
        </p:nvSpPr>
        <p:spPr>
          <a:xfrm>
            <a:off x="209811" y="778907"/>
            <a:ext cx="8986590" cy="6093976"/>
          </a:xfrm>
          <a:prstGeom prst="rect">
            <a:avLst/>
          </a:prstGeom>
          <a:noFill/>
        </p:spPr>
        <p:txBody>
          <a:bodyPr wrap="square" rtlCol="0">
            <a:spAutoFit/>
          </a:bodyPr>
          <a:lstStyle/>
          <a:p>
            <a:pPr marL="285750" indent="-285750" algn="just">
              <a:buFont typeface="Arial" panose="020B0604020202020204" pitchFamily="34" charset="0"/>
              <a:buChar char="•"/>
            </a:pPr>
            <a:r>
              <a:rPr lang="es-MX" sz="1600" b="1" dirty="0">
                <a:solidFill>
                  <a:srgbClr val="FFFF00"/>
                </a:solidFill>
              </a:rPr>
              <a:t>SUSTITUIR “S” : </a:t>
            </a:r>
            <a:r>
              <a:rPr lang="es-MX" sz="1600" dirty="0"/>
              <a:t>Juan, un experto en procesos, sugirió sustituir la leche de vaca por leche de almendra para tener un sabor mas profundo. La idea era muy prometedora y emocionante.</a:t>
            </a:r>
          </a:p>
          <a:p>
            <a:pPr algn="just"/>
            <a:endParaRPr lang="es-MX" sz="1600" dirty="0"/>
          </a:p>
          <a:p>
            <a:pPr marL="285750" indent="-285750" algn="just">
              <a:buFont typeface="Arial" panose="020B0604020202020204" pitchFamily="34" charset="0"/>
              <a:buChar char="•"/>
            </a:pPr>
            <a:r>
              <a:rPr lang="es-MX" sz="1600" b="1" dirty="0">
                <a:solidFill>
                  <a:srgbClr val="FFFF00"/>
                </a:solidFill>
              </a:rPr>
              <a:t>COMBINAR “C” : </a:t>
            </a:r>
            <a:r>
              <a:rPr lang="es-MX" sz="1600" dirty="0"/>
              <a:t>Luis, propuso combinar con otros ingredientes saludables como la vainilla. Esto permitiría crear una linea de productos mas versátil y atractiva para nuestros clientes.</a:t>
            </a:r>
          </a:p>
          <a:p>
            <a:pPr marL="285750" indent="-285750" algn="just">
              <a:buFont typeface="Arial" panose="020B0604020202020204" pitchFamily="34" charset="0"/>
              <a:buChar char="•"/>
            </a:pPr>
            <a:endParaRPr lang="es-MX" sz="1600" dirty="0"/>
          </a:p>
          <a:p>
            <a:pPr marL="285750" indent="-285750" algn="just">
              <a:buFont typeface="Arial" panose="020B0604020202020204" pitchFamily="34" charset="0"/>
              <a:buChar char="•"/>
            </a:pPr>
            <a:r>
              <a:rPr lang="es-MX" sz="1600" b="1" dirty="0">
                <a:solidFill>
                  <a:srgbClr val="FFFF00"/>
                </a:solidFill>
              </a:rPr>
              <a:t>ADAPTAR “A” : </a:t>
            </a:r>
            <a:r>
              <a:rPr lang="es-MX" sz="1600" dirty="0"/>
              <a:t>Joseph en adaptar envases como botellas eco amigable y reciclado para que sea mas sostenible y atractivo de manera visual, reflejando la calidad de nuestros productos y tambien el compromiso con el medio ambiente.</a:t>
            </a:r>
          </a:p>
          <a:p>
            <a:pPr marL="285750" indent="-285750" algn="just">
              <a:buFont typeface="Arial" panose="020B0604020202020204" pitchFamily="34" charset="0"/>
              <a:buChar char="•"/>
            </a:pPr>
            <a:endParaRPr lang="es-MX" sz="1600" dirty="0"/>
          </a:p>
          <a:p>
            <a:pPr marL="285750" indent="-285750" algn="just">
              <a:buFont typeface="Arial" panose="020B0604020202020204" pitchFamily="34" charset="0"/>
              <a:buChar char="•"/>
            </a:pPr>
            <a:r>
              <a:rPr lang="es-MX" sz="1600" b="1" dirty="0">
                <a:solidFill>
                  <a:srgbClr val="FFFF00"/>
                </a:solidFill>
              </a:rPr>
              <a:t>MODIFICAR “M” : </a:t>
            </a:r>
            <a:r>
              <a:rPr lang="es-MX" sz="1600" dirty="0"/>
              <a:t>Jorge se encargo de modificar el proceso de producción manuales a automatizados para garantizar una mejor calidad del producto.</a:t>
            </a:r>
          </a:p>
          <a:p>
            <a:pPr marL="285750" indent="-285750" algn="just">
              <a:buFont typeface="Arial" panose="020B0604020202020204" pitchFamily="34" charset="0"/>
              <a:buChar char="•"/>
            </a:pPr>
            <a:endParaRPr lang="es-MX" sz="1600" dirty="0"/>
          </a:p>
          <a:p>
            <a:pPr marL="285750" indent="-285750" algn="just">
              <a:buFont typeface="Arial" panose="020B0604020202020204" pitchFamily="34" charset="0"/>
              <a:buChar char="•"/>
            </a:pPr>
            <a:r>
              <a:rPr lang="es-MX" sz="1600" b="1" dirty="0">
                <a:solidFill>
                  <a:srgbClr val="FFFF00"/>
                </a:solidFill>
              </a:rPr>
              <a:t>POTENCIAR “P” : </a:t>
            </a:r>
            <a:r>
              <a:rPr lang="es-MX" sz="1600" dirty="0"/>
              <a:t>Ana se encargo de potenciar la marca utilizando </a:t>
            </a:r>
            <a:r>
              <a:rPr lang="es-PE" sz="1600" dirty="0"/>
              <a:t>de manera más eficiente los residuos que se generan durante el proceso de la leche de almendra, convirtiéndolos en harina de almendra</a:t>
            </a:r>
            <a:r>
              <a:rPr lang="es-MX" sz="1600" dirty="0"/>
              <a:t>.</a:t>
            </a:r>
          </a:p>
          <a:p>
            <a:pPr marL="285750" indent="-285750" algn="just">
              <a:buFont typeface="Arial" panose="020B0604020202020204" pitchFamily="34" charset="0"/>
              <a:buChar char="•"/>
            </a:pPr>
            <a:endParaRPr lang="es-MX" sz="1600" dirty="0"/>
          </a:p>
          <a:p>
            <a:pPr marL="285750" indent="-285750" algn="just">
              <a:buFont typeface="Arial" panose="020B0604020202020204" pitchFamily="34" charset="0"/>
              <a:buChar char="•"/>
            </a:pPr>
            <a:r>
              <a:rPr lang="es-MX" sz="1600" b="1" dirty="0">
                <a:solidFill>
                  <a:srgbClr val="FFFF00"/>
                </a:solidFill>
              </a:rPr>
              <a:t>ELIMINAR “E” : </a:t>
            </a:r>
            <a:r>
              <a:rPr lang="es-MX" sz="1600" dirty="0"/>
              <a:t>Jorge propuso eliminar </a:t>
            </a:r>
            <a:r>
              <a:rPr lang="es-PE" sz="1600" dirty="0"/>
              <a:t>cualquier redundancia innecesaria y poco significativa en el etiquetado y diseño del envase</a:t>
            </a:r>
            <a:r>
              <a:rPr lang="es-MX" sz="1600" dirty="0"/>
              <a:t>, manteniendo el producto y </a:t>
            </a:r>
            <a:r>
              <a:rPr lang="es-PE" sz="1600" dirty="0"/>
              <a:t>resaltar claramente los beneficios y propiedades únicas de nuestra leche de almendra.</a:t>
            </a:r>
            <a:endParaRPr lang="es-MX" sz="1600" dirty="0"/>
          </a:p>
          <a:p>
            <a:pPr marL="285750" indent="-285750" algn="just">
              <a:buFont typeface="Arial" panose="020B0604020202020204" pitchFamily="34" charset="0"/>
              <a:buChar char="•"/>
            </a:pPr>
            <a:endParaRPr lang="es-MX" sz="1600" dirty="0"/>
          </a:p>
          <a:p>
            <a:pPr marL="285750" indent="-285750" algn="just">
              <a:buFont typeface="Arial" panose="020B0604020202020204" pitchFamily="34" charset="0"/>
              <a:buChar char="•"/>
            </a:pPr>
            <a:r>
              <a:rPr lang="es-MX" sz="1600" b="1" dirty="0">
                <a:solidFill>
                  <a:srgbClr val="FFFF00"/>
                </a:solidFill>
              </a:rPr>
              <a:t>REORGANIZAR </a:t>
            </a:r>
            <a:r>
              <a:rPr lang="es-MX" sz="1600" b="1" dirty="0" err="1">
                <a:solidFill>
                  <a:srgbClr val="FFFF00"/>
                </a:solidFill>
              </a:rPr>
              <a:t>ó</a:t>
            </a:r>
            <a:r>
              <a:rPr lang="es-MX" sz="1600" b="1" dirty="0">
                <a:solidFill>
                  <a:srgbClr val="FFFF00"/>
                </a:solidFill>
              </a:rPr>
              <a:t> INVERTIR “R” : </a:t>
            </a:r>
            <a:r>
              <a:rPr lang="es-MX" sz="1600" dirty="0"/>
              <a:t>Juan propuso </a:t>
            </a:r>
            <a:r>
              <a:rPr lang="es-PE" sz="1600" dirty="0"/>
              <a:t>el uso de la leche de almendra, no solo como una bebida, sino también como un ingrediente clave en productos para el cuidado personal, específicamente en acondicionadores para el cabello</a:t>
            </a:r>
            <a:r>
              <a:rPr lang="es-MX" sz="1600" dirty="0"/>
              <a:t>.</a:t>
            </a:r>
          </a:p>
        </p:txBody>
      </p:sp>
    </p:spTree>
    <p:extLst>
      <p:ext uri="{BB962C8B-B14F-4D97-AF65-F5344CB8AC3E}">
        <p14:creationId xmlns:p14="http://schemas.microsoft.com/office/powerpoint/2010/main" val="103281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0CF31DE-8FF6-0702-6A1E-7674881A1B5C}"/>
              </a:ext>
            </a:extLst>
          </p:cNvPr>
          <p:cNvSpPr/>
          <p:nvPr/>
        </p:nvSpPr>
        <p:spPr>
          <a:xfrm>
            <a:off x="0" y="36599"/>
            <a:ext cx="5959516" cy="707886"/>
          </a:xfrm>
          <a:prstGeom prst="rect">
            <a:avLst/>
          </a:prstGeom>
          <a:noFill/>
        </p:spPr>
        <p:txBody>
          <a:bodyPr wrap="none" lIns="91440" tIns="45720" rIns="91440" bIns="45720">
            <a:spAutoFit/>
          </a:bodyPr>
          <a:lstStyle/>
          <a:p>
            <a:pPr algn="ctr"/>
            <a:r>
              <a:rPr lang="es-ES" sz="4000" b="1" u="sng" dirty="0">
                <a:ln w="0"/>
                <a:solidFill>
                  <a:srgbClr val="FF0000"/>
                </a:solidFill>
                <a:effectLst>
                  <a:outerShdw blurRad="38100" dist="19050" dir="2700000" algn="tl" rotWithShape="0">
                    <a:schemeClr val="dk1">
                      <a:alpha val="40000"/>
                    </a:schemeClr>
                  </a:outerShdw>
                </a:effectLst>
              </a:rPr>
              <a:t>Función de cada Integrante</a:t>
            </a:r>
            <a:endParaRPr lang="es-ES" sz="4000" b="1" u="sng" cap="none" spc="0" dirty="0">
              <a:ln w="0"/>
              <a:solidFill>
                <a:srgbClr val="FF0000"/>
              </a:solidFill>
              <a:effectLst>
                <a:outerShdw blurRad="38100" dist="19050" dir="2700000" algn="tl" rotWithShape="0">
                  <a:schemeClr val="dk1">
                    <a:alpha val="40000"/>
                  </a:schemeClr>
                </a:outerShdw>
              </a:effectLst>
            </a:endParaRPr>
          </a:p>
        </p:txBody>
      </p:sp>
      <p:pic>
        <p:nvPicPr>
          <p:cNvPr id="3" name="Imagen 2">
            <a:extLst>
              <a:ext uri="{FF2B5EF4-FFF2-40B4-BE49-F238E27FC236}">
                <a16:creationId xmlns:a16="http://schemas.microsoft.com/office/drawing/2014/main" id="{B5180E25-9B7E-64D8-3FE8-E088B8265B52}"/>
              </a:ext>
            </a:extLst>
          </p:cNvPr>
          <p:cNvPicPr>
            <a:picLocks noChangeAspect="1"/>
          </p:cNvPicPr>
          <p:nvPr/>
        </p:nvPicPr>
        <p:blipFill rotWithShape="1">
          <a:blip r:embed="rId3"/>
          <a:srcRect l="30386" r="28708" b="30104"/>
          <a:stretch/>
        </p:blipFill>
        <p:spPr>
          <a:xfrm>
            <a:off x="11114877" y="5695841"/>
            <a:ext cx="867312" cy="1037384"/>
          </a:xfrm>
          <a:prstGeom prst="rect">
            <a:avLst/>
          </a:prstGeom>
        </p:spPr>
      </p:pic>
      <p:sp>
        <p:nvSpPr>
          <p:cNvPr id="5" name="CuadroTexto 4">
            <a:extLst>
              <a:ext uri="{FF2B5EF4-FFF2-40B4-BE49-F238E27FC236}">
                <a16:creationId xmlns:a16="http://schemas.microsoft.com/office/drawing/2014/main" id="{5EAD1581-0AC4-9D49-55C0-64912A51C28E}"/>
              </a:ext>
            </a:extLst>
          </p:cNvPr>
          <p:cNvSpPr txBox="1"/>
          <p:nvPr/>
        </p:nvSpPr>
        <p:spPr>
          <a:xfrm>
            <a:off x="165348" y="709761"/>
            <a:ext cx="8369052" cy="5863144"/>
          </a:xfrm>
          <a:prstGeom prst="rect">
            <a:avLst/>
          </a:prstGeom>
          <a:noFill/>
        </p:spPr>
        <p:txBody>
          <a:bodyPr wrap="square" rtlCol="0">
            <a:spAutoFit/>
          </a:bodyPr>
          <a:lstStyle/>
          <a:p>
            <a:pPr marL="285750" indent="-285750" algn="just">
              <a:buFont typeface="Wingdings" panose="05000000000000000000" pitchFamily="2" charset="2"/>
              <a:buChar char="v"/>
            </a:pPr>
            <a:r>
              <a:rPr lang="es-PE" sz="1500" b="1" dirty="0">
                <a:solidFill>
                  <a:srgbClr val="FFFF00"/>
                </a:solidFill>
              </a:rPr>
              <a:t>PENSAMIENTO HOLÍSTICO (LUIS)</a:t>
            </a:r>
            <a:r>
              <a:rPr lang="es-MX" sz="1500" b="1" dirty="0">
                <a:solidFill>
                  <a:srgbClr val="FFFF00"/>
                </a:solidFill>
              </a:rPr>
              <a:t>:</a:t>
            </a:r>
          </a:p>
          <a:p>
            <a:pPr marL="742950" lvl="1" indent="-285750" algn="just">
              <a:buFont typeface="Arial" panose="020B0604020202020204" pitchFamily="34" charset="0"/>
              <a:buChar char="•"/>
            </a:pPr>
            <a:r>
              <a:rPr lang="es-PE" sz="1500" b="1" dirty="0"/>
              <a:t>Tarea:</a:t>
            </a:r>
            <a:r>
              <a:rPr lang="es-PE" sz="1500" dirty="0"/>
              <a:t> Guiar la estrategia general de la "AVENTURA ALMENDRADA" con una perspectiva integral.</a:t>
            </a:r>
          </a:p>
          <a:p>
            <a:pPr marL="742950" lvl="1" indent="-285750" algn="just">
              <a:buFont typeface="Arial" panose="020B0604020202020204" pitchFamily="34" charset="0"/>
              <a:buChar char="•"/>
            </a:pPr>
            <a:r>
              <a:rPr lang="es-PE" sz="1500" b="1" dirty="0"/>
              <a:t>Responsabilidades:</a:t>
            </a:r>
            <a:r>
              <a:rPr lang="es-PE" sz="1500" dirty="0"/>
              <a:t> Asegurar que todas las áreas del negocio estén alineadas con la visión holística, buscando sinergias entre la innovación, la tecnología, el marketing y los procesos.</a:t>
            </a:r>
            <a:endParaRPr lang="es-MX" sz="1500" dirty="0"/>
          </a:p>
          <a:p>
            <a:pPr marL="285750" indent="-285750" algn="just">
              <a:buFont typeface="Wingdings" panose="05000000000000000000" pitchFamily="2" charset="2"/>
              <a:buChar char="v"/>
            </a:pPr>
            <a:r>
              <a:rPr lang="es-PE" sz="1500" b="1" dirty="0">
                <a:solidFill>
                  <a:srgbClr val="FFFF00"/>
                </a:solidFill>
              </a:rPr>
              <a:t>PENSAMIENTO ANALÍTICO (JORGE):</a:t>
            </a:r>
            <a:endParaRPr lang="es-MX" sz="1500" b="1" dirty="0">
              <a:solidFill>
                <a:srgbClr val="FFFF00"/>
              </a:solidFill>
            </a:endParaRPr>
          </a:p>
          <a:p>
            <a:pPr marL="742950" lvl="1" indent="-285750" algn="just">
              <a:buFont typeface="Arial" panose="020B0604020202020204" pitchFamily="34" charset="0"/>
              <a:buChar char="•"/>
            </a:pPr>
            <a:r>
              <a:rPr lang="es-PE" sz="1500" b="1" dirty="0"/>
              <a:t>Tarea:</a:t>
            </a:r>
            <a:r>
              <a:rPr lang="es-PE" sz="1500" dirty="0"/>
              <a:t> Implementar tecnologías y procesos analíticos para mejorar la eficiencia y calidad de la producción de almendras</a:t>
            </a:r>
            <a:r>
              <a:rPr lang="es-MX" sz="1500" dirty="0"/>
              <a:t>.</a:t>
            </a:r>
          </a:p>
          <a:p>
            <a:pPr marL="742950" lvl="1" indent="-285750" algn="just">
              <a:buFont typeface="Arial" panose="020B0604020202020204" pitchFamily="34" charset="0"/>
              <a:buChar char="•"/>
            </a:pPr>
            <a:r>
              <a:rPr lang="es-PE" sz="1500" b="1" dirty="0"/>
              <a:t>Responsabilidades:</a:t>
            </a:r>
            <a:r>
              <a:rPr lang="es-PE" sz="1500" dirty="0"/>
              <a:t> Utilizar análisis detallados para identificar áreas de mejora, optimizar operaciones y tomar decisiones basadas en datos.</a:t>
            </a:r>
            <a:endParaRPr lang="es-MX" sz="1500" dirty="0"/>
          </a:p>
          <a:p>
            <a:pPr marL="285750" indent="-285750" algn="just">
              <a:buFont typeface="Wingdings" panose="05000000000000000000" pitchFamily="2" charset="2"/>
              <a:buChar char="v"/>
            </a:pPr>
            <a:r>
              <a:rPr lang="es-PE" sz="1500" b="1" dirty="0">
                <a:solidFill>
                  <a:srgbClr val="FFFF00"/>
                </a:solidFill>
              </a:rPr>
              <a:t>PENSAMIENTO CONCEPTUAL (JOSEPH):</a:t>
            </a:r>
            <a:endParaRPr lang="es-MX" sz="1500" b="1" dirty="0">
              <a:solidFill>
                <a:srgbClr val="FFFF00"/>
              </a:solidFill>
            </a:endParaRPr>
          </a:p>
          <a:p>
            <a:pPr marL="742950" lvl="1" indent="-285750" algn="just">
              <a:buFont typeface="Arial" panose="020B0604020202020204" pitchFamily="34" charset="0"/>
              <a:buChar char="•"/>
            </a:pPr>
            <a:r>
              <a:rPr lang="es-PE" sz="1500" b="1" dirty="0"/>
              <a:t>Tarea:</a:t>
            </a:r>
            <a:r>
              <a:rPr lang="es-PE" sz="1500" dirty="0"/>
              <a:t> Desarrollar estrategias de marketing innovadoras para posicionar los productos de almendra de manera única.</a:t>
            </a:r>
            <a:endParaRPr lang="es-MX" sz="1500" dirty="0"/>
          </a:p>
          <a:p>
            <a:pPr marL="742950" lvl="1" indent="-285750" algn="just">
              <a:buFont typeface="Arial" panose="020B0604020202020204" pitchFamily="34" charset="0"/>
              <a:buChar char="•"/>
            </a:pPr>
            <a:r>
              <a:rPr lang="es-PE" sz="1500" b="1" dirty="0"/>
              <a:t>Responsabilidades:</a:t>
            </a:r>
            <a:r>
              <a:rPr lang="es-PE" sz="1500" dirty="0"/>
              <a:t> Utilizar su pensamiento conceptual para crear campañas creativas y presentar productos de almendra de una manera atractiva para el mercado.</a:t>
            </a:r>
            <a:endParaRPr lang="es-MX" sz="1500" dirty="0"/>
          </a:p>
          <a:p>
            <a:pPr marL="285750" indent="-285750" algn="just">
              <a:buFont typeface="Wingdings" panose="05000000000000000000" pitchFamily="2" charset="2"/>
              <a:buChar char="v"/>
            </a:pPr>
            <a:r>
              <a:rPr lang="es-PE" sz="1500" b="1" dirty="0">
                <a:solidFill>
                  <a:srgbClr val="FFFF00"/>
                </a:solidFill>
              </a:rPr>
              <a:t>PENSAMIENTO CONVERGENTE (JUAN):</a:t>
            </a:r>
            <a:endParaRPr lang="es-MX" sz="1500" b="1" dirty="0">
              <a:solidFill>
                <a:srgbClr val="FFFF00"/>
              </a:solidFill>
            </a:endParaRPr>
          </a:p>
          <a:p>
            <a:pPr marL="742950" lvl="1" indent="-285750" algn="just">
              <a:buFont typeface="Arial" panose="020B0604020202020204" pitchFamily="34" charset="0"/>
              <a:buChar char="•"/>
            </a:pPr>
            <a:r>
              <a:rPr lang="es-PE" sz="1500" b="1" dirty="0"/>
              <a:t>Tarea:</a:t>
            </a:r>
            <a:r>
              <a:rPr lang="es-PE" sz="1500" dirty="0"/>
              <a:t> Planificar estratégicamente para garantizar la eficiencia y coordinación en los procesos de producción.</a:t>
            </a:r>
            <a:endParaRPr lang="es-MX" sz="1500" dirty="0"/>
          </a:p>
          <a:p>
            <a:pPr marL="742950" lvl="1" indent="-285750" algn="just">
              <a:buFont typeface="Arial" panose="020B0604020202020204" pitchFamily="34" charset="0"/>
              <a:buChar char="•"/>
            </a:pPr>
            <a:r>
              <a:rPr lang="es-PE" sz="1500" b="1" dirty="0"/>
              <a:t>Responsabilidades:</a:t>
            </a:r>
            <a:r>
              <a:rPr lang="es-PE" sz="1500" dirty="0"/>
              <a:t> Converger diferentes aspectos de los procesos para maximizar la eficiencia y la calidad, garantizando una implementación fluida de las ideas propuestas.</a:t>
            </a:r>
            <a:endParaRPr lang="es-MX" sz="1500" dirty="0"/>
          </a:p>
          <a:p>
            <a:pPr marL="285750" indent="-285750" algn="just">
              <a:buFont typeface="Wingdings" panose="05000000000000000000" pitchFamily="2" charset="2"/>
              <a:buChar char="v"/>
            </a:pPr>
            <a:r>
              <a:rPr lang="es-PE" sz="1500" b="1" dirty="0">
                <a:solidFill>
                  <a:srgbClr val="FFFF00"/>
                </a:solidFill>
              </a:rPr>
              <a:t>PENSAMIENTO DIVERGENTE (ANNA):</a:t>
            </a:r>
            <a:endParaRPr lang="es-MX" sz="1500" b="1" dirty="0">
              <a:solidFill>
                <a:srgbClr val="FFFF00"/>
              </a:solidFill>
            </a:endParaRPr>
          </a:p>
          <a:p>
            <a:pPr marL="742950" lvl="1" indent="-285750" algn="just">
              <a:buFont typeface="Arial" panose="020B0604020202020204" pitchFamily="34" charset="0"/>
              <a:buChar char="•"/>
            </a:pPr>
            <a:r>
              <a:rPr lang="es-PE" sz="1500" b="1" dirty="0"/>
              <a:t>Tarea:</a:t>
            </a:r>
            <a:r>
              <a:rPr lang="es-PE" sz="1500" dirty="0"/>
              <a:t> Encabezar sesiones de lluvia de ideas para fomentar la innovación en productos de almendra.</a:t>
            </a:r>
            <a:endParaRPr lang="es-MX" sz="1500" dirty="0"/>
          </a:p>
          <a:p>
            <a:pPr marL="742950" lvl="1" indent="-285750" algn="just">
              <a:buFont typeface="Arial" panose="020B0604020202020204" pitchFamily="34" charset="0"/>
              <a:buChar char="•"/>
            </a:pPr>
            <a:r>
              <a:rPr lang="es-PE" sz="1500" b="1" dirty="0"/>
              <a:t>Responsabilidades:</a:t>
            </a:r>
            <a:r>
              <a:rPr lang="es-PE" sz="1500" dirty="0"/>
              <a:t> Utilizar su pensamiento divergente para explorar una variedad de ideas creativas y originales que puedan diferenciar los productos en el mercado.</a:t>
            </a:r>
            <a:endParaRPr lang="es-MX" sz="1500" dirty="0"/>
          </a:p>
        </p:txBody>
      </p:sp>
      <p:pic>
        <p:nvPicPr>
          <p:cNvPr id="1026" name="Picture 2" descr="Los 24 tipos de pensamiento (y sus características)">
            <a:extLst>
              <a:ext uri="{FF2B5EF4-FFF2-40B4-BE49-F238E27FC236}">
                <a16:creationId xmlns:a16="http://schemas.microsoft.com/office/drawing/2014/main" id="{0B1557EE-C09C-5250-0CD9-EBF3681FCD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554" y="784830"/>
            <a:ext cx="3188970" cy="21259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nging the way you learn | Mind Map">
            <a:extLst>
              <a:ext uri="{FF2B5EF4-FFF2-40B4-BE49-F238E27FC236}">
                <a16:creationId xmlns:a16="http://schemas.microsoft.com/office/drawing/2014/main" id="{7849B400-A4A8-060B-3AFB-C947610FF1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4564" y="3293675"/>
            <a:ext cx="226695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89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961FEDE3-405E-0687-6F49-9643BC762C28}"/>
              </a:ext>
            </a:extLst>
          </p:cNvPr>
          <p:cNvGraphicFramePr/>
          <p:nvPr>
            <p:extLst>
              <p:ext uri="{D42A27DB-BD31-4B8C-83A1-F6EECF244321}">
                <p14:modId xmlns:p14="http://schemas.microsoft.com/office/powerpoint/2010/main" val="1431163954"/>
              </p:ext>
            </p:extLst>
          </p:nvPr>
        </p:nvGraphicFramePr>
        <p:xfrm>
          <a:off x="3011347" y="916436"/>
          <a:ext cx="616930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upo 5">
            <a:extLst>
              <a:ext uri="{FF2B5EF4-FFF2-40B4-BE49-F238E27FC236}">
                <a16:creationId xmlns:a16="http://schemas.microsoft.com/office/drawing/2014/main" id="{0886167C-6E17-85E9-82EA-EAC19AF00564}"/>
              </a:ext>
            </a:extLst>
          </p:cNvPr>
          <p:cNvGrpSpPr/>
          <p:nvPr/>
        </p:nvGrpSpPr>
        <p:grpSpPr>
          <a:xfrm>
            <a:off x="5278145" y="3045659"/>
            <a:ext cx="1635709" cy="1635709"/>
            <a:chOff x="2266798" y="431"/>
            <a:chExt cx="1635709" cy="1635709"/>
          </a:xfrm>
          <a:solidFill>
            <a:srgbClr val="CC99FF"/>
          </a:solidFill>
        </p:grpSpPr>
        <p:sp>
          <p:nvSpPr>
            <p:cNvPr id="7" name="Elipse 6">
              <a:extLst>
                <a:ext uri="{FF2B5EF4-FFF2-40B4-BE49-F238E27FC236}">
                  <a16:creationId xmlns:a16="http://schemas.microsoft.com/office/drawing/2014/main" id="{B6BA707E-FA6F-50C9-ECB2-615DD94451A4}"/>
                </a:ext>
              </a:extLst>
            </p:cNvPr>
            <p:cNvSpPr/>
            <p:nvPr/>
          </p:nvSpPr>
          <p:spPr>
            <a:xfrm>
              <a:off x="2266798" y="431"/>
              <a:ext cx="1635709" cy="1635709"/>
            </a:xfrm>
            <a:prstGeom prst="ellipse">
              <a:avLst/>
            </a:prstGeom>
            <a:gr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Elipse 4">
              <a:extLst>
                <a:ext uri="{FF2B5EF4-FFF2-40B4-BE49-F238E27FC236}">
                  <a16:creationId xmlns:a16="http://schemas.microsoft.com/office/drawing/2014/main" id="{705AA609-A183-6086-BED3-7916261883DC}"/>
                </a:ext>
              </a:extLst>
            </p:cNvPr>
            <p:cNvSpPr txBox="1"/>
            <p:nvPr/>
          </p:nvSpPr>
          <p:spPr>
            <a:xfrm>
              <a:off x="2506342" y="239975"/>
              <a:ext cx="1156621" cy="115662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MX" sz="1700" b="1" kern="1200" dirty="0">
                  <a:solidFill>
                    <a:srgbClr val="000000"/>
                  </a:solidFill>
                </a:rPr>
                <a:t>PROCESO CREATIVO</a:t>
              </a:r>
            </a:p>
          </p:txBody>
        </p:sp>
      </p:grpSp>
      <p:sp>
        <p:nvSpPr>
          <p:cNvPr id="9" name="CuadroTexto 8">
            <a:extLst>
              <a:ext uri="{FF2B5EF4-FFF2-40B4-BE49-F238E27FC236}">
                <a16:creationId xmlns:a16="http://schemas.microsoft.com/office/drawing/2014/main" id="{636DA798-95D5-5208-AEB6-0D5D2EFF9BB7}"/>
              </a:ext>
            </a:extLst>
          </p:cNvPr>
          <p:cNvSpPr txBox="1"/>
          <p:nvPr/>
        </p:nvSpPr>
        <p:spPr>
          <a:xfrm>
            <a:off x="2096903" y="48373"/>
            <a:ext cx="8620886" cy="584775"/>
          </a:xfrm>
          <a:prstGeom prst="rect">
            <a:avLst/>
          </a:prstGeom>
          <a:noFill/>
        </p:spPr>
        <p:txBody>
          <a:bodyPr wrap="none" rtlCol="0">
            <a:spAutoFit/>
          </a:bodyPr>
          <a:lstStyle/>
          <a:p>
            <a:r>
              <a:rPr lang="es-MX" sz="3200" b="1" u="sng" dirty="0">
                <a:solidFill>
                  <a:srgbClr val="FF0000"/>
                </a:solidFill>
              </a:rPr>
              <a:t>PROCESO CREATIVO SEGÚN GRAHAM WALLACE</a:t>
            </a:r>
          </a:p>
        </p:txBody>
      </p:sp>
      <p:sp>
        <p:nvSpPr>
          <p:cNvPr id="11" name="Rectángulo: esquinas diagonales redondeadas 10">
            <a:extLst>
              <a:ext uri="{FF2B5EF4-FFF2-40B4-BE49-F238E27FC236}">
                <a16:creationId xmlns:a16="http://schemas.microsoft.com/office/drawing/2014/main" id="{B228E258-8801-5195-5F33-F04C14AA27C4}"/>
              </a:ext>
            </a:extLst>
          </p:cNvPr>
          <p:cNvSpPr/>
          <p:nvPr/>
        </p:nvSpPr>
        <p:spPr>
          <a:xfrm>
            <a:off x="1512075" y="749376"/>
            <a:ext cx="3394548" cy="1461346"/>
          </a:xfrm>
          <a:prstGeom prst="round2DiagRect">
            <a:avLst/>
          </a:prstGeom>
          <a:solidFill>
            <a:srgbClr val="00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s-PE" sz="1000" dirty="0">
              <a:solidFill>
                <a:schemeClr val="bg1"/>
              </a:solidFill>
            </a:endParaRPr>
          </a:p>
          <a:p>
            <a:pPr marL="171450" indent="-171450">
              <a:buFont typeface="Arial" panose="020B0604020202020204" pitchFamily="34" charset="0"/>
              <a:buChar char="•"/>
            </a:pPr>
            <a:r>
              <a:rPr lang="es-PE" sz="1100" dirty="0">
                <a:solidFill>
                  <a:schemeClr val="bg1"/>
                </a:solidFill>
              </a:rPr>
              <a:t> Formación de un equipo que incluya expertos en la producción de alimentos, nutricionistas y posiblemente chefs para aportar creatividad en la formulación.</a:t>
            </a:r>
          </a:p>
          <a:p>
            <a:pPr algn="ctr"/>
            <a:endParaRPr lang="es-MX" dirty="0"/>
          </a:p>
        </p:txBody>
      </p:sp>
      <p:sp>
        <p:nvSpPr>
          <p:cNvPr id="12" name="Rectángulo: esquinas diagonales redondeadas 11">
            <a:extLst>
              <a:ext uri="{FF2B5EF4-FFF2-40B4-BE49-F238E27FC236}">
                <a16:creationId xmlns:a16="http://schemas.microsoft.com/office/drawing/2014/main" id="{16ABC401-679A-D4A0-5666-BC19BB3EEED5}"/>
              </a:ext>
            </a:extLst>
          </p:cNvPr>
          <p:cNvSpPr/>
          <p:nvPr/>
        </p:nvSpPr>
        <p:spPr>
          <a:xfrm>
            <a:off x="8982652" y="1076960"/>
            <a:ext cx="2880360" cy="2712720"/>
          </a:xfrm>
          <a:prstGeom prst="round2DiagRect">
            <a:avLst/>
          </a:prstGeom>
          <a:solidFill>
            <a:srgbClr val="FF33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PE" sz="1000" dirty="0">
              <a:solidFill>
                <a:schemeClr val="bg1"/>
              </a:solidFill>
            </a:endParaRPr>
          </a:p>
          <a:p>
            <a:endParaRPr lang="es-PE" sz="1000" dirty="0">
              <a:solidFill>
                <a:schemeClr val="bg1"/>
              </a:solidFill>
            </a:endParaRPr>
          </a:p>
          <a:p>
            <a:pPr marL="171450" indent="-171450" algn="just">
              <a:buFont typeface="Arial" panose="020B0604020202020204" pitchFamily="34" charset="0"/>
              <a:buChar char="•"/>
            </a:pPr>
            <a:r>
              <a:rPr lang="es-PE" sz="1100" dirty="0">
                <a:solidFill>
                  <a:schemeClr val="bg1"/>
                </a:solidFill>
              </a:rPr>
              <a:t>Sesiones de trabajo en las que los miembros del equipo experimentan con diferentes proporciones de almendras, métodos de remojo y filtrado.</a:t>
            </a:r>
          </a:p>
          <a:p>
            <a:pPr marL="171450" indent="-171450" algn="just">
              <a:buFont typeface="Arial" panose="020B0604020202020204" pitchFamily="34" charset="0"/>
              <a:buChar char="•"/>
            </a:pPr>
            <a:endParaRPr lang="es-PE" sz="1100" dirty="0">
              <a:solidFill>
                <a:schemeClr val="bg1"/>
              </a:solidFill>
            </a:endParaRPr>
          </a:p>
          <a:p>
            <a:pPr marL="171450" indent="-171450" algn="just">
              <a:buFont typeface="Arial" panose="020B0604020202020204" pitchFamily="34" charset="0"/>
              <a:buChar char="•"/>
            </a:pPr>
            <a:r>
              <a:rPr lang="es-PE" sz="1100" dirty="0">
                <a:solidFill>
                  <a:schemeClr val="bg1"/>
                </a:solidFill>
              </a:rPr>
              <a:t>Fomento de la experimentación individual y la libre expresión de ideas para descubrir enfoques innovadores en la elaboración.</a:t>
            </a:r>
          </a:p>
          <a:p>
            <a:pPr marL="171450" indent="-171450" algn="just">
              <a:buFont typeface="Arial" panose="020B0604020202020204" pitchFamily="34" charset="0"/>
              <a:buChar char="•"/>
            </a:pPr>
            <a:endParaRPr lang="es-PE" sz="1100" dirty="0">
              <a:solidFill>
                <a:schemeClr val="bg1"/>
              </a:solidFill>
            </a:endParaRPr>
          </a:p>
          <a:p>
            <a:pPr marL="171450" indent="-171450" algn="just">
              <a:buFont typeface="Arial" panose="020B0604020202020204" pitchFamily="34" charset="0"/>
              <a:buChar char="•"/>
            </a:pPr>
            <a:r>
              <a:rPr lang="es-PE" sz="1100" dirty="0">
                <a:solidFill>
                  <a:schemeClr val="bg1"/>
                </a:solidFill>
              </a:rPr>
              <a:t>Creación de un ambiente donde las ideas puedan fusionarse y evolucionar a medida que los miembros del equipo comparten sus descubrimientos.</a:t>
            </a:r>
          </a:p>
          <a:p>
            <a:pPr algn="ctr"/>
            <a:endParaRPr lang="es-MX" dirty="0">
              <a:solidFill>
                <a:schemeClr val="bg1"/>
              </a:solidFill>
            </a:endParaRPr>
          </a:p>
        </p:txBody>
      </p:sp>
      <p:sp>
        <p:nvSpPr>
          <p:cNvPr id="13" name="Rectángulo: esquinas diagonales redondeadas 12">
            <a:extLst>
              <a:ext uri="{FF2B5EF4-FFF2-40B4-BE49-F238E27FC236}">
                <a16:creationId xmlns:a16="http://schemas.microsoft.com/office/drawing/2014/main" id="{164C1FD3-1E4D-9FC0-7052-A8C19CB26EEB}"/>
              </a:ext>
            </a:extLst>
          </p:cNvPr>
          <p:cNvSpPr/>
          <p:nvPr/>
        </p:nvSpPr>
        <p:spPr>
          <a:xfrm>
            <a:off x="8393056" y="4233492"/>
            <a:ext cx="3189588" cy="2268671"/>
          </a:xfrm>
          <a:prstGeom prst="round2Diag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s-PE" sz="1200" dirty="0">
              <a:solidFill>
                <a:schemeClr val="bg1"/>
              </a:solidFill>
            </a:endParaRPr>
          </a:p>
          <a:p>
            <a:pPr marL="171450" indent="-171450" algn="just">
              <a:buFont typeface="Arial" panose="020B0604020202020204" pitchFamily="34" charset="0"/>
              <a:buChar char="•"/>
            </a:pPr>
            <a:r>
              <a:rPr lang="es-PE" sz="1200" dirty="0">
                <a:solidFill>
                  <a:schemeClr val="bg1"/>
                </a:solidFill>
              </a:rPr>
              <a:t>Evaluación crítica de las variaciones probadas para identificar los elementos más exitosos y creativos.</a:t>
            </a:r>
          </a:p>
          <a:p>
            <a:pPr marL="171450" indent="-171450" algn="just">
              <a:buFont typeface="Arial" panose="020B0604020202020204" pitchFamily="34" charset="0"/>
              <a:buChar char="•"/>
            </a:pPr>
            <a:endParaRPr lang="es-PE" sz="1200" dirty="0">
              <a:solidFill>
                <a:schemeClr val="bg1"/>
              </a:solidFill>
            </a:endParaRPr>
          </a:p>
          <a:p>
            <a:pPr marL="171450" indent="-171450" algn="just">
              <a:buFont typeface="Arial" panose="020B0604020202020204" pitchFamily="34" charset="0"/>
              <a:buChar char="•"/>
            </a:pPr>
            <a:r>
              <a:rPr lang="es-PE" sz="1200" dirty="0">
                <a:solidFill>
                  <a:schemeClr val="bg1"/>
                </a:solidFill>
              </a:rPr>
              <a:t>Integración de ingredientes únicos o técnicas especiales que resalten la leche de almendra como una opción premium y sabrosa.</a:t>
            </a:r>
          </a:p>
          <a:p>
            <a:pPr marL="171450" indent="-171450" algn="just">
              <a:buFont typeface="Arial" panose="020B0604020202020204" pitchFamily="34" charset="0"/>
              <a:buChar char="•"/>
            </a:pPr>
            <a:endParaRPr lang="es-PE" sz="1200" dirty="0">
              <a:solidFill>
                <a:schemeClr val="bg1"/>
              </a:solidFill>
            </a:endParaRPr>
          </a:p>
          <a:p>
            <a:pPr marL="171450" indent="-171450" algn="just">
              <a:buFont typeface="Arial" panose="020B0604020202020204" pitchFamily="34" charset="0"/>
              <a:buChar char="•"/>
            </a:pPr>
            <a:r>
              <a:rPr lang="es-PE" sz="1200" dirty="0">
                <a:solidFill>
                  <a:schemeClr val="bg1"/>
                </a:solidFill>
              </a:rPr>
              <a:t>Creación de un perfil de sabor distintivo y auténtico que atraiga a los consumidores.</a:t>
            </a:r>
          </a:p>
          <a:p>
            <a:pPr algn="just"/>
            <a:endParaRPr lang="es-MX" dirty="0"/>
          </a:p>
        </p:txBody>
      </p:sp>
      <p:sp>
        <p:nvSpPr>
          <p:cNvPr id="14" name="Rectángulo: esquinas diagonales redondeadas 13">
            <a:extLst>
              <a:ext uri="{FF2B5EF4-FFF2-40B4-BE49-F238E27FC236}">
                <a16:creationId xmlns:a16="http://schemas.microsoft.com/office/drawing/2014/main" id="{79784023-0163-4DFA-CA1E-8DC72775EE73}"/>
              </a:ext>
            </a:extLst>
          </p:cNvPr>
          <p:cNvSpPr/>
          <p:nvPr/>
        </p:nvSpPr>
        <p:spPr>
          <a:xfrm>
            <a:off x="491457" y="2499205"/>
            <a:ext cx="2519889" cy="2148073"/>
          </a:xfrm>
          <a:prstGeom prst="round2DiagRect">
            <a:avLst/>
          </a:prstGeom>
          <a:solidFill>
            <a:srgbClr val="FF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s-PE" sz="1100" dirty="0">
                <a:solidFill>
                  <a:schemeClr val="bg1"/>
                </a:solidFill>
              </a:rPr>
              <a:t>Investigación exhaustiva sobre las técnicas tradicionales y modernas de elaboración de leche de almendra.</a:t>
            </a:r>
          </a:p>
          <a:p>
            <a:pPr marL="171450" indent="-171450" algn="just">
              <a:buFont typeface="Arial" panose="020B0604020202020204" pitchFamily="34" charset="0"/>
              <a:buChar char="•"/>
            </a:pPr>
            <a:endParaRPr lang="es-PE" sz="1100" dirty="0">
              <a:solidFill>
                <a:schemeClr val="bg1"/>
              </a:solidFill>
            </a:endParaRPr>
          </a:p>
          <a:p>
            <a:pPr marL="171450" indent="-171450" algn="just">
              <a:buFont typeface="Arial" panose="020B0604020202020204" pitchFamily="34" charset="0"/>
              <a:buChar char="•"/>
            </a:pPr>
            <a:r>
              <a:rPr lang="es-PE" sz="1100" dirty="0">
                <a:solidFill>
                  <a:schemeClr val="bg1"/>
                </a:solidFill>
              </a:rPr>
              <a:t>Identificación de los ingredientes y métodos de producción más adecuados para asegurar la calidad y frescura.</a:t>
            </a:r>
          </a:p>
        </p:txBody>
      </p:sp>
      <p:sp>
        <p:nvSpPr>
          <p:cNvPr id="15" name="Rectángulo: esquinas diagonales redondeadas 14">
            <a:extLst>
              <a:ext uri="{FF2B5EF4-FFF2-40B4-BE49-F238E27FC236}">
                <a16:creationId xmlns:a16="http://schemas.microsoft.com/office/drawing/2014/main" id="{13FF8DD7-7960-C492-D9F3-AA4A20EC0571}"/>
              </a:ext>
            </a:extLst>
          </p:cNvPr>
          <p:cNvSpPr/>
          <p:nvPr/>
        </p:nvSpPr>
        <p:spPr>
          <a:xfrm>
            <a:off x="846160" y="4681368"/>
            <a:ext cx="2952783" cy="2000203"/>
          </a:xfrm>
          <a:prstGeom prst="round2DiagRect">
            <a:avLst/>
          </a:prstGeom>
          <a:solidFill>
            <a:srgbClr val="66FF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s-PE" sz="1200" dirty="0"/>
          </a:p>
          <a:p>
            <a:pPr marL="171450" indent="-171450" algn="just">
              <a:buFont typeface="Arial" panose="020B0604020202020204" pitchFamily="34" charset="0"/>
              <a:buChar char="•"/>
            </a:pPr>
            <a:r>
              <a:rPr lang="es-PE" sz="1100" dirty="0">
                <a:solidFill>
                  <a:schemeClr val="bg1"/>
                </a:solidFill>
              </a:rPr>
              <a:t>Realización de pruebas de sabor y textura para asegurar la calidad y la aceptación del producto.</a:t>
            </a:r>
          </a:p>
          <a:p>
            <a:pPr marL="171450" indent="-171450" algn="just">
              <a:buFont typeface="Arial" panose="020B0604020202020204" pitchFamily="34" charset="0"/>
              <a:buChar char="•"/>
            </a:pPr>
            <a:endParaRPr lang="es-PE" sz="1100" dirty="0">
              <a:solidFill>
                <a:schemeClr val="bg1"/>
              </a:solidFill>
            </a:endParaRPr>
          </a:p>
          <a:p>
            <a:pPr marL="171450" indent="-171450" algn="just">
              <a:buFont typeface="Arial" panose="020B0604020202020204" pitchFamily="34" charset="0"/>
              <a:buChar char="•"/>
            </a:pPr>
            <a:r>
              <a:rPr lang="es-PE" sz="1100" dirty="0">
                <a:solidFill>
                  <a:schemeClr val="bg1"/>
                </a:solidFill>
              </a:rPr>
              <a:t>Obtención de comentarios de catadores y consumidores en pruebas de mercado.</a:t>
            </a:r>
          </a:p>
          <a:p>
            <a:pPr marL="171450" indent="-171450" algn="just">
              <a:buFont typeface="Arial" panose="020B0604020202020204" pitchFamily="34" charset="0"/>
              <a:buChar char="•"/>
            </a:pPr>
            <a:endParaRPr lang="es-PE" sz="1100" dirty="0">
              <a:solidFill>
                <a:schemeClr val="bg1"/>
              </a:solidFill>
            </a:endParaRPr>
          </a:p>
          <a:p>
            <a:pPr marL="171450" indent="-171450" algn="just">
              <a:buFont typeface="Arial" panose="020B0604020202020204" pitchFamily="34" charset="0"/>
              <a:buChar char="•"/>
            </a:pPr>
            <a:r>
              <a:rPr lang="es-PE" sz="1100" dirty="0">
                <a:solidFill>
                  <a:schemeClr val="bg1"/>
                </a:solidFill>
              </a:rPr>
              <a:t>Ajuste y refinamiento de la receta y del proceso de elaboración según los resultados de las pruebas.</a:t>
            </a:r>
          </a:p>
          <a:p>
            <a:pPr algn="ctr"/>
            <a:endParaRPr lang="es-MX" dirty="0"/>
          </a:p>
        </p:txBody>
      </p:sp>
    </p:spTree>
    <p:extLst>
      <p:ext uri="{BB962C8B-B14F-4D97-AF65-F5344CB8AC3E}">
        <p14:creationId xmlns:p14="http://schemas.microsoft.com/office/powerpoint/2010/main" val="72321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5023B4-40B2-425F-9460-F544593B02D8}"/>
              </a:ext>
            </a:extLst>
          </p:cNvPr>
          <p:cNvSpPr txBox="1"/>
          <p:nvPr/>
        </p:nvSpPr>
        <p:spPr>
          <a:xfrm>
            <a:off x="0" y="71233"/>
            <a:ext cx="2119491" cy="584775"/>
          </a:xfrm>
          <a:prstGeom prst="rect">
            <a:avLst/>
          </a:prstGeom>
          <a:noFill/>
        </p:spPr>
        <p:txBody>
          <a:bodyPr wrap="none" rtlCol="0">
            <a:spAutoFit/>
          </a:bodyPr>
          <a:lstStyle/>
          <a:p>
            <a:r>
              <a:rPr lang="es-MX" sz="3200" b="1" u="sng" dirty="0">
                <a:solidFill>
                  <a:srgbClr val="FF0000"/>
                </a:solidFill>
              </a:rPr>
              <a:t>EVIDENCIA</a:t>
            </a:r>
          </a:p>
        </p:txBody>
      </p:sp>
      <p:pic>
        <p:nvPicPr>
          <p:cNvPr id="2" name="Imagen 1">
            <a:extLst>
              <a:ext uri="{FF2B5EF4-FFF2-40B4-BE49-F238E27FC236}">
                <a16:creationId xmlns:a16="http://schemas.microsoft.com/office/drawing/2014/main" id="{E448F8BD-57A6-469B-9306-21A135594F36}"/>
              </a:ext>
            </a:extLst>
          </p:cNvPr>
          <p:cNvPicPr>
            <a:picLocks noChangeAspect="1"/>
          </p:cNvPicPr>
          <p:nvPr/>
        </p:nvPicPr>
        <p:blipFill>
          <a:blip r:embed="rId3"/>
          <a:stretch>
            <a:fillRect/>
          </a:stretch>
        </p:blipFill>
        <p:spPr>
          <a:xfrm>
            <a:off x="278235" y="922788"/>
            <a:ext cx="3806655" cy="4233933"/>
          </a:xfrm>
          <a:prstGeom prst="rect">
            <a:avLst/>
          </a:prstGeom>
        </p:spPr>
      </p:pic>
      <p:pic>
        <p:nvPicPr>
          <p:cNvPr id="3" name="Imagen 2">
            <a:extLst>
              <a:ext uri="{FF2B5EF4-FFF2-40B4-BE49-F238E27FC236}">
                <a16:creationId xmlns:a16="http://schemas.microsoft.com/office/drawing/2014/main" id="{E4374CEF-2E2D-44DE-A8C5-3C223610081B}"/>
              </a:ext>
            </a:extLst>
          </p:cNvPr>
          <p:cNvPicPr>
            <a:picLocks noChangeAspect="1"/>
          </p:cNvPicPr>
          <p:nvPr/>
        </p:nvPicPr>
        <p:blipFill>
          <a:blip r:embed="rId4"/>
          <a:stretch>
            <a:fillRect/>
          </a:stretch>
        </p:blipFill>
        <p:spPr>
          <a:xfrm>
            <a:off x="4256996" y="828782"/>
            <a:ext cx="4084281" cy="4313901"/>
          </a:xfrm>
          <a:prstGeom prst="rect">
            <a:avLst/>
          </a:prstGeom>
        </p:spPr>
      </p:pic>
      <p:pic>
        <p:nvPicPr>
          <p:cNvPr id="5" name="Imagen 4">
            <a:extLst>
              <a:ext uri="{FF2B5EF4-FFF2-40B4-BE49-F238E27FC236}">
                <a16:creationId xmlns:a16="http://schemas.microsoft.com/office/drawing/2014/main" id="{64B91865-8AEA-4741-AB9E-6C2F0F7D4199}"/>
              </a:ext>
            </a:extLst>
          </p:cNvPr>
          <p:cNvPicPr>
            <a:picLocks noChangeAspect="1"/>
          </p:cNvPicPr>
          <p:nvPr/>
        </p:nvPicPr>
        <p:blipFill>
          <a:blip r:embed="rId5"/>
          <a:stretch>
            <a:fillRect/>
          </a:stretch>
        </p:blipFill>
        <p:spPr>
          <a:xfrm>
            <a:off x="8437114" y="1213345"/>
            <a:ext cx="3609226" cy="3751762"/>
          </a:xfrm>
          <a:prstGeom prst="rect">
            <a:avLst/>
          </a:prstGeom>
        </p:spPr>
      </p:pic>
      <p:pic>
        <p:nvPicPr>
          <p:cNvPr id="6" name="Imagen 5">
            <a:extLst>
              <a:ext uri="{FF2B5EF4-FFF2-40B4-BE49-F238E27FC236}">
                <a16:creationId xmlns:a16="http://schemas.microsoft.com/office/drawing/2014/main" id="{668F87C9-86F6-4D41-A920-392793020B47}"/>
              </a:ext>
            </a:extLst>
          </p:cNvPr>
          <p:cNvPicPr>
            <a:picLocks noChangeAspect="1"/>
          </p:cNvPicPr>
          <p:nvPr/>
        </p:nvPicPr>
        <p:blipFill>
          <a:blip r:embed="rId6"/>
          <a:stretch>
            <a:fillRect/>
          </a:stretch>
        </p:blipFill>
        <p:spPr>
          <a:xfrm>
            <a:off x="4486704" y="5256495"/>
            <a:ext cx="3624864" cy="1545445"/>
          </a:xfrm>
          <a:prstGeom prst="rect">
            <a:avLst/>
          </a:prstGeom>
        </p:spPr>
      </p:pic>
    </p:spTree>
    <p:extLst>
      <p:ext uri="{BB962C8B-B14F-4D97-AF65-F5344CB8AC3E}">
        <p14:creationId xmlns:p14="http://schemas.microsoft.com/office/powerpoint/2010/main" val="346405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E1063F05-99EF-4DA3-B595-4E26670F2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gradFill>
            <a:gsLst>
              <a:gs pos="0">
                <a:schemeClr val="accent6">
                  <a:lumMod val="50000"/>
                </a:schemeClr>
              </a:gs>
              <a:gs pos="100000">
                <a:schemeClr val="bg1"/>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12" name="Conector recto 11">
            <a:extLst>
              <a:ext uri="{FF2B5EF4-FFF2-40B4-BE49-F238E27FC236}">
                <a16:creationId xmlns:a16="http://schemas.microsoft.com/office/drawing/2014/main" id="{E0A835C2-2B9B-4174-AA2C-60A4F1311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39F4A"/>
            </a:solidFill>
          </a:ln>
        </p:spPr>
        <p:style>
          <a:lnRef idx="1">
            <a:schemeClr val="accent1"/>
          </a:lnRef>
          <a:fillRef idx="0">
            <a:schemeClr val="accent1"/>
          </a:fillRef>
          <a:effectRef idx="0">
            <a:schemeClr val="accent1"/>
          </a:effectRef>
          <a:fontRef idx="minor">
            <a:schemeClr val="tx1"/>
          </a:fontRef>
        </p:style>
      </p:cxnSp>
      <p:pic>
        <p:nvPicPr>
          <p:cNvPr id="5" name="Imagen 4" descr="Señal de abierto de un restaurante">
            <a:extLst>
              <a:ext uri="{FF2B5EF4-FFF2-40B4-BE49-F238E27FC236}">
                <a16:creationId xmlns:a16="http://schemas.microsoft.com/office/drawing/2014/main"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pic>
        <p:nvPicPr>
          <p:cNvPr id="7" name="Gráfico 6" descr="Sobre">
            <a:extLst>
              <a:ext uri="{FF2B5EF4-FFF2-40B4-BE49-F238E27FC236}">
                <a16:creationId xmlns:a16="http://schemas.microsoft.com/office/drawing/2014/main" id="{1BCFD98B-5534-433A-A8E6-4DE2A04C391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74607" y="2418565"/>
            <a:ext cx="360000" cy="360000"/>
          </a:xfrm>
          <a:prstGeom prst="rect">
            <a:avLst/>
          </a:prstGeom>
        </p:spPr>
      </p:pic>
      <p:pic>
        <p:nvPicPr>
          <p:cNvPr id="4" name="Imagen 3">
            <a:extLst>
              <a:ext uri="{FF2B5EF4-FFF2-40B4-BE49-F238E27FC236}">
                <a16:creationId xmlns:a16="http://schemas.microsoft.com/office/drawing/2014/main" id="{26511388-F024-B4D8-CE9E-BE7BF327257C}"/>
              </a:ext>
            </a:extLst>
          </p:cNvPr>
          <p:cNvPicPr>
            <a:picLocks noChangeAspect="1"/>
          </p:cNvPicPr>
          <p:nvPr/>
        </p:nvPicPr>
        <p:blipFill rotWithShape="1">
          <a:blip r:embed="rId6"/>
          <a:srcRect l="30386" r="28708" b="30104"/>
          <a:stretch/>
        </p:blipFill>
        <p:spPr>
          <a:xfrm>
            <a:off x="11114877" y="5695841"/>
            <a:ext cx="867312" cy="1037384"/>
          </a:xfrm>
          <a:prstGeom prst="rect">
            <a:avLst/>
          </a:prstGeom>
        </p:spPr>
      </p:pic>
      <p:sp>
        <p:nvSpPr>
          <p:cNvPr id="6" name="Rectángulo 5">
            <a:extLst>
              <a:ext uri="{FF2B5EF4-FFF2-40B4-BE49-F238E27FC236}">
                <a16:creationId xmlns:a16="http://schemas.microsoft.com/office/drawing/2014/main" id="{39DEF0B9-2532-93A6-35F6-4A8E803F0D9C}"/>
              </a:ext>
            </a:extLst>
          </p:cNvPr>
          <p:cNvSpPr/>
          <p:nvPr/>
        </p:nvSpPr>
        <p:spPr>
          <a:xfrm>
            <a:off x="953494" y="846594"/>
            <a:ext cx="2329613" cy="707886"/>
          </a:xfrm>
          <a:prstGeom prst="rect">
            <a:avLst/>
          </a:prstGeom>
          <a:noFill/>
        </p:spPr>
        <p:txBody>
          <a:bodyPr wrap="none" lIns="91440" tIns="45720" rIns="91440" bIns="45720">
            <a:spAutoFit/>
          </a:bodyPr>
          <a:lstStyle/>
          <a:p>
            <a:pPr algn="ctr"/>
            <a:r>
              <a:rPr lang="es-ES" sz="4000" b="1" dirty="0">
                <a:ln w="0"/>
                <a:effectLst>
                  <a:outerShdw blurRad="38100" dist="19050" dir="2700000" algn="tl" rotWithShape="0">
                    <a:schemeClr val="dk1">
                      <a:alpha val="40000"/>
                    </a:schemeClr>
                  </a:outerShdw>
                </a:effectLst>
              </a:rPr>
              <a:t>GRACIAS </a:t>
            </a:r>
            <a:endParaRPr lang="es-ES" sz="4000" b="1" cap="none" spc="0" dirty="0">
              <a:ln w="0"/>
              <a:effectLst>
                <a:outerShdw blurRad="38100" dist="19050" dir="2700000" algn="tl" rotWithShape="0">
                  <a:schemeClr val="dk1">
                    <a:alpha val="40000"/>
                  </a:schemeClr>
                </a:outerShdw>
              </a:effectLst>
            </a:endParaRPr>
          </a:p>
        </p:txBody>
      </p:sp>
      <p:sp>
        <p:nvSpPr>
          <p:cNvPr id="14" name="Rectángulo 13">
            <a:extLst>
              <a:ext uri="{FF2B5EF4-FFF2-40B4-BE49-F238E27FC236}">
                <a16:creationId xmlns:a16="http://schemas.microsoft.com/office/drawing/2014/main" id="{D3DD933C-42DB-B333-E482-CA989A96A2F4}"/>
              </a:ext>
            </a:extLst>
          </p:cNvPr>
          <p:cNvSpPr/>
          <p:nvPr/>
        </p:nvSpPr>
        <p:spPr>
          <a:xfrm>
            <a:off x="934607" y="2418565"/>
            <a:ext cx="2675541" cy="369332"/>
          </a:xfrm>
          <a:prstGeom prst="rect">
            <a:avLst/>
          </a:prstGeom>
          <a:noFill/>
        </p:spPr>
        <p:txBody>
          <a:bodyPr wrap="none" lIns="91440" tIns="45720" rIns="91440" bIns="45720">
            <a:spAutoFit/>
          </a:bodyPr>
          <a:lstStyle/>
          <a:p>
            <a:pPr algn="ctr"/>
            <a:r>
              <a:rPr lang="es-ES" b="1" dirty="0">
                <a:ln w="0"/>
                <a:effectLst>
                  <a:outerShdw blurRad="38100" dist="19050" dir="2700000" algn="tl" rotWithShape="0">
                    <a:schemeClr val="dk1">
                      <a:alpha val="40000"/>
                    </a:schemeClr>
                  </a:outerShdw>
                </a:effectLst>
              </a:rPr>
              <a:t>A19202278@idat.edu.pe </a:t>
            </a:r>
            <a:endParaRPr lang="es-ES" b="1" cap="none" spc="0" dirty="0">
              <a:ln w="0"/>
              <a:effectLst>
                <a:outerShdw blurRad="38100" dist="19050" dir="2700000" algn="tl" rotWithShape="0">
                  <a:schemeClr val="dk1">
                    <a:alpha val="40000"/>
                  </a:schemeClr>
                </a:outerShdw>
              </a:effectLst>
            </a:endParaRPr>
          </a:p>
        </p:txBody>
      </p:sp>
      <p:pic>
        <p:nvPicPr>
          <p:cNvPr id="19" name="Gráfico 18" descr="Sobre">
            <a:extLst>
              <a:ext uri="{FF2B5EF4-FFF2-40B4-BE49-F238E27FC236}">
                <a16:creationId xmlns:a16="http://schemas.microsoft.com/office/drawing/2014/main" id="{EC063004-2F69-5DFD-7E8B-E3E337DEA3E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4606" y="3221715"/>
            <a:ext cx="360000" cy="360000"/>
          </a:xfrm>
          <a:prstGeom prst="rect">
            <a:avLst/>
          </a:prstGeom>
        </p:spPr>
      </p:pic>
      <p:sp>
        <p:nvSpPr>
          <p:cNvPr id="20" name="Rectángulo 19">
            <a:extLst>
              <a:ext uri="{FF2B5EF4-FFF2-40B4-BE49-F238E27FC236}">
                <a16:creationId xmlns:a16="http://schemas.microsoft.com/office/drawing/2014/main" id="{C330635B-1A2C-2C79-3358-AB0A5F4E39C7}"/>
              </a:ext>
            </a:extLst>
          </p:cNvPr>
          <p:cNvSpPr/>
          <p:nvPr/>
        </p:nvSpPr>
        <p:spPr>
          <a:xfrm>
            <a:off x="934607" y="3221715"/>
            <a:ext cx="2675541" cy="369332"/>
          </a:xfrm>
          <a:prstGeom prst="rect">
            <a:avLst/>
          </a:prstGeom>
          <a:noFill/>
        </p:spPr>
        <p:txBody>
          <a:bodyPr wrap="none" lIns="91440" tIns="45720" rIns="91440" bIns="45720">
            <a:spAutoFit/>
          </a:bodyPr>
          <a:lstStyle/>
          <a:p>
            <a:pPr algn="ctr"/>
            <a:r>
              <a:rPr lang="es-ES" b="1" dirty="0">
                <a:ln w="0"/>
                <a:effectLst>
                  <a:outerShdw blurRad="38100" dist="19050" dir="2700000" algn="tl" rotWithShape="0">
                    <a:schemeClr val="dk1">
                      <a:alpha val="40000"/>
                    </a:schemeClr>
                  </a:outerShdw>
                </a:effectLst>
              </a:rPr>
              <a:t>A19102366@idat.edu.pe </a:t>
            </a:r>
            <a:endParaRPr lang="es-ES" b="1" cap="none" spc="0" dirty="0">
              <a:ln w="0"/>
              <a:effectLst>
                <a:outerShdw blurRad="38100" dist="19050" dir="2700000" algn="tl" rotWithShape="0">
                  <a:schemeClr val="dk1">
                    <a:alpha val="40000"/>
                  </a:schemeClr>
                </a:outerShdw>
              </a:effectLst>
            </a:endParaRPr>
          </a:p>
        </p:txBody>
      </p:sp>
      <p:pic>
        <p:nvPicPr>
          <p:cNvPr id="21" name="Gráfico 20" descr="Sobre">
            <a:extLst>
              <a:ext uri="{FF2B5EF4-FFF2-40B4-BE49-F238E27FC236}">
                <a16:creationId xmlns:a16="http://schemas.microsoft.com/office/drawing/2014/main" id="{C8BB1E07-6575-3241-23AD-AC57BA3254B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4606" y="4032275"/>
            <a:ext cx="360000" cy="360000"/>
          </a:xfrm>
          <a:prstGeom prst="rect">
            <a:avLst/>
          </a:prstGeom>
        </p:spPr>
      </p:pic>
      <p:sp>
        <p:nvSpPr>
          <p:cNvPr id="22" name="Rectángulo 21">
            <a:extLst>
              <a:ext uri="{FF2B5EF4-FFF2-40B4-BE49-F238E27FC236}">
                <a16:creationId xmlns:a16="http://schemas.microsoft.com/office/drawing/2014/main" id="{1EE0E15F-52B5-2BFE-DA69-BE8A931DC4CC}"/>
              </a:ext>
            </a:extLst>
          </p:cNvPr>
          <p:cNvSpPr/>
          <p:nvPr/>
        </p:nvSpPr>
        <p:spPr>
          <a:xfrm>
            <a:off x="934606" y="4023028"/>
            <a:ext cx="2810193" cy="369332"/>
          </a:xfrm>
          <a:prstGeom prst="rect">
            <a:avLst/>
          </a:prstGeom>
          <a:noFill/>
        </p:spPr>
        <p:txBody>
          <a:bodyPr wrap="none" lIns="91440" tIns="45720" rIns="91440" bIns="45720">
            <a:spAutoFit/>
          </a:bodyPr>
          <a:lstStyle/>
          <a:p>
            <a:pPr algn="ctr"/>
            <a:r>
              <a:rPr lang="es-ES" b="1" dirty="0">
                <a:ln w="0"/>
                <a:effectLst>
                  <a:outerShdw blurRad="38100" dist="19050" dir="2700000" algn="tl" rotWithShape="0">
                    <a:schemeClr val="dk1">
                      <a:alpha val="40000"/>
                    </a:schemeClr>
                  </a:outerShdw>
                </a:effectLst>
              </a:rPr>
              <a:t>PT71138040 @idat.edu.pe </a:t>
            </a:r>
            <a:endParaRPr lang="es-ES" b="1" cap="none" spc="0" dirty="0">
              <a:ln w="0"/>
              <a:effectLst>
                <a:outerShdw blurRad="38100" dist="19050" dir="2700000" algn="tl" rotWithShape="0">
                  <a:schemeClr val="dk1">
                    <a:alpha val="40000"/>
                  </a:schemeClr>
                </a:outerShdw>
              </a:effectLst>
            </a:endParaRPr>
          </a:p>
        </p:txBody>
      </p:sp>
      <p:pic>
        <p:nvPicPr>
          <p:cNvPr id="23" name="Gráfico 22" descr="Sobre">
            <a:extLst>
              <a:ext uri="{FF2B5EF4-FFF2-40B4-BE49-F238E27FC236}">
                <a16:creationId xmlns:a16="http://schemas.microsoft.com/office/drawing/2014/main" id="{CF8AF1C1-6A00-FE27-3D11-AC0B492FC2F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4606" y="4833503"/>
            <a:ext cx="360000" cy="360000"/>
          </a:xfrm>
          <a:prstGeom prst="rect">
            <a:avLst/>
          </a:prstGeom>
        </p:spPr>
      </p:pic>
      <p:sp>
        <p:nvSpPr>
          <p:cNvPr id="24" name="Rectángulo 23">
            <a:extLst>
              <a:ext uri="{FF2B5EF4-FFF2-40B4-BE49-F238E27FC236}">
                <a16:creationId xmlns:a16="http://schemas.microsoft.com/office/drawing/2014/main" id="{79228DC1-F095-3794-AD0D-01FCE0958C4C}"/>
              </a:ext>
            </a:extLst>
          </p:cNvPr>
          <p:cNvSpPr/>
          <p:nvPr/>
        </p:nvSpPr>
        <p:spPr>
          <a:xfrm>
            <a:off x="934606" y="4833503"/>
            <a:ext cx="2810193" cy="369332"/>
          </a:xfrm>
          <a:prstGeom prst="rect">
            <a:avLst/>
          </a:prstGeom>
          <a:noFill/>
        </p:spPr>
        <p:txBody>
          <a:bodyPr wrap="none" lIns="91440" tIns="45720" rIns="91440" bIns="45720">
            <a:spAutoFit/>
          </a:bodyPr>
          <a:lstStyle/>
          <a:p>
            <a:pPr algn="ctr"/>
            <a:r>
              <a:rPr lang="es-ES" b="1" dirty="0">
                <a:ln w="0"/>
                <a:effectLst>
                  <a:outerShdw blurRad="38100" dist="19050" dir="2700000" algn="tl" rotWithShape="0">
                    <a:schemeClr val="dk1">
                      <a:alpha val="40000"/>
                    </a:schemeClr>
                  </a:outerShdw>
                </a:effectLst>
              </a:rPr>
              <a:t>PT42229274 @idat.edu.pe </a:t>
            </a:r>
            <a:endParaRPr lang="es-ES" b="1" cap="none" spc="0" dirty="0">
              <a:ln w="0"/>
              <a:effectLst>
                <a:outerShdw blurRad="38100" dist="19050" dir="2700000" algn="tl" rotWithShape="0">
                  <a:schemeClr val="dk1">
                    <a:alpha val="40000"/>
                  </a:schemeClr>
                </a:outerShdw>
              </a:effectLst>
            </a:endParaRPr>
          </a:p>
        </p:txBody>
      </p:sp>
      <p:pic>
        <p:nvPicPr>
          <p:cNvPr id="25" name="Gráfico 24" descr="Sobre">
            <a:extLst>
              <a:ext uri="{FF2B5EF4-FFF2-40B4-BE49-F238E27FC236}">
                <a16:creationId xmlns:a16="http://schemas.microsoft.com/office/drawing/2014/main" id="{48AD3791-22F8-7A4D-A4F0-BC94916689A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4606" y="5671676"/>
            <a:ext cx="360000" cy="360000"/>
          </a:xfrm>
          <a:prstGeom prst="rect">
            <a:avLst/>
          </a:prstGeom>
        </p:spPr>
      </p:pic>
      <p:sp>
        <p:nvSpPr>
          <p:cNvPr id="26" name="Rectángulo 25">
            <a:extLst>
              <a:ext uri="{FF2B5EF4-FFF2-40B4-BE49-F238E27FC236}">
                <a16:creationId xmlns:a16="http://schemas.microsoft.com/office/drawing/2014/main" id="{A4471CAA-DC19-4E1C-367E-129CFE8B46E4}"/>
              </a:ext>
            </a:extLst>
          </p:cNvPr>
          <p:cNvSpPr/>
          <p:nvPr/>
        </p:nvSpPr>
        <p:spPr>
          <a:xfrm>
            <a:off x="934606" y="5653448"/>
            <a:ext cx="2871107" cy="369332"/>
          </a:xfrm>
          <a:prstGeom prst="rect">
            <a:avLst/>
          </a:prstGeom>
          <a:noFill/>
        </p:spPr>
        <p:txBody>
          <a:bodyPr wrap="none" lIns="91440" tIns="45720" rIns="91440" bIns="45720">
            <a:spAutoFit/>
          </a:bodyPr>
          <a:lstStyle/>
          <a:p>
            <a:pPr algn="ctr"/>
            <a:r>
              <a:rPr lang="es-ES" b="1" dirty="0">
                <a:ln w="0"/>
                <a:effectLst>
                  <a:outerShdw blurRad="38100" dist="19050" dir="2700000" algn="tl" rotWithShape="0">
                    <a:schemeClr val="dk1">
                      <a:alpha val="40000"/>
                    </a:schemeClr>
                  </a:outerShdw>
                </a:effectLst>
              </a:rPr>
              <a:t>SM76355133 @idat.edu.pe </a:t>
            </a:r>
            <a:endParaRPr lang="es-ES" b="1" cap="none" spc="0" dirty="0">
              <a:ln w="0"/>
              <a:effectLst>
                <a:outerShdw blurRad="38100" dist="19050" dir="2700000" algn="tl" rotWithShape="0">
                  <a:schemeClr val="dk1">
                    <a:alpha val="40000"/>
                  </a:schemeClr>
                </a:outerShdw>
              </a:effectLst>
            </a:endParaRPr>
          </a:p>
        </p:txBody>
      </p:sp>
      <p:sp>
        <p:nvSpPr>
          <p:cNvPr id="29" name="Rectángulo 28">
            <a:extLst>
              <a:ext uri="{FF2B5EF4-FFF2-40B4-BE49-F238E27FC236}">
                <a16:creationId xmlns:a16="http://schemas.microsoft.com/office/drawing/2014/main" id="{1DD2DA77-8419-32D3-1B32-A780B9C9ADEC}"/>
              </a:ext>
            </a:extLst>
          </p:cNvPr>
          <p:cNvSpPr/>
          <p:nvPr/>
        </p:nvSpPr>
        <p:spPr>
          <a:xfrm>
            <a:off x="959996" y="2052462"/>
            <a:ext cx="4298741" cy="3970318"/>
          </a:xfrm>
          <a:prstGeom prst="rect">
            <a:avLst/>
          </a:prstGeom>
          <a:noFill/>
        </p:spPr>
        <p:txBody>
          <a:bodyPr wrap="none" lIns="91440" tIns="45720" rIns="91440" bIns="45720">
            <a:spAutoFit/>
          </a:bodyPr>
          <a:lstStyle/>
          <a:p>
            <a:r>
              <a:rPr lang="es-ES" b="1" cap="none" spc="0" dirty="0">
                <a:ln w="0"/>
                <a:effectLst>
                  <a:outerShdw blurRad="38100" dist="19050" dir="2700000" algn="tl" rotWithShape="0">
                    <a:schemeClr val="dk1">
                      <a:alpha val="40000"/>
                    </a:schemeClr>
                  </a:outerShdw>
                </a:effectLst>
              </a:rPr>
              <a:t>David Kenshin Vega Ortiz</a:t>
            </a:r>
          </a:p>
          <a:p>
            <a:endParaRPr lang="es-ES" b="1" dirty="0">
              <a:ln w="0"/>
              <a:effectLst>
                <a:outerShdw blurRad="38100" dist="19050" dir="2700000" algn="tl" rotWithShape="0">
                  <a:schemeClr val="dk1">
                    <a:alpha val="40000"/>
                  </a:schemeClr>
                </a:outerShdw>
              </a:effectLst>
            </a:endParaRPr>
          </a:p>
          <a:p>
            <a:endParaRPr lang="es-ES" b="1" cap="none" spc="0" dirty="0">
              <a:ln w="0"/>
              <a:effectLst>
                <a:outerShdw blurRad="38100" dist="19050" dir="2700000" algn="tl" rotWithShape="0">
                  <a:schemeClr val="dk1">
                    <a:alpha val="40000"/>
                  </a:schemeClr>
                </a:outerShdw>
              </a:effectLst>
            </a:endParaRPr>
          </a:p>
          <a:p>
            <a:r>
              <a:rPr lang="es-ES" b="1" cap="none" spc="0" dirty="0">
                <a:ln w="0"/>
                <a:effectLst>
                  <a:outerShdw blurRad="38100" dist="19050" dir="2700000" algn="tl" rotWithShape="0">
                    <a:schemeClr val="dk1">
                      <a:alpha val="40000"/>
                    </a:schemeClr>
                  </a:outerShdw>
                </a:effectLst>
              </a:rPr>
              <a:t>Ronald Augusto Valdivia Ortiz de Zevallos</a:t>
            </a:r>
          </a:p>
          <a:p>
            <a:endParaRPr lang="es-ES" b="1" dirty="0">
              <a:ln w="0"/>
              <a:effectLst>
                <a:outerShdw blurRad="38100" dist="19050" dir="2700000" algn="tl" rotWithShape="0">
                  <a:schemeClr val="dk1">
                    <a:alpha val="40000"/>
                  </a:schemeClr>
                </a:outerShdw>
              </a:effectLst>
            </a:endParaRPr>
          </a:p>
          <a:p>
            <a:endParaRPr lang="es-ES" b="1" cap="none" spc="0" dirty="0">
              <a:ln w="0"/>
              <a:effectLst>
                <a:outerShdw blurRad="38100" dist="19050" dir="2700000" algn="tl" rotWithShape="0">
                  <a:schemeClr val="dk1">
                    <a:alpha val="40000"/>
                  </a:schemeClr>
                </a:outerShdw>
              </a:effectLst>
            </a:endParaRPr>
          </a:p>
          <a:p>
            <a:r>
              <a:rPr lang="es-ES" b="1" cap="none" spc="0" dirty="0">
                <a:ln w="0"/>
                <a:effectLst>
                  <a:outerShdw blurRad="38100" dist="19050" dir="2700000" algn="tl" rotWithShape="0">
                    <a:schemeClr val="dk1">
                      <a:alpha val="40000"/>
                    </a:schemeClr>
                  </a:outerShdw>
                </a:effectLst>
              </a:rPr>
              <a:t>Walter Vásquez Ccaccasto</a:t>
            </a:r>
          </a:p>
          <a:p>
            <a:endParaRPr lang="es-ES" b="1" dirty="0">
              <a:ln w="0"/>
              <a:effectLst>
                <a:outerShdw blurRad="38100" dist="19050" dir="2700000" algn="tl" rotWithShape="0">
                  <a:schemeClr val="dk1">
                    <a:alpha val="40000"/>
                  </a:schemeClr>
                </a:outerShdw>
              </a:effectLst>
            </a:endParaRPr>
          </a:p>
          <a:p>
            <a:endParaRPr lang="es-ES" b="1" cap="none" spc="0" dirty="0">
              <a:ln w="0"/>
              <a:effectLst>
                <a:outerShdw blurRad="38100" dist="19050" dir="2700000" algn="tl" rotWithShape="0">
                  <a:schemeClr val="dk1">
                    <a:alpha val="40000"/>
                  </a:schemeClr>
                </a:outerShdw>
              </a:effectLst>
            </a:endParaRPr>
          </a:p>
          <a:p>
            <a:r>
              <a:rPr lang="es-ES" b="1" dirty="0">
                <a:ln w="0"/>
                <a:effectLst>
                  <a:outerShdw blurRad="38100" dist="19050" dir="2700000" algn="tl" rotWithShape="0">
                    <a:schemeClr val="dk1">
                      <a:alpha val="40000"/>
                    </a:schemeClr>
                  </a:outerShdw>
                </a:effectLst>
              </a:rPr>
              <a:t>Miguel Alfonzo Chávez Ramos</a:t>
            </a:r>
          </a:p>
          <a:p>
            <a:endParaRPr lang="es-ES" b="1" dirty="0">
              <a:ln w="0"/>
              <a:effectLst>
                <a:outerShdw blurRad="38100" dist="19050" dir="2700000" algn="tl" rotWithShape="0">
                  <a:schemeClr val="dk1">
                    <a:alpha val="40000"/>
                  </a:schemeClr>
                </a:outerShdw>
              </a:effectLst>
            </a:endParaRPr>
          </a:p>
          <a:p>
            <a:endParaRPr lang="es-ES" b="1" dirty="0">
              <a:ln w="0"/>
              <a:effectLst>
                <a:outerShdw blurRad="38100" dist="19050" dir="2700000" algn="tl" rotWithShape="0">
                  <a:schemeClr val="dk1">
                    <a:alpha val="40000"/>
                  </a:schemeClr>
                </a:outerShdw>
              </a:effectLst>
            </a:endParaRPr>
          </a:p>
          <a:p>
            <a:r>
              <a:rPr lang="es-ES" b="1" cap="none" spc="0" dirty="0">
                <a:ln w="0"/>
                <a:effectLst>
                  <a:outerShdw blurRad="38100" dist="19050" dir="2700000" algn="tl" rotWithShape="0">
                    <a:schemeClr val="dk1">
                      <a:alpha val="40000"/>
                    </a:schemeClr>
                  </a:outerShdw>
                </a:effectLst>
              </a:rPr>
              <a:t>Leydy Janet Soto Obregón</a:t>
            </a:r>
          </a:p>
          <a:p>
            <a:endParaRPr lang="es-ES" b="1"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704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2DEDAE6-9D12-3718-EB17-7FA3ACD2871E}"/>
              </a:ext>
            </a:extLst>
          </p:cNvPr>
          <p:cNvSpPr/>
          <p:nvPr/>
        </p:nvSpPr>
        <p:spPr>
          <a:xfrm>
            <a:off x="568706" y="330701"/>
            <a:ext cx="11054588" cy="2708434"/>
          </a:xfrm>
          <a:prstGeom prst="rect">
            <a:avLst/>
          </a:prstGeom>
          <a:noFill/>
        </p:spPr>
        <p:txBody>
          <a:bodyPr wrap="square" lIns="91440" tIns="45720" rIns="91440" bIns="45720">
            <a:spAutoFit/>
          </a:bodyPr>
          <a:lstStyle/>
          <a:p>
            <a:pPr algn="just"/>
            <a:r>
              <a:rPr lang="es-ES" sz="4400" b="1" cap="none" spc="0" dirty="0">
                <a:ln w="0"/>
                <a:solidFill>
                  <a:srgbClr val="FFC000"/>
                </a:solidFill>
                <a:effectLst>
                  <a:outerShdw blurRad="38100" dist="19050" dir="2700000" algn="tl" rotWithShape="0">
                    <a:schemeClr val="dk1">
                      <a:alpha val="40000"/>
                    </a:schemeClr>
                  </a:outerShdw>
                </a:effectLst>
              </a:rPr>
              <a:t>Link de el video GRUPO NARANJA</a:t>
            </a:r>
          </a:p>
          <a:p>
            <a:pPr algn="just"/>
            <a:endParaRPr lang="es-ES" sz="4400" b="1" cap="none" spc="0" dirty="0">
              <a:ln w="0"/>
              <a:solidFill>
                <a:srgbClr val="FFC000"/>
              </a:solidFill>
              <a:effectLst>
                <a:outerShdw blurRad="38100" dist="19050" dir="2700000" algn="tl" rotWithShape="0">
                  <a:schemeClr val="dk1">
                    <a:alpha val="40000"/>
                  </a:schemeClr>
                </a:outerShdw>
              </a:effectLst>
            </a:endParaRPr>
          </a:p>
          <a:p>
            <a:pPr algn="just"/>
            <a:r>
              <a:rPr lang="es-ES" sz="1600" b="1" dirty="0">
                <a:ln w="0"/>
                <a:effectLst>
                  <a:outerShdw blurRad="38100" dist="19050" dir="2700000" algn="tl" rotWithShape="0">
                    <a:schemeClr val="dk1">
                      <a:alpha val="40000"/>
                    </a:schemeClr>
                  </a:outerShdw>
                </a:effectLst>
              </a:rPr>
              <a:t>https://utpedupe-my.sharepoint.com/:v:/g/personal/pt42229274_idat_edu_pe/EZqpS9wv8xxIrhSHD2Iq_FwBTTmxPB3V1Soqp-z8wqKvWg?nav=eyJyZWZlcnJhbEluZm8iOnsicmVmZXJyYWxBcHAiOiJPbmVEcml2ZUZvckJ1c2luZXNzIiwicmVmZXJyYWxBcHBQbGF0Zm9ybSI6IldlYiIsInJlZmVycmFsTW9kZSI6InZpZXciLCJyZWZlcnJhbFZpZXciOiJNeUZpbGVzTGlua0NvcHkifX0&amp;e=ZM5l1M</a:t>
            </a:r>
            <a:endParaRPr lang="es-ES" sz="1600" b="1" cap="none" spc="0" dirty="0">
              <a:ln w="0"/>
              <a:effectLst>
                <a:outerShdw blurRad="38100" dist="19050" dir="2700000" algn="tl" rotWithShape="0">
                  <a:schemeClr val="dk1">
                    <a:alpha val="40000"/>
                  </a:schemeClr>
                </a:outerShdw>
              </a:effectLst>
            </a:endParaRPr>
          </a:p>
          <a:p>
            <a:pPr algn="just"/>
            <a:endParaRPr lang="es-ES" b="1"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61393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50521789_TF89549367_Win32" id="{59E100EB-7D97-4FB8-8330-84FA13DBD24F}" vid="{94C56957-F108-4815-9A08-52B5CAA6464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2.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Diseño comercial</Template>
  <TotalTime>734</TotalTime>
  <Words>969</Words>
  <Application>Microsoft Office PowerPoint</Application>
  <PresentationFormat>Panorámica</PresentationFormat>
  <Paragraphs>91</Paragraphs>
  <Slides>8</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Tw Cen MT</vt:lpstr>
      <vt:lpstr>Tw Cen MT Condensed</vt:lpstr>
      <vt:lpstr>Wingdings</vt:lpstr>
      <vt:lpstr>Wingdings 3</vt:lpstr>
      <vt:lpstr>Integral</vt:lpstr>
      <vt:lpstr>AVENTURA ALMENDRADA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AVENTURA ALMENDRADA</dc:title>
  <dc:creator>a19202278 (Vega Ortiz, David Kenshin)</dc:creator>
  <cp:lastModifiedBy>a19202278 (Vega Ortiz, David Kenshin)</cp:lastModifiedBy>
  <cp:revision>25</cp:revision>
  <dcterms:created xsi:type="dcterms:W3CDTF">2024-02-03T22:19:01Z</dcterms:created>
  <dcterms:modified xsi:type="dcterms:W3CDTF">2024-02-05T17:25:52Z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