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drawing3.xml" ContentType="application/vnd.ms-office.drawingml.diagramDrawing+xml"/>
  <Override PartName="/ppt/diagrams/colors2.xml" ContentType="application/vnd.openxmlformats-officedocument.drawingml.diagramColors+xml"/>
  <Override PartName="/ppt/theme/theme1.xml" ContentType="application/vnd.openxmlformats-officedocument.theme+xml"/>
  <Override PartName="/ppt/diagrams/layout4.xml" ContentType="application/vnd.openxmlformats-officedocument.drawingml.diagramLayout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4.xml" ContentType="application/vnd.ms-office.drawingml.diagramDrawing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1.xml" ContentType="application/vnd.openxmlformats-officedocument.drawingml.diagramColors+xml"/>
  <Override PartName="/ppt/diagrams/colors3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6" r:id="rId2"/>
    <p:sldId id="347" r:id="rId3"/>
    <p:sldId id="371" r:id="rId4"/>
    <p:sldId id="372" r:id="rId5"/>
    <p:sldId id="370" r:id="rId6"/>
    <p:sldId id="369" r:id="rId7"/>
    <p:sldId id="366" r:id="rId8"/>
    <p:sldId id="368" r:id="rId9"/>
    <p:sldId id="367" r:id="rId10"/>
    <p:sldId id="365" r:id="rId11"/>
    <p:sldId id="362" r:id="rId12"/>
    <p:sldId id="364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21A6F34-147C-4397-8530-A88720DC4514}">
          <p14:sldIdLst>
            <p14:sldId id="316"/>
            <p14:sldId id="347"/>
            <p14:sldId id="371"/>
            <p14:sldId id="372"/>
            <p14:sldId id="370"/>
            <p14:sldId id="369"/>
            <p14:sldId id="366"/>
            <p14:sldId id="368"/>
            <p14:sldId id="367"/>
            <p14:sldId id="365"/>
            <p14:sldId id="362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BE955-DEE1-4AA3-8D39-46EAAD4B063A}" type="doc">
      <dgm:prSet loTypeId="urn:microsoft.com/office/officeart/2005/8/layout/cycle7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C3E6A78C-DE6E-480B-9FAE-823B62FB42D1}">
      <dgm:prSet phldrT="[Texto]"/>
      <dgm:spPr/>
      <dgm:t>
        <a:bodyPr/>
        <a:lstStyle/>
        <a:p>
          <a:r>
            <a:rPr lang="es-PE" dirty="0"/>
            <a:t>Agudas </a:t>
          </a:r>
        </a:p>
      </dgm:t>
    </dgm:pt>
    <dgm:pt modelId="{A28962DA-A3B4-48A1-AC0B-4B0529583FDC}" type="parTrans" cxnId="{36B9C650-5D19-49CB-9C19-7B9819B0A062}">
      <dgm:prSet/>
      <dgm:spPr/>
      <dgm:t>
        <a:bodyPr/>
        <a:lstStyle/>
        <a:p>
          <a:endParaRPr lang="es-PE"/>
        </a:p>
      </dgm:t>
    </dgm:pt>
    <dgm:pt modelId="{3826A892-C606-4115-98E0-4AD79EA4749D}" type="sibTrans" cxnId="{36B9C650-5D19-49CB-9C19-7B9819B0A062}">
      <dgm:prSet/>
      <dgm:spPr/>
      <dgm:t>
        <a:bodyPr/>
        <a:lstStyle/>
        <a:p>
          <a:endParaRPr lang="es-PE"/>
        </a:p>
      </dgm:t>
    </dgm:pt>
    <dgm:pt modelId="{1455D7ED-97F4-4A5E-AA5B-9B87C4733909}">
      <dgm:prSet phldrT="[Texto]"/>
      <dgm:spPr/>
      <dgm:t>
        <a:bodyPr/>
        <a:lstStyle/>
        <a:p>
          <a:r>
            <a:rPr lang="es-PE" dirty="0"/>
            <a:t>Esdrújulas /sobresdrújulas </a:t>
          </a:r>
        </a:p>
      </dgm:t>
    </dgm:pt>
    <dgm:pt modelId="{53F93CF0-BA5F-4CD5-A78F-9A48F7348051}" type="parTrans" cxnId="{DD30821A-AECB-44AB-BD20-1B3FA5AF3A5E}">
      <dgm:prSet/>
      <dgm:spPr/>
      <dgm:t>
        <a:bodyPr/>
        <a:lstStyle/>
        <a:p>
          <a:endParaRPr lang="es-PE"/>
        </a:p>
      </dgm:t>
    </dgm:pt>
    <dgm:pt modelId="{0926D122-7121-47BF-AB83-196067B8E217}" type="sibTrans" cxnId="{DD30821A-AECB-44AB-BD20-1B3FA5AF3A5E}">
      <dgm:prSet/>
      <dgm:spPr/>
      <dgm:t>
        <a:bodyPr/>
        <a:lstStyle/>
        <a:p>
          <a:endParaRPr lang="es-PE"/>
        </a:p>
      </dgm:t>
    </dgm:pt>
    <dgm:pt modelId="{59A5E1EC-C02E-4F3A-B2F6-49A70C9091E1}">
      <dgm:prSet phldrT="[Texto]"/>
      <dgm:spPr/>
      <dgm:t>
        <a:bodyPr/>
        <a:lstStyle/>
        <a:p>
          <a:r>
            <a:rPr lang="es-PE" dirty="0"/>
            <a:t>Llanas </a:t>
          </a:r>
        </a:p>
      </dgm:t>
    </dgm:pt>
    <dgm:pt modelId="{C826D4ED-256A-457C-ACDC-FE9BCD53182A}" type="parTrans" cxnId="{D8437B87-B0EC-43C5-BC8D-41FCDFCFA4C4}">
      <dgm:prSet/>
      <dgm:spPr/>
      <dgm:t>
        <a:bodyPr/>
        <a:lstStyle/>
        <a:p>
          <a:endParaRPr lang="es-PE"/>
        </a:p>
      </dgm:t>
    </dgm:pt>
    <dgm:pt modelId="{7DF60760-65BE-44E3-9EAB-4B2108D92D24}" type="sibTrans" cxnId="{D8437B87-B0EC-43C5-BC8D-41FCDFCFA4C4}">
      <dgm:prSet/>
      <dgm:spPr/>
      <dgm:t>
        <a:bodyPr/>
        <a:lstStyle/>
        <a:p>
          <a:endParaRPr lang="es-PE"/>
        </a:p>
      </dgm:t>
    </dgm:pt>
    <dgm:pt modelId="{B56FC80A-95A3-4F1D-B4C9-9A500CEACBA6}" type="pres">
      <dgm:prSet presAssocID="{001BE955-DEE1-4AA3-8D39-46EAAD4B063A}" presName="Name0" presStyleCnt="0">
        <dgm:presLayoutVars>
          <dgm:dir/>
          <dgm:resizeHandles val="exact"/>
        </dgm:presLayoutVars>
      </dgm:prSet>
      <dgm:spPr/>
    </dgm:pt>
    <dgm:pt modelId="{48A7A1FA-F889-46CD-B871-E341A68A17B1}" type="pres">
      <dgm:prSet presAssocID="{C3E6A78C-DE6E-480B-9FAE-823B62FB42D1}" presName="node" presStyleLbl="node1" presStyleIdx="0" presStyleCnt="3">
        <dgm:presLayoutVars>
          <dgm:bulletEnabled val="1"/>
        </dgm:presLayoutVars>
      </dgm:prSet>
      <dgm:spPr/>
    </dgm:pt>
    <dgm:pt modelId="{01A90E92-A9FB-4E98-87A9-B6727137692F}" type="pres">
      <dgm:prSet presAssocID="{3826A892-C606-4115-98E0-4AD79EA4749D}" presName="sibTrans" presStyleLbl="sibTrans2D1" presStyleIdx="0" presStyleCnt="3"/>
      <dgm:spPr/>
    </dgm:pt>
    <dgm:pt modelId="{FDC99E35-B692-44DF-BCD6-43C3022E9C84}" type="pres">
      <dgm:prSet presAssocID="{3826A892-C606-4115-98E0-4AD79EA4749D}" presName="connectorText" presStyleLbl="sibTrans2D1" presStyleIdx="0" presStyleCnt="3"/>
      <dgm:spPr/>
    </dgm:pt>
    <dgm:pt modelId="{00F611C7-1857-427E-BA69-CE3A292F37C6}" type="pres">
      <dgm:prSet presAssocID="{1455D7ED-97F4-4A5E-AA5B-9B87C4733909}" presName="node" presStyleLbl="node1" presStyleIdx="1" presStyleCnt="3">
        <dgm:presLayoutVars>
          <dgm:bulletEnabled val="1"/>
        </dgm:presLayoutVars>
      </dgm:prSet>
      <dgm:spPr/>
    </dgm:pt>
    <dgm:pt modelId="{BB2AECD9-EC2E-459B-83BA-2D6F0A4BB69F}" type="pres">
      <dgm:prSet presAssocID="{0926D122-7121-47BF-AB83-196067B8E217}" presName="sibTrans" presStyleLbl="sibTrans2D1" presStyleIdx="1" presStyleCnt="3"/>
      <dgm:spPr/>
    </dgm:pt>
    <dgm:pt modelId="{863E1B97-DC3E-45E6-ADDD-9AB162DE1A8B}" type="pres">
      <dgm:prSet presAssocID="{0926D122-7121-47BF-AB83-196067B8E217}" presName="connectorText" presStyleLbl="sibTrans2D1" presStyleIdx="1" presStyleCnt="3"/>
      <dgm:spPr/>
    </dgm:pt>
    <dgm:pt modelId="{100E8C04-314A-4F2D-8DB8-9F48BB20D76B}" type="pres">
      <dgm:prSet presAssocID="{59A5E1EC-C02E-4F3A-B2F6-49A70C9091E1}" presName="node" presStyleLbl="node1" presStyleIdx="2" presStyleCnt="3">
        <dgm:presLayoutVars>
          <dgm:bulletEnabled val="1"/>
        </dgm:presLayoutVars>
      </dgm:prSet>
      <dgm:spPr/>
    </dgm:pt>
    <dgm:pt modelId="{1FE9391E-5E87-443A-9935-32A5BF72D9AA}" type="pres">
      <dgm:prSet presAssocID="{7DF60760-65BE-44E3-9EAB-4B2108D92D24}" presName="sibTrans" presStyleLbl="sibTrans2D1" presStyleIdx="2" presStyleCnt="3"/>
      <dgm:spPr/>
    </dgm:pt>
    <dgm:pt modelId="{336DB590-43FA-4C6F-9A20-BC6D543E3CB4}" type="pres">
      <dgm:prSet presAssocID="{7DF60760-65BE-44E3-9EAB-4B2108D92D24}" presName="connectorText" presStyleLbl="sibTrans2D1" presStyleIdx="2" presStyleCnt="3"/>
      <dgm:spPr/>
    </dgm:pt>
  </dgm:ptLst>
  <dgm:cxnLst>
    <dgm:cxn modelId="{DD30821A-AECB-44AB-BD20-1B3FA5AF3A5E}" srcId="{001BE955-DEE1-4AA3-8D39-46EAAD4B063A}" destId="{1455D7ED-97F4-4A5E-AA5B-9B87C4733909}" srcOrd="1" destOrd="0" parTransId="{53F93CF0-BA5F-4CD5-A78F-9A48F7348051}" sibTransId="{0926D122-7121-47BF-AB83-196067B8E217}"/>
    <dgm:cxn modelId="{46E2C91E-42FC-4DEF-9EB9-2A5209225195}" type="presOf" srcId="{0926D122-7121-47BF-AB83-196067B8E217}" destId="{863E1B97-DC3E-45E6-ADDD-9AB162DE1A8B}" srcOrd="1" destOrd="0" presId="urn:microsoft.com/office/officeart/2005/8/layout/cycle7"/>
    <dgm:cxn modelId="{97D8A82C-B968-434C-BF47-3CF0019F5A51}" type="presOf" srcId="{59A5E1EC-C02E-4F3A-B2F6-49A70C9091E1}" destId="{100E8C04-314A-4F2D-8DB8-9F48BB20D76B}" srcOrd="0" destOrd="0" presId="urn:microsoft.com/office/officeart/2005/8/layout/cycle7"/>
    <dgm:cxn modelId="{2EF9492E-D0E3-4115-A456-7F1A54FB196E}" type="presOf" srcId="{0926D122-7121-47BF-AB83-196067B8E217}" destId="{BB2AECD9-EC2E-459B-83BA-2D6F0A4BB69F}" srcOrd="0" destOrd="0" presId="urn:microsoft.com/office/officeart/2005/8/layout/cycle7"/>
    <dgm:cxn modelId="{E18BAD31-FF50-467F-B3F9-06263D13A73F}" type="presOf" srcId="{C3E6A78C-DE6E-480B-9FAE-823B62FB42D1}" destId="{48A7A1FA-F889-46CD-B871-E341A68A17B1}" srcOrd="0" destOrd="0" presId="urn:microsoft.com/office/officeart/2005/8/layout/cycle7"/>
    <dgm:cxn modelId="{7ED4A73D-58E1-414A-9E35-6CF628D14774}" type="presOf" srcId="{7DF60760-65BE-44E3-9EAB-4B2108D92D24}" destId="{1FE9391E-5E87-443A-9935-32A5BF72D9AA}" srcOrd="0" destOrd="0" presId="urn:microsoft.com/office/officeart/2005/8/layout/cycle7"/>
    <dgm:cxn modelId="{4564164D-4BC5-4621-A743-69F835F525E9}" type="presOf" srcId="{7DF60760-65BE-44E3-9EAB-4B2108D92D24}" destId="{336DB590-43FA-4C6F-9A20-BC6D543E3CB4}" srcOrd="1" destOrd="0" presId="urn:microsoft.com/office/officeart/2005/8/layout/cycle7"/>
    <dgm:cxn modelId="{36B9C650-5D19-49CB-9C19-7B9819B0A062}" srcId="{001BE955-DEE1-4AA3-8D39-46EAAD4B063A}" destId="{C3E6A78C-DE6E-480B-9FAE-823B62FB42D1}" srcOrd="0" destOrd="0" parTransId="{A28962DA-A3B4-48A1-AC0B-4B0529583FDC}" sibTransId="{3826A892-C606-4115-98E0-4AD79EA4749D}"/>
    <dgm:cxn modelId="{D8437B87-B0EC-43C5-BC8D-41FCDFCFA4C4}" srcId="{001BE955-DEE1-4AA3-8D39-46EAAD4B063A}" destId="{59A5E1EC-C02E-4F3A-B2F6-49A70C9091E1}" srcOrd="2" destOrd="0" parTransId="{C826D4ED-256A-457C-ACDC-FE9BCD53182A}" sibTransId="{7DF60760-65BE-44E3-9EAB-4B2108D92D24}"/>
    <dgm:cxn modelId="{0C9CB08A-FCB9-4AB8-9F10-E74452B2D8DD}" type="presOf" srcId="{001BE955-DEE1-4AA3-8D39-46EAAD4B063A}" destId="{B56FC80A-95A3-4F1D-B4C9-9A500CEACBA6}" srcOrd="0" destOrd="0" presId="urn:microsoft.com/office/officeart/2005/8/layout/cycle7"/>
    <dgm:cxn modelId="{3585B591-33D2-4D66-963B-C5B1F02770B2}" type="presOf" srcId="{3826A892-C606-4115-98E0-4AD79EA4749D}" destId="{01A90E92-A9FB-4E98-87A9-B6727137692F}" srcOrd="0" destOrd="0" presId="urn:microsoft.com/office/officeart/2005/8/layout/cycle7"/>
    <dgm:cxn modelId="{A3F02EB8-E499-4EBF-A65A-9FC473110548}" type="presOf" srcId="{1455D7ED-97F4-4A5E-AA5B-9B87C4733909}" destId="{00F611C7-1857-427E-BA69-CE3A292F37C6}" srcOrd="0" destOrd="0" presId="urn:microsoft.com/office/officeart/2005/8/layout/cycle7"/>
    <dgm:cxn modelId="{1E36E4FB-70FC-4EB2-91A3-3BC4E16BA820}" type="presOf" srcId="{3826A892-C606-4115-98E0-4AD79EA4749D}" destId="{FDC99E35-B692-44DF-BCD6-43C3022E9C84}" srcOrd="1" destOrd="0" presId="urn:microsoft.com/office/officeart/2005/8/layout/cycle7"/>
    <dgm:cxn modelId="{8F37D37D-B306-4362-9827-19A0F9AA18D3}" type="presParOf" srcId="{B56FC80A-95A3-4F1D-B4C9-9A500CEACBA6}" destId="{48A7A1FA-F889-46CD-B871-E341A68A17B1}" srcOrd="0" destOrd="0" presId="urn:microsoft.com/office/officeart/2005/8/layout/cycle7"/>
    <dgm:cxn modelId="{63D381C5-8C2D-4BB3-8ADE-859587C76672}" type="presParOf" srcId="{B56FC80A-95A3-4F1D-B4C9-9A500CEACBA6}" destId="{01A90E92-A9FB-4E98-87A9-B6727137692F}" srcOrd="1" destOrd="0" presId="urn:microsoft.com/office/officeart/2005/8/layout/cycle7"/>
    <dgm:cxn modelId="{55F8E03F-0F0F-401C-B74F-B6944AA8236D}" type="presParOf" srcId="{01A90E92-A9FB-4E98-87A9-B6727137692F}" destId="{FDC99E35-B692-44DF-BCD6-43C3022E9C84}" srcOrd="0" destOrd="0" presId="urn:microsoft.com/office/officeart/2005/8/layout/cycle7"/>
    <dgm:cxn modelId="{B45B3586-033E-4AFB-991A-C6D855BB6DD4}" type="presParOf" srcId="{B56FC80A-95A3-4F1D-B4C9-9A500CEACBA6}" destId="{00F611C7-1857-427E-BA69-CE3A292F37C6}" srcOrd="2" destOrd="0" presId="urn:microsoft.com/office/officeart/2005/8/layout/cycle7"/>
    <dgm:cxn modelId="{0918138B-D267-4C25-809C-71A981F3D51E}" type="presParOf" srcId="{B56FC80A-95A3-4F1D-B4C9-9A500CEACBA6}" destId="{BB2AECD9-EC2E-459B-83BA-2D6F0A4BB69F}" srcOrd="3" destOrd="0" presId="urn:microsoft.com/office/officeart/2005/8/layout/cycle7"/>
    <dgm:cxn modelId="{3790CB11-0A24-4415-9991-7B387F94CFEA}" type="presParOf" srcId="{BB2AECD9-EC2E-459B-83BA-2D6F0A4BB69F}" destId="{863E1B97-DC3E-45E6-ADDD-9AB162DE1A8B}" srcOrd="0" destOrd="0" presId="urn:microsoft.com/office/officeart/2005/8/layout/cycle7"/>
    <dgm:cxn modelId="{D5499E80-CF68-403A-8530-3796CF7457F0}" type="presParOf" srcId="{B56FC80A-95A3-4F1D-B4C9-9A500CEACBA6}" destId="{100E8C04-314A-4F2D-8DB8-9F48BB20D76B}" srcOrd="4" destOrd="0" presId="urn:microsoft.com/office/officeart/2005/8/layout/cycle7"/>
    <dgm:cxn modelId="{45D47CB6-6847-459D-974D-A5264651F671}" type="presParOf" srcId="{B56FC80A-95A3-4F1D-B4C9-9A500CEACBA6}" destId="{1FE9391E-5E87-443A-9935-32A5BF72D9AA}" srcOrd="5" destOrd="0" presId="urn:microsoft.com/office/officeart/2005/8/layout/cycle7"/>
    <dgm:cxn modelId="{783A32C6-0E3F-419A-9414-A915DD4335B8}" type="presParOf" srcId="{1FE9391E-5E87-443A-9935-32A5BF72D9AA}" destId="{336DB590-43FA-4C6F-9A20-BC6D543E3CB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A55AB-6A80-4BCE-9950-A007ECF5114D}" type="doc">
      <dgm:prSet loTypeId="urn:microsoft.com/office/officeart/2009/3/layout/PlusandMinus" loCatId="relationship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F4C2A945-5153-4643-89C6-95CFA04E159D}">
      <dgm:prSet phldrT="[Texto]" custT="1"/>
      <dgm:spPr/>
      <dgm:t>
        <a:bodyPr/>
        <a:lstStyle/>
        <a:p>
          <a:pPr algn="l"/>
          <a:r>
            <a:rPr lang="es-PE" sz="2800" b="1" dirty="0"/>
            <a:t>Palabras agudas</a:t>
          </a:r>
        </a:p>
        <a:p>
          <a:pPr algn="just"/>
          <a:r>
            <a:rPr lang="es-PE" sz="2000" b="0" dirty="0"/>
            <a:t>Llevan tilde en la sílaba tónica cuando terminan en vocal o en consonante –n o –s. </a:t>
          </a:r>
        </a:p>
        <a:p>
          <a:pPr algn="just"/>
          <a:endParaRPr lang="es-PE" sz="2000" b="1" dirty="0"/>
        </a:p>
        <a:p>
          <a:pPr algn="just"/>
          <a:r>
            <a:rPr lang="es-PE" sz="2000" b="0" dirty="0"/>
            <a:t>Comi</a:t>
          </a:r>
          <a:r>
            <a:rPr lang="es-PE" sz="2000" b="1" dirty="0"/>
            <a:t>té, </a:t>
          </a:r>
          <a:r>
            <a:rPr lang="es-PE" sz="2000" b="0" dirty="0"/>
            <a:t>revi</a:t>
          </a:r>
          <a:r>
            <a:rPr lang="es-PE" sz="2000" b="1" dirty="0"/>
            <a:t>só, </a:t>
          </a:r>
          <a:r>
            <a:rPr lang="es-PE" sz="2000" b="0" dirty="0"/>
            <a:t>ade</a:t>
          </a:r>
          <a:r>
            <a:rPr lang="es-PE" sz="2000" b="1" dirty="0"/>
            <a:t>más</a:t>
          </a:r>
        </a:p>
        <a:p>
          <a:pPr algn="l"/>
          <a:r>
            <a:rPr lang="es-PE" sz="2800" dirty="0"/>
            <a:t> </a:t>
          </a:r>
        </a:p>
      </dgm:t>
    </dgm:pt>
    <dgm:pt modelId="{D9DD0D66-7271-41C8-A186-C1D6A0BC17BE}" type="parTrans" cxnId="{0F463C84-E6A6-418D-923E-5F03A8155727}">
      <dgm:prSet/>
      <dgm:spPr/>
      <dgm:t>
        <a:bodyPr/>
        <a:lstStyle/>
        <a:p>
          <a:endParaRPr lang="es-PE"/>
        </a:p>
      </dgm:t>
    </dgm:pt>
    <dgm:pt modelId="{454697C1-D9E5-4462-AA2E-F09C3D09AD3F}" type="sibTrans" cxnId="{0F463C84-E6A6-418D-923E-5F03A8155727}">
      <dgm:prSet/>
      <dgm:spPr/>
      <dgm:t>
        <a:bodyPr/>
        <a:lstStyle/>
        <a:p>
          <a:endParaRPr lang="es-PE"/>
        </a:p>
      </dgm:t>
    </dgm:pt>
    <dgm:pt modelId="{0C8D188A-DC02-43B2-B81D-7F7830B6398A}">
      <dgm:prSet phldrT="[Texto]" custT="1"/>
      <dgm:spPr/>
      <dgm:t>
        <a:bodyPr/>
        <a:lstStyle/>
        <a:p>
          <a:pPr algn="l"/>
          <a:r>
            <a:rPr lang="es-PE" sz="2400" b="1" dirty="0"/>
            <a:t>Excepciones</a:t>
          </a:r>
        </a:p>
        <a:p>
          <a:pPr algn="just"/>
          <a:r>
            <a:rPr lang="es-PE" sz="2000" b="0" dirty="0"/>
            <a:t> Cuando termina en más de una consonante no lleva acento gráfico. </a:t>
          </a:r>
        </a:p>
        <a:p>
          <a:pPr algn="l"/>
          <a:endParaRPr lang="es-PE" sz="2000" b="1" dirty="0"/>
        </a:p>
        <a:p>
          <a:pPr algn="l"/>
          <a:r>
            <a:rPr lang="es-PE" sz="2000" b="1" dirty="0"/>
            <a:t>Robots, tictacs, zigzags, confort  </a:t>
          </a:r>
        </a:p>
      </dgm:t>
    </dgm:pt>
    <dgm:pt modelId="{FB2E4CA1-CB1F-463D-BB5D-A17BACF8E938}" type="parTrans" cxnId="{103BD5A5-524E-4006-B653-70B0C979530E}">
      <dgm:prSet/>
      <dgm:spPr/>
      <dgm:t>
        <a:bodyPr/>
        <a:lstStyle/>
        <a:p>
          <a:endParaRPr lang="es-PE"/>
        </a:p>
      </dgm:t>
    </dgm:pt>
    <dgm:pt modelId="{85A6BE2F-B8F9-470F-8F5A-8422EC78350E}" type="sibTrans" cxnId="{103BD5A5-524E-4006-B653-70B0C979530E}">
      <dgm:prSet/>
      <dgm:spPr/>
      <dgm:t>
        <a:bodyPr/>
        <a:lstStyle/>
        <a:p>
          <a:endParaRPr lang="es-PE"/>
        </a:p>
      </dgm:t>
    </dgm:pt>
    <dgm:pt modelId="{890A1786-9DA5-4C32-9130-5CE621C31FD5}" type="pres">
      <dgm:prSet presAssocID="{2FBA55AB-6A80-4BCE-9950-A007ECF5114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5CB96984-B182-44BF-A158-9B58F5DDFE4E}" type="pres">
      <dgm:prSet presAssocID="{2FBA55AB-6A80-4BCE-9950-A007ECF5114D}" presName="Background" presStyleLbl="bgImgPlace1" presStyleIdx="0" presStyleCnt="1" custLinFactNeighborX="3024" custLinFactNeighborY="2226"/>
      <dgm:spPr/>
    </dgm:pt>
    <dgm:pt modelId="{F1DAB025-FAB1-4D4C-ACEE-4C5677A1611F}" type="pres">
      <dgm:prSet presAssocID="{2FBA55AB-6A80-4BCE-9950-A007ECF5114D}" presName="ParentText1" presStyleLbl="revTx" presStyleIdx="0" presStyleCnt="2" custScaleX="92166" custScaleY="90249" custLinFactNeighborX="-722" custLinFactNeighborY="-12541">
        <dgm:presLayoutVars>
          <dgm:chMax val="0"/>
          <dgm:chPref val="0"/>
          <dgm:bulletEnabled val="1"/>
        </dgm:presLayoutVars>
      </dgm:prSet>
      <dgm:spPr/>
    </dgm:pt>
    <dgm:pt modelId="{BF31C41D-D610-4650-A8D1-AF4A8450BF2C}" type="pres">
      <dgm:prSet presAssocID="{2FBA55AB-6A80-4BCE-9950-A007ECF5114D}" presName="ParentText2" presStyleLbl="revTx" presStyleIdx="1" presStyleCnt="2" custLinFactNeighborX="-924" custLinFactNeighborY="-9191">
        <dgm:presLayoutVars>
          <dgm:chMax val="0"/>
          <dgm:chPref val="0"/>
          <dgm:bulletEnabled val="1"/>
        </dgm:presLayoutVars>
      </dgm:prSet>
      <dgm:spPr/>
    </dgm:pt>
    <dgm:pt modelId="{60EA2B0F-1C24-437F-B985-5A614679501B}" type="pres">
      <dgm:prSet presAssocID="{2FBA55AB-6A80-4BCE-9950-A007ECF5114D}" presName="Plus" presStyleLbl="alignNode1" presStyleIdx="0" presStyleCnt="2"/>
      <dgm:spPr/>
    </dgm:pt>
    <dgm:pt modelId="{FFC4FE82-9DF0-4F9C-BA83-D2AD9659F054}" type="pres">
      <dgm:prSet presAssocID="{2FBA55AB-6A80-4BCE-9950-A007ECF5114D}" presName="Minus" presStyleLbl="alignNode1" presStyleIdx="1" presStyleCnt="2"/>
      <dgm:spPr/>
    </dgm:pt>
    <dgm:pt modelId="{FAC42404-FBD2-4FB9-85D0-7066233D1A71}" type="pres">
      <dgm:prSet presAssocID="{2FBA55AB-6A80-4BCE-9950-A007ECF5114D}" presName="Divider" presStyleLbl="parChTrans1D1" presStyleIdx="0" presStyleCnt="1"/>
      <dgm:spPr/>
    </dgm:pt>
  </dgm:ptLst>
  <dgm:cxnLst>
    <dgm:cxn modelId="{0F463C84-E6A6-418D-923E-5F03A8155727}" srcId="{2FBA55AB-6A80-4BCE-9950-A007ECF5114D}" destId="{F4C2A945-5153-4643-89C6-95CFA04E159D}" srcOrd="0" destOrd="0" parTransId="{D9DD0D66-7271-41C8-A186-C1D6A0BC17BE}" sibTransId="{454697C1-D9E5-4462-AA2E-F09C3D09AD3F}"/>
    <dgm:cxn modelId="{103BD5A5-524E-4006-B653-70B0C979530E}" srcId="{2FBA55AB-6A80-4BCE-9950-A007ECF5114D}" destId="{0C8D188A-DC02-43B2-B81D-7F7830B6398A}" srcOrd="1" destOrd="0" parTransId="{FB2E4CA1-CB1F-463D-BB5D-A17BACF8E938}" sibTransId="{85A6BE2F-B8F9-470F-8F5A-8422EC78350E}"/>
    <dgm:cxn modelId="{CC73EBB7-98E7-4DC7-87CB-A913C21F1F7F}" type="presOf" srcId="{0C8D188A-DC02-43B2-B81D-7F7830B6398A}" destId="{BF31C41D-D610-4650-A8D1-AF4A8450BF2C}" srcOrd="0" destOrd="0" presId="urn:microsoft.com/office/officeart/2009/3/layout/PlusandMinus"/>
    <dgm:cxn modelId="{804C13E6-1657-4E6F-B328-496424B9665B}" type="presOf" srcId="{F4C2A945-5153-4643-89C6-95CFA04E159D}" destId="{F1DAB025-FAB1-4D4C-ACEE-4C5677A1611F}" srcOrd="0" destOrd="0" presId="urn:microsoft.com/office/officeart/2009/3/layout/PlusandMinus"/>
    <dgm:cxn modelId="{B8E03BFC-33CE-4AE5-A64E-1B7D3C173355}" type="presOf" srcId="{2FBA55AB-6A80-4BCE-9950-A007ECF5114D}" destId="{890A1786-9DA5-4C32-9130-5CE621C31FD5}" srcOrd="0" destOrd="0" presId="urn:microsoft.com/office/officeart/2009/3/layout/PlusandMinus"/>
    <dgm:cxn modelId="{F63A0F0B-13EF-42B4-B5F7-13A98A4C788F}" type="presParOf" srcId="{890A1786-9DA5-4C32-9130-5CE621C31FD5}" destId="{5CB96984-B182-44BF-A158-9B58F5DDFE4E}" srcOrd="0" destOrd="0" presId="urn:microsoft.com/office/officeart/2009/3/layout/PlusandMinus"/>
    <dgm:cxn modelId="{81DDA8BA-D091-449E-9F0C-38109CC8F145}" type="presParOf" srcId="{890A1786-9DA5-4C32-9130-5CE621C31FD5}" destId="{F1DAB025-FAB1-4D4C-ACEE-4C5677A1611F}" srcOrd="1" destOrd="0" presId="urn:microsoft.com/office/officeart/2009/3/layout/PlusandMinus"/>
    <dgm:cxn modelId="{7E5B6A2F-4DF1-4062-AC10-D79AE727A697}" type="presParOf" srcId="{890A1786-9DA5-4C32-9130-5CE621C31FD5}" destId="{BF31C41D-D610-4650-A8D1-AF4A8450BF2C}" srcOrd="2" destOrd="0" presId="urn:microsoft.com/office/officeart/2009/3/layout/PlusandMinus"/>
    <dgm:cxn modelId="{9AD117E2-4F1D-4AF5-A48A-758C75234A48}" type="presParOf" srcId="{890A1786-9DA5-4C32-9130-5CE621C31FD5}" destId="{60EA2B0F-1C24-437F-B985-5A614679501B}" srcOrd="3" destOrd="0" presId="urn:microsoft.com/office/officeart/2009/3/layout/PlusandMinus"/>
    <dgm:cxn modelId="{C036CF5B-B09D-4CC2-8111-9E63936A15D2}" type="presParOf" srcId="{890A1786-9DA5-4C32-9130-5CE621C31FD5}" destId="{FFC4FE82-9DF0-4F9C-BA83-D2AD9659F054}" srcOrd="4" destOrd="0" presId="urn:microsoft.com/office/officeart/2009/3/layout/PlusandMinus"/>
    <dgm:cxn modelId="{80236433-6B18-493F-9FC3-C446371F8AD6}" type="presParOf" srcId="{890A1786-9DA5-4C32-9130-5CE621C31FD5}" destId="{FAC42404-FBD2-4FB9-85D0-7066233D1A7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BA55AB-6A80-4BCE-9950-A007ECF5114D}" type="doc">
      <dgm:prSet loTypeId="urn:microsoft.com/office/officeart/2009/3/layout/PlusandMinus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F4C2A945-5153-4643-89C6-95CFA04E159D}">
      <dgm:prSet phldrT="[Texto]" custT="1"/>
      <dgm:spPr/>
      <dgm:t>
        <a:bodyPr/>
        <a:lstStyle/>
        <a:p>
          <a:r>
            <a:rPr lang="es-PE" sz="2400" b="1" dirty="0"/>
            <a:t>Palabras graves </a:t>
          </a:r>
        </a:p>
        <a:p>
          <a:r>
            <a:rPr lang="es-PE" sz="2400" dirty="0"/>
            <a:t>Llevan acento gráfico en la sílaba tónica cuando terminan en consonante que no sea –n o –s. </a:t>
          </a:r>
        </a:p>
        <a:p>
          <a:r>
            <a:rPr lang="es-PE" sz="2400" b="1" dirty="0"/>
            <a:t>Tó</a:t>
          </a:r>
          <a:r>
            <a:rPr lang="es-PE" sz="2400" dirty="0"/>
            <a:t>ner, </a:t>
          </a:r>
          <a:r>
            <a:rPr lang="es-PE" sz="2400" b="1" dirty="0">
              <a:solidFill>
                <a:schemeClr val="tx1"/>
              </a:solidFill>
            </a:rPr>
            <a:t>tó</a:t>
          </a:r>
          <a:r>
            <a:rPr lang="es-PE" sz="2400" dirty="0"/>
            <a:t>rax, </a:t>
          </a:r>
          <a:r>
            <a:rPr lang="es-PE" sz="2400" b="1" dirty="0">
              <a:solidFill>
                <a:schemeClr val="tx1"/>
              </a:solidFill>
            </a:rPr>
            <a:t>á</a:t>
          </a:r>
          <a:r>
            <a:rPr lang="es-PE" sz="2400" dirty="0"/>
            <a:t>gil </a:t>
          </a:r>
        </a:p>
      </dgm:t>
    </dgm:pt>
    <dgm:pt modelId="{D9DD0D66-7271-41C8-A186-C1D6A0BC17BE}" type="parTrans" cxnId="{0F463C84-E6A6-418D-923E-5F03A8155727}">
      <dgm:prSet/>
      <dgm:spPr/>
      <dgm:t>
        <a:bodyPr/>
        <a:lstStyle/>
        <a:p>
          <a:endParaRPr lang="es-PE"/>
        </a:p>
      </dgm:t>
    </dgm:pt>
    <dgm:pt modelId="{454697C1-D9E5-4462-AA2E-F09C3D09AD3F}" type="sibTrans" cxnId="{0F463C84-E6A6-418D-923E-5F03A8155727}">
      <dgm:prSet/>
      <dgm:spPr/>
      <dgm:t>
        <a:bodyPr/>
        <a:lstStyle/>
        <a:p>
          <a:endParaRPr lang="es-PE"/>
        </a:p>
      </dgm:t>
    </dgm:pt>
    <dgm:pt modelId="{0C8D188A-DC02-43B2-B81D-7F7830B6398A}">
      <dgm:prSet phldrT="[Texto]" custT="1"/>
      <dgm:spPr/>
      <dgm:t>
        <a:bodyPr/>
        <a:lstStyle/>
        <a:p>
          <a:pPr algn="l"/>
          <a:r>
            <a:rPr lang="es-PE" sz="2400" b="1" dirty="0"/>
            <a:t>Excepciones</a:t>
          </a:r>
        </a:p>
        <a:p>
          <a:pPr algn="just"/>
          <a:r>
            <a:rPr lang="es-PE" sz="2400" dirty="0"/>
            <a:t>Cuando la palabra llana termina en más de una consonante, incluso si la última es –s o –n, sí lleva tilde. </a:t>
          </a:r>
        </a:p>
        <a:p>
          <a:pPr algn="just"/>
          <a:r>
            <a:rPr lang="es-PE" sz="2400" dirty="0"/>
            <a:t>Bíceps, fórceps, cómics</a:t>
          </a:r>
        </a:p>
      </dgm:t>
    </dgm:pt>
    <dgm:pt modelId="{FB2E4CA1-CB1F-463D-BB5D-A17BACF8E938}" type="parTrans" cxnId="{103BD5A5-524E-4006-B653-70B0C979530E}">
      <dgm:prSet/>
      <dgm:spPr/>
      <dgm:t>
        <a:bodyPr/>
        <a:lstStyle/>
        <a:p>
          <a:endParaRPr lang="es-PE"/>
        </a:p>
      </dgm:t>
    </dgm:pt>
    <dgm:pt modelId="{85A6BE2F-B8F9-470F-8F5A-8422EC78350E}" type="sibTrans" cxnId="{103BD5A5-524E-4006-B653-70B0C979530E}">
      <dgm:prSet/>
      <dgm:spPr/>
      <dgm:t>
        <a:bodyPr/>
        <a:lstStyle/>
        <a:p>
          <a:endParaRPr lang="es-PE"/>
        </a:p>
      </dgm:t>
    </dgm:pt>
    <dgm:pt modelId="{890A1786-9DA5-4C32-9130-5CE621C31FD5}" type="pres">
      <dgm:prSet presAssocID="{2FBA55AB-6A80-4BCE-9950-A007ECF5114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5CB96984-B182-44BF-A158-9B58F5DDFE4E}" type="pres">
      <dgm:prSet presAssocID="{2FBA55AB-6A80-4BCE-9950-A007ECF5114D}" presName="Background" presStyleLbl="bgImgPlace1" presStyleIdx="0" presStyleCnt="1" custLinFactNeighborX="644" custLinFactNeighborY="-1524"/>
      <dgm:spPr/>
    </dgm:pt>
    <dgm:pt modelId="{F1DAB025-FAB1-4D4C-ACEE-4C5677A1611F}" type="pres">
      <dgm:prSet presAssocID="{2FBA55AB-6A80-4BCE-9950-A007ECF5114D}" presName="ParentText1" presStyleLbl="revTx" presStyleIdx="0" presStyleCnt="2" custScaleX="89173" custScaleY="100657" custLinFactNeighborX="463" custLinFactNeighborY="-9191">
        <dgm:presLayoutVars>
          <dgm:chMax val="0"/>
          <dgm:chPref val="0"/>
          <dgm:bulletEnabled val="1"/>
        </dgm:presLayoutVars>
      </dgm:prSet>
      <dgm:spPr/>
    </dgm:pt>
    <dgm:pt modelId="{BF31C41D-D610-4650-A8D1-AF4A8450BF2C}" type="pres">
      <dgm:prSet presAssocID="{2FBA55AB-6A80-4BCE-9950-A007ECF5114D}" presName="ParentText2" presStyleLbl="revTx" presStyleIdx="1" presStyleCnt="2" custScaleX="98945" custScaleY="90751" custLinFactNeighborX="2317" custLinFactNeighborY="-15901">
        <dgm:presLayoutVars>
          <dgm:chMax val="0"/>
          <dgm:chPref val="0"/>
          <dgm:bulletEnabled val="1"/>
        </dgm:presLayoutVars>
      </dgm:prSet>
      <dgm:spPr/>
    </dgm:pt>
    <dgm:pt modelId="{60EA2B0F-1C24-437F-B985-5A614679501B}" type="pres">
      <dgm:prSet presAssocID="{2FBA55AB-6A80-4BCE-9950-A007ECF5114D}" presName="Plus" presStyleLbl="alignNode1" presStyleIdx="0" presStyleCnt="2"/>
      <dgm:spPr/>
    </dgm:pt>
    <dgm:pt modelId="{FFC4FE82-9DF0-4F9C-BA83-D2AD9659F054}" type="pres">
      <dgm:prSet presAssocID="{2FBA55AB-6A80-4BCE-9950-A007ECF5114D}" presName="Minus" presStyleLbl="alignNode1" presStyleIdx="1" presStyleCnt="2"/>
      <dgm:spPr/>
    </dgm:pt>
    <dgm:pt modelId="{FAC42404-FBD2-4FB9-85D0-7066233D1A71}" type="pres">
      <dgm:prSet presAssocID="{2FBA55AB-6A80-4BCE-9950-A007ECF5114D}" presName="Divider" presStyleLbl="parChTrans1D1" presStyleIdx="0" presStyleCnt="1"/>
      <dgm:spPr/>
    </dgm:pt>
  </dgm:ptLst>
  <dgm:cxnLst>
    <dgm:cxn modelId="{0F463C84-E6A6-418D-923E-5F03A8155727}" srcId="{2FBA55AB-6A80-4BCE-9950-A007ECF5114D}" destId="{F4C2A945-5153-4643-89C6-95CFA04E159D}" srcOrd="0" destOrd="0" parTransId="{D9DD0D66-7271-41C8-A186-C1D6A0BC17BE}" sibTransId="{454697C1-D9E5-4462-AA2E-F09C3D09AD3F}"/>
    <dgm:cxn modelId="{103BD5A5-524E-4006-B653-70B0C979530E}" srcId="{2FBA55AB-6A80-4BCE-9950-A007ECF5114D}" destId="{0C8D188A-DC02-43B2-B81D-7F7830B6398A}" srcOrd="1" destOrd="0" parTransId="{FB2E4CA1-CB1F-463D-BB5D-A17BACF8E938}" sibTransId="{85A6BE2F-B8F9-470F-8F5A-8422EC78350E}"/>
    <dgm:cxn modelId="{CC73EBB7-98E7-4DC7-87CB-A913C21F1F7F}" type="presOf" srcId="{0C8D188A-DC02-43B2-B81D-7F7830B6398A}" destId="{BF31C41D-D610-4650-A8D1-AF4A8450BF2C}" srcOrd="0" destOrd="0" presId="urn:microsoft.com/office/officeart/2009/3/layout/PlusandMinus"/>
    <dgm:cxn modelId="{804C13E6-1657-4E6F-B328-496424B9665B}" type="presOf" srcId="{F4C2A945-5153-4643-89C6-95CFA04E159D}" destId="{F1DAB025-FAB1-4D4C-ACEE-4C5677A1611F}" srcOrd="0" destOrd="0" presId="urn:microsoft.com/office/officeart/2009/3/layout/PlusandMinus"/>
    <dgm:cxn modelId="{B8E03BFC-33CE-4AE5-A64E-1B7D3C173355}" type="presOf" srcId="{2FBA55AB-6A80-4BCE-9950-A007ECF5114D}" destId="{890A1786-9DA5-4C32-9130-5CE621C31FD5}" srcOrd="0" destOrd="0" presId="urn:microsoft.com/office/officeart/2009/3/layout/PlusandMinus"/>
    <dgm:cxn modelId="{F63A0F0B-13EF-42B4-B5F7-13A98A4C788F}" type="presParOf" srcId="{890A1786-9DA5-4C32-9130-5CE621C31FD5}" destId="{5CB96984-B182-44BF-A158-9B58F5DDFE4E}" srcOrd="0" destOrd="0" presId="urn:microsoft.com/office/officeart/2009/3/layout/PlusandMinus"/>
    <dgm:cxn modelId="{81DDA8BA-D091-449E-9F0C-38109CC8F145}" type="presParOf" srcId="{890A1786-9DA5-4C32-9130-5CE621C31FD5}" destId="{F1DAB025-FAB1-4D4C-ACEE-4C5677A1611F}" srcOrd="1" destOrd="0" presId="urn:microsoft.com/office/officeart/2009/3/layout/PlusandMinus"/>
    <dgm:cxn modelId="{7E5B6A2F-4DF1-4062-AC10-D79AE727A697}" type="presParOf" srcId="{890A1786-9DA5-4C32-9130-5CE621C31FD5}" destId="{BF31C41D-D610-4650-A8D1-AF4A8450BF2C}" srcOrd="2" destOrd="0" presId="urn:microsoft.com/office/officeart/2009/3/layout/PlusandMinus"/>
    <dgm:cxn modelId="{9AD117E2-4F1D-4AF5-A48A-758C75234A48}" type="presParOf" srcId="{890A1786-9DA5-4C32-9130-5CE621C31FD5}" destId="{60EA2B0F-1C24-437F-B985-5A614679501B}" srcOrd="3" destOrd="0" presId="urn:microsoft.com/office/officeart/2009/3/layout/PlusandMinus"/>
    <dgm:cxn modelId="{C036CF5B-B09D-4CC2-8111-9E63936A15D2}" type="presParOf" srcId="{890A1786-9DA5-4C32-9130-5CE621C31FD5}" destId="{FFC4FE82-9DF0-4F9C-BA83-D2AD9659F054}" srcOrd="4" destOrd="0" presId="urn:microsoft.com/office/officeart/2009/3/layout/PlusandMinus"/>
    <dgm:cxn modelId="{80236433-6B18-493F-9FC3-C446371F8AD6}" type="presParOf" srcId="{890A1786-9DA5-4C32-9130-5CE621C31FD5}" destId="{FAC42404-FBD2-4FB9-85D0-7066233D1A7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BA55AB-6A80-4BCE-9950-A007ECF5114D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F4C2A945-5153-4643-89C6-95CFA04E159D}">
      <dgm:prSet phldrT="[Texto]" custT="1"/>
      <dgm:spPr/>
      <dgm:t>
        <a:bodyPr/>
        <a:lstStyle/>
        <a:p>
          <a:r>
            <a:rPr lang="es-PE" sz="2400" dirty="0"/>
            <a:t>Siempre llevan tilde en la sílaba tónica. </a:t>
          </a:r>
        </a:p>
        <a:p>
          <a:r>
            <a:rPr lang="es-PE" sz="2400" dirty="0"/>
            <a:t> Indígena, teléfono, </a:t>
          </a:r>
          <a:r>
            <a:rPr lang="es-PE" sz="2400" b="1" dirty="0"/>
            <a:t>sú</a:t>
          </a:r>
          <a:r>
            <a:rPr lang="es-PE" sz="2400" dirty="0"/>
            <a:t>bito, </a:t>
          </a:r>
          <a:r>
            <a:rPr lang="es-PE" sz="2400" b="1" dirty="0"/>
            <a:t>gá</a:t>
          </a:r>
          <a:r>
            <a:rPr lang="es-PE" sz="2400" dirty="0"/>
            <a:t>natela, te</a:t>
          </a:r>
          <a:r>
            <a:rPr lang="es-PE" sz="2400" b="1" dirty="0"/>
            <a:t>lé</a:t>
          </a:r>
          <a:r>
            <a:rPr lang="es-PE" sz="2400" dirty="0"/>
            <a:t>fono </a:t>
          </a:r>
          <a:r>
            <a:rPr lang="es-PE" sz="6100" dirty="0"/>
            <a:t> </a:t>
          </a:r>
        </a:p>
      </dgm:t>
    </dgm:pt>
    <dgm:pt modelId="{D9DD0D66-7271-41C8-A186-C1D6A0BC17BE}" type="parTrans" cxnId="{0F463C84-E6A6-418D-923E-5F03A8155727}">
      <dgm:prSet/>
      <dgm:spPr/>
      <dgm:t>
        <a:bodyPr/>
        <a:lstStyle/>
        <a:p>
          <a:endParaRPr lang="es-PE"/>
        </a:p>
      </dgm:t>
    </dgm:pt>
    <dgm:pt modelId="{454697C1-D9E5-4462-AA2E-F09C3D09AD3F}" type="sibTrans" cxnId="{0F463C84-E6A6-418D-923E-5F03A8155727}">
      <dgm:prSet/>
      <dgm:spPr/>
      <dgm:t>
        <a:bodyPr/>
        <a:lstStyle/>
        <a:p>
          <a:endParaRPr lang="es-PE"/>
        </a:p>
      </dgm:t>
    </dgm:pt>
    <dgm:pt modelId="{0C8D188A-DC02-43B2-B81D-7F7830B6398A}">
      <dgm:prSet phldrT="[Texto]" phldr="1"/>
      <dgm:spPr/>
      <dgm:t>
        <a:bodyPr/>
        <a:lstStyle/>
        <a:p>
          <a:endParaRPr lang="es-PE" dirty="0"/>
        </a:p>
      </dgm:t>
    </dgm:pt>
    <dgm:pt modelId="{FB2E4CA1-CB1F-463D-BB5D-A17BACF8E938}" type="parTrans" cxnId="{103BD5A5-524E-4006-B653-70B0C979530E}">
      <dgm:prSet/>
      <dgm:spPr/>
      <dgm:t>
        <a:bodyPr/>
        <a:lstStyle/>
        <a:p>
          <a:endParaRPr lang="es-PE"/>
        </a:p>
      </dgm:t>
    </dgm:pt>
    <dgm:pt modelId="{85A6BE2F-B8F9-470F-8F5A-8422EC78350E}" type="sibTrans" cxnId="{103BD5A5-524E-4006-B653-70B0C979530E}">
      <dgm:prSet/>
      <dgm:spPr/>
      <dgm:t>
        <a:bodyPr/>
        <a:lstStyle/>
        <a:p>
          <a:endParaRPr lang="es-PE"/>
        </a:p>
      </dgm:t>
    </dgm:pt>
    <dgm:pt modelId="{890A1786-9DA5-4C32-9130-5CE621C31FD5}" type="pres">
      <dgm:prSet presAssocID="{2FBA55AB-6A80-4BCE-9950-A007ECF5114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5CB96984-B182-44BF-A158-9B58F5DDFE4E}" type="pres">
      <dgm:prSet presAssocID="{2FBA55AB-6A80-4BCE-9950-A007ECF5114D}" presName="Background" presStyleLbl="bgImgPlace1" presStyleIdx="0" presStyleCnt="1" custLinFactNeighborX="644" custLinFactNeighborY="1443"/>
      <dgm:spPr/>
    </dgm:pt>
    <dgm:pt modelId="{F1DAB025-FAB1-4D4C-ACEE-4C5677A1611F}" type="pres">
      <dgm:prSet presAssocID="{2FBA55AB-6A80-4BCE-9950-A007ECF5114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F31C41D-D610-4650-A8D1-AF4A8450BF2C}" type="pres">
      <dgm:prSet presAssocID="{2FBA55AB-6A80-4BCE-9950-A007ECF5114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0EA2B0F-1C24-437F-B985-5A614679501B}" type="pres">
      <dgm:prSet presAssocID="{2FBA55AB-6A80-4BCE-9950-A007ECF5114D}" presName="Plus" presStyleLbl="alignNode1" presStyleIdx="0" presStyleCnt="2"/>
      <dgm:spPr/>
    </dgm:pt>
    <dgm:pt modelId="{FFC4FE82-9DF0-4F9C-BA83-D2AD9659F054}" type="pres">
      <dgm:prSet presAssocID="{2FBA55AB-6A80-4BCE-9950-A007ECF5114D}" presName="Minus" presStyleLbl="alignNode1" presStyleIdx="1" presStyleCnt="2"/>
      <dgm:spPr/>
    </dgm:pt>
    <dgm:pt modelId="{FAC42404-FBD2-4FB9-85D0-7066233D1A71}" type="pres">
      <dgm:prSet presAssocID="{2FBA55AB-6A80-4BCE-9950-A007ECF5114D}" presName="Divider" presStyleLbl="parChTrans1D1" presStyleIdx="0" presStyleCnt="1"/>
      <dgm:spPr/>
    </dgm:pt>
  </dgm:ptLst>
  <dgm:cxnLst>
    <dgm:cxn modelId="{0F463C84-E6A6-418D-923E-5F03A8155727}" srcId="{2FBA55AB-6A80-4BCE-9950-A007ECF5114D}" destId="{F4C2A945-5153-4643-89C6-95CFA04E159D}" srcOrd="0" destOrd="0" parTransId="{D9DD0D66-7271-41C8-A186-C1D6A0BC17BE}" sibTransId="{454697C1-D9E5-4462-AA2E-F09C3D09AD3F}"/>
    <dgm:cxn modelId="{103BD5A5-524E-4006-B653-70B0C979530E}" srcId="{2FBA55AB-6A80-4BCE-9950-A007ECF5114D}" destId="{0C8D188A-DC02-43B2-B81D-7F7830B6398A}" srcOrd="1" destOrd="0" parTransId="{FB2E4CA1-CB1F-463D-BB5D-A17BACF8E938}" sibTransId="{85A6BE2F-B8F9-470F-8F5A-8422EC78350E}"/>
    <dgm:cxn modelId="{CC73EBB7-98E7-4DC7-87CB-A913C21F1F7F}" type="presOf" srcId="{0C8D188A-DC02-43B2-B81D-7F7830B6398A}" destId="{BF31C41D-D610-4650-A8D1-AF4A8450BF2C}" srcOrd="0" destOrd="0" presId="urn:microsoft.com/office/officeart/2009/3/layout/PlusandMinus"/>
    <dgm:cxn modelId="{804C13E6-1657-4E6F-B328-496424B9665B}" type="presOf" srcId="{F4C2A945-5153-4643-89C6-95CFA04E159D}" destId="{F1DAB025-FAB1-4D4C-ACEE-4C5677A1611F}" srcOrd="0" destOrd="0" presId="urn:microsoft.com/office/officeart/2009/3/layout/PlusandMinus"/>
    <dgm:cxn modelId="{B8E03BFC-33CE-4AE5-A64E-1B7D3C173355}" type="presOf" srcId="{2FBA55AB-6A80-4BCE-9950-A007ECF5114D}" destId="{890A1786-9DA5-4C32-9130-5CE621C31FD5}" srcOrd="0" destOrd="0" presId="urn:microsoft.com/office/officeart/2009/3/layout/PlusandMinus"/>
    <dgm:cxn modelId="{F63A0F0B-13EF-42B4-B5F7-13A98A4C788F}" type="presParOf" srcId="{890A1786-9DA5-4C32-9130-5CE621C31FD5}" destId="{5CB96984-B182-44BF-A158-9B58F5DDFE4E}" srcOrd="0" destOrd="0" presId="urn:microsoft.com/office/officeart/2009/3/layout/PlusandMinus"/>
    <dgm:cxn modelId="{81DDA8BA-D091-449E-9F0C-38109CC8F145}" type="presParOf" srcId="{890A1786-9DA5-4C32-9130-5CE621C31FD5}" destId="{F1DAB025-FAB1-4D4C-ACEE-4C5677A1611F}" srcOrd="1" destOrd="0" presId="urn:microsoft.com/office/officeart/2009/3/layout/PlusandMinus"/>
    <dgm:cxn modelId="{7E5B6A2F-4DF1-4062-AC10-D79AE727A697}" type="presParOf" srcId="{890A1786-9DA5-4C32-9130-5CE621C31FD5}" destId="{BF31C41D-D610-4650-A8D1-AF4A8450BF2C}" srcOrd="2" destOrd="0" presId="urn:microsoft.com/office/officeart/2009/3/layout/PlusandMinus"/>
    <dgm:cxn modelId="{9AD117E2-4F1D-4AF5-A48A-758C75234A48}" type="presParOf" srcId="{890A1786-9DA5-4C32-9130-5CE621C31FD5}" destId="{60EA2B0F-1C24-437F-B985-5A614679501B}" srcOrd="3" destOrd="0" presId="urn:microsoft.com/office/officeart/2009/3/layout/PlusandMinus"/>
    <dgm:cxn modelId="{C036CF5B-B09D-4CC2-8111-9E63936A15D2}" type="presParOf" srcId="{890A1786-9DA5-4C32-9130-5CE621C31FD5}" destId="{FFC4FE82-9DF0-4F9C-BA83-D2AD9659F054}" srcOrd="4" destOrd="0" presId="urn:microsoft.com/office/officeart/2009/3/layout/PlusandMinus"/>
    <dgm:cxn modelId="{80236433-6B18-493F-9FC3-C446371F8AD6}" type="presParOf" srcId="{890A1786-9DA5-4C32-9130-5CE621C31FD5}" destId="{FAC42404-FBD2-4FB9-85D0-7066233D1A7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7A1FA-F889-46CD-B871-E341A68A17B1}">
      <dsp:nvSpPr>
        <dsp:cNvPr id="0" name=""/>
        <dsp:cNvSpPr/>
      </dsp:nvSpPr>
      <dsp:spPr>
        <a:xfrm>
          <a:off x="1673535" y="50935"/>
          <a:ext cx="2025029" cy="10125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Agudas </a:t>
          </a:r>
        </a:p>
      </dsp:txBody>
      <dsp:txXfrm>
        <a:off x="1703191" y="80591"/>
        <a:ext cx="1965717" cy="953202"/>
      </dsp:txXfrm>
    </dsp:sp>
    <dsp:sp modelId="{01A90E92-A9FB-4E98-87A9-B6727137692F}">
      <dsp:nvSpPr>
        <dsp:cNvPr id="0" name=""/>
        <dsp:cNvSpPr/>
      </dsp:nvSpPr>
      <dsp:spPr>
        <a:xfrm rot="3600000">
          <a:off x="2994104" y="1829030"/>
          <a:ext cx="1057084" cy="35438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500" kern="1200"/>
        </a:p>
      </dsp:txBody>
      <dsp:txXfrm>
        <a:off x="3100418" y="1899906"/>
        <a:ext cx="844456" cy="212628"/>
      </dsp:txXfrm>
    </dsp:sp>
    <dsp:sp modelId="{00F611C7-1857-427E-BA69-CE3A292F37C6}">
      <dsp:nvSpPr>
        <dsp:cNvPr id="0" name=""/>
        <dsp:cNvSpPr/>
      </dsp:nvSpPr>
      <dsp:spPr>
        <a:xfrm>
          <a:off x="3346727" y="2948990"/>
          <a:ext cx="2025029" cy="1012514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Esdrújulas /sobresdrújulas </a:t>
          </a:r>
        </a:p>
      </dsp:txBody>
      <dsp:txXfrm>
        <a:off x="3376383" y="2978646"/>
        <a:ext cx="1965717" cy="953202"/>
      </dsp:txXfrm>
    </dsp:sp>
    <dsp:sp modelId="{BB2AECD9-EC2E-459B-83BA-2D6F0A4BB69F}">
      <dsp:nvSpPr>
        <dsp:cNvPr id="0" name=""/>
        <dsp:cNvSpPr/>
      </dsp:nvSpPr>
      <dsp:spPr>
        <a:xfrm rot="10800000">
          <a:off x="2157507" y="3278057"/>
          <a:ext cx="1057084" cy="35438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500" kern="1200"/>
        </a:p>
      </dsp:txBody>
      <dsp:txXfrm rot="10800000">
        <a:off x="2263821" y="3348933"/>
        <a:ext cx="844456" cy="212628"/>
      </dsp:txXfrm>
    </dsp:sp>
    <dsp:sp modelId="{100E8C04-314A-4F2D-8DB8-9F48BB20D76B}">
      <dsp:nvSpPr>
        <dsp:cNvPr id="0" name=""/>
        <dsp:cNvSpPr/>
      </dsp:nvSpPr>
      <dsp:spPr>
        <a:xfrm>
          <a:off x="342" y="2948990"/>
          <a:ext cx="2025029" cy="101251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Llanas </a:t>
          </a:r>
        </a:p>
      </dsp:txBody>
      <dsp:txXfrm>
        <a:off x="29998" y="2978646"/>
        <a:ext cx="1965717" cy="953202"/>
      </dsp:txXfrm>
    </dsp:sp>
    <dsp:sp modelId="{1FE9391E-5E87-443A-9935-32A5BF72D9AA}">
      <dsp:nvSpPr>
        <dsp:cNvPr id="0" name=""/>
        <dsp:cNvSpPr/>
      </dsp:nvSpPr>
      <dsp:spPr>
        <a:xfrm rot="18000000">
          <a:off x="1320911" y="1829030"/>
          <a:ext cx="1057084" cy="35438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500" kern="1200"/>
        </a:p>
      </dsp:txBody>
      <dsp:txXfrm>
        <a:off x="1427225" y="1899906"/>
        <a:ext cx="844456" cy="212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6984-B182-44BF-A158-9B58F5DDFE4E}">
      <dsp:nvSpPr>
        <dsp:cNvPr id="0" name=""/>
        <dsp:cNvSpPr/>
      </dsp:nvSpPr>
      <dsp:spPr>
        <a:xfrm>
          <a:off x="1686495" y="716168"/>
          <a:ext cx="6313046" cy="326254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DAB025-FAB1-4D4C-ACEE-4C5677A1611F}">
      <dsp:nvSpPr>
        <dsp:cNvPr id="0" name=""/>
        <dsp:cNvSpPr/>
      </dsp:nvSpPr>
      <dsp:spPr>
        <a:xfrm>
          <a:off x="1777918" y="852146"/>
          <a:ext cx="2701915" cy="251890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/>
            <a:t>Palabras agudas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0" kern="1200" dirty="0"/>
            <a:t>Llevan tilde en la sílaba tónica cuando terminan en vocal o en consonante –n o –s. 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000" b="1" kern="1200" dirty="0"/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0" kern="1200" dirty="0"/>
            <a:t>Comi</a:t>
          </a:r>
          <a:r>
            <a:rPr lang="es-PE" sz="2000" b="1" kern="1200" dirty="0"/>
            <a:t>té, </a:t>
          </a:r>
          <a:r>
            <a:rPr lang="es-PE" sz="2000" b="0" kern="1200" dirty="0"/>
            <a:t>revi</a:t>
          </a:r>
          <a:r>
            <a:rPr lang="es-PE" sz="2000" b="1" kern="1200" dirty="0"/>
            <a:t>só, </a:t>
          </a:r>
          <a:r>
            <a:rPr lang="es-PE" sz="2000" b="0" kern="1200" dirty="0"/>
            <a:t>ade</a:t>
          </a:r>
          <a:r>
            <a:rPr lang="es-PE" sz="2000" b="1" kern="1200" dirty="0"/>
            <a:t>más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/>
            <a:t> </a:t>
          </a:r>
        </a:p>
      </dsp:txBody>
      <dsp:txXfrm>
        <a:off x="1777918" y="852146"/>
        <a:ext cx="2701915" cy="2518909"/>
      </dsp:txXfrm>
    </dsp:sp>
    <dsp:sp modelId="{BF31C41D-D610-4650-A8D1-AF4A8450BF2C}">
      <dsp:nvSpPr>
        <dsp:cNvPr id="0" name=""/>
        <dsp:cNvSpPr/>
      </dsp:nvSpPr>
      <dsp:spPr>
        <a:xfrm>
          <a:off x="4654050" y="809568"/>
          <a:ext cx="2931575" cy="279106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/>
            <a:t>Excepciones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0" kern="1200" dirty="0"/>
            <a:t> Cuando termina en más de una consonante no lleva acento gráfico.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000" b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/>
            <a:t>Robots, tictacs, zigzags, confort  </a:t>
          </a:r>
        </a:p>
      </dsp:txBody>
      <dsp:txXfrm>
        <a:off x="4654050" y="809568"/>
        <a:ext cx="2931575" cy="2791066"/>
      </dsp:txXfrm>
    </dsp:sp>
    <dsp:sp modelId="{60EA2B0F-1C24-437F-B985-5A614679501B}">
      <dsp:nvSpPr>
        <dsp:cNvPr id="0" name=""/>
        <dsp:cNvSpPr/>
      </dsp:nvSpPr>
      <dsp:spPr>
        <a:xfrm>
          <a:off x="842515" y="31630"/>
          <a:ext cx="1233583" cy="1233583"/>
        </a:xfrm>
        <a:prstGeom prst="plus">
          <a:avLst>
            <a:gd name="adj" fmla="val 328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4FE82-9DF0-4F9C-BA83-D2AD9659F054}">
      <dsp:nvSpPr>
        <dsp:cNvPr id="0" name=""/>
        <dsp:cNvSpPr/>
      </dsp:nvSpPr>
      <dsp:spPr>
        <a:xfrm>
          <a:off x="6937870" y="475257"/>
          <a:ext cx="1161019" cy="39787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C42404-FBD2-4FB9-85D0-7066233D1A71}">
      <dsp:nvSpPr>
        <dsp:cNvPr id="0" name=""/>
        <dsp:cNvSpPr/>
      </dsp:nvSpPr>
      <dsp:spPr>
        <a:xfrm>
          <a:off x="4652112" y="1072063"/>
          <a:ext cx="725" cy="266573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6984-B182-44BF-A158-9B58F5DDFE4E}">
      <dsp:nvSpPr>
        <dsp:cNvPr id="0" name=""/>
        <dsp:cNvSpPr/>
      </dsp:nvSpPr>
      <dsp:spPr>
        <a:xfrm>
          <a:off x="1457811" y="619354"/>
          <a:ext cx="6159281" cy="3183079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DAB025-FAB1-4D4C-ACEE-4C5677A1611F}">
      <dsp:nvSpPr>
        <dsp:cNvPr id="0" name=""/>
        <dsp:cNvSpPr/>
      </dsp:nvSpPr>
      <dsp:spPr>
        <a:xfrm>
          <a:off x="1770294" y="780905"/>
          <a:ext cx="2550501" cy="274097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/>
            <a:t>Palabras graves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Llevan acento gráfico en la sílaba tónica cuando terminan en consonante que no sea –n o –s.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/>
            <a:t>Tó</a:t>
          </a:r>
          <a:r>
            <a:rPr lang="es-PE" sz="2400" kern="1200" dirty="0"/>
            <a:t>ner, </a:t>
          </a:r>
          <a:r>
            <a:rPr lang="es-PE" sz="2400" b="1" kern="1200" dirty="0">
              <a:solidFill>
                <a:schemeClr val="tx1"/>
              </a:solidFill>
            </a:rPr>
            <a:t>tó</a:t>
          </a:r>
          <a:r>
            <a:rPr lang="es-PE" sz="2400" kern="1200" dirty="0"/>
            <a:t>rax, </a:t>
          </a:r>
          <a:r>
            <a:rPr lang="es-PE" sz="2400" b="1" kern="1200" dirty="0">
              <a:solidFill>
                <a:schemeClr val="tx1"/>
              </a:solidFill>
            </a:rPr>
            <a:t>á</a:t>
          </a:r>
          <a:r>
            <a:rPr lang="es-PE" sz="2400" kern="1200" dirty="0"/>
            <a:t>gil </a:t>
          </a:r>
        </a:p>
      </dsp:txBody>
      <dsp:txXfrm>
        <a:off x="1770294" y="780905"/>
        <a:ext cx="2550501" cy="2740976"/>
      </dsp:txXfrm>
    </dsp:sp>
    <dsp:sp modelId="{BF31C41D-D610-4650-A8D1-AF4A8450BF2C}">
      <dsp:nvSpPr>
        <dsp:cNvPr id="0" name=""/>
        <dsp:cNvSpPr/>
      </dsp:nvSpPr>
      <dsp:spPr>
        <a:xfrm>
          <a:off x="4607462" y="733060"/>
          <a:ext cx="2829997" cy="247122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/>
            <a:t>Excepciones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Cuando la palabra llana termina en más de una consonante, incluso si la última es –s o –n, sí lleva tilde. 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Bíceps, fórceps, cómics</a:t>
          </a:r>
        </a:p>
      </dsp:txBody>
      <dsp:txXfrm>
        <a:off x="4607462" y="733060"/>
        <a:ext cx="2829997" cy="2471227"/>
      </dsp:txXfrm>
    </dsp:sp>
    <dsp:sp modelId="{60EA2B0F-1C24-437F-B985-5A614679501B}">
      <dsp:nvSpPr>
        <dsp:cNvPr id="0" name=""/>
        <dsp:cNvSpPr/>
      </dsp:nvSpPr>
      <dsp:spPr>
        <a:xfrm>
          <a:off x="780978" y="30860"/>
          <a:ext cx="1203537" cy="1203537"/>
        </a:xfrm>
        <a:prstGeom prst="plus">
          <a:avLst>
            <a:gd name="adj" fmla="val 328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4FE82-9DF0-4F9C-BA83-D2AD9659F054}">
      <dsp:nvSpPr>
        <dsp:cNvPr id="0" name=""/>
        <dsp:cNvSpPr/>
      </dsp:nvSpPr>
      <dsp:spPr>
        <a:xfrm>
          <a:off x="6727871" y="463681"/>
          <a:ext cx="1132741" cy="38818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C42404-FBD2-4FB9-85D0-7066233D1A71}">
      <dsp:nvSpPr>
        <dsp:cNvPr id="0" name=""/>
        <dsp:cNvSpPr/>
      </dsp:nvSpPr>
      <dsp:spPr>
        <a:xfrm>
          <a:off x="4497786" y="1045952"/>
          <a:ext cx="707" cy="2600808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6984-B182-44BF-A158-9B58F5DDFE4E}">
      <dsp:nvSpPr>
        <dsp:cNvPr id="0" name=""/>
        <dsp:cNvSpPr/>
      </dsp:nvSpPr>
      <dsp:spPr>
        <a:xfrm>
          <a:off x="1400152" y="700002"/>
          <a:ext cx="6170547" cy="3188901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AB025-FAB1-4D4C-ACEE-4C5677A1611F}">
      <dsp:nvSpPr>
        <dsp:cNvPr id="0" name=""/>
        <dsp:cNvSpPr/>
      </dsp:nvSpPr>
      <dsp:spPr>
        <a:xfrm>
          <a:off x="1544821" y="1042031"/>
          <a:ext cx="2865403" cy="272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Siempre llevan tilde en la sílaba tónica.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 Indígena, teléfono, </a:t>
          </a:r>
          <a:r>
            <a:rPr lang="es-PE" sz="2400" b="1" kern="1200" dirty="0"/>
            <a:t>sú</a:t>
          </a:r>
          <a:r>
            <a:rPr lang="es-PE" sz="2400" kern="1200" dirty="0"/>
            <a:t>bito, </a:t>
          </a:r>
          <a:r>
            <a:rPr lang="es-PE" sz="2400" b="1" kern="1200" dirty="0"/>
            <a:t>gá</a:t>
          </a:r>
          <a:r>
            <a:rPr lang="es-PE" sz="2400" kern="1200" dirty="0"/>
            <a:t>natela, te</a:t>
          </a:r>
          <a:r>
            <a:rPr lang="es-PE" sz="2400" b="1" kern="1200" dirty="0"/>
            <a:t>lé</a:t>
          </a:r>
          <a:r>
            <a:rPr lang="es-PE" sz="2400" kern="1200" dirty="0"/>
            <a:t>fono </a:t>
          </a:r>
          <a:r>
            <a:rPr lang="es-PE" sz="6100" kern="1200" dirty="0"/>
            <a:t> </a:t>
          </a:r>
        </a:p>
      </dsp:txBody>
      <dsp:txXfrm>
        <a:off x="1544821" y="1042031"/>
        <a:ext cx="2865403" cy="2728066"/>
      </dsp:txXfrm>
    </dsp:sp>
    <dsp:sp modelId="{BF31C41D-D610-4650-A8D1-AF4A8450BF2C}">
      <dsp:nvSpPr>
        <dsp:cNvPr id="0" name=""/>
        <dsp:cNvSpPr/>
      </dsp:nvSpPr>
      <dsp:spPr>
        <a:xfrm>
          <a:off x="4474058" y="1042031"/>
          <a:ext cx="2865403" cy="272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4474058" y="1042031"/>
        <a:ext cx="2865403" cy="2728066"/>
      </dsp:txXfrm>
    </dsp:sp>
    <dsp:sp modelId="{60EA2B0F-1C24-437F-B985-5A614679501B}">
      <dsp:nvSpPr>
        <dsp:cNvPr id="0" name=""/>
        <dsp:cNvSpPr/>
      </dsp:nvSpPr>
      <dsp:spPr>
        <a:xfrm>
          <a:off x="722081" y="30916"/>
          <a:ext cx="1205739" cy="1205739"/>
        </a:xfrm>
        <a:prstGeom prst="plus">
          <a:avLst>
            <a:gd name="adj" fmla="val 328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FE82-9DF0-4F9C-BA83-D2AD9659F054}">
      <dsp:nvSpPr>
        <dsp:cNvPr id="0" name=""/>
        <dsp:cNvSpPr/>
      </dsp:nvSpPr>
      <dsp:spPr>
        <a:xfrm>
          <a:off x="6679851" y="464529"/>
          <a:ext cx="1134813" cy="38889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42404-FBD2-4FB9-85D0-7066233D1A71}">
      <dsp:nvSpPr>
        <dsp:cNvPr id="0" name=""/>
        <dsp:cNvSpPr/>
      </dsp:nvSpPr>
      <dsp:spPr>
        <a:xfrm>
          <a:off x="4445688" y="1047865"/>
          <a:ext cx="709" cy="2605565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552E-B267-4A28-9421-0AF0685B7EEA}" type="datetimeFigureOut">
              <a:rPr lang="es-PE" smtClean="0"/>
              <a:t>28/07/2021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6DD7D-B984-4C99-9A1B-AB1B1D76112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821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Comunicación  2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7544" y="5255931"/>
            <a:ext cx="7321965" cy="887692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PE" sz="2400" dirty="0" err="1"/>
              <a:t>Tildación</a:t>
            </a:r>
            <a:r>
              <a:rPr lang="es-PE" sz="2400" dirty="0"/>
              <a:t> general</a:t>
            </a:r>
            <a:br>
              <a:rPr lang="es-PE" sz="2400" dirty="0"/>
            </a:br>
            <a:r>
              <a:rPr lang="es-PE" sz="2600" dirty="0"/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203147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47D6D60-1A39-4B53-883C-A1D43966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Aplicamos lo aprendido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6C6A375-8463-4A1F-A187-F8AE533E4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532A90-AF8E-4C12-88FB-71CD4FD32585}"/>
              </a:ext>
            </a:extLst>
          </p:cNvPr>
          <p:cNvSpPr txBox="1"/>
          <p:nvPr/>
        </p:nvSpPr>
        <p:spPr>
          <a:xfrm>
            <a:off x="739140" y="1325217"/>
            <a:ext cx="105384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Muller Regular" pitchFamily="50" charset="0"/>
              </a:rPr>
              <a:t>Coloca y corrige las tildes que correspondan en los textos que se presentan a continuación.</a:t>
            </a:r>
          </a:p>
          <a:p>
            <a:endParaRPr lang="es-ES" sz="2000" dirty="0"/>
          </a:p>
          <a:p>
            <a:pPr algn="just"/>
            <a:r>
              <a:rPr lang="es-ES" sz="2000" dirty="0">
                <a:latin typeface="Muller Regular" pitchFamily="50" charset="0"/>
              </a:rPr>
              <a:t>1.Para 2012, se redujo la cifra de proyeccion de </a:t>
            </a:r>
            <a:r>
              <a:rPr lang="es-ES" sz="2000" dirty="0" err="1">
                <a:latin typeface="Muller Regular" pitchFamily="50" charset="0"/>
              </a:rPr>
              <a:t>crecimientó</a:t>
            </a:r>
            <a:r>
              <a:rPr lang="es-ES" sz="2000" dirty="0">
                <a:latin typeface="Muller Regular" pitchFamily="50" charset="0"/>
              </a:rPr>
              <a:t> a 5,5%, y aun asi seria el mayor de Sudamerica, y uno de los mas altos entre las economias medianas y grandes del mundo. </a:t>
            </a:r>
          </a:p>
          <a:p>
            <a:pPr algn="just"/>
            <a:endParaRPr lang="es-ES" sz="2000" dirty="0">
              <a:latin typeface="Muller Regular" pitchFamily="50" charset="0"/>
            </a:endParaRPr>
          </a:p>
          <a:p>
            <a:pPr algn="just"/>
            <a:r>
              <a:rPr lang="es-ES" sz="2000" dirty="0">
                <a:latin typeface="Muller Regular" pitchFamily="50" charset="0"/>
              </a:rPr>
              <a:t>2. Las </a:t>
            </a:r>
            <a:r>
              <a:rPr lang="es-ES" sz="2000" dirty="0" err="1">
                <a:latin typeface="Muller Regular" pitchFamily="50" charset="0"/>
              </a:rPr>
              <a:t>estimaciónes</a:t>
            </a:r>
            <a:r>
              <a:rPr lang="es-ES" sz="2000" dirty="0">
                <a:latin typeface="Muller Regular" pitchFamily="50" charset="0"/>
              </a:rPr>
              <a:t> de crecimiento para 2013 se mantienen en 6,3%, lo que esta en línea con el ritmo de avance de proyectos de inversion programados. Ello nos </a:t>
            </a:r>
            <a:r>
              <a:rPr lang="es-ES" sz="2000" dirty="0" err="1">
                <a:latin typeface="Muller Regular" pitchFamily="50" charset="0"/>
              </a:rPr>
              <a:t>prepárara</a:t>
            </a:r>
            <a:r>
              <a:rPr lang="es-ES" sz="2000" dirty="0">
                <a:latin typeface="Muller Regular" pitchFamily="50" charset="0"/>
              </a:rPr>
              <a:t> para afrontar con exito el actual escenario internacional. </a:t>
            </a:r>
          </a:p>
          <a:p>
            <a:pPr algn="just"/>
            <a:endParaRPr lang="es-ES" sz="2000" dirty="0">
              <a:latin typeface="Muller Regular" pitchFamily="50" charset="0"/>
            </a:endParaRPr>
          </a:p>
          <a:p>
            <a:pPr algn="just"/>
            <a:r>
              <a:rPr lang="es-ES" sz="2000" dirty="0">
                <a:latin typeface="Muller Regular" pitchFamily="50" charset="0"/>
              </a:rPr>
              <a:t>3. El SUCTR es un </a:t>
            </a:r>
            <a:r>
              <a:rPr lang="es-ES" sz="2000" dirty="0" err="1">
                <a:latin typeface="Muller Regular" pitchFamily="50" charset="0"/>
              </a:rPr>
              <a:t>sístema</a:t>
            </a:r>
            <a:r>
              <a:rPr lang="es-ES" sz="2000" dirty="0">
                <a:latin typeface="Muller Regular" pitchFamily="50" charset="0"/>
              </a:rPr>
              <a:t> de administración de juegos que </a:t>
            </a:r>
            <a:r>
              <a:rPr lang="es-ES" sz="2000" dirty="0" err="1">
                <a:latin typeface="Muller Regular" pitchFamily="50" charset="0"/>
              </a:rPr>
              <a:t>continuámente</a:t>
            </a:r>
            <a:r>
              <a:rPr lang="es-ES" sz="2000" dirty="0">
                <a:latin typeface="Muller Regular" pitchFamily="50" charset="0"/>
              </a:rPr>
              <a:t> monitoreara cada una de las maquinas tragamonedas. Esto permitira la interconexion de las mismas a centrales informaticas del Mincetur y la Sunat, con el objetivo de facilitar las labores de fiscalizacion, control y calculo del monto por pagar debido a impuestos.</a:t>
            </a:r>
            <a:endParaRPr lang="es-PE" sz="2000" dirty="0">
              <a:latin typeface="Muller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2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3100" dirty="0"/>
              <a:t>Conclusiones</a:t>
            </a:r>
            <a:r>
              <a:rPr lang="es-PE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PE" sz="2400" dirty="0"/>
          </a:p>
          <a:p>
            <a:pPr algn="just"/>
            <a:endParaRPr lang="es-PE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/>
              <a:t> Es necesario identificar las sílaba tónica en cada palabra para aplicarlas reglas de </a:t>
            </a:r>
            <a:r>
              <a:rPr lang="es-PE" sz="2400" dirty="0" err="1"/>
              <a:t>tildación</a:t>
            </a:r>
            <a:r>
              <a:rPr lang="es-PE" sz="2400" dirty="0"/>
              <a:t>. 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/>
              <a:t>Se requiere antes reconocer la ubicación de la sílaba tónica para tildar las palabras. </a:t>
            </a:r>
          </a:p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19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34156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>
                <a:effectLst/>
                <a:ea typeface="Muller Light" pitchFamily="50" charset="0"/>
                <a:cs typeface="Muller Light" pitchFamily="50" charset="0"/>
              </a:rPr>
              <a:t>Comprende las propiedades textuales y las reglas de </a:t>
            </a:r>
            <a:r>
              <a:rPr lang="es-PE" sz="2400" dirty="0" err="1">
                <a:effectLst/>
                <a:ea typeface="Muller Light" pitchFamily="50" charset="0"/>
                <a:cs typeface="Muller Light" pitchFamily="50" charset="0"/>
              </a:rPr>
              <a:t>tildación</a:t>
            </a:r>
            <a:r>
              <a:rPr lang="es-PE" sz="2400" dirty="0">
                <a:effectLst/>
                <a:ea typeface="Muller Light" pitchFamily="50" charset="0"/>
                <a:cs typeface="Muller Light" pitchFamily="50" charset="0"/>
              </a:rPr>
              <a:t>. </a:t>
            </a:r>
            <a:endParaRPr lang="es-PE" sz="2400" dirty="0"/>
          </a:p>
        </p:txBody>
      </p:sp>
      <p:sp>
        <p:nvSpPr>
          <p:cNvPr id="8" name="Marcador de contenido 7"/>
          <p:cNvSpPr>
            <a:spLocks noGrp="1"/>
          </p:cNvSpPr>
          <p:nvPr>
            <p:ph idx="14"/>
          </p:nvPr>
        </p:nvSpPr>
        <p:spPr>
          <a:xfrm>
            <a:off x="6435090" y="2073431"/>
            <a:ext cx="5017770" cy="38998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/>
              <a:t>Sílaba tónica</a:t>
            </a:r>
            <a:endParaRPr lang="es-PE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200" dirty="0"/>
              <a:t>Reglas de </a:t>
            </a:r>
            <a:r>
              <a:rPr lang="es-PE" sz="2200" dirty="0" err="1"/>
              <a:t>tildación</a:t>
            </a:r>
            <a:r>
              <a:rPr lang="es-PE" sz="2200" dirty="0"/>
              <a:t> general: palabras agudas, graves, esdrújulas y sobresdrújulas 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sz="2400" b="1" dirty="0"/>
              <a:t>Logro de aprendizaje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715255" y="1282299"/>
            <a:ext cx="5017770" cy="544038"/>
          </a:xfrm>
        </p:spPr>
        <p:txBody>
          <a:bodyPr/>
          <a:lstStyle/>
          <a:p>
            <a:r>
              <a:rPr lang="es-PE" sz="2400" b="1" dirty="0"/>
              <a:t>Contenidos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dirty="0"/>
              <a:t>Semana 2  : </a:t>
            </a:r>
            <a:r>
              <a:rPr lang="es-PE" sz="2800" dirty="0" err="1"/>
              <a:t>Tildación</a:t>
            </a:r>
            <a:r>
              <a:rPr lang="es-PE" sz="2800" dirty="0"/>
              <a:t> general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79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5886A1B-B84B-482E-BDE4-D4C5B70F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¿Por qué es importante la acentuación gráfica?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58276-2BD7-4EB3-8019-A2B7BC466D7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DD80D-1BCF-495F-8136-7510F79E7A2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79B0E9-5283-4ECE-B4CB-80480D90A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5189329-3919-48A7-B7B4-F05C5E4A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Observamos y respondemos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A48F5F8-AB5E-426D-9BE8-9C55F8D7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4014128-D585-4412-AABF-267BC29E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60" y="2149821"/>
            <a:ext cx="4717497" cy="2876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78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DB4E2AE-EB26-468C-91A2-D99EAEE6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/>
              <a:t>La tilde se coloca sobre una vocal para identificar que la sílaba es tónica. 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6E4BCDD-AD98-4566-AA7B-B291FECF4C14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2535957776"/>
              </p:ext>
            </p:extLst>
          </p:nvPr>
        </p:nvGraphicFramePr>
        <p:xfrm>
          <a:off x="5860691" y="1942588"/>
          <a:ext cx="5372100" cy="401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434DE4-3828-4F7B-981A-FAC026CEBA9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dirty="0"/>
              <a:t>Sílaba tónica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ABB4F2-4EEB-4BC6-85FA-C78780A94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9614EDB-9E29-4ED0-BAEB-ABE0DAB0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Reglas generales de acentuación gráfica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12B3943-0790-4442-8283-E2067097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07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BC302EA9-1659-4CC7-94DF-76EF016EA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575646"/>
              </p:ext>
            </p:extLst>
          </p:nvPr>
        </p:nvGraphicFramePr>
        <p:xfrm>
          <a:off x="1484245" y="2065809"/>
          <a:ext cx="8941406" cy="397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EFFA9-EF6E-4349-9C5F-9B2A80595A6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39140" y="1287619"/>
            <a:ext cx="7954285" cy="544038"/>
          </a:xfrm>
        </p:spPr>
        <p:txBody>
          <a:bodyPr/>
          <a:lstStyle/>
          <a:p>
            <a:r>
              <a:rPr lang="es-PE" sz="2400" dirty="0">
                <a:solidFill>
                  <a:schemeClr val="tx1"/>
                </a:solidFill>
              </a:rPr>
              <a:t>Para colocar correctamente el acento gráfico es necesario seguir las reglas de acentuación.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36CC6EC-3A21-4A3E-AC01-EE712C5B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dirty="0"/>
              <a:t>Acentuación según la sílaba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341026E-A1A5-42E6-A6AB-8226FD412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493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524181B-8B6D-4FE5-8798-5F6DA53B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0711C-9AE8-469D-A177-918FA777B6A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65167A-DAED-4949-B754-DD7A5873EFA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sz="2800" dirty="0"/>
              <a:t>Palabras graves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FEF6E1-726B-472E-A33D-08D6534F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82731D8-6B88-492D-B7DF-70B03690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A6A2550-C95A-45E5-A7F2-08814070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835F064A-FCB8-4716-8625-D84F19C7F9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537791"/>
              </p:ext>
            </p:extLst>
          </p:nvPr>
        </p:nvGraphicFramePr>
        <p:xfrm>
          <a:off x="1827625" y="2055170"/>
          <a:ext cx="8641591" cy="388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20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E559C11-69F4-4A12-9EB8-7E67F977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89FB15-C642-4CB8-A3E0-83293CA3A5F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4FA08B-DB0A-49AF-A850-B9516AA6878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dirty="0"/>
              <a:t>Palabras esdrújulas y sobresdrújulas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9EC0AF-A6B8-4557-BFF9-262F1746F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9AF299F-4474-41C2-8035-2613CEA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35148B4-86D9-4A7B-9FD4-A4E50318F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8E7C6F9B-881A-4C1C-A12A-EC0A408A3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704407"/>
              </p:ext>
            </p:extLst>
          </p:nvPr>
        </p:nvGraphicFramePr>
        <p:xfrm>
          <a:off x="1827626" y="2051027"/>
          <a:ext cx="8536747" cy="388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0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1DAF450-52C6-446F-B4A2-542D2BEB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PE" sz="2400" dirty="0"/>
              <a:t>Lamina</a:t>
            </a:r>
          </a:p>
          <a:p>
            <a:pPr marL="514350" indent="-514350">
              <a:buAutoNum type="arabicPeriod"/>
            </a:pPr>
            <a:r>
              <a:rPr lang="es-PE" sz="2400" dirty="0"/>
              <a:t>Dijeron</a:t>
            </a:r>
          </a:p>
          <a:p>
            <a:pPr marL="514350" indent="-514350">
              <a:buAutoNum type="arabicPeriod"/>
            </a:pPr>
            <a:r>
              <a:rPr lang="es-PE" sz="2400" dirty="0" err="1"/>
              <a:t>Cesped</a:t>
            </a:r>
            <a:endParaRPr lang="es-PE" sz="2400" dirty="0"/>
          </a:p>
          <a:p>
            <a:pPr marL="514350" indent="-514350">
              <a:buAutoNum type="arabicPeriod"/>
            </a:pPr>
            <a:r>
              <a:rPr lang="es-PE" sz="2400" dirty="0"/>
              <a:t>Quizás</a:t>
            </a:r>
          </a:p>
          <a:p>
            <a:pPr marL="514350" indent="-514350">
              <a:buAutoNum type="arabicPeriod"/>
            </a:pPr>
            <a:r>
              <a:rPr lang="es-PE" sz="2400" dirty="0"/>
              <a:t>Examen </a:t>
            </a:r>
          </a:p>
          <a:p>
            <a:pPr marL="514350" indent="-514350">
              <a:buAutoNum type="arabicPeriod"/>
            </a:pPr>
            <a:r>
              <a:rPr lang="es-PE" sz="2400" dirty="0"/>
              <a:t>Longevo</a:t>
            </a:r>
          </a:p>
          <a:p>
            <a:pPr marL="514350" indent="-514350">
              <a:buAutoNum type="arabicPeriod"/>
            </a:pPr>
            <a:r>
              <a:rPr lang="es-PE" sz="2400" dirty="0" err="1"/>
              <a:t>Antigas</a:t>
            </a:r>
            <a:endParaRPr lang="es-PE" sz="2400" dirty="0"/>
          </a:p>
          <a:p>
            <a:pPr marL="514350" indent="-514350">
              <a:buAutoNum type="arabicPeriod"/>
            </a:pPr>
            <a:r>
              <a:rPr lang="es-PE" sz="2400" dirty="0"/>
              <a:t>Sub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5823D-31EE-4E64-99AA-E31D99FD0F1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12A613-6019-4D9B-B055-F541FDDF720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9730076" cy="544038"/>
          </a:xfrm>
        </p:spPr>
        <p:txBody>
          <a:bodyPr/>
          <a:lstStyle/>
          <a:p>
            <a:r>
              <a:rPr lang="es-PE" dirty="0"/>
              <a:t>Subraya la sílaba tónica e indica qué tipo  de palabra es y coloca la tilde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C4EAFEA-151E-43DE-A94E-2C8BBD81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Aplicamos lo aprendido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9BD62F8-9FAD-45BD-A06E-02C55EB4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719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79109-82EA-4AA9-9228-2D5AD3878C7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85187" y="1304169"/>
            <a:ext cx="10021625" cy="381954"/>
          </a:xfrm>
        </p:spPr>
        <p:txBody>
          <a:bodyPr/>
          <a:lstStyle/>
          <a:p>
            <a:endParaRPr lang="es-ES" dirty="0"/>
          </a:p>
          <a:p>
            <a:r>
              <a:rPr lang="es-ES" b="1" dirty="0">
                <a:solidFill>
                  <a:schemeClr val="tx1"/>
                </a:solidFill>
              </a:rPr>
              <a:t>Ubica el error y escribe qué tipo de palabra es según las reglas de acentuación</a:t>
            </a:r>
            <a:r>
              <a:rPr lang="es-ES" dirty="0"/>
              <a:t>. </a:t>
            </a:r>
          </a:p>
          <a:p>
            <a:endParaRPr lang="es-PE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7A2940-69F2-496B-B285-7CF15219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Aplicamos lo aprendido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19F3B53-85DD-49C0-859F-37502413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46C9BA-DA7B-494D-831C-BB11B2E29F02}"/>
              </a:ext>
            </a:extLst>
          </p:cNvPr>
          <p:cNvSpPr txBox="1"/>
          <p:nvPr/>
        </p:nvSpPr>
        <p:spPr>
          <a:xfrm>
            <a:off x="1020417" y="1831655"/>
            <a:ext cx="9740348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>
                <a:latin typeface="Muller Regular" pitchFamily="50" charset="0"/>
              </a:rPr>
              <a:t>El </a:t>
            </a:r>
            <a:r>
              <a:rPr lang="es-ES" dirty="0" err="1">
                <a:latin typeface="Muller Regular" pitchFamily="50" charset="0"/>
              </a:rPr>
              <a:t>consome</a:t>
            </a:r>
            <a:r>
              <a:rPr lang="es-ES" dirty="0">
                <a:latin typeface="Muller Regular" pitchFamily="50" charset="0"/>
              </a:rPr>
              <a:t> de pollo era la delicia </a:t>
            </a:r>
            <a:r>
              <a:rPr lang="es-ES" dirty="0" err="1">
                <a:latin typeface="Muller Regular" pitchFamily="50" charset="0"/>
              </a:rPr>
              <a:t>gastronomica</a:t>
            </a:r>
            <a:r>
              <a:rPr lang="es-ES" dirty="0">
                <a:latin typeface="Muller Regular" pitchFamily="50" charset="0"/>
              </a:rPr>
              <a:t> de aquel restaurante de barrio.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>
                <a:latin typeface="Muller Regular" pitchFamily="50" charset="0"/>
              </a:rPr>
              <a:t> Una </a:t>
            </a:r>
            <a:r>
              <a:rPr lang="es-ES" dirty="0" err="1">
                <a:latin typeface="Muller Regular" pitchFamily="50" charset="0"/>
              </a:rPr>
              <a:t>fantasia</a:t>
            </a:r>
            <a:r>
              <a:rPr lang="es-ES" dirty="0">
                <a:latin typeface="Muller Regular" pitchFamily="50" charset="0"/>
              </a:rPr>
              <a:t> paranoica de Phillip K. Dick desarrollaba una </a:t>
            </a:r>
            <a:r>
              <a:rPr lang="es-ES" dirty="0" err="1">
                <a:latin typeface="Muller Regular" pitchFamily="50" charset="0"/>
              </a:rPr>
              <a:t>rebelion</a:t>
            </a:r>
            <a:r>
              <a:rPr lang="es-ES" dirty="0">
                <a:latin typeface="Muller Regular" pitchFamily="50" charset="0"/>
              </a:rPr>
              <a:t> de </a:t>
            </a:r>
            <a:r>
              <a:rPr lang="es-ES" dirty="0" err="1">
                <a:latin typeface="Muller Regular" pitchFamily="50" charset="0"/>
              </a:rPr>
              <a:t>robóts</a:t>
            </a:r>
            <a:r>
              <a:rPr lang="es-ES" dirty="0">
                <a:latin typeface="Muller Regular" pitchFamily="50" charset="0"/>
              </a:rPr>
              <a:t> contra sus creadores, los seres humanos.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>
                <a:latin typeface="Muller Regular" pitchFamily="50" charset="0"/>
              </a:rPr>
              <a:t>Entrar a la tienda de relojes era cómo entrar a un gran </a:t>
            </a:r>
            <a:r>
              <a:rPr lang="es-ES" dirty="0" err="1">
                <a:latin typeface="Muller Regular" pitchFamily="50" charset="0"/>
              </a:rPr>
              <a:t>corazon</a:t>
            </a:r>
            <a:r>
              <a:rPr lang="es-ES" dirty="0">
                <a:latin typeface="Muller Regular" pitchFamily="50" charset="0"/>
              </a:rPr>
              <a:t> </a:t>
            </a:r>
            <a:r>
              <a:rPr lang="es-ES" dirty="0" err="1">
                <a:latin typeface="Muller Regular" pitchFamily="50" charset="0"/>
              </a:rPr>
              <a:t>mecanico</a:t>
            </a:r>
            <a:r>
              <a:rPr lang="es-ES" dirty="0">
                <a:latin typeface="Muller Regular" pitchFamily="50" charset="0"/>
              </a:rPr>
              <a:t>, un laberinto de repetidos tictacs.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>
                <a:latin typeface="Muller Regular" pitchFamily="50" charset="0"/>
              </a:rPr>
              <a:t> La carroza del virrey venia escoltada por un numeroso sequito que la </a:t>
            </a:r>
            <a:r>
              <a:rPr lang="es-ES" dirty="0" err="1">
                <a:latin typeface="Muller Regular" pitchFamily="50" charset="0"/>
              </a:rPr>
              <a:t>precedia</a:t>
            </a:r>
            <a:r>
              <a:rPr lang="es-ES" dirty="0">
                <a:latin typeface="Muller Regular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>
                <a:latin typeface="Muller Regular" pitchFamily="50" charset="0"/>
              </a:rPr>
              <a:t> Es </a:t>
            </a:r>
            <a:r>
              <a:rPr lang="es-ES" dirty="0" err="1">
                <a:latin typeface="Muller Regular" pitchFamily="50" charset="0"/>
              </a:rPr>
              <a:t>facil</a:t>
            </a:r>
            <a:r>
              <a:rPr lang="es-ES" dirty="0">
                <a:latin typeface="Muller Regular" pitchFamily="50" charset="0"/>
              </a:rPr>
              <a:t> reconocer a las personas </a:t>
            </a:r>
            <a:r>
              <a:rPr lang="es-ES" dirty="0" err="1">
                <a:latin typeface="Muller Regular" pitchFamily="50" charset="0"/>
              </a:rPr>
              <a:t>ebrías</a:t>
            </a:r>
            <a:r>
              <a:rPr lang="es-ES" dirty="0">
                <a:latin typeface="Muller Regular" pitchFamily="50" charset="0"/>
              </a:rPr>
              <a:t>: siempre caminan en zigzag.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>
                <a:latin typeface="Muller Regular" pitchFamily="50" charset="0"/>
              </a:rPr>
              <a:t> Debajo del </a:t>
            </a:r>
            <a:r>
              <a:rPr lang="es-ES" dirty="0" err="1">
                <a:latin typeface="Muller Regular" pitchFamily="50" charset="0"/>
              </a:rPr>
              <a:t>arbol</a:t>
            </a:r>
            <a:r>
              <a:rPr lang="es-ES" dirty="0">
                <a:latin typeface="Muller Regular" pitchFamily="50" charset="0"/>
              </a:rPr>
              <a:t>, </a:t>
            </a:r>
            <a:r>
              <a:rPr lang="es-ES" dirty="0" err="1">
                <a:latin typeface="Muller Regular" pitchFamily="50" charset="0"/>
              </a:rPr>
              <a:t>habia</a:t>
            </a:r>
            <a:r>
              <a:rPr lang="es-ES" dirty="0">
                <a:latin typeface="Muller Regular" pitchFamily="50" charset="0"/>
              </a:rPr>
              <a:t> regados un </a:t>
            </a:r>
            <a:r>
              <a:rPr lang="es-ES" dirty="0" err="1">
                <a:latin typeface="Muller Regular" pitchFamily="50" charset="0"/>
              </a:rPr>
              <a:t>sinfin</a:t>
            </a:r>
            <a:r>
              <a:rPr lang="es-ES" dirty="0">
                <a:latin typeface="Muller Regular" pitchFamily="50" charset="0"/>
              </a:rPr>
              <a:t> de </a:t>
            </a:r>
            <a:r>
              <a:rPr lang="es-ES" dirty="0" err="1">
                <a:latin typeface="Muller Regular" pitchFamily="50" charset="0"/>
              </a:rPr>
              <a:t>albumes</a:t>
            </a:r>
            <a:r>
              <a:rPr lang="es-ES" dirty="0">
                <a:latin typeface="Muller Regular" pitchFamily="50" charset="0"/>
              </a:rPr>
              <a:t> de bandas de </a:t>
            </a:r>
            <a:r>
              <a:rPr lang="es-ES" dirty="0" err="1">
                <a:latin typeface="Muller Regular" pitchFamily="50" charset="0"/>
              </a:rPr>
              <a:t>generos</a:t>
            </a:r>
            <a:r>
              <a:rPr lang="es-ES" dirty="0">
                <a:latin typeface="Muller Regular" pitchFamily="50" charset="0"/>
              </a:rPr>
              <a:t> disimiles.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>
                <a:latin typeface="Muller Regular" pitchFamily="50" charset="0"/>
              </a:rPr>
              <a:t> El instructor del gimnasio </a:t>
            </a:r>
            <a:r>
              <a:rPr lang="es-ES" dirty="0" err="1">
                <a:latin typeface="Muller Regular" pitchFamily="50" charset="0"/>
              </a:rPr>
              <a:t>poseia</a:t>
            </a:r>
            <a:r>
              <a:rPr lang="es-ES" dirty="0">
                <a:latin typeface="Muller Regular" pitchFamily="50" charset="0"/>
              </a:rPr>
              <a:t> el </a:t>
            </a:r>
            <a:r>
              <a:rPr lang="es-ES" dirty="0" err="1">
                <a:latin typeface="Muller Regular" pitchFamily="50" charset="0"/>
              </a:rPr>
              <a:t>record</a:t>
            </a:r>
            <a:r>
              <a:rPr lang="es-ES" dirty="0">
                <a:latin typeface="Muller Regular" pitchFamily="50" charset="0"/>
              </a:rPr>
              <a:t> municipal por el tamaño de sus </a:t>
            </a:r>
            <a:r>
              <a:rPr lang="es-ES" dirty="0" err="1">
                <a:latin typeface="Muller Regular" pitchFamily="50" charset="0"/>
              </a:rPr>
              <a:t>biceps</a:t>
            </a:r>
            <a:r>
              <a:rPr lang="es-ES" dirty="0">
                <a:latin typeface="Muller Regular" pitchFamily="50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471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DBCC2C2A9E4991D3E6D92080BF1D" ma:contentTypeVersion="13" ma:contentTypeDescription="Crear nuevo documento." ma:contentTypeScope="" ma:versionID="5277ad7b935b791a40cde8710d3e961a">
  <xsd:schema xmlns:xsd="http://www.w3.org/2001/XMLSchema" xmlns:xs="http://www.w3.org/2001/XMLSchema" xmlns:p="http://schemas.microsoft.com/office/2006/metadata/properties" xmlns:ns2="2160a2c5-c60e-4388-9d8c-8cfce6077867" xmlns:ns3="35ebf031-a504-45cd-aa0d-0f096058efc2" targetNamespace="http://schemas.microsoft.com/office/2006/metadata/properties" ma:root="true" ma:fieldsID="d2da8f289e1e197f6627d43c1415a75e" ns2:_="" ns3:_="">
    <xsd:import namespace="2160a2c5-c60e-4388-9d8c-8cfce6077867"/>
    <xsd:import namespace="35ebf031-a504-45cd-aa0d-0f096058ef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0a2c5-c60e-4388-9d8c-8cfce6077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bf031-a504-45cd-aa0d-0f096058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EFC45E-A520-482B-BBE9-51431CE706B8}"/>
</file>

<file path=customXml/itemProps2.xml><?xml version="1.0" encoding="utf-8"?>
<ds:datastoreItem xmlns:ds="http://schemas.openxmlformats.org/officeDocument/2006/customXml" ds:itemID="{5964AE69-DB37-4517-8386-FEDBD465034F}"/>
</file>

<file path=customXml/itemProps3.xml><?xml version="1.0" encoding="utf-8"?>
<ds:datastoreItem xmlns:ds="http://schemas.openxmlformats.org/officeDocument/2006/customXml" ds:itemID="{10DFE14D-1EB3-4752-9BE8-F34BD625B3A3}"/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2504</TotalTime>
  <Words>586</Words>
  <Application>Microsoft Office PowerPoint</Application>
  <PresentationFormat>Panorámica</PresentationFormat>
  <Paragraphs>73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Muller Light</vt:lpstr>
      <vt:lpstr>Muller Regular</vt:lpstr>
      <vt:lpstr>Stag Book</vt:lpstr>
      <vt:lpstr>Wingdings</vt:lpstr>
      <vt:lpstr>tema_general</vt:lpstr>
      <vt:lpstr>Comunicación  2</vt:lpstr>
      <vt:lpstr>Semana 2  : Tildación general</vt:lpstr>
      <vt:lpstr>Observamos y respondemos </vt:lpstr>
      <vt:lpstr>Reglas generales de acentuación gráfica </vt:lpstr>
      <vt:lpstr>Acentuación según la sílaba </vt:lpstr>
      <vt:lpstr>Aprendemos </vt:lpstr>
      <vt:lpstr>Aprendemos </vt:lpstr>
      <vt:lpstr>Aplicamos lo aprendido </vt:lpstr>
      <vt:lpstr>Aplicamos lo aprendido </vt:lpstr>
      <vt:lpstr>Aplicamos lo aprendido </vt:lpstr>
      <vt:lpstr>Conclusiones 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MADIAN HADIT CRUZ ZEVALLOS</dc:creator>
  <cp:lastModifiedBy>Carmen</cp:lastModifiedBy>
  <cp:revision>274</cp:revision>
  <dcterms:created xsi:type="dcterms:W3CDTF">2016-02-03T16:05:27Z</dcterms:created>
  <dcterms:modified xsi:type="dcterms:W3CDTF">2021-07-28T22:22:46Z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0x0101004E4FDBCC2C2A9E4991D3E6D92080BF1D</vt:lpwstr>
  </property>
</Properties>
</file>