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diagrams/drawing1.xml" ContentType="application/vnd.ms-office.drawingml.diagramDrawing+xml"/>
  <Override PartName="/ppt/diagrams/quickStyle1.xml" ContentType="application/vnd.openxmlformats-officedocument.drawingml.diagramStyle+xml"/>
  <Override PartName="/ppt/theme/theme2.xml" ContentType="application/vnd.openxmlformats-officedocument.theme+xml"/>
  <Override PartName="/ppt/diagrams/colors1.xml" ContentType="application/vnd.openxmlformats-officedocument.drawingml.diagramColors+xml"/>
  <Override PartName="/ppt/diagrams/layout1.xml" ContentType="application/vnd.openxmlformats-officedocument.drawingml.diagramLayou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16" r:id="rId2"/>
    <p:sldId id="347" r:id="rId3"/>
    <p:sldId id="317" r:id="rId4"/>
    <p:sldId id="328" r:id="rId5"/>
    <p:sldId id="357" r:id="rId6"/>
    <p:sldId id="358" r:id="rId7"/>
    <p:sldId id="360" r:id="rId8"/>
    <p:sldId id="359" r:id="rId9"/>
    <p:sldId id="361" r:id="rId10"/>
    <p:sldId id="363" r:id="rId11"/>
    <p:sldId id="352" r:id="rId12"/>
    <p:sldId id="351" r:id="rId1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82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38" autoAdjust="0"/>
    <p:restoredTop sz="94660"/>
  </p:normalViewPr>
  <p:slideViewPr>
    <p:cSldViewPr snapToGrid="0">
      <p:cViewPr varScale="1">
        <p:scale>
          <a:sx n="72" d="100"/>
          <a:sy n="72" d="100"/>
        </p:scale>
        <p:origin x="582"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CBA9AA-397F-4CEA-81E3-AFA22A6ABC27}" type="doc">
      <dgm:prSet loTypeId="urn:microsoft.com/office/officeart/2009/3/layout/BlockDescendingList" loCatId="list" qsTypeId="urn:microsoft.com/office/officeart/2005/8/quickstyle/3d3" qsCatId="3D" csTypeId="urn:microsoft.com/office/officeart/2005/8/colors/colorful1" csCatId="colorful" phldr="1"/>
      <dgm:spPr/>
      <dgm:t>
        <a:bodyPr/>
        <a:lstStyle/>
        <a:p>
          <a:endParaRPr lang="es-PE"/>
        </a:p>
      </dgm:t>
    </dgm:pt>
    <dgm:pt modelId="{3E56BDD8-C8E4-4ADE-8908-221FE2DCE41B}">
      <dgm:prSet phldrT="[Texto]" phldr="1"/>
      <dgm:spPr/>
      <dgm:t>
        <a:bodyPr/>
        <a:lstStyle/>
        <a:p>
          <a:endParaRPr lang="es-PE" dirty="0"/>
        </a:p>
      </dgm:t>
    </dgm:pt>
    <dgm:pt modelId="{B82E8B20-E277-4675-B665-A5FDC5EAD32D}" type="parTrans" cxnId="{B8EF64B0-D21B-493A-8359-36DE05E87CA7}">
      <dgm:prSet/>
      <dgm:spPr/>
      <dgm:t>
        <a:bodyPr/>
        <a:lstStyle/>
        <a:p>
          <a:endParaRPr lang="es-PE"/>
        </a:p>
      </dgm:t>
    </dgm:pt>
    <dgm:pt modelId="{1C38A0D8-7ED3-47E2-8984-C4B6249C9105}" type="sibTrans" cxnId="{B8EF64B0-D21B-493A-8359-36DE05E87CA7}">
      <dgm:prSet/>
      <dgm:spPr/>
      <dgm:t>
        <a:bodyPr/>
        <a:lstStyle/>
        <a:p>
          <a:endParaRPr lang="es-PE"/>
        </a:p>
      </dgm:t>
    </dgm:pt>
    <dgm:pt modelId="{17A1364F-761C-4261-9771-1CF62475130C}">
      <dgm:prSet phldrT="[Texto]"/>
      <dgm:spPr/>
      <dgm:t>
        <a:bodyPr/>
        <a:lstStyle/>
        <a:p>
          <a:r>
            <a:rPr lang="es-PE" b="1" dirty="0">
              <a:solidFill>
                <a:schemeClr val="tx1"/>
              </a:solidFill>
            </a:rPr>
            <a:t>Coherente</a:t>
          </a:r>
          <a:r>
            <a:rPr lang="es-PE" dirty="0"/>
            <a:t>  </a:t>
          </a:r>
        </a:p>
      </dgm:t>
    </dgm:pt>
    <dgm:pt modelId="{98036E68-0547-4162-9D93-3F42A423D802}" type="parTrans" cxnId="{5D6511F1-92E3-4AAE-B596-9949161AE143}">
      <dgm:prSet/>
      <dgm:spPr/>
      <dgm:t>
        <a:bodyPr/>
        <a:lstStyle/>
        <a:p>
          <a:endParaRPr lang="es-PE"/>
        </a:p>
      </dgm:t>
    </dgm:pt>
    <dgm:pt modelId="{D698DB03-7677-40FE-AE65-C3F9249E5B26}" type="sibTrans" cxnId="{5D6511F1-92E3-4AAE-B596-9949161AE143}">
      <dgm:prSet/>
      <dgm:spPr/>
      <dgm:t>
        <a:bodyPr/>
        <a:lstStyle/>
        <a:p>
          <a:endParaRPr lang="es-PE"/>
        </a:p>
      </dgm:t>
    </dgm:pt>
    <dgm:pt modelId="{5454DBD3-5CA5-4A8B-B2AC-2EB9FD3FDD58}">
      <dgm:prSet phldrT="[Texto]"/>
      <dgm:spPr/>
      <dgm:t>
        <a:bodyPr/>
        <a:lstStyle/>
        <a:p>
          <a:r>
            <a:rPr lang="es-PE" dirty="0"/>
            <a:t>Carácter unitario con un tema central. </a:t>
          </a:r>
        </a:p>
      </dgm:t>
    </dgm:pt>
    <dgm:pt modelId="{D7CF210F-2EE8-4DFE-90E9-70EF4036817D}" type="parTrans" cxnId="{1F27EF1E-A075-477A-933F-7909D8E67837}">
      <dgm:prSet/>
      <dgm:spPr/>
      <dgm:t>
        <a:bodyPr/>
        <a:lstStyle/>
        <a:p>
          <a:endParaRPr lang="es-PE"/>
        </a:p>
      </dgm:t>
    </dgm:pt>
    <dgm:pt modelId="{3DC19793-EF57-4C27-B690-C3FA3B2CC6CD}" type="sibTrans" cxnId="{1F27EF1E-A075-477A-933F-7909D8E67837}">
      <dgm:prSet/>
      <dgm:spPr/>
      <dgm:t>
        <a:bodyPr/>
        <a:lstStyle/>
        <a:p>
          <a:endParaRPr lang="es-PE"/>
        </a:p>
      </dgm:t>
    </dgm:pt>
    <dgm:pt modelId="{41C27538-14AD-44F8-8B20-B4BCC5050D28}">
      <dgm:prSet phldrT="[Texto]" phldr="1"/>
      <dgm:spPr/>
      <dgm:t>
        <a:bodyPr/>
        <a:lstStyle/>
        <a:p>
          <a:endParaRPr lang="es-PE"/>
        </a:p>
      </dgm:t>
    </dgm:pt>
    <dgm:pt modelId="{0BDC09B2-7736-4506-96DE-0D91F5E10EE1}" type="parTrans" cxnId="{B8B3A07C-9C55-4424-AB6C-B151C8C7BAB4}">
      <dgm:prSet/>
      <dgm:spPr/>
      <dgm:t>
        <a:bodyPr/>
        <a:lstStyle/>
        <a:p>
          <a:endParaRPr lang="es-PE"/>
        </a:p>
      </dgm:t>
    </dgm:pt>
    <dgm:pt modelId="{206D7028-F913-4347-AA87-4209D7A7CEAC}" type="sibTrans" cxnId="{B8B3A07C-9C55-4424-AB6C-B151C8C7BAB4}">
      <dgm:prSet/>
      <dgm:spPr/>
      <dgm:t>
        <a:bodyPr/>
        <a:lstStyle/>
        <a:p>
          <a:endParaRPr lang="es-PE"/>
        </a:p>
      </dgm:t>
    </dgm:pt>
    <dgm:pt modelId="{88F07FED-3883-4523-8ADE-8296FA159A50}">
      <dgm:prSet phldrT="[Texto]" custT="1"/>
      <dgm:spPr/>
      <dgm:t>
        <a:bodyPr/>
        <a:lstStyle/>
        <a:p>
          <a:r>
            <a:rPr lang="es-PE" sz="1800" b="1" dirty="0">
              <a:solidFill>
                <a:schemeClr val="tx1"/>
              </a:solidFill>
            </a:rPr>
            <a:t>Adecuación</a:t>
          </a:r>
          <a:r>
            <a:rPr lang="es-PE" sz="1800" dirty="0"/>
            <a:t> </a:t>
          </a:r>
        </a:p>
      </dgm:t>
    </dgm:pt>
    <dgm:pt modelId="{7F22E96B-B850-4CD6-978F-DDE8DA8E5D4C}" type="parTrans" cxnId="{A323A4B7-5D05-41BC-AB52-9A761E8FE534}">
      <dgm:prSet/>
      <dgm:spPr/>
      <dgm:t>
        <a:bodyPr/>
        <a:lstStyle/>
        <a:p>
          <a:endParaRPr lang="es-PE"/>
        </a:p>
      </dgm:t>
    </dgm:pt>
    <dgm:pt modelId="{6A7FAC85-9A5D-41E0-95FF-E0F42A46B4FB}" type="sibTrans" cxnId="{A323A4B7-5D05-41BC-AB52-9A761E8FE534}">
      <dgm:prSet/>
      <dgm:spPr/>
      <dgm:t>
        <a:bodyPr/>
        <a:lstStyle/>
        <a:p>
          <a:endParaRPr lang="es-PE"/>
        </a:p>
      </dgm:t>
    </dgm:pt>
    <dgm:pt modelId="{159172EC-E6D6-408F-BEB1-56AF1175C16B}">
      <dgm:prSet phldrT="[Texto]"/>
      <dgm:spPr/>
      <dgm:t>
        <a:bodyPr/>
        <a:lstStyle/>
        <a:p>
          <a:r>
            <a:rPr lang="es-PE" sz="1800" dirty="0"/>
            <a:t>Apropiado para el lector y estar ajustado a expectativas y necesidades. </a:t>
          </a:r>
        </a:p>
      </dgm:t>
    </dgm:pt>
    <dgm:pt modelId="{519D3892-58F7-40D0-9EB8-95E1D6EBF604}" type="parTrans" cxnId="{7ABDD128-5277-4690-B1D0-277BF88F37E2}">
      <dgm:prSet/>
      <dgm:spPr/>
      <dgm:t>
        <a:bodyPr/>
        <a:lstStyle/>
        <a:p>
          <a:endParaRPr lang="es-PE"/>
        </a:p>
      </dgm:t>
    </dgm:pt>
    <dgm:pt modelId="{8E493BB4-12A0-453D-9284-D026BB272E67}" type="sibTrans" cxnId="{7ABDD128-5277-4690-B1D0-277BF88F37E2}">
      <dgm:prSet/>
      <dgm:spPr/>
      <dgm:t>
        <a:bodyPr/>
        <a:lstStyle/>
        <a:p>
          <a:endParaRPr lang="es-PE"/>
        </a:p>
      </dgm:t>
    </dgm:pt>
    <dgm:pt modelId="{E55B704D-D570-4A23-9B59-DFB8D8AD15E3}">
      <dgm:prSet phldrT="[Texto]" phldr="1"/>
      <dgm:spPr/>
      <dgm:t>
        <a:bodyPr/>
        <a:lstStyle/>
        <a:p>
          <a:endParaRPr lang="es-PE"/>
        </a:p>
      </dgm:t>
    </dgm:pt>
    <dgm:pt modelId="{985C044B-509F-42BC-AE05-8C4CAAC36787}" type="parTrans" cxnId="{9831164F-E4B2-41AA-8AF2-650EFA5830CF}">
      <dgm:prSet/>
      <dgm:spPr/>
      <dgm:t>
        <a:bodyPr/>
        <a:lstStyle/>
        <a:p>
          <a:endParaRPr lang="es-PE"/>
        </a:p>
      </dgm:t>
    </dgm:pt>
    <dgm:pt modelId="{47B9487C-0B34-48AB-AECC-D8FA70F89E71}" type="sibTrans" cxnId="{9831164F-E4B2-41AA-8AF2-650EFA5830CF}">
      <dgm:prSet/>
      <dgm:spPr/>
      <dgm:t>
        <a:bodyPr/>
        <a:lstStyle/>
        <a:p>
          <a:endParaRPr lang="es-PE"/>
        </a:p>
      </dgm:t>
    </dgm:pt>
    <dgm:pt modelId="{C8A3BC69-298B-4919-BB56-D3036C46DCDF}">
      <dgm:prSet phldrT="[Texto]"/>
      <dgm:spPr/>
      <dgm:t>
        <a:bodyPr/>
        <a:lstStyle/>
        <a:p>
          <a:r>
            <a:rPr lang="es-PE" b="1" dirty="0">
              <a:solidFill>
                <a:schemeClr val="tx1"/>
              </a:solidFill>
            </a:rPr>
            <a:t>Cohesión</a:t>
          </a:r>
        </a:p>
        <a:p>
          <a:r>
            <a:rPr lang="es-PE" b="0" dirty="0">
              <a:solidFill>
                <a:schemeClr val="tx1"/>
              </a:solidFill>
            </a:rPr>
            <a:t>Oraciones y párrafos están vinculados.  </a:t>
          </a:r>
        </a:p>
      </dgm:t>
    </dgm:pt>
    <dgm:pt modelId="{CFEC13B4-01C4-46C0-849C-1C808763124A}" type="parTrans" cxnId="{A96E12C5-8FD1-4B82-B762-F4474B06FF41}">
      <dgm:prSet/>
      <dgm:spPr/>
      <dgm:t>
        <a:bodyPr/>
        <a:lstStyle/>
        <a:p>
          <a:endParaRPr lang="es-PE"/>
        </a:p>
      </dgm:t>
    </dgm:pt>
    <dgm:pt modelId="{DC99C9A0-693A-42DE-8E45-558CBB018E66}" type="sibTrans" cxnId="{A96E12C5-8FD1-4B82-B762-F4474B06FF41}">
      <dgm:prSet/>
      <dgm:spPr/>
      <dgm:t>
        <a:bodyPr/>
        <a:lstStyle/>
        <a:p>
          <a:endParaRPr lang="es-PE"/>
        </a:p>
      </dgm:t>
    </dgm:pt>
    <dgm:pt modelId="{C458E3A9-88EB-4B53-8F2A-9397938653F2}" type="pres">
      <dgm:prSet presAssocID="{ABCBA9AA-397F-4CEA-81E3-AFA22A6ABC27}" presName="Name0" presStyleCnt="0">
        <dgm:presLayoutVars>
          <dgm:chMax val="7"/>
          <dgm:chPref val="7"/>
          <dgm:dir/>
          <dgm:animLvl val="lvl"/>
        </dgm:presLayoutVars>
      </dgm:prSet>
      <dgm:spPr/>
    </dgm:pt>
    <dgm:pt modelId="{D3EAA57F-5967-4D84-B220-26E4CDD3068C}" type="pres">
      <dgm:prSet presAssocID="{3E56BDD8-C8E4-4ADE-8908-221FE2DCE41B}" presName="parentText_1" presStyleLbl="node1" presStyleIdx="0" presStyleCnt="3">
        <dgm:presLayoutVars>
          <dgm:chMax val="1"/>
          <dgm:chPref val="1"/>
          <dgm:bulletEnabled val="1"/>
        </dgm:presLayoutVars>
      </dgm:prSet>
      <dgm:spPr/>
    </dgm:pt>
    <dgm:pt modelId="{9B3E7633-9252-42A1-8718-B0EFC6982487}" type="pres">
      <dgm:prSet presAssocID="{3E56BDD8-C8E4-4ADE-8908-221FE2DCE41B}" presName="childText_1" presStyleLbl="node1" presStyleIdx="0" presStyleCnt="3">
        <dgm:presLayoutVars>
          <dgm:chMax val="0"/>
          <dgm:chPref val="0"/>
          <dgm:bulletEnabled val="1"/>
        </dgm:presLayoutVars>
      </dgm:prSet>
      <dgm:spPr/>
    </dgm:pt>
    <dgm:pt modelId="{9B936C24-76A7-4447-8E7B-956F8705CFDF}" type="pres">
      <dgm:prSet presAssocID="{3E56BDD8-C8E4-4ADE-8908-221FE2DCE41B}" presName="accentShape_1" presStyleCnt="0"/>
      <dgm:spPr/>
    </dgm:pt>
    <dgm:pt modelId="{A9C0CD1C-CB4E-4A23-A077-2DEE263C6CB8}" type="pres">
      <dgm:prSet presAssocID="{3E56BDD8-C8E4-4ADE-8908-221FE2DCE41B}" presName="imageRepeatNode" presStyleLbl="node1" presStyleIdx="0" presStyleCnt="3" custLinFactNeighborY="-1972"/>
      <dgm:spPr/>
    </dgm:pt>
    <dgm:pt modelId="{5DCB714D-E365-4306-A5D4-F7B4360AE51B}" type="pres">
      <dgm:prSet presAssocID="{41C27538-14AD-44F8-8B20-B4BCC5050D28}" presName="parentText_2" presStyleLbl="node1" presStyleIdx="0" presStyleCnt="3">
        <dgm:presLayoutVars>
          <dgm:chMax val="1"/>
          <dgm:chPref val="1"/>
          <dgm:bulletEnabled val="1"/>
        </dgm:presLayoutVars>
      </dgm:prSet>
      <dgm:spPr/>
    </dgm:pt>
    <dgm:pt modelId="{E66C6644-4D82-4D77-ADA4-61317E3C75FE}" type="pres">
      <dgm:prSet presAssocID="{41C27538-14AD-44F8-8B20-B4BCC5050D28}" presName="childText_2" presStyleLbl="node2" presStyleIdx="0" presStyleCnt="0">
        <dgm:presLayoutVars>
          <dgm:chMax val="0"/>
          <dgm:chPref val="0"/>
          <dgm:bulletEnabled val="1"/>
        </dgm:presLayoutVars>
      </dgm:prSet>
      <dgm:spPr/>
    </dgm:pt>
    <dgm:pt modelId="{98996BF7-8D02-4B0B-BC41-63E7781C1745}" type="pres">
      <dgm:prSet presAssocID="{41C27538-14AD-44F8-8B20-B4BCC5050D28}" presName="accentShape_2" presStyleCnt="0"/>
      <dgm:spPr/>
    </dgm:pt>
    <dgm:pt modelId="{5CCB2F12-B5A0-4552-8760-E06E48BEE6A8}" type="pres">
      <dgm:prSet presAssocID="{41C27538-14AD-44F8-8B20-B4BCC5050D28}" presName="imageRepeatNode" presStyleLbl="node1" presStyleIdx="1" presStyleCnt="3"/>
      <dgm:spPr/>
    </dgm:pt>
    <dgm:pt modelId="{4443F8F7-7B99-4640-8E18-397E562D352D}" type="pres">
      <dgm:prSet presAssocID="{E55B704D-D570-4A23-9B59-DFB8D8AD15E3}" presName="parentText_3" presStyleLbl="node1" presStyleIdx="1" presStyleCnt="3">
        <dgm:presLayoutVars>
          <dgm:chMax val="1"/>
          <dgm:chPref val="1"/>
          <dgm:bulletEnabled val="1"/>
        </dgm:presLayoutVars>
      </dgm:prSet>
      <dgm:spPr/>
    </dgm:pt>
    <dgm:pt modelId="{C8F3CFED-67B4-4F1E-98F2-2010A68E84EE}" type="pres">
      <dgm:prSet presAssocID="{E55B704D-D570-4A23-9B59-DFB8D8AD15E3}" presName="childText_3" presStyleLbl="node2" presStyleIdx="0" presStyleCnt="0">
        <dgm:presLayoutVars>
          <dgm:chMax val="0"/>
          <dgm:chPref val="0"/>
          <dgm:bulletEnabled val="1"/>
        </dgm:presLayoutVars>
      </dgm:prSet>
      <dgm:spPr/>
    </dgm:pt>
    <dgm:pt modelId="{F6CF95F4-D533-440E-ADED-FB09F00BEEC4}" type="pres">
      <dgm:prSet presAssocID="{E55B704D-D570-4A23-9B59-DFB8D8AD15E3}" presName="accentShape_3" presStyleCnt="0"/>
      <dgm:spPr/>
    </dgm:pt>
    <dgm:pt modelId="{7D8F6489-55A2-4D6B-91B7-3AE91756DD05}" type="pres">
      <dgm:prSet presAssocID="{E55B704D-D570-4A23-9B59-DFB8D8AD15E3}" presName="imageRepeatNode" presStyleLbl="node1" presStyleIdx="2" presStyleCnt="3"/>
      <dgm:spPr/>
    </dgm:pt>
  </dgm:ptLst>
  <dgm:cxnLst>
    <dgm:cxn modelId="{36E56204-BED0-4129-B07F-FC6F559FA4A5}" type="presOf" srcId="{41C27538-14AD-44F8-8B20-B4BCC5050D28}" destId="{5DCB714D-E365-4306-A5D4-F7B4360AE51B}" srcOrd="0" destOrd="0" presId="urn:microsoft.com/office/officeart/2009/3/layout/BlockDescendingList"/>
    <dgm:cxn modelId="{5D105D1A-2C87-4E38-A256-FC581FDE3AFC}" type="presOf" srcId="{41C27538-14AD-44F8-8B20-B4BCC5050D28}" destId="{5CCB2F12-B5A0-4552-8760-E06E48BEE6A8}" srcOrd="1" destOrd="0" presId="urn:microsoft.com/office/officeart/2009/3/layout/BlockDescendingList"/>
    <dgm:cxn modelId="{ACF8A51D-82FC-4DD5-B47D-7856549A23FF}" type="presOf" srcId="{E55B704D-D570-4A23-9B59-DFB8D8AD15E3}" destId="{7D8F6489-55A2-4D6B-91B7-3AE91756DD05}" srcOrd="1" destOrd="0" presId="urn:microsoft.com/office/officeart/2009/3/layout/BlockDescendingList"/>
    <dgm:cxn modelId="{1F27EF1E-A075-477A-933F-7909D8E67837}" srcId="{3E56BDD8-C8E4-4ADE-8908-221FE2DCE41B}" destId="{5454DBD3-5CA5-4A8B-B2AC-2EB9FD3FDD58}" srcOrd="1" destOrd="0" parTransId="{D7CF210F-2EE8-4DFE-90E9-70EF4036817D}" sibTransId="{3DC19793-EF57-4C27-B690-C3FA3B2CC6CD}"/>
    <dgm:cxn modelId="{7ABDD128-5277-4690-B1D0-277BF88F37E2}" srcId="{41C27538-14AD-44F8-8B20-B4BCC5050D28}" destId="{159172EC-E6D6-408F-BEB1-56AF1175C16B}" srcOrd="1" destOrd="0" parTransId="{519D3892-58F7-40D0-9EB8-95E1D6EBF604}" sibTransId="{8E493BB4-12A0-453D-9284-D026BB272E67}"/>
    <dgm:cxn modelId="{2BC48F32-FE63-472B-A5A2-EF869DBE59FC}" type="presOf" srcId="{3E56BDD8-C8E4-4ADE-8908-221FE2DCE41B}" destId="{A9C0CD1C-CB4E-4A23-A077-2DEE263C6CB8}" srcOrd="1" destOrd="0" presId="urn:microsoft.com/office/officeart/2009/3/layout/BlockDescendingList"/>
    <dgm:cxn modelId="{9831164F-E4B2-41AA-8AF2-650EFA5830CF}" srcId="{ABCBA9AA-397F-4CEA-81E3-AFA22A6ABC27}" destId="{E55B704D-D570-4A23-9B59-DFB8D8AD15E3}" srcOrd="2" destOrd="0" parTransId="{985C044B-509F-42BC-AE05-8C4CAAC36787}" sibTransId="{47B9487C-0B34-48AB-AECC-D8FA70F89E71}"/>
    <dgm:cxn modelId="{4E46EE57-9A89-4D71-B191-C4B25B1E687A}" type="presOf" srcId="{159172EC-E6D6-408F-BEB1-56AF1175C16B}" destId="{E66C6644-4D82-4D77-ADA4-61317E3C75FE}" srcOrd="0" destOrd="1" presId="urn:microsoft.com/office/officeart/2009/3/layout/BlockDescendingList"/>
    <dgm:cxn modelId="{3C511778-EAAE-46E9-926B-C371399A1CA5}" type="presOf" srcId="{E55B704D-D570-4A23-9B59-DFB8D8AD15E3}" destId="{4443F8F7-7B99-4640-8E18-397E562D352D}" srcOrd="0" destOrd="0" presId="urn:microsoft.com/office/officeart/2009/3/layout/BlockDescendingList"/>
    <dgm:cxn modelId="{B8B3A07C-9C55-4424-AB6C-B151C8C7BAB4}" srcId="{ABCBA9AA-397F-4CEA-81E3-AFA22A6ABC27}" destId="{41C27538-14AD-44F8-8B20-B4BCC5050D28}" srcOrd="1" destOrd="0" parTransId="{0BDC09B2-7736-4506-96DE-0D91F5E10EE1}" sibTransId="{206D7028-F913-4347-AA87-4209D7A7CEAC}"/>
    <dgm:cxn modelId="{05FDCF8F-9AC6-4261-B071-7E8D9FCBD41B}" type="presOf" srcId="{3E56BDD8-C8E4-4ADE-8908-221FE2DCE41B}" destId="{D3EAA57F-5967-4D84-B220-26E4CDD3068C}" srcOrd="0" destOrd="0" presId="urn:microsoft.com/office/officeart/2009/3/layout/BlockDescendingList"/>
    <dgm:cxn modelId="{92FACDA5-9FE4-4965-88DC-3919BC4BFCF2}" type="presOf" srcId="{17A1364F-761C-4261-9771-1CF62475130C}" destId="{9B3E7633-9252-42A1-8718-B0EFC6982487}" srcOrd="0" destOrd="0" presId="urn:microsoft.com/office/officeart/2009/3/layout/BlockDescendingList"/>
    <dgm:cxn modelId="{B8EF64B0-D21B-493A-8359-36DE05E87CA7}" srcId="{ABCBA9AA-397F-4CEA-81E3-AFA22A6ABC27}" destId="{3E56BDD8-C8E4-4ADE-8908-221FE2DCE41B}" srcOrd="0" destOrd="0" parTransId="{B82E8B20-E277-4675-B665-A5FDC5EAD32D}" sibTransId="{1C38A0D8-7ED3-47E2-8984-C4B6249C9105}"/>
    <dgm:cxn modelId="{A323A4B7-5D05-41BC-AB52-9A761E8FE534}" srcId="{41C27538-14AD-44F8-8B20-B4BCC5050D28}" destId="{88F07FED-3883-4523-8ADE-8296FA159A50}" srcOrd="0" destOrd="0" parTransId="{7F22E96B-B850-4CD6-978F-DDE8DA8E5D4C}" sibTransId="{6A7FAC85-9A5D-41E0-95FF-E0F42A46B4FB}"/>
    <dgm:cxn modelId="{6AD367BD-CBA3-4E75-9026-1E4427CFDF1B}" type="presOf" srcId="{ABCBA9AA-397F-4CEA-81E3-AFA22A6ABC27}" destId="{C458E3A9-88EB-4B53-8F2A-9397938653F2}" srcOrd="0" destOrd="0" presId="urn:microsoft.com/office/officeart/2009/3/layout/BlockDescendingList"/>
    <dgm:cxn modelId="{A96E12C5-8FD1-4B82-B762-F4474B06FF41}" srcId="{E55B704D-D570-4A23-9B59-DFB8D8AD15E3}" destId="{C8A3BC69-298B-4919-BB56-D3036C46DCDF}" srcOrd="0" destOrd="0" parTransId="{CFEC13B4-01C4-46C0-849C-1C808763124A}" sibTransId="{DC99C9A0-693A-42DE-8E45-558CBB018E66}"/>
    <dgm:cxn modelId="{0B3B08C8-21CD-4CDF-BF11-307801BDBC57}" type="presOf" srcId="{5454DBD3-5CA5-4A8B-B2AC-2EB9FD3FDD58}" destId="{9B3E7633-9252-42A1-8718-B0EFC6982487}" srcOrd="0" destOrd="1" presId="urn:microsoft.com/office/officeart/2009/3/layout/BlockDescendingList"/>
    <dgm:cxn modelId="{936215D9-5A29-4EF9-8440-D2836ED87CA8}" type="presOf" srcId="{88F07FED-3883-4523-8ADE-8296FA159A50}" destId="{E66C6644-4D82-4D77-ADA4-61317E3C75FE}" srcOrd="0" destOrd="0" presId="urn:microsoft.com/office/officeart/2009/3/layout/BlockDescendingList"/>
    <dgm:cxn modelId="{460636E9-FDB9-4F57-BB0F-1C9CE60C88C8}" type="presOf" srcId="{C8A3BC69-298B-4919-BB56-D3036C46DCDF}" destId="{C8F3CFED-67B4-4F1E-98F2-2010A68E84EE}" srcOrd="0" destOrd="0" presId="urn:microsoft.com/office/officeart/2009/3/layout/BlockDescendingList"/>
    <dgm:cxn modelId="{5D6511F1-92E3-4AAE-B596-9949161AE143}" srcId="{3E56BDD8-C8E4-4ADE-8908-221FE2DCE41B}" destId="{17A1364F-761C-4261-9771-1CF62475130C}" srcOrd="0" destOrd="0" parTransId="{98036E68-0547-4162-9D93-3F42A423D802}" sibTransId="{D698DB03-7677-40FE-AE65-C3F9249E5B26}"/>
    <dgm:cxn modelId="{3F6277E4-D4AA-4D2C-9D0B-AAC5EF253005}" type="presParOf" srcId="{C458E3A9-88EB-4B53-8F2A-9397938653F2}" destId="{D3EAA57F-5967-4D84-B220-26E4CDD3068C}" srcOrd="0" destOrd="0" presId="urn:microsoft.com/office/officeart/2009/3/layout/BlockDescendingList"/>
    <dgm:cxn modelId="{4797568E-F2DD-44CB-9464-DAC219E46774}" type="presParOf" srcId="{C458E3A9-88EB-4B53-8F2A-9397938653F2}" destId="{9B3E7633-9252-42A1-8718-B0EFC6982487}" srcOrd="1" destOrd="0" presId="urn:microsoft.com/office/officeart/2009/3/layout/BlockDescendingList"/>
    <dgm:cxn modelId="{0C21097A-C795-4505-9C02-E1D07FC54BD9}" type="presParOf" srcId="{C458E3A9-88EB-4B53-8F2A-9397938653F2}" destId="{9B936C24-76A7-4447-8E7B-956F8705CFDF}" srcOrd="2" destOrd="0" presId="urn:microsoft.com/office/officeart/2009/3/layout/BlockDescendingList"/>
    <dgm:cxn modelId="{E0961669-6CC4-465D-90E5-6564E9527F5C}" type="presParOf" srcId="{9B936C24-76A7-4447-8E7B-956F8705CFDF}" destId="{A9C0CD1C-CB4E-4A23-A077-2DEE263C6CB8}" srcOrd="0" destOrd="0" presId="urn:microsoft.com/office/officeart/2009/3/layout/BlockDescendingList"/>
    <dgm:cxn modelId="{EF28349C-B08C-4A96-8FC7-465661CA2025}" type="presParOf" srcId="{C458E3A9-88EB-4B53-8F2A-9397938653F2}" destId="{5DCB714D-E365-4306-A5D4-F7B4360AE51B}" srcOrd="3" destOrd="0" presId="urn:microsoft.com/office/officeart/2009/3/layout/BlockDescendingList"/>
    <dgm:cxn modelId="{3E71FA99-94E1-4B98-B7C5-5A6ADE8A747E}" type="presParOf" srcId="{C458E3A9-88EB-4B53-8F2A-9397938653F2}" destId="{E66C6644-4D82-4D77-ADA4-61317E3C75FE}" srcOrd="4" destOrd="0" presId="urn:microsoft.com/office/officeart/2009/3/layout/BlockDescendingList"/>
    <dgm:cxn modelId="{1DD06635-6F6B-4E47-902E-A54289B8C4C0}" type="presParOf" srcId="{C458E3A9-88EB-4B53-8F2A-9397938653F2}" destId="{98996BF7-8D02-4B0B-BC41-63E7781C1745}" srcOrd="5" destOrd="0" presId="urn:microsoft.com/office/officeart/2009/3/layout/BlockDescendingList"/>
    <dgm:cxn modelId="{60712E35-0839-47E1-A302-AFB4F23920AA}" type="presParOf" srcId="{98996BF7-8D02-4B0B-BC41-63E7781C1745}" destId="{5CCB2F12-B5A0-4552-8760-E06E48BEE6A8}" srcOrd="0" destOrd="0" presId="urn:microsoft.com/office/officeart/2009/3/layout/BlockDescendingList"/>
    <dgm:cxn modelId="{D90E9024-E215-41DD-9D5A-11009174211B}" type="presParOf" srcId="{C458E3A9-88EB-4B53-8F2A-9397938653F2}" destId="{4443F8F7-7B99-4640-8E18-397E562D352D}" srcOrd="6" destOrd="0" presId="urn:microsoft.com/office/officeart/2009/3/layout/BlockDescendingList"/>
    <dgm:cxn modelId="{A2B54DD1-DBA5-4BB6-A4AF-577F68924ED4}" type="presParOf" srcId="{C458E3A9-88EB-4B53-8F2A-9397938653F2}" destId="{C8F3CFED-67B4-4F1E-98F2-2010A68E84EE}" srcOrd="7" destOrd="0" presId="urn:microsoft.com/office/officeart/2009/3/layout/BlockDescendingList"/>
    <dgm:cxn modelId="{8E0574B7-BA6B-4853-AD89-938D6CC97ED1}" type="presParOf" srcId="{C458E3A9-88EB-4B53-8F2A-9397938653F2}" destId="{F6CF95F4-D533-440E-ADED-FB09F00BEEC4}" srcOrd="8" destOrd="0" presId="urn:microsoft.com/office/officeart/2009/3/layout/BlockDescendingList"/>
    <dgm:cxn modelId="{54A3D269-AF3D-4930-BA5D-B3BEDB08A34C}" type="presParOf" srcId="{F6CF95F4-D533-440E-ADED-FB09F00BEEC4}" destId="{7D8F6489-55A2-4D6B-91B7-3AE91756DD05}" srcOrd="0" destOrd="0" presId="urn:microsoft.com/office/officeart/2009/3/layout/BlockDescending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F6489-55A2-4D6B-91B7-3AE91756DD05}">
      <dsp:nvSpPr>
        <dsp:cNvPr id="0" name=""/>
        <dsp:cNvSpPr/>
      </dsp:nvSpPr>
      <dsp:spPr>
        <a:xfrm>
          <a:off x="6601999" y="1161429"/>
          <a:ext cx="1863166" cy="3544794"/>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8110" tIns="0" rIns="177165" bIns="39370" numCol="1" spcCol="1270" anchor="ctr" anchorCtr="0">
          <a:noAutofit/>
        </a:bodyPr>
        <a:lstStyle/>
        <a:p>
          <a:pPr marL="0" lvl="0" indent="0" algn="r" defTabSz="1377950">
            <a:lnSpc>
              <a:spcPct val="90000"/>
            </a:lnSpc>
            <a:spcBef>
              <a:spcPct val="0"/>
            </a:spcBef>
            <a:spcAft>
              <a:spcPct val="35000"/>
            </a:spcAft>
            <a:buNone/>
          </a:pPr>
          <a:endParaRPr lang="es-PE" sz="3100" kern="1200"/>
        </a:p>
      </dsp:txBody>
      <dsp:txXfrm rot="16200000">
        <a:off x="6581790" y="2514375"/>
        <a:ext cx="3190315" cy="484423"/>
      </dsp:txXfrm>
    </dsp:sp>
    <dsp:sp modelId="{5CCB2F12-B5A0-4552-8760-E06E48BEE6A8}">
      <dsp:nvSpPr>
        <dsp:cNvPr id="0" name=""/>
        <dsp:cNvSpPr/>
      </dsp:nvSpPr>
      <dsp:spPr>
        <a:xfrm>
          <a:off x="4572241" y="563461"/>
          <a:ext cx="1863166" cy="4140872"/>
        </a:xfrm>
        <a:prstGeom prst="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8110" tIns="0" rIns="177165" bIns="39370" numCol="1" spcCol="1270" anchor="ctr" anchorCtr="0">
          <a:noAutofit/>
        </a:bodyPr>
        <a:lstStyle/>
        <a:p>
          <a:pPr marL="0" lvl="0" indent="0" algn="r" defTabSz="1377950">
            <a:lnSpc>
              <a:spcPct val="90000"/>
            </a:lnSpc>
            <a:spcBef>
              <a:spcPct val="0"/>
            </a:spcBef>
            <a:spcAft>
              <a:spcPct val="35000"/>
            </a:spcAft>
            <a:buNone/>
          </a:pPr>
          <a:endParaRPr lang="es-PE" sz="3100" kern="1200"/>
        </a:p>
      </dsp:txBody>
      <dsp:txXfrm rot="16200000">
        <a:off x="4283797" y="2184642"/>
        <a:ext cx="3726784" cy="484423"/>
      </dsp:txXfrm>
    </dsp:sp>
    <dsp:sp modelId="{A9C0CD1C-CB4E-4A23-A077-2DEE263C6CB8}">
      <dsp:nvSpPr>
        <dsp:cNvPr id="0" name=""/>
        <dsp:cNvSpPr/>
      </dsp:nvSpPr>
      <dsp:spPr>
        <a:xfrm>
          <a:off x="2536485" y="0"/>
          <a:ext cx="1863166" cy="4704333"/>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8110" tIns="0" rIns="177165" bIns="39370" numCol="1" spcCol="1270" anchor="ctr" anchorCtr="0">
          <a:noAutofit/>
        </a:bodyPr>
        <a:lstStyle/>
        <a:p>
          <a:pPr marL="0" lvl="0" indent="0" algn="r" defTabSz="1377950">
            <a:lnSpc>
              <a:spcPct val="90000"/>
            </a:lnSpc>
            <a:spcBef>
              <a:spcPct val="0"/>
            </a:spcBef>
            <a:spcAft>
              <a:spcPct val="35000"/>
            </a:spcAft>
            <a:buNone/>
          </a:pPr>
          <a:endParaRPr lang="es-PE" sz="3100" kern="1200" dirty="0"/>
        </a:p>
      </dsp:txBody>
      <dsp:txXfrm rot="16200000">
        <a:off x="1994484" y="1874738"/>
        <a:ext cx="4233899" cy="484423"/>
      </dsp:txXfrm>
    </dsp:sp>
    <dsp:sp modelId="{9B3E7633-9252-42A1-8718-B0EFC6982487}">
      <dsp:nvSpPr>
        <dsp:cNvPr id="0" name=""/>
        <dsp:cNvSpPr/>
      </dsp:nvSpPr>
      <dsp:spPr>
        <a:xfrm>
          <a:off x="2536485" y="0"/>
          <a:ext cx="1322847" cy="4727022"/>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PE" sz="2000" b="1" kern="1200" dirty="0">
              <a:solidFill>
                <a:schemeClr val="tx1"/>
              </a:solidFill>
            </a:rPr>
            <a:t>Coherente</a:t>
          </a:r>
          <a:r>
            <a:rPr lang="es-PE" sz="2000" kern="1200" dirty="0"/>
            <a:t>  </a:t>
          </a:r>
        </a:p>
        <a:p>
          <a:pPr marL="0" lvl="0" indent="0" algn="l" defTabSz="889000">
            <a:lnSpc>
              <a:spcPct val="90000"/>
            </a:lnSpc>
            <a:spcBef>
              <a:spcPct val="0"/>
            </a:spcBef>
            <a:spcAft>
              <a:spcPct val="35000"/>
            </a:spcAft>
            <a:buNone/>
          </a:pPr>
          <a:r>
            <a:rPr lang="es-PE" sz="2000" kern="1200" dirty="0"/>
            <a:t>Carácter unitario con un tema central. </a:t>
          </a:r>
        </a:p>
      </dsp:txBody>
      <dsp:txXfrm>
        <a:off x="2536485" y="0"/>
        <a:ext cx="1322847" cy="4727022"/>
      </dsp:txXfrm>
    </dsp:sp>
    <dsp:sp modelId="{E66C6644-4D82-4D77-ADA4-61317E3C75FE}">
      <dsp:nvSpPr>
        <dsp:cNvPr id="0" name=""/>
        <dsp:cNvSpPr/>
      </dsp:nvSpPr>
      <dsp:spPr>
        <a:xfrm>
          <a:off x="4572241" y="563461"/>
          <a:ext cx="1322847" cy="4163561"/>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PE" sz="1800" b="1" kern="1200" dirty="0">
              <a:solidFill>
                <a:schemeClr val="tx1"/>
              </a:solidFill>
            </a:rPr>
            <a:t>Adecuación</a:t>
          </a:r>
          <a:r>
            <a:rPr lang="es-PE" sz="1800" kern="1200" dirty="0"/>
            <a:t> </a:t>
          </a:r>
        </a:p>
        <a:p>
          <a:pPr marL="0" lvl="0" indent="0" algn="l" defTabSz="800100">
            <a:lnSpc>
              <a:spcPct val="90000"/>
            </a:lnSpc>
            <a:spcBef>
              <a:spcPct val="0"/>
            </a:spcBef>
            <a:spcAft>
              <a:spcPct val="35000"/>
            </a:spcAft>
            <a:buNone/>
          </a:pPr>
          <a:r>
            <a:rPr lang="es-PE" sz="1800" kern="1200" dirty="0"/>
            <a:t>Apropiado para el lector y estar ajustado a expectativas y necesidades. </a:t>
          </a:r>
        </a:p>
      </dsp:txBody>
      <dsp:txXfrm>
        <a:off x="4572241" y="563461"/>
        <a:ext cx="1322847" cy="4163561"/>
      </dsp:txXfrm>
    </dsp:sp>
    <dsp:sp modelId="{C8F3CFED-67B4-4F1E-98F2-2010A68E84EE}">
      <dsp:nvSpPr>
        <dsp:cNvPr id="0" name=""/>
        <dsp:cNvSpPr/>
      </dsp:nvSpPr>
      <dsp:spPr>
        <a:xfrm>
          <a:off x="6601999" y="1161429"/>
          <a:ext cx="1322847" cy="3565593"/>
        </a:xfrm>
        <a:prstGeom prst="rect">
          <a:avLst/>
        </a:prstGeom>
        <a:noFill/>
        <a:ln>
          <a:noFill/>
        </a:ln>
        <a:effectLst/>
        <a:scene3d>
          <a:camera prst="orthographicFront">
            <a:rot lat="0" lon="0" rev="0"/>
          </a:camera>
          <a:lightRig rig="contrasting" dir="t">
            <a:rot lat="0" lon="0" rev="1200000"/>
          </a:lightRig>
        </a:scene3d>
        <a:sp3d/>
      </dsp:spPr>
      <dsp:style>
        <a:lnRef idx="0">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s-PE" sz="2000" b="1" kern="1200" dirty="0">
              <a:solidFill>
                <a:schemeClr val="tx1"/>
              </a:solidFill>
            </a:rPr>
            <a:t>Cohesión</a:t>
          </a:r>
        </a:p>
        <a:p>
          <a:pPr marL="0" lvl="0" indent="0" algn="l" defTabSz="889000">
            <a:lnSpc>
              <a:spcPct val="90000"/>
            </a:lnSpc>
            <a:spcBef>
              <a:spcPct val="0"/>
            </a:spcBef>
            <a:spcAft>
              <a:spcPct val="35000"/>
            </a:spcAft>
            <a:buNone/>
          </a:pPr>
          <a:r>
            <a:rPr lang="es-PE" sz="2000" b="0" kern="1200" dirty="0">
              <a:solidFill>
                <a:schemeClr val="tx1"/>
              </a:solidFill>
            </a:rPr>
            <a:t>Oraciones y párrafos están vinculados.  </a:t>
          </a:r>
        </a:p>
      </dsp:txBody>
      <dsp:txXfrm>
        <a:off x="6601999" y="1161429"/>
        <a:ext cx="1322847" cy="3565593"/>
      </dsp:txXfrm>
    </dsp:sp>
  </dsp:spTree>
</dsp:drawing>
</file>

<file path=ppt/diagrams/layout1.xml><?xml version="1.0" encoding="utf-8"?>
<dgm:layoutDef xmlns:dgm="http://schemas.openxmlformats.org/drawingml/2006/diagram" xmlns:a="http://schemas.openxmlformats.org/drawingml/2006/main" uniqueId="urn:microsoft.com/office/officeart/2009/3/layout/BlockDescendingList">
  <dgm:title val=""/>
  <dgm:desc val=""/>
  <dgm:catLst>
    <dgm:cat type="list" pri="185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13" srcId="10" destId="11" srcOrd="0" destOrd="0"/>
        <dgm:cxn modelId="14" srcId="10" destId="12" srcOrd="0" destOrd="0"/>
        <dgm:cxn modelId="50" srcId="0" destId="20" srcOrd="1" destOrd="0"/>
        <dgm:cxn modelId="23" srcId="20" destId="21" srcOrd="0" destOrd="0"/>
        <dgm:cxn modelId="24" srcId="20" destId="22" srcOrd="0" destOrd="0"/>
        <dgm:cxn modelId="60" srcId="0" destId="30" srcOrd="2" destOrd="0"/>
        <dgm:cxn modelId="33" srcId="30" destId="31" srcOrd="0" destOrd="0"/>
        <dgm:cxn modelId="34" srcId="30" destId="32"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70">
          <dgm:prSet phldr="1"/>
        </dgm:pt>
      </dgm:ptLst>
      <dgm:cxnLst>
        <dgm:cxn modelId="40" srcId="0" destId="10" srcOrd="0" destOrd="0"/>
        <dgm:cxn modelId="50" srcId="0" destId="20" srcOrd="1" destOrd="0"/>
        <dgm:cxn modelId="60" srcId="0" destId="30" srcOrd="2" destOrd="0"/>
        <dgm:cxn modelId="80" srcId="0" destId="7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axis="ch" ptType="node" func="cnt" op="equ" val="1">
        <dgm:alg type="composite">
          <dgm:param type="ar" val="0.5516"/>
        </dgm:alg>
        <dgm:choose name="Name3">
          <dgm:if name="Name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if>
          <dgm:else name="Name5">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else>
        </dgm:choose>
      </dgm:if>
      <dgm:if name="Name6" axis="ch" ptType="node" func="cnt" op="equ" val="2">
        <dgm:alg type="composite">
          <dgm:param type="ar" val="0.9804"/>
        </dgm:alg>
        <dgm:choose name="Name7">
          <dgm:if name="Name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2" refType="w" fact="0.4393"/>
              <dgm:constr type="t" for="ch" forName="accentShape_2" refType="h" fact="0.1192"/>
              <dgm:constr type="w" for="ch" forName="accentShape_2" refType="w" fact="0.4021"/>
              <dgm:constr type="h" for="ch" forName="accentShape_2" refType="h" fact="0.876"/>
              <dgm:constr type="l" for="ch" forName="accentShape_1" refType="w" fact="0"/>
              <dgm:constr type="t" for="ch" forName="accentShape_1" refType="h" fact="0"/>
              <dgm:constr type="w" for="ch" forName="accentShape_1" refType="w" fact="0.4021"/>
              <dgm:constr type="h" for="ch" forName="accentShape_1" refType="h" fact="0.9952"/>
              <dgm:constr type="l" for="ch" forName="parentText_1" refType="w" fact="0.2946"/>
              <dgm:constr type="t" for="ch" forName="parentText_1" refType="h" fact="0"/>
              <dgm:constr type="w" for="ch" forName="parentText_1" refType="w" refFor="ch" refForName="accentShape_1" fact="0.26"/>
              <dgm:constr type="h" for="ch" forName="parentText_1" refType="h" fact="0.78"/>
              <dgm:constr type="l" for="ch" forName="parentText_2" refType="w" fact="0.7339"/>
              <dgm:constr type="t" for="ch" forName="parentText_2" refType="h" fact="0.1192"/>
              <dgm:constr type="w" for="ch" forName="parentText_2" refType="w" refFor="ch" refForName="accentShape_1" fact="0.26"/>
              <dgm:constr type="h" for="ch" forName="parentText_2"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4393"/>
              <dgm:constr type="t" for="ch" forName="childText_2" refType="h" fact="0.1192"/>
              <dgm:constr type="w" for="ch" forName="childText_2" refType="w" refFor="ch" refForName="accentShape_2" fact="0.71"/>
              <dgm:constr type="h" for="ch" forName="childText_2" refType="h" fact="0.8808"/>
            </dgm:constrLst>
          </dgm:if>
          <dgm:else name="Name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1" refType="w" fact="0.4393"/>
              <dgm:constr type="t" for="ch" forName="accentShape_2" refType="h" fact="0.1192"/>
              <dgm:constr type="w" for="ch" forName="accentShape_2" refType="w" fact="0.4021"/>
              <dgm:constr type="h" for="ch" forName="accentShape_2" refType="h" fact="0.876"/>
              <dgm:constr type="l" for="ch" forName="accentShape_2" refType="w" fact="0"/>
              <dgm:constr type="t" for="ch" forName="accentShape_1" refType="h" fact="0"/>
              <dgm:constr type="w" for="ch" forName="accentShape_1" refType="w" fact="0.4021"/>
              <dgm:constr type="h" for="ch" forName="accentShape_1" refType="h" fact="0.9952"/>
              <dgm:constr type="l" for="ch" forName="parentText_2" refType="w" fact="0.2946"/>
              <dgm:constr type="t" for="ch" forName="parentText_1" refType="h" fact="0"/>
              <dgm:constr type="w" for="ch" forName="parentText_1" refType="w" refFor="ch" refForName="accentShape_1" fact="0.26"/>
              <dgm:constr type="h" for="ch" forName="parentText_1" refType="h" fact="0.78"/>
              <dgm:constr type="l" for="ch" forName="parentText_1" refType="w" fact="0.7339"/>
              <dgm:constr type="t" for="ch" forName="parentText_2" refType="h" fact="0.1192"/>
              <dgm:constr type="w" for="ch" forName="parentText_2" refType="w" refFor="ch" refForName="accentShape_1" fact="0.26"/>
              <dgm:constr type="h" for="ch" forName="parentText_2" refType="h" fact="0.78"/>
              <dgm:constr type="l" for="ch" forName="childText_2" refType="w" fact="0"/>
              <dgm:constr type="t" for="ch" forName="childText_1" refType="h" fact="0"/>
              <dgm:constr type="w" for="ch" forName="childText_1" refType="w" refFor="ch" refForName="accentShape_1" fact="0.71"/>
              <dgm:constr type="h" for="ch" forName="childText_1" refType="h"/>
              <dgm:constr type="l" for="ch" forName="childText_1" refType="w" fact="0.4393"/>
              <dgm:constr type="t" for="ch" forName="childText_2" refType="h" fact="0.1192"/>
              <dgm:constr type="w" for="ch" forName="childText_2" refType="w" refFor="ch" refForName="accentShape_2" fact="0.71"/>
              <dgm:constr type="h" for="ch" forName="childText_2" refType="h" fact="0.8808"/>
            </dgm:constrLst>
          </dgm:else>
        </dgm:choose>
      </dgm:if>
      <dgm:if name="Name10" axis="ch" ptType="node" func="cnt" op="equ" val="3">
        <dgm:alg type="composite">
          <dgm:param type="ar" val="1.4097"/>
        </dgm:alg>
        <dgm:choose name="Name11">
          <dgm:if name="Name12"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1"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3" refType="w" fact="0.6101"/>
              <dgm:constr type="t" for="ch" forName="accentShape_3" refType="h" fact="0.2457"/>
              <dgm:constr type="w" for="ch" forName="accentShape_3" refType="w" fact="0.2796"/>
              <dgm:constr type="h" for="ch" forName="accentShape_3" refType="h" fact="0.7499"/>
              <dgm:constr type="l" for="ch" forName="parentText_1"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3" refType="w" fact="0.6101"/>
              <dgm:constr type="t" for="ch" forName="childText_3" refType="h" fact="0.2457"/>
              <dgm:constr type="w" for="ch" forName="childText_3" refType="w" refFor="ch" refForName="accentShape_3" fact="0.71"/>
              <dgm:constr type="h" for="ch" forName="childText_3" refType="h" fact="0.7543"/>
            </dgm:constrLst>
          </dgm:if>
          <dgm:else name="Name13">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3"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1" refType="w" fact="0.6101"/>
              <dgm:constr type="t" for="ch" forName="accentShape_3" refType="h" fact="0.2457"/>
              <dgm:constr type="w" for="ch" forName="accentShape_3" refType="w" fact="0.2796"/>
              <dgm:constr type="h" for="ch" forName="accentShape_3" refType="h" fact="0.7499"/>
              <dgm:constr type="l" for="ch" forName="parentText_3"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1"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3"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1" refType="w" fact="0.6101"/>
              <dgm:constr type="t" for="ch" forName="childText_3" refType="h" fact="0.2457"/>
              <dgm:constr type="w" for="ch" forName="childText_3" refType="w" refFor="ch" refForName="accentShape_3" fact="0.71"/>
              <dgm:constr type="h" for="ch" forName="childText_3" refType="h" fact="0.7543"/>
            </dgm:constrLst>
          </dgm:else>
        </dgm:choose>
      </dgm:if>
      <dgm:if name="Name14" axis="ch" ptType="node" func="cnt" op="equ" val="4">
        <dgm:alg type="composite">
          <dgm:param type="ar" val="1.8305"/>
        </dgm:alg>
        <dgm:choose name="Name15">
          <dgm:if name="Name16"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1" refType="w" fact="0"/>
              <dgm:constr type="t" for="ch" forName="accentShape_1" refType="h" fact="0"/>
              <dgm:constr type="w" for="ch" forName="accentShape_1" refType="w" fact="0.2153"/>
              <dgm:constr type="h" for="ch" forName="accentShape_1" refType="h" fact="0.9952"/>
              <dgm:constr type="l" for="ch" forName="accentShape_2" refType="w" fact="0.2353"/>
              <dgm:constr type="t" for="ch" forName="accentShape_2" refType="h" fact="0.1192"/>
              <dgm:constr type="w" for="ch" forName="accentShape_2" refType="w" fact="0.2153"/>
              <dgm:constr type="h" for="ch" forName="accentShape_2" refType="h" fact="0.876"/>
              <dgm:constr type="l" for="ch" forName="accentShape_3" refType="w" fact="0.4699"/>
              <dgm:constr type="t" for="ch" forName="accentShape_3" refType="h" fact="0.2457"/>
              <dgm:constr type="w" for="ch" forName="accentShape_3" refType="w" fact="0.2153"/>
              <dgm:constr type="h" for="ch" forName="accentShape_3" refType="h" fact="0.7495"/>
              <dgm:constr type="l" for="ch" forName="accentShape_4" refType="w" fact="0.6997"/>
              <dgm:constr type="t" for="ch" forName="accentShape_4" refType="h" fact="0.3696"/>
              <dgm:constr type="w" for="ch" forName="accentShape_4" refType="w" fact="0.2153"/>
              <dgm:constr type="h" for="ch" forName="accentShape_4" refType="h" fact="0.6256"/>
              <dgm:constr type="l" for="ch" forName="parentText_1"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2353"/>
              <dgm:constr type="t" for="ch" forName="childText_2" refType="h" fact="0.1192"/>
              <dgm:constr type="w" for="ch" forName="childText_2" refType="w" refFor="ch" refForName="accentShape_2" fact="0.71"/>
              <dgm:constr type="h" for="ch" forName="childText_2" refType="h" fact="0.8808"/>
              <dgm:constr type="l" for="ch" forName="childText_3" refType="w" fact="0.4699"/>
              <dgm:constr type="t" for="ch" forName="childText_3" refType="h" fact="0.2457"/>
              <dgm:constr type="w" for="ch" forName="childText_3" refType="w" refFor="ch" refForName="accentShape_3" fact="0.71"/>
              <dgm:constr type="h" for="ch" forName="childText_3" refType="h" fact="0.7543"/>
              <dgm:constr type="l" for="ch" forName="childText_4" refType="w" fact="0.6997"/>
              <dgm:constr type="t" for="ch" forName="childText_4" refType="h" fact="0.3696"/>
              <dgm:constr type="w" for="ch" forName="childText_4" refType="w" refFor="ch" refForName="accentShape_4" fact="0.71"/>
              <dgm:constr type="h" for="ch" forName="childText_4" refType="h" fact="0.6261"/>
            </dgm:constrLst>
          </dgm:if>
          <dgm:else name="Name17">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4" refType="w" fact="0"/>
              <dgm:constr type="t" for="ch" forName="accentShape_1" refType="h" fact="0"/>
              <dgm:constr type="w" for="ch" forName="accentShape_1" refType="w" fact="0.2153"/>
              <dgm:constr type="h" for="ch" forName="accentShape_1" refType="h" fact="0.9952"/>
              <dgm:constr type="l" for="ch" forName="accentShape_3" refType="w" fact="0.2353"/>
              <dgm:constr type="t" for="ch" forName="accentShape_2" refType="h" fact="0.1192"/>
              <dgm:constr type="w" for="ch" forName="accentShape_2" refType="w" fact="0.2153"/>
              <dgm:constr type="h" for="ch" forName="accentShape_2" refType="h" fact="0.876"/>
              <dgm:constr type="l" for="ch" forName="accentShape_2" refType="w" fact="0.4699"/>
              <dgm:constr type="t" for="ch" forName="accentShape_3" refType="h" fact="0.2457"/>
              <dgm:constr type="w" for="ch" forName="accentShape_3" refType="w" fact="0.2153"/>
              <dgm:constr type="h" for="ch" forName="accentShape_3" refType="h" fact="0.7495"/>
              <dgm:constr type="l" for="ch" forName="accentShape_1" refType="w" fact="0.6997"/>
              <dgm:constr type="t" for="ch" forName="accentShape_4" refType="h" fact="0.3696"/>
              <dgm:constr type="w" for="ch" forName="accentShape_4" refType="w" fact="0.2153"/>
              <dgm:constr type="h" for="ch" forName="accentShape_4" refType="h" fact="0.6256"/>
              <dgm:constr type="l" for="ch" forName="parentText_4"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3"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2"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1"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4" refType="w" fact="0"/>
              <dgm:constr type="t" for="ch" forName="childText_1" refType="h" fact="0"/>
              <dgm:constr type="w" for="ch" forName="childText_1" refType="w" refFor="ch" refForName="accentShape_1" fact="0.71"/>
              <dgm:constr type="h" for="ch" forName="childText_1" refType="h"/>
              <dgm:constr type="l" for="ch" forName="childText_3" refType="w" fact="0.2353"/>
              <dgm:constr type="t" for="ch" forName="childText_2" refType="h" fact="0.1192"/>
              <dgm:constr type="w" for="ch" forName="childText_2" refType="w" refFor="ch" refForName="accentShape_2" fact="0.71"/>
              <dgm:constr type="h" for="ch" forName="childText_2" refType="h" fact="0.8808"/>
              <dgm:constr type="l" for="ch" forName="childText_2" refType="w" fact="0.4699"/>
              <dgm:constr type="t" for="ch" forName="childText_3" refType="h" fact="0.2457"/>
              <dgm:constr type="w" for="ch" forName="childText_3" refType="w" refFor="ch" refForName="accentShape_3" fact="0.71"/>
              <dgm:constr type="h" for="ch" forName="childText_3" refType="h" fact="0.7543"/>
              <dgm:constr type="l" for="ch" forName="childText_1" refType="w" fact="0.6997"/>
              <dgm:constr type="t" for="ch" forName="childText_4" refType="h" fact="0.3696"/>
              <dgm:constr type="w" for="ch" forName="childText_4" refType="w" refFor="ch" refForName="accentShape_4" fact="0.71"/>
              <dgm:constr type="h" for="ch" forName="childText_4" refType="h" fact="0.6261"/>
            </dgm:constrLst>
          </dgm:else>
        </dgm:choose>
      </dgm:if>
      <dgm:if name="Name18" axis="ch" ptType="node" func="cnt" op="equ" val="5">
        <dgm:alg type="composite">
          <dgm:param type="ar" val="2.0125"/>
        </dgm:alg>
        <dgm:choose name="Name19">
          <dgm:if name="Name20"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1" refType="w" fact="0"/>
              <dgm:constr type="t" for="ch" forName="accentShape_1" refType="h" fact="0"/>
              <dgm:constr type="w" for="ch" forName="accentShape_1" refType="w" fact="0.1759"/>
              <dgm:constr type="h" for="ch" forName="accentShape_1" refType="h" fact="0.9952"/>
              <dgm:constr type="l" for="ch" forName="accentShape_2"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4" refType="w" fact="0.5759"/>
              <dgm:constr type="t" for="ch" forName="accentShape_4" refType="h" fact="0.3739"/>
              <dgm:constr type="w" for="ch" forName="accentShape_4" refType="w" fact="0.1759"/>
              <dgm:constr type="h" for="ch" forName="accentShape_4" refType="h" fact="0.6217"/>
              <dgm:constr type="l" for="ch" forName="accentShape_5" refType="w" fact="0.7679"/>
              <dgm:constr type="t" for="ch" forName="accentShape_5" refType="h" fact="0.5"/>
              <dgm:constr type="w" for="ch" forName="accentShape_5" refType="w" fact="0.1759"/>
              <dgm:constr type="h" for="ch" forName="accentShape_5" refType="h" fact="0.4956"/>
              <dgm:constr type="l" for="ch" forName="parentText_1"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5"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4" refType="w" fact="0.5759"/>
              <dgm:constr type="t" for="ch" forName="childText_4" refType="h" fact="0.3739"/>
              <dgm:constr type="w" for="ch" forName="childText_4" refType="w" refFor="ch" refForName="accentShape_4" fact="0.71"/>
              <dgm:constr type="h" for="ch" forName="childText_4" refType="h" fact="0.6217"/>
              <dgm:constr type="l" for="ch" forName="childText_5" refType="w" fact="0.7679"/>
              <dgm:constr type="t" for="ch" forName="childText_5" refType="h" fact="0.5001"/>
              <dgm:constr type="w" for="ch" forName="childText_5" refType="w" refFor="ch" refForName="accentShape_5" fact="0.71"/>
              <dgm:constr type="h" for="ch" forName="childText_5" refType="h" fact="0.4956"/>
            </dgm:constrLst>
          </dgm:if>
          <dgm:else name="Name21">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5" refType="w" fact="0"/>
              <dgm:constr type="t" for="ch" forName="accentShape_1" refType="h" fact="0"/>
              <dgm:constr type="w" for="ch" forName="accentShape_1" refType="w" fact="0.1759"/>
              <dgm:constr type="h" for="ch" forName="accentShape_1" refType="h" fact="0.9952"/>
              <dgm:constr type="l" for="ch" forName="accentShape_4"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2" refType="w" fact="0.5759"/>
              <dgm:constr type="t" for="ch" forName="accentShape_4" refType="h" fact="0.3739"/>
              <dgm:constr type="w" for="ch" forName="accentShape_4" refType="w" fact="0.1759"/>
              <dgm:constr type="h" for="ch" forName="accentShape_4" refType="h" fact="0.6217"/>
              <dgm:constr type="l" for="ch" forName="accentShape_1" refType="w" fact="0.7679"/>
              <dgm:constr type="t" for="ch" forName="accentShape_5" refType="h" fact="0.5"/>
              <dgm:constr type="w" for="ch" forName="accentShape_5" refType="w" fact="0.1759"/>
              <dgm:constr type="h" for="ch" forName="accentShape_5" refType="h" fact="0.4956"/>
              <dgm:constr type="l" for="ch" forName="parentText_5"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4"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2"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1"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5" refType="w" fact="0"/>
              <dgm:constr type="t" for="ch" forName="childText_1" refType="h" fact="0"/>
              <dgm:constr type="w" for="ch" forName="childText_1" refType="w" refFor="ch" refForName="accentShape_1" fact="0.71"/>
              <dgm:constr type="h" for="ch" forName="childText_1" refType="h"/>
              <dgm:constr type="l" for="ch" forName="childText_4"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2" refType="w" fact="0.5759"/>
              <dgm:constr type="t" for="ch" forName="childText_4" refType="h" fact="0.3739"/>
              <dgm:constr type="w" for="ch" forName="childText_4" refType="w" refFor="ch" refForName="accentShape_4" fact="0.71"/>
              <dgm:constr type="h" for="ch" forName="childText_4" refType="h" fact="0.6261"/>
              <dgm:constr type="l" for="ch" forName="childText_1" refType="w" fact="0.7679"/>
              <dgm:constr type="t" for="ch" forName="childText_5" refType="h" fact="0.5001"/>
              <dgm:constr type="w" for="ch" forName="childText_5" refType="w" refFor="ch" refForName="accentShape_5" fact="0.71"/>
              <dgm:constr type="h" for="ch" forName="childText_5" refType="h" fact="0.4999"/>
            </dgm:constrLst>
          </dgm:else>
        </dgm:choose>
      </dgm:if>
      <dgm:if name="Name22" axis="ch" ptType="node" func="cnt" op="equ" val="6">
        <dgm:alg type="composite">
          <dgm:param type="ar" val="2.4006"/>
        </dgm:alg>
        <dgm:shape xmlns:r="http://schemas.openxmlformats.org/officeDocument/2006/relationships" r:blip="">
          <dgm:adjLst/>
        </dgm:shape>
        <dgm:choose name="Name23">
          <dgm:if name="Name2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1" refType="w" fact="0"/>
              <dgm:constr type="t" for="ch" forName="accentShape_1" refType="h" fact="0"/>
              <dgm:constr type="w" for="ch" forName="accentShape_1" refType="w" fact="0.1473"/>
              <dgm:constr type="h" for="ch" forName="accentShape_1" refType="h"/>
              <dgm:constr type="l" for="ch" forName="accentShape_2" refType="w" fact="0.1608"/>
              <dgm:constr type="t" for="ch" forName="accentShape_2" refType="h" fact="0.1"/>
              <dgm:constr type="w" for="ch" forName="accentShape_2" refType="w" fact="0.1473"/>
              <dgm:constr type="h" for="ch" forName="accentShape_2" refType="h" fact="0.9"/>
              <dgm:constr type="l" for="ch" forName="accentShape_3" refType="w" fact="0.3216"/>
              <dgm:constr type="t" for="ch" forName="accentShape_3" refType="h" fact="0.2"/>
              <dgm:constr type="w" for="ch" forName="accentShape_3" refType="w" fact="0.1473"/>
              <dgm:constr type="h" for="ch" forName="accentShape_3" refType="h" fact="0.8"/>
              <dgm:constr type="l" for="ch" forName="accentShape_4" refType="w" fact="0.4824"/>
              <dgm:constr type="t" for="ch" forName="accentShape_4" refType="h" fact="0.3"/>
              <dgm:constr type="w" for="ch" forName="accentShape_4" refType="w" fact="0.1473"/>
              <dgm:constr type="h" for="ch" forName="accentShape_4" refType="h" fact="0.7"/>
              <dgm:constr type="l" for="ch" forName="accentShape_5" refType="w" fact="0.6432"/>
              <dgm:constr type="t" for="ch" forName="accentShape_5" refType="h" fact="0.4"/>
              <dgm:constr type="w" for="ch" forName="accentShape_5" refType="w" fact="0.1473"/>
              <dgm:constr type="h" for="ch" forName="accentShape_5" refType="h" fact="0.6"/>
              <dgm:constr type="l" for="ch" forName="accentShape_6" refType="w" fact="0.8056"/>
              <dgm:constr type="t" for="ch" forName="accentShape_6" refType="h" fact="0.5"/>
              <dgm:constr type="w" for="ch" forName="accentShape_6" refType="w" fact="0.1473"/>
              <dgm:constr type="h" for="ch" forName="accentShape_6" refType="h" fact="0.5"/>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3"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4"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5"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6"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1"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3"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4"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5"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6" refType="w" fact="0.9101"/>
              <dgm:constr type="t" for="ch" forName="parentText_6" refType="h" fact="0.5"/>
              <dgm:constr type="w" for="ch" forName="parentText_6" refType="w" refFor="ch" refForName="accentShape_6" fact="0.26"/>
              <dgm:constr type="h" for="ch" forName="parentText_6" refType="h" refFor="ch" refForName="accentShape_6" fact="0.9"/>
            </dgm:constrLst>
          </dgm:if>
          <dgm:else name="Name25">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6" refType="w" fact="0"/>
              <dgm:constr type="t" for="ch" forName="accentShape_1" refType="h" fact="0"/>
              <dgm:constr type="w" for="ch" forName="accentShape_1" refType="w" fact="0.1473"/>
              <dgm:constr type="h" for="ch" forName="accentShape_1" refType="h"/>
              <dgm:constr type="l" for="ch" forName="accentShape_5" refType="w" fact="0.1608"/>
              <dgm:constr type="t" for="ch" forName="accentShape_2" refType="h" fact="0.1"/>
              <dgm:constr type="w" for="ch" forName="accentShape_2" refType="w" fact="0.1473"/>
              <dgm:constr type="h" for="ch" forName="accentShape_2" refType="h" fact="0.9"/>
              <dgm:constr type="l" for="ch" forName="accentShape_4" refType="w" fact="0.3216"/>
              <dgm:constr type="t" for="ch" forName="accentShape_3" refType="h" fact="0.2"/>
              <dgm:constr type="w" for="ch" forName="accentShape_3" refType="w" fact="0.1473"/>
              <dgm:constr type="h" for="ch" forName="accentShape_3" refType="h" fact="0.8"/>
              <dgm:constr type="l" for="ch" forName="accentShape_3" refType="w" fact="0.4824"/>
              <dgm:constr type="t" for="ch" forName="accentShape_4" refType="h" fact="0.3"/>
              <dgm:constr type="w" for="ch" forName="accentShape_4" refType="w" fact="0.1473"/>
              <dgm:constr type="h" for="ch" forName="accentShape_4" refType="h" fact="0.7"/>
              <dgm:constr type="l" for="ch" forName="accentShape_2" refType="w" fact="0.6432"/>
              <dgm:constr type="t" for="ch" forName="accentShape_5" refType="h" fact="0.4"/>
              <dgm:constr type="w" for="ch" forName="accentShape_5" refType="w" fact="0.1473"/>
              <dgm:constr type="h" for="ch" forName="accentShape_5" refType="h" fact="0.6"/>
              <dgm:constr type="l" for="ch" forName="accentShape_1" refType="w" fact="0.8056"/>
              <dgm:constr type="t" for="ch" forName="accentShape_6" refType="h" fact="0.5"/>
              <dgm:constr type="w" for="ch" forName="accentShape_6" refType="w" fact="0.1473"/>
              <dgm:constr type="h" for="ch" forName="accentShape_6" refType="h" fact="0.5"/>
              <dgm:constr type="l" for="ch" forName="childText_6"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5"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4"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3"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2"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1"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6"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5"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4"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3"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2"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1" refType="w" fact="0.9101"/>
              <dgm:constr type="t" for="ch" forName="parentText_6" refType="h" fact="0.5"/>
              <dgm:constr type="w" for="ch" forName="parentText_6" refType="w" refFor="ch" refForName="accentShape_6" fact="0.26"/>
              <dgm:constr type="h" for="ch" forName="parentText_6" refType="h" refFor="ch" refForName="accentShape_6" fact="0.9"/>
            </dgm:constrLst>
          </dgm:else>
        </dgm:choose>
      </dgm:if>
      <dgm:else name="Name26">
        <dgm:alg type="composite">
          <dgm:param type="ar" val="2.7874"/>
        </dgm:alg>
        <dgm:shape xmlns:r="http://schemas.openxmlformats.org/officeDocument/2006/relationships" r:blip="">
          <dgm:adjLst/>
        </dgm:shape>
        <dgm:choose name="Name27">
          <dgm:if name="Name2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1" refType="w" fact="0"/>
              <dgm:constr type="t" for="ch" forName="accentShape_1" refType="h" fact="0"/>
              <dgm:constr type="w" for="ch" forName="accentShape_1" refType="w" fact="0.1269"/>
              <dgm:constr type="h" for="ch" forName="accentShape_1" refType="h"/>
              <dgm:constr type="l" for="ch" forName="accentShape_2" refType="w" fact="0.1385"/>
              <dgm:constr type="t" for="ch" forName="accentShape_2" refType="h" fact="0.0833"/>
              <dgm:constr type="w" for="ch" forName="accentShape_2" refType="w" fact="0.1269"/>
              <dgm:constr type="h" for="ch" forName="accentShape_2" refType="h" fact="0.9165"/>
              <dgm:constr type="l" for="ch" forName="accentShape_3"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5" refType="w" fact="0.5539"/>
              <dgm:constr type="t" for="ch" forName="accentShape_5" refType="h" fact="0.3332"/>
              <dgm:constr type="w" for="ch" forName="accentShape_5" refType="w" fact="0.1269"/>
              <dgm:constr type="h" for="ch" forName="accentShape_5" refType="h" fact="0.6666"/>
              <dgm:constr type="l" for="ch" forName="accentShape_6" refType="w" fact="0.6938"/>
              <dgm:constr type="t" for="ch" forName="accentShape_6" refType="h" fact="0.4165"/>
              <dgm:constr type="w" for="ch" forName="accentShape_6" refType="w" fact="0.1269"/>
              <dgm:constr type="h" for="ch" forName="accentShape_6" refType="h" fact="0.5833"/>
              <dgm:constr type="l" for="ch" forName="accentShape_7" refType="w" fact="0.8326"/>
              <dgm:constr type="t" for="ch" forName="accentShape_7" refType="h" fact="0.5"/>
              <dgm:constr type="w" for="ch" forName="accentShape_7" refType="w" fact="0.1269"/>
              <dgm:constr type="h" for="ch" forName="accentShape_7" refType="h" fact="0.5"/>
              <dgm:constr type="l" for="ch" forName="parentText_1"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3"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5"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6"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7"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3"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5"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6"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7" refType="w" fact="0.8326"/>
              <dgm:constr type="t" for="ch" forName="childText_7" refType="h" fact="0.5"/>
              <dgm:constr type="w" for="ch" forName="childText_7" refType="w" refFor="ch" refForName="accentShape_7" fact="0.7"/>
              <dgm:constr type="h" for="ch" forName="childText_7" refType="h" refFor="ch" refForName="accentShape_7"/>
            </dgm:constrLst>
          </dgm:if>
          <dgm:else name="Name2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7" refType="w" fact="0"/>
              <dgm:constr type="t" for="ch" forName="accentShape_1" refType="h" fact="0"/>
              <dgm:constr type="w" for="ch" forName="accentShape_1" refType="w" fact="0.1269"/>
              <dgm:constr type="h" for="ch" forName="accentShape_1" refType="h"/>
              <dgm:constr type="l" for="ch" forName="accentShape_6" refType="w" fact="0.1385"/>
              <dgm:constr type="t" for="ch" forName="accentShape_2" refType="h" fact="0.0833"/>
              <dgm:constr type="w" for="ch" forName="accentShape_2" refType="w" fact="0.1269"/>
              <dgm:constr type="h" for="ch" forName="accentShape_2" refType="h" fact="0.9165"/>
              <dgm:constr type="l" for="ch" forName="accentShape_5"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3" refType="w" fact="0.5539"/>
              <dgm:constr type="t" for="ch" forName="accentShape_5" refType="h" fact="0.3332"/>
              <dgm:constr type="w" for="ch" forName="accentShape_5" refType="w" fact="0.1269"/>
              <dgm:constr type="h" for="ch" forName="accentShape_5" refType="h" fact="0.6666"/>
              <dgm:constr type="l" for="ch" forName="accentShape_2" refType="w" fact="0.6938"/>
              <dgm:constr type="t" for="ch" forName="accentShape_6" refType="h" fact="0.4165"/>
              <dgm:constr type="w" for="ch" forName="accentShape_6" refType="w" fact="0.1269"/>
              <dgm:constr type="h" for="ch" forName="accentShape_6" refType="h" fact="0.5833"/>
              <dgm:constr type="l" for="ch" forName="accentShape_1" refType="w" fact="0.8326"/>
              <dgm:constr type="t" for="ch" forName="accentShape_7" refType="h" fact="0.5"/>
              <dgm:constr type="w" for="ch" forName="accentShape_7" refType="w" fact="0.1269"/>
              <dgm:constr type="h" for="ch" forName="accentShape_7" refType="h" fact="0.5"/>
              <dgm:constr type="l" for="ch" forName="parentText_7"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6"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5"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3"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2"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1"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7"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6"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5"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3"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2"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1" refType="w" fact="0.8326"/>
              <dgm:constr type="t" for="ch" forName="childText_7" refType="h" fact="0.5"/>
              <dgm:constr type="w" for="ch" forName="childText_7" refType="w" refFor="ch" refForName="accentShape_7" fact="0.7"/>
              <dgm:constr type="h" for="ch" forName="childText_7" refType="h" refFor="ch" refForName="accentShape_7"/>
            </dgm:constrLst>
          </dgm:else>
        </dgm:choose>
      </dgm:else>
    </dgm:choose>
    <dgm:forEach name="wrapper" axis="self" ptType="parTrans">
      <dgm:forEach name="accentRepeat" axis="self">
        <dgm:layoutNode name="imageRepeatNode" styleLbl="node1">
          <dgm:alg type="sp"/>
          <dgm:shape xmlns:r="http://schemas.openxmlformats.org/officeDocument/2006/relationships" type="rect" r:blip="" zOrderOff="-10">
            <dgm:adjLst/>
          </dgm:shape>
          <dgm:presOf axis="self"/>
        </dgm:layoutNode>
      </dgm:forEach>
    </dgm:forEach>
    <dgm:forEach name="Name30" axis="ch" ptType="node" cnt="1">
      <dgm:layoutNode name="parentText_1" styleLbl="node1">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1" styleLbl="node1">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1">
        <dgm:alg type="sp"/>
        <dgm:shape xmlns:r="http://schemas.openxmlformats.org/officeDocument/2006/relationships" r:blip="">
          <dgm:adjLst/>
        </dgm:shape>
        <dgm:presOf/>
        <dgm:constrLst/>
        <dgm:forEach name="Name31" ref="accentRepeat"/>
      </dgm:layoutNode>
    </dgm:forEach>
    <dgm:forEach name="Name32" axis="ch" ptType="node" st="2" cnt="1">
      <dgm:layoutNode name="parentText_2">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2">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2">
        <dgm:alg type="sp"/>
        <dgm:shape xmlns:r="http://schemas.openxmlformats.org/officeDocument/2006/relationships" r:blip="">
          <dgm:adjLst/>
        </dgm:shape>
        <dgm:presOf/>
        <dgm:constrLst/>
        <dgm:forEach name="Name33" ref="accentRepeat"/>
      </dgm:layoutNode>
    </dgm:forEach>
    <dgm:forEach name="Name34" axis="ch" ptType="node" st="3" cnt="1">
      <dgm:layoutNode name="parentText_3">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3">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3">
        <dgm:alg type="sp"/>
        <dgm:shape xmlns:r="http://schemas.openxmlformats.org/officeDocument/2006/relationships" r:blip="">
          <dgm:adjLst/>
        </dgm:shape>
        <dgm:presOf/>
        <dgm:constrLst/>
        <dgm:forEach name="Name35" ref="accentRepeat"/>
      </dgm:layoutNode>
    </dgm:forEach>
    <dgm:forEach name="Name36" axis="ch" ptType="node" st="4" cnt="1">
      <dgm:layoutNode name="parentText_4">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4">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4">
        <dgm:alg type="sp"/>
        <dgm:shape xmlns:r="http://schemas.openxmlformats.org/officeDocument/2006/relationships" r:blip="">
          <dgm:adjLst/>
        </dgm:shape>
        <dgm:presOf/>
        <dgm:constrLst/>
        <dgm:forEach name="Name37" ref="accentRepeat"/>
      </dgm:layoutNode>
    </dgm:forEach>
    <dgm:forEach name="Name38" axis="ch" ptType="node" st="5" cnt="1">
      <dgm:layoutNode name="parentText_5">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5">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5">
        <dgm:alg type="sp"/>
        <dgm:shape xmlns:r="http://schemas.openxmlformats.org/officeDocument/2006/relationships" r:blip="">
          <dgm:adjLst/>
        </dgm:shape>
        <dgm:presOf/>
        <dgm:constrLst/>
        <dgm:forEach name="Name39" ref="accentRepeat"/>
      </dgm:layoutNode>
    </dgm:forEach>
    <dgm:forEach name="Name40" axis="ch" ptType="node" st="6" cnt="1">
      <dgm:layoutNode name="parentText_6">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6">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6">
        <dgm:alg type="sp"/>
        <dgm:shape xmlns:r="http://schemas.openxmlformats.org/officeDocument/2006/relationships" r:blip="">
          <dgm:adjLst/>
        </dgm:shape>
        <dgm:presOf/>
        <dgm:constrLst/>
        <dgm:forEach name="Name41" ref="accentRepeat"/>
      </dgm:layoutNode>
    </dgm:forEach>
    <dgm:forEach name="Name42" axis="ch" ptType="node" st="7" cnt="1">
      <dgm:layoutNode name="parentText_7">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7">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7">
        <dgm:alg type="sp"/>
        <dgm:shape xmlns:r="http://schemas.openxmlformats.org/officeDocument/2006/relationships" r:blip="">
          <dgm:adjLst/>
        </dgm:shape>
        <dgm:presOf/>
        <dgm:constrLst/>
        <dgm:forEach name="Name43"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22552E-B267-4A28-9421-0AF0685B7EEA}" type="datetimeFigureOut">
              <a:rPr lang="es-PE" smtClean="0"/>
              <a:t>28/07/2021</a:t>
            </a:fld>
            <a:endParaRPr lang="es-PE"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6DD7D-B984-4C99-9A1B-AB1B1D76112F}" type="slidenum">
              <a:rPr lang="es-PE" smtClean="0"/>
              <a:t>‹Nº›</a:t>
            </a:fld>
            <a:endParaRPr lang="es-PE" dirty="0"/>
          </a:p>
        </p:txBody>
      </p:sp>
    </p:spTree>
    <p:extLst>
      <p:ext uri="{BB962C8B-B14F-4D97-AF65-F5344CB8AC3E}">
        <p14:creationId xmlns:p14="http://schemas.microsoft.com/office/powerpoint/2010/main" val="2298214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1 líne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ítulo 1"/>
          <p:cNvSpPr>
            <a:spLocks noGrp="1"/>
          </p:cNvSpPr>
          <p:nvPr>
            <p:ph type="ctrTitle" hasCustomPrompt="1"/>
          </p:nvPr>
        </p:nvSpPr>
        <p:spPr>
          <a:xfrm rot="16200000">
            <a:off x="-1827213" y="3141663"/>
            <a:ext cx="5521325" cy="482600"/>
          </a:xfrm>
          <a:prstGeom prst="rect">
            <a:avLst/>
          </a:prstGeom>
        </p:spPr>
        <p:txBody>
          <a:bodyPr anchor="b">
            <a:normAutofit/>
          </a:bodyPr>
          <a:lstStyle>
            <a:lvl1pPr algn="r">
              <a:defRPr sz="3000" baseline="0">
                <a:solidFill>
                  <a:schemeClr val="bg1"/>
                </a:solidFill>
                <a:latin typeface="Stag Book" panose="02000503060000020004" pitchFamily="50" charset="0"/>
              </a:defRPr>
            </a:lvl1pPr>
          </a:lstStyle>
          <a:p>
            <a:r>
              <a:rPr lang="es-ES" dirty="0"/>
              <a:t>Título de la presentación</a:t>
            </a:r>
            <a:endParaRPr lang="es-PE" dirty="0"/>
          </a:p>
        </p:txBody>
      </p:sp>
    </p:spTree>
    <p:extLst>
      <p:ext uri="{BB962C8B-B14F-4D97-AF65-F5344CB8AC3E}">
        <p14:creationId xmlns:p14="http://schemas.microsoft.com/office/powerpoint/2010/main" val="696238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8" name="Marcador de contenido 2"/>
          <p:cNvSpPr>
            <a:spLocks noGrp="1"/>
          </p:cNvSpPr>
          <p:nvPr>
            <p:ph idx="13"/>
          </p:nvPr>
        </p:nvSpPr>
        <p:spPr>
          <a:xfrm>
            <a:off x="739140" y="2055170"/>
            <a:ext cx="5017770" cy="3899860"/>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1" name="Marcador de posición de imagen 2"/>
          <p:cNvSpPr>
            <a:spLocks noGrp="1"/>
          </p:cNvSpPr>
          <p:nvPr>
            <p:ph type="pic" idx="1"/>
          </p:nvPr>
        </p:nvSpPr>
        <p:spPr>
          <a:xfrm>
            <a:off x="6450211" y="1294764"/>
            <a:ext cx="5017770" cy="466026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s-PE" dirty="0"/>
          </a:p>
        </p:txBody>
      </p:sp>
      <p:sp>
        <p:nvSpPr>
          <p:cNvPr id="12"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22" name="Subtítulo 2"/>
          <p:cNvSpPr>
            <a:spLocks noGrp="1"/>
          </p:cNvSpPr>
          <p:nvPr>
            <p:ph type="subTitle" idx="14"/>
          </p:nvPr>
        </p:nvSpPr>
        <p:spPr>
          <a:xfrm>
            <a:off x="739140" y="1294764"/>
            <a:ext cx="5017770" cy="536894"/>
          </a:xfrm>
          <a:prstGeom prst="rect">
            <a:avLst/>
          </a:prstGeom>
        </p:spPr>
        <p:txBody>
          <a:bodyPr/>
          <a:lstStyle>
            <a:lvl1pPr marL="0" indent="0" algn="l">
              <a:buNone/>
              <a:defRPr sz="2000">
                <a:solidFill>
                  <a:srgbClr val="8200FF"/>
                </a:solidFill>
                <a:latin typeface="Muller Regular"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dirty="0"/>
          </a:p>
        </p:txBody>
      </p:sp>
      <p:sp>
        <p:nvSpPr>
          <p:cNvPr id="26"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317453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er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ítulo 1"/>
          <p:cNvSpPr>
            <a:spLocks noGrp="1"/>
          </p:cNvSpPr>
          <p:nvPr>
            <p:ph type="ctrTitle" hasCustomPrompt="1"/>
          </p:nvPr>
        </p:nvSpPr>
        <p:spPr>
          <a:xfrm>
            <a:off x="678094" y="3047742"/>
            <a:ext cx="9405706" cy="762517"/>
          </a:xfrm>
          <a:prstGeom prst="rect">
            <a:avLst/>
          </a:prstGeom>
        </p:spPr>
        <p:txBody>
          <a:bodyPr anchor="ctr">
            <a:noAutofit/>
          </a:bodyPr>
          <a:lstStyle>
            <a:lvl1pPr algn="l">
              <a:defRPr sz="6000" baseline="0">
                <a:solidFill>
                  <a:schemeClr val="bg1"/>
                </a:solidFill>
                <a:latin typeface="Stag Book" panose="02000503060000020004" pitchFamily="50" charset="0"/>
              </a:defRPr>
            </a:lvl1pPr>
          </a:lstStyle>
          <a:p>
            <a:r>
              <a:rPr lang="es-ES" dirty="0"/>
              <a:t>Gracias</a:t>
            </a:r>
            <a:endParaRPr lang="es-PE" dirty="0"/>
          </a:p>
        </p:txBody>
      </p:sp>
    </p:spTree>
    <p:extLst>
      <p:ext uri="{BB962C8B-B14F-4D97-AF65-F5344CB8AC3E}">
        <p14:creationId xmlns:p14="http://schemas.microsoft.com/office/powerpoint/2010/main" val="3377169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apositiva de título (2 línea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ítulo 1"/>
          <p:cNvSpPr>
            <a:spLocks noGrp="1"/>
          </p:cNvSpPr>
          <p:nvPr>
            <p:ph type="ctrTitle" hasCustomPrompt="1"/>
          </p:nvPr>
        </p:nvSpPr>
        <p:spPr>
          <a:xfrm rot="16200000">
            <a:off x="-1597818" y="2912265"/>
            <a:ext cx="5521325" cy="941391"/>
          </a:xfrm>
          <a:prstGeom prst="rect">
            <a:avLst/>
          </a:prstGeom>
        </p:spPr>
        <p:txBody>
          <a:bodyPr anchor="b">
            <a:normAutofit/>
          </a:bodyPr>
          <a:lstStyle>
            <a:lvl1pPr algn="r">
              <a:lnSpc>
                <a:spcPct val="100000"/>
              </a:lnSpc>
              <a:defRPr sz="3000" baseline="0">
                <a:solidFill>
                  <a:schemeClr val="bg1"/>
                </a:solidFill>
                <a:latin typeface="Stag Book" panose="02000503060000020004" pitchFamily="50" charset="0"/>
              </a:defRPr>
            </a:lvl1pPr>
          </a:lstStyle>
          <a:p>
            <a:r>
              <a:rPr lang="es-ES" dirty="0"/>
              <a:t>Título de la presentación</a:t>
            </a:r>
            <a:br>
              <a:rPr lang="es-ES" dirty="0"/>
            </a:br>
            <a:r>
              <a:rPr lang="es-ES" dirty="0"/>
              <a:t>a 2 líneas</a:t>
            </a:r>
            <a:endParaRPr lang="es-PE" dirty="0"/>
          </a:p>
        </p:txBody>
      </p:sp>
    </p:spTree>
    <p:extLst>
      <p:ext uri="{BB962C8B-B14F-4D97-AF65-F5344CB8AC3E}">
        <p14:creationId xmlns:p14="http://schemas.microsoft.com/office/powerpoint/2010/main" val="202278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7"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8" name="Marcador de contenido 2"/>
          <p:cNvSpPr>
            <a:spLocks noGrp="1"/>
          </p:cNvSpPr>
          <p:nvPr>
            <p:ph idx="1"/>
          </p:nvPr>
        </p:nvSpPr>
        <p:spPr>
          <a:xfrm>
            <a:off x="739140" y="1356361"/>
            <a:ext cx="10728960" cy="4598670"/>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5"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295770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ítulo 1"/>
          <p:cNvSpPr>
            <a:spLocks noGrp="1"/>
          </p:cNvSpPr>
          <p:nvPr>
            <p:ph type="ctrTitle" hasCustomPrompt="1"/>
          </p:nvPr>
        </p:nvSpPr>
        <p:spPr>
          <a:xfrm rot="16200000">
            <a:off x="-1827213" y="3141663"/>
            <a:ext cx="5521325" cy="482600"/>
          </a:xfrm>
          <a:prstGeom prst="rect">
            <a:avLst/>
          </a:prstGeom>
        </p:spPr>
        <p:txBody>
          <a:bodyPr anchor="b">
            <a:normAutofit/>
          </a:bodyPr>
          <a:lstStyle>
            <a:lvl1pPr algn="r">
              <a:defRPr sz="3000" baseline="0">
                <a:solidFill>
                  <a:srgbClr val="8200FF"/>
                </a:solidFill>
                <a:latin typeface="Stag Book" panose="02000503060000020004" pitchFamily="50" charset="0"/>
              </a:defRPr>
            </a:lvl1pPr>
          </a:lstStyle>
          <a:p>
            <a:r>
              <a:rPr lang="es-ES" dirty="0"/>
              <a:t>Título de la presentación</a:t>
            </a:r>
            <a:endParaRPr lang="es-PE" dirty="0"/>
          </a:p>
        </p:txBody>
      </p:sp>
      <p:sp>
        <p:nvSpPr>
          <p:cNvPr id="10" name="Marcador de texto 3"/>
          <p:cNvSpPr>
            <a:spLocks noGrp="1"/>
          </p:cNvSpPr>
          <p:nvPr>
            <p:ph type="body" sz="half" idx="2" hasCustomPrompt="1"/>
          </p:nvPr>
        </p:nvSpPr>
        <p:spPr>
          <a:xfrm rot="16200000">
            <a:off x="-984725" y="2952909"/>
            <a:ext cx="5521324" cy="860107"/>
          </a:xfrm>
          <a:prstGeom prst="rect">
            <a:avLst/>
          </a:prstGeom>
        </p:spPr>
        <p:txBody>
          <a:bodyPr/>
          <a:lstStyle>
            <a:lvl1pPr marL="0" indent="0">
              <a:buNone/>
              <a:defRPr sz="2800" baseline="0">
                <a:latin typeface="Muller Regular"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la descripción breve</a:t>
            </a:r>
          </a:p>
        </p:txBody>
      </p:sp>
    </p:spTree>
    <p:extLst>
      <p:ext uri="{BB962C8B-B14F-4D97-AF65-F5344CB8AC3E}">
        <p14:creationId xmlns:p14="http://schemas.microsoft.com/office/powerpoint/2010/main" val="165542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ítulo 1"/>
          <p:cNvSpPr>
            <a:spLocks noGrp="1"/>
          </p:cNvSpPr>
          <p:nvPr>
            <p:ph type="ctrTitle" hasCustomPrompt="1"/>
          </p:nvPr>
        </p:nvSpPr>
        <p:spPr>
          <a:xfrm rot="16200000">
            <a:off x="-1597818" y="2912265"/>
            <a:ext cx="5521325" cy="941391"/>
          </a:xfrm>
          <a:prstGeom prst="rect">
            <a:avLst/>
          </a:prstGeom>
        </p:spPr>
        <p:txBody>
          <a:bodyPr anchor="b">
            <a:normAutofit/>
          </a:bodyPr>
          <a:lstStyle>
            <a:lvl1pPr algn="r">
              <a:lnSpc>
                <a:spcPct val="100000"/>
              </a:lnSpc>
              <a:defRPr sz="3000" baseline="0">
                <a:solidFill>
                  <a:srgbClr val="8200FF"/>
                </a:solidFill>
                <a:latin typeface="Stag Book" panose="02000503060000020004" pitchFamily="50" charset="0"/>
              </a:defRPr>
            </a:lvl1pPr>
          </a:lstStyle>
          <a:p>
            <a:r>
              <a:rPr lang="es-ES" dirty="0"/>
              <a:t>Título de la presentación</a:t>
            </a:r>
            <a:br>
              <a:rPr lang="es-ES" dirty="0"/>
            </a:br>
            <a:r>
              <a:rPr lang="es-ES" dirty="0"/>
              <a:t>a 2 líneas</a:t>
            </a:r>
            <a:endParaRPr lang="es-PE" dirty="0"/>
          </a:p>
        </p:txBody>
      </p:sp>
      <p:sp>
        <p:nvSpPr>
          <p:cNvPr id="9" name="Marcador de texto 3"/>
          <p:cNvSpPr>
            <a:spLocks noGrp="1"/>
          </p:cNvSpPr>
          <p:nvPr>
            <p:ph type="body" sz="half" idx="2" hasCustomPrompt="1"/>
          </p:nvPr>
        </p:nvSpPr>
        <p:spPr>
          <a:xfrm rot="16200000">
            <a:off x="-509745" y="2952912"/>
            <a:ext cx="5521324" cy="860107"/>
          </a:xfrm>
          <a:prstGeom prst="rect">
            <a:avLst/>
          </a:prstGeom>
        </p:spPr>
        <p:txBody>
          <a:bodyPr/>
          <a:lstStyle>
            <a:lvl1pPr marL="0" indent="0">
              <a:buNone/>
              <a:defRPr sz="2800" baseline="0">
                <a:latin typeface="Muller Regular"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la descripción breve</a:t>
            </a:r>
          </a:p>
        </p:txBody>
      </p:sp>
    </p:spTree>
    <p:extLst>
      <p:ext uri="{BB962C8B-B14F-4D97-AF65-F5344CB8AC3E}">
        <p14:creationId xmlns:p14="http://schemas.microsoft.com/office/powerpoint/2010/main" val="1499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8" name="Marcador de contenido 2"/>
          <p:cNvSpPr>
            <a:spLocks noGrp="1"/>
          </p:cNvSpPr>
          <p:nvPr>
            <p:ph idx="1"/>
          </p:nvPr>
        </p:nvSpPr>
        <p:spPr>
          <a:xfrm>
            <a:off x="739140" y="1294765"/>
            <a:ext cx="5017770" cy="4660265"/>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2"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17" name="Marcador de contenido 2"/>
          <p:cNvSpPr>
            <a:spLocks noGrp="1"/>
          </p:cNvSpPr>
          <p:nvPr>
            <p:ph idx="11"/>
          </p:nvPr>
        </p:nvSpPr>
        <p:spPr>
          <a:xfrm>
            <a:off x="6450211" y="1294764"/>
            <a:ext cx="5017770" cy="4660265"/>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20"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2950487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10" name="Marcador de contenido 2"/>
          <p:cNvSpPr>
            <a:spLocks noGrp="1"/>
          </p:cNvSpPr>
          <p:nvPr>
            <p:ph idx="1"/>
          </p:nvPr>
        </p:nvSpPr>
        <p:spPr>
          <a:xfrm>
            <a:off x="739140" y="2055170"/>
            <a:ext cx="5017770" cy="3899859"/>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4" name="Marcador de contenido 2"/>
          <p:cNvSpPr>
            <a:spLocks noGrp="1"/>
          </p:cNvSpPr>
          <p:nvPr>
            <p:ph idx="14"/>
          </p:nvPr>
        </p:nvSpPr>
        <p:spPr>
          <a:xfrm>
            <a:off x="6450211" y="2073905"/>
            <a:ext cx="5017770" cy="3899859"/>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33" name="Marcador de texto 2"/>
          <p:cNvSpPr>
            <a:spLocks noGrp="1"/>
          </p:cNvSpPr>
          <p:nvPr>
            <p:ph type="body" idx="16"/>
          </p:nvPr>
        </p:nvSpPr>
        <p:spPr>
          <a:xfrm>
            <a:off x="739141" y="1287619"/>
            <a:ext cx="5017770" cy="544038"/>
          </a:xfrm>
          <a:prstGeom prst="rect">
            <a:avLst/>
          </a:prstGeom>
        </p:spPr>
        <p:txBody>
          <a:bodyPr anchor="ctr"/>
          <a:lstStyle>
            <a:lvl1pPr marL="0" indent="0">
              <a:buNone/>
              <a:defRPr sz="2000" b="0">
                <a:solidFill>
                  <a:srgbClr val="8200FF"/>
                </a:solidFill>
                <a:latin typeface="Muller Regular"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4" name="Marcador de texto 4"/>
          <p:cNvSpPr>
            <a:spLocks noGrp="1"/>
          </p:cNvSpPr>
          <p:nvPr>
            <p:ph type="body" sz="quarter" idx="3"/>
          </p:nvPr>
        </p:nvSpPr>
        <p:spPr>
          <a:xfrm>
            <a:off x="6450211" y="1287619"/>
            <a:ext cx="5017770" cy="544038"/>
          </a:xfrm>
          <a:prstGeom prst="rect">
            <a:avLst/>
          </a:prstGeom>
        </p:spPr>
        <p:txBody>
          <a:bodyPr anchor="ctr"/>
          <a:lstStyle>
            <a:lvl1pPr marL="0" indent="0">
              <a:buNone/>
              <a:defRPr sz="2000" b="0">
                <a:solidFill>
                  <a:srgbClr val="8200FF"/>
                </a:solidFill>
                <a:latin typeface="Muller Regular"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35"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36"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3098196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Diseño personalizado">
    <p:spTree>
      <p:nvGrpSpPr>
        <p:cNvPr id="1" name=""/>
        <p:cNvGrpSpPr/>
        <p:nvPr/>
      </p:nvGrpSpPr>
      <p:grpSpPr>
        <a:xfrm>
          <a:off x="0" y="0"/>
          <a:ext cx="0" cy="0"/>
          <a:chOff x="0" y="0"/>
          <a:chExt cx="0" cy="0"/>
        </a:xfrm>
      </p:grpSpPr>
      <p:sp>
        <p:nvSpPr>
          <p:cNvPr id="4"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5"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56761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ido con título">
    <p:spTree>
      <p:nvGrpSpPr>
        <p:cNvPr id="1" name=""/>
        <p:cNvGrpSpPr/>
        <p:nvPr/>
      </p:nvGrpSpPr>
      <p:grpSpPr>
        <a:xfrm>
          <a:off x="0" y="0"/>
          <a:ext cx="0" cy="0"/>
          <a:chOff x="0" y="0"/>
          <a:chExt cx="0" cy="0"/>
        </a:xfrm>
      </p:grpSpPr>
      <p:sp>
        <p:nvSpPr>
          <p:cNvPr id="8" name="Marcador de contenido 2"/>
          <p:cNvSpPr>
            <a:spLocks noGrp="1"/>
          </p:cNvSpPr>
          <p:nvPr>
            <p:ph idx="1"/>
          </p:nvPr>
        </p:nvSpPr>
        <p:spPr>
          <a:xfrm>
            <a:off x="739140" y="2055170"/>
            <a:ext cx="5017770" cy="3899860"/>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0" name="Título 1"/>
          <p:cNvSpPr>
            <a:spLocks noGrp="1"/>
          </p:cNvSpPr>
          <p:nvPr>
            <p:ph type="title" hasCustomPrompt="1"/>
          </p:nvPr>
        </p:nvSpPr>
        <p:spPr>
          <a:xfrm>
            <a:off x="739140" y="671512"/>
            <a:ext cx="10728841" cy="381955"/>
          </a:xfrm>
          <a:prstGeom prst="rect">
            <a:avLst/>
          </a:prstGeom>
        </p:spPr>
        <p:txBody>
          <a:bodyPr>
            <a:normAutofit/>
          </a:bodyPr>
          <a:lstStyle>
            <a:lvl1pPr>
              <a:defRPr sz="2500">
                <a:solidFill>
                  <a:srgbClr val="8200FF"/>
                </a:solidFill>
                <a:latin typeface="Stag Book" panose="02000503060000020004" pitchFamily="50" charset="0"/>
              </a:defRPr>
            </a:lvl1pPr>
          </a:lstStyle>
          <a:p>
            <a:r>
              <a:rPr lang="es-ES" dirty="0"/>
              <a:t>Título</a:t>
            </a:r>
            <a:endParaRPr lang="es-PE" dirty="0"/>
          </a:p>
        </p:txBody>
      </p:sp>
      <p:sp>
        <p:nvSpPr>
          <p:cNvPr id="14" name="Marcador de contenido 2"/>
          <p:cNvSpPr>
            <a:spLocks noGrp="1"/>
          </p:cNvSpPr>
          <p:nvPr>
            <p:ph idx="11"/>
          </p:nvPr>
        </p:nvSpPr>
        <p:spPr>
          <a:xfrm>
            <a:off x="6450211" y="1294764"/>
            <a:ext cx="5017770" cy="4660265"/>
          </a:xfrm>
          <a:prstGeom prst="rect">
            <a:avLst/>
          </a:prstGeom>
        </p:spPr>
        <p:txBody>
          <a:bodyPr/>
          <a:lstStyle>
            <a:lvl1pPr marL="0" indent="0">
              <a:buNone/>
              <a:defRPr>
                <a:latin typeface="Muller Regular" pitchFamily="50" charset="0"/>
              </a:defRPr>
            </a:lvl1pPr>
            <a:lvl2pPr>
              <a:defRPr>
                <a:latin typeface="Muller Regular" pitchFamily="50" charset="0"/>
              </a:defRPr>
            </a:lvl2pPr>
            <a:lvl3pPr>
              <a:defRPr>
                <a:latin typeface="Muller Regular" pitchFamily="50" charset="0"/>
              </a:defRPr>
            </a:lvl3pPr>
            <a:lvl4pPr>
              <a:defRPr>
                <a:latin typeface="Muller Regular" pitchFamily="50" charset="0"/>
              </a:defRPr>
            </a:lvl4pPr>
            <a:lvl5pPr>
              <a:defRPr>
                <a:latin typeface="Muller Regular" pitchFamily="50"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dirty="0"/>
          </a:p>
        </p:txBody>
      </p:sp>
      <p:sp>
        <p:nvSpPr>
          <p:cNvPr id="17" name="Subtítulo 2"/>
          <p:cNvSpPr>
            <a:spLocks noGrp="1"/>
          </p:cNvSpPr>
          <p:nvPr>
            <p:ph type="subTitle" idx="14"/>
          </p:nvPr>
        </p:nvSpPr>
        <p:spPr>
          <a:xfrm>
            <a:off x="739140" y="1294763"/>
            <a:ext cx="5017770" cy="536894"/>
          </a:xfrm>
          <a:prstGeom prst="rect">
            <a:avLst/>
          </a:prstGeom>
        </p:spPr>
        <p:txBody>
          <a:bodyPr/>
          <a:lstStyle>
            <a:lvl1pPr marL="0" indent="0" algn="l">
              <a:buNone/>
              <a:defRPr sz="2000">
                <a:solidFill>
                  <a:srgbClr val="8200FF"/>
                </a:solidFill>
                <a:latin typeface="Muller Regular"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dirty="0"/>
          </a:p>
        </p:txBody>
      </p:sp>
      <p:sp>
        <p:nvSpPr>
          <p:cNvPr id="20" name="Marcador de texto 3"/>
          <p:cNvSpPr>
            <a:spLocks noGrp="1"/>
          </p:cNvSpPr>
          <p:nvPr>
            <p:ph type="body" sz="half" idx="2" hasCustomPrompt="1"/>
          </p:nvPr>
        </p:nvSpPr>
        <p:spPr>
          <a:xfrm>
            <a:off x="739140" y="6215064"/>
            <a:ext cx="9925050" cy="506412"/>
          </a:xfrm>
          <a:prstGeom prst="rect">
            <a:avLst/>
          </a:prstGeom>
        </p:spPr>
        <p:txBody>
          <a:bodyPr/>
          <a:lstStyle>
            <a:lvl1pPr marL="0" indent="0">
              <a:lnSpc>
                <a:spcPct val="100000"/>
              </a:lnSpc>
              <a:spcBef>
                <a:spcPts val="0"/>
              </a:spcBef>
              <a:buNone/>
              <a:defRPr sz="1000">
                <a:solidFill>
                  <a:srgbClr val="8200FF"/>
                </a:solidFill>
                <a:latin typeface="Muller Light" pitchFamily="50"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Notas</a:t>
            </a:r>
          </a:p>
          <a:p>
            <a:pPr lvl="0"/>
            <a:r>
              <a:rPr lang="es-ES" dirty="0"/>
              <a:t>Links</a:t>
            </a:r>
          </a:p>
          <a:p>
            <a:pPr lvl="0"/>
            <a:r>
              <a:rPr lang="es-ES" dirty="0"/>
              <a:t>Fuentes</a:t>
            </a:r>
          </a:p>
        </p:txBody>
      </p:sp>
    </p:spTree>
    <p:extLst>
      <p:ext uri="{BB962C8B-B14F-4D97-AF65-F5344CB8AC3E}">
        <p14:creationId xmlns:p14="http://schemas.microsoft.com/office/powerpoint/2010/main" val="332378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67284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61" r:id="rId5"/>
    <p:sldLayoutId id="2147483652" r:id="rId6"/>
    <p:sldLayoutId id="2147483653" r:id="rId7"/>
    <p:sldLayoutId id="2147483663" r:id="rId8"/>
    <p:sldLayoutId id="2147483656" r:id="rId9"/>
    <p:sldLayoutId id="2147483657" r:id="rId10"/>
    <p:sldLayoutId id="21474836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PE" dirty="0"/>
              <a:t>Comunicación  2</a:t>
            </a:r>
          </a:p>
        </p:txBody>
      </p:sp>
      <p:sp>
        <p:nvSpPr>
          <p:cNvPr id="3" name="Título 1"/>
          <p:cNvSpPr txBox="1">
            <a:spLocks/>
          </p:cNvSpPr>
          <p:nvPr/>
        </p:nvSpPr>
        <p:spPr>
          <a:xfrm>
            <a:off x="1471937" y="5190187"/>
            <a:ext cx="10040579" cy="1174687"/>
          </a:xfrm>
          <a:prstGeom prst="rect">
            <a:avLst/>
          </a:prstGeom>
        </p:spPr>
        <p:txBody>
          <a:bodyPr anchor="b">
            <a:noAutofit/>
          </a:bodyPr>
          <a:lstStyle>
            <a:lvl1pPr algn="r" defTabSz="914400" rtl="0" eaLnBrk="1" latinLnBrk="0" hangingPunct="1">
              <a:lnSpc>
                <a:spcPct val="90000"/>
              </a:lnSpc>
              <a:spcBef>
                <a:spcPct val="0"/>
              </a:spcBef>
              <a:buNone/>
              <a:defRPr sz="3000" kern="1200" baseline="0">
                <a:solidFill>
                  <a:schemeClr val="bg1"/>
                </a:solidFill>
                <a:latin typeface="Stag Book" panose="02000503060000020004" pitchFamily="50" charset="0"/>
                <a:ea typeface="+mj-ea"/>
                <a:cs typeface="+mj-cs"/>
              </a:defRPr>
            </a:lvl1pPr>
          </a:lstStyle>
          <a:p>
            <a:r>
              <a:rPr lang="es-PE" sz="2600" dirty="0"/>
              <a:t>Propiedades del texto </a:t>
            </a:r>
          </a:p>
          <a:p>
            <a:r>
              <a:rPr lang="es-PE" sz="2600" dirty="0"/>
              <a:t>Semana 1</a:t>
            </a:r>
          </a:p>
        </p:txBody>
      </p:sp>
    </p:spTree>
    <p:extLst>
      <p:ext uri="{BB962C8B-B14F-4D97-AF65-F5344CB8AC3E}">
        <p14:creationId xmlns:p14="http://schemas.microsoft.com/office/powerpoint/2010/main" val="2031471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9140" y="278204"/>
            <a:ext cx="10728841" cy="721135"/>
          </a:xfrm>
        </p:spPr>
        <p:txBody>
          <a:bodyPr>
            <a:normAutofit fontScale="90000"/>
          </a:bodyPr>
          <a:lstStyle/>
          <a:p>
            <a:r>
              <a:rPr lang="es-ES" dirty="0"/>
              <a:t>Ejercicio  2: Ordena los párrafos adecuadamente, determina el tema que desarrolla, identifica la idea principal y elimina el párrafo que no es pertinente.</a:t>
            </a:r>
            <a:endParaRPr lang="es-PE" dirty="0"/>
          </a:p>
        </p:txBody>
      </p:sp>
      <p:sp>
        <p:nvSpPr>
          <p:cNvPr id="4" name="Marcador de texto 3"/>
          <p:cNvSpPr>
            <a:spLocks noGrp="1"/>
          </p:cNvSpPr>
          <p:nvPr>
            <p:ph type="body" sz="half" idx="2"/>
          </p:nvPr>
        </p:nvSpPr>
        <p:spPr>
          <a:xfrm>
            <a:off x="733355" y="6239682"/>
            <a:ext cx="9925050" cy="353161"/>
          </a:xfrm>
        </p:spPr>
        <p:txBody>
          <a:bodyPr/>
          <a:lstStyle/>
          <a:p>
            <a:r>
              <a:rPr lang="es-ES" sz="1200" dirty="0" err="1"/>
              <a:t>National</a:t>
            </a:r>
            <a:r>
              <a:rPr lang="es-ES" sz="1200" dirty="0"/>
              <a:t> </a:t>
            </a:r>
            <a:r>
              <a:rPr lang="es-ES" sz="1200" dirty="0" err="1"/>
              <a:t>Geographic</a:t>
            </a:r>
            <a:r>
              <a:rPr lang="es-ES" sz="1200" dirty="0"/>
              <a:t>. (s/f). Agujeros negros. https://www.nationalgeographic.es/espacio/agujeros-negros</a:t>
            </a:r>
            <a:endParaRPr lang="es-PE" sz="1200" dirty="0"/>
          </a:p>
        </p:txBody>
      </p:sp>
      <p:sp>
        <p:nvSpPr>
          <p:cNvPr id="6" name="3 CuadroTexto"/>
          <p:cNvSpPr txBox="1"/>
          <p:nvPr/>
        </p:nvSpPr>
        <p:spPr>
          <a:xfrm>
            <a:off x="7484738" y="2695796"/>
            <a:ext cx="1124374" cy="523220"/>
          </a:xfrm>
          <a:prstGeom prst="rect">
            <a:avLst/>
          </a:prstGeom>
          <a:noFill/>
        </p:spPr>
        <p:txBody>
          <a:bodyPr wrap="square" rtlCol="0">
            <a:spAutoFit/>
          </a:bodyPr>
          <a:lstStyle/>
          <a:p>
            <a:pPr algn="ctr"/>
            <a:r>
              <a:rPr lang="es-ES_tradnl" sz="1400" b="1" dirty="0">
                <a:solidFill>
                  <a:srgbClr val="FFFFFF"/>
                </a:solidFill>
                <a:cs typeface="Calibri"/>
              </a:rPr>
              <a:t>Procedencia geográfica</a:t>
            </a:r>
            <a:endParaRPr lang="es-PE" sz="1400" b="1" dirty="0">
              <a:solidFill>
                <a:srgbClr val="FFFFFF"/>
              </a:solidFill>
              <a:latin typeface="Calibri"/>
              <a:cs typeface="Calibri"/>
            </a:endParaRPr>
          </a:p>
        </p:txBody>
      </p:sp>
      <p:sp>
        <p:nvSpPr>
          <p:cNvPr id="7" name="3 CuadroTexto"/>
          <p:cNvSpPr txBox="1"/>
          <p:nvPr/>
        </p:nvSpPr>
        <p:spPr>
          <a:xfrm flipH="1">
            <a:off x="9033751" y="2418797"/>
            <a:ext cx="1287888" cy="1169551"/>
          </a:xfrm>
          <a:prstGeom prst="rect">
            <a:avLst/>
          </a:prstGeom>
          <a:noFill/>
        </p:spPr>
        <p:txBody>
          <a:bodyPr wrap="square" rtlCol="0">
            <a:spAutoFit/>
          </a:bodyPr>
          <a:lstStyle/>
          <a:p>
            <a:pPr algn="ctr"/>
            <a:r>
              <a:rPr lang="es-ES_tradnl" sz="1400" b="1" dirty="0">
                <a:solidFill>
                  <a:srgbClr val="FFFFFF"/>
                </a:solidFill>
                <a:cs typeface="Calibri"/>
              </a:rPr>
              <a:t>Diferencias según el grupo social  y según nuestro nivel cultural</a:t>
            </a:r>
            <a:endParaRPr lang="es-PE" sz="1400" b="1" dirty="0">
              <a:solidFill>
                <a:srgbClr val="FFFFFF"/>
              </a:solidFill>
              <a:latin typeface="Calibri"/>
              <a:cs typeface="Calibri"/>
            </a:endParaRPr>
          </a:p>
        </p:txBody>
      </p:sp>
      <p:sp>
        <p:nvSpPr>
          <p:cNvPr id="8" name="3 CuadroTexto"/>
          <p:cNvSpPr txBox="1"/>
          <p:nvPr/>
        </p:nvSpPr>
        <p:spPr>
          <a:xfrm>
            <a:off x="8218366" y="4102956"/>
            <a:ext cx="1630770" cy="954107"/>
          </a:xfrm>
          <a:prstGeom prst="rect">
            <a:avLst/>
          </a:prstGeom>
          <a:noFill/>
        </p:spPr>
        <p:txBody>
          <a:bodyPr wrap="square" rtlCol="0">
            <a:spAutoFit/>
          </a:bodyPr>
          <a:lstStyle/>
          <a:p>
            <a:pPr algn="ctr"/>
            <a:r>
              <a:rPr lang="es-ES_tradnl" sz="1400" b="1" dirty="0">
                <a:solidFill>
                  <a:srgbClr val="FFFFFF"/>
                </a:solidFill>
                <a:cs typeface="Calibri"/>
              </a:rPr>
              <a:t>Diferencias en función de la situación comunicativa</a:t>
            </a:r>
            <a:endParaRPr lang="es-PE" sz="1400" b="1" dirty="0">
              <a:solidFill>
                <a:srgbClr val="FFFFFF"/>
              </a:solidFill>
              <a:latin typeface="Calibri"/>
              <a:cs typeface="Calibri"/>
            </a:endParaRPr>
          </a:p>
        </p:txBody>
      </p:sp>
      <p:sp>
        <p:nvSpPr>
          <p:cNvPr id="10" name="2 Marcador de texto"/>
          <p:cNvSpPr txBox="1">
            <a:spLocks/>
          </p:cNvSpPr>
          <p:nvPr/>
        </p:nvSpPr>
        <p:spPr>
          <a:xfrm>
            <a:off x="739140" y="1544100"/>
            <a:ext cx="10153673" cy="5441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s-ES" sz="2800" dirty="0"/>
          </a:p>
        </p:txBody>
      </p:sp>
      <p:sp>
        <p:nvSpPr>
          <p:cNvPr id="11" name="Rectángulo 10"/>
          <p:cNvSpPr/>
          <p:nvPr/>
        </p:nvSpPr>
        <p:spPr>
          <a:xfrm>
            <a:off x="1172498" y="760796"/>
            <a:ext cx="10007899" cy="4154984"/>
          </a:xfrm>
          <a:prstGeom prst="rect">
            <a:avLst/>
          </a:prstGeom>
        </p:spPr>
        <p:txBody>
          <a:bodyPr wrap="square">
            <a:spAutoFit/>
          </a:bodyPr>
          <a:lstStyle/>
          <a:p>
            <a:endParaRPr lang="es-PE" sz="2400" dirty="0">
              <a:latin typeface="Muller Regular" pitchFamily="50" charset="0"/>
            </a:endParaRPr>
          </a:p>
          <a:p>
            <a:endParaRPr lang="es-PE" sz="2400" dirty="0">
              <a:latin typeface="Muller Regular" pitchFamily="50" charset="0"/>
            </a:endParaRPr>
          </a:p>
          <a:p>
            <a:endParaRPr lang="es-PE" sz="2400" dirty="0">
              <a:latin typeface="Muller Regular" pitchFamily="50" charset="0"/>
            </a:endParaRPr>
          </a:p>
          <a:p>
            <a:endParaRPr lang="es-PE" sz="2400" dirty="0">
              <a:latin typeface="Muller Regular" pitchFamily="50" charset="0"/>
            </a:endParaRPr>
          </a:p>
          <a:p>
            <a:endParaRPr lang="es-PE" sz="2400" dirty="0">
              <a:latin typeface="Muller Regular" pitchFamily="50" charset="0"/>
            </a:endParaRPr>
          </a:p>
          <a:p>
            <a:endParaRPr lang="es-PE" sz="2400" dirty="0">
              <a:latin typeface="Muller Regular" pitchFamily="50" charset="0"/>
            </a:endParaRPr>
          </a:p>
          <a:p>
            <a:endParaRPr lang="es-PE" sz="2400" dirty="0">
              <a:latin typeface="Muller Regular" pitchFamily="50" charset="0"/>
            </a:endParaRPr>
          </a:p>
          <a:p>
            <a:endParaRPr lang="es-PE" sz="2400" dirty="0">
              <a:latin typeface="Muller Regular" pitchFamily="50" charset="0"/>
            </a:endParaRPr>
          </a:p>
          <a:p>
            <a:endParaRPr lang="es-PE" sz="2400" dirty="0">
              <a:latin typeface="Muller Regular" pitchFamily="50" charset="0"/>
            </a:endParaRPr>
          </a:p>
          <a:p>
            <a:endParaRPr lang="es-PE" sz="2400" dirty="0">
              <a:latin typeface="Muller Regular" pitchFamily="50" charset="0"/>
            </a:endParaRPr>
          </a:p>
          <a:p>
            <a:r>
              <a:rPr lang="es-PE" sz="2400" dirty="0">
                <a:latin typeface="Muller Regular" pitchFamily="50" charset="0"/>
              </a:rPr>
              <a:t> </a:t>
            </a:r>
          </a:p>
        </p:txBody>
      </p:sp>
      <p:sp>
        <p:nvSpPr>
          <p:cNvPr id="3" name="Rectángulo redondeado 2"/>
          <p:cNvSpPr/>
          <p:nvPr/>
        </p:nvSpPr>
        <p:spPr>
          <a:xfrm>
            <a:off x="733355" y="1373276"/>
            <a:ext cx="10728842" cy="7301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solidFill>
                  <a:schemeClr val="tx1"/>
                </a:solidFill>
              </a:rPr>
              <a:t>Los agujeros negros son los restos fríos de antiguas estrellas, tan densas que ninguna partícula material, ni siquiera la luz, es capaz de escapar a su poderosa fuerza gravitatoria.</a:t>
            </a:r>
            <a:endParaRPr lang="es-PE" dirty="0">
              <a:solidFill>
                <a:schemeClr val="tx1"/>
              </a:solidFill>
            </a:endParaRPr>
          </a:p>
        </p:txBody>
      </p:sp>
      <p:sp>
        <p:nvSpPr>
          <p:cNvPr id="12" name="Rectángulo redondeado 11"/>
          <p:cNvSpPr/>
          <p:nvPr/>
        </p:nvSpPr>
        <p:spPr>
          <a:xfrm>
            <a:off x="739135" y="4166462"/>
            <a:ext cx="10728843" cy="8303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solidFill>
                  <a:schemeClr val="tx1"/>
                </a:solidFill>
              </a:rPr>
              <a:t>El Sol es una estrella enorme. Con un diámetro de 1,4 millones de kilómetros podría albergar a 109 planetas en su superficie. Si fuera hueco, más de un millón de Tierras podrían vivir en su interior, pero no lo es. Está relleno de gases calientes que representan más del 99,8 por ciento de la masa total del sistema solar.</a:t>
            </a:r>
            <a:endParaRPr lang="es-PE" dirty="0">
              <a:solidFill>
                <a:schemeClr val="tx1"/>
              </a:solidFill>
            </a:endParaRPr>
          </a:p>
        </p:txBody>
      </p:sp>
      <p:sp>
        <p:nvSpPr>
          <p:cNvPr id="14" name="Rectángulo redondeado 13"/>
          <p:cNvSpPr/>
          <p:nvPr/>
        </p:nvSpPr>
        <p:spPr>
          <a:xfrm>
            <a:off x="739134" y="3100584"/>
            <a:ext cx="10728844" cy="9535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solidFill>
                  <a:schemeClr val="tx1"/>
                </a:solidFill>
              </a:rPr>
              <a:t>Estos atraen la materia e incluso la energía hacia sí, pero no en mayor medida que otras estrellas u objetos cósmicos de masa similar. Esto significa que un agujero negro con la misma masa que la de nuestro sol, no «aspiraría» más objetos hacia sí que nuestro sol con su propia fuerza gravitatoria.</a:t>
            </a:r>
            <a:endParaRPr lang="es-PE" dirty="0">
              <a:solidFill>
                <a:schemeClr val="tx1"/>
              </a:solidFill>
            </a:endParaRPr>
          </a:p>
        </p:txBody>
      </p:sp>
      <p:sp>
        <p:nvSpPr>
          <p:cNvPr id="15" name="Rectángulo redondeado 14"/>
          <p:cNvSpPr/>
          <p:nvPr/>
        </p:nvSpPr>
        <p:spPr>
          <a:xfrm>
            <a:off x="714691" y="2247336"/>
            <a:ext cx="10728843" cy="7168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solidFill>
                  <a:schemeClr val="tx1"/>
                </a:solidFill>
              </a:rPr>
              <a:t>Pueden existir agujeros negros </a:t>
            </a:r>
            <a:r>
              <a:rPr lang="es-ES" dirty="0" err="1">
                <a:solidFill>
                  <a:schemeClr val="tx1"/>
                </a:solidFill>
              </a:rPr>
              <a:t>supermasivos</a:t>
            </a:r>
            <a:r>
              <a:rPr lang="es-ES" dirty="0">
                <a:solidFill>
                  <a:schemeClr val="tx1"/>
                </a:solidFill>
              </a:rPr>
              <a:t> en el centro de algunas galaxias, incluida nuestra Vía Láctea. Estos cuerpos inmensos pueden tener una masa de 10 a 100 mil millones de soles.</a:t>
            </a:r>
            <a:endParaRPr lang="es-PE" dirty="0">
              <a:solidFill>
                <a:schemeClr val="tx1"/>
              </a:solidFill>
            </a:endParaRPr>
          </a:p>
        </p:txBody>
      </p:sp>
      <p:sp>
        <p:nvSpPr>
          <p:cNvPr id="16" name="Rectángulo redondeado 15"/>
          <p:cNvSpPr/>
          <p:nvPr/>
        </p:nvSpPr>
        <p:spPr>
          <a:xfrm>
            <a:off x="739135" y="5111677"/>
            <a:ext cx="10728843" cy="8303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solidFill>
                  <a:schemeClr val="tx1"/>
                </a:solidFill>
              </a:rPr>
              <a:t>De hecho existen muchos agujeros negros en el seno de los sistemas binarios. Estos agujeros atraen continuamente masa de su estrella vecina, aumentando el agujero negro y encogiendo la otra estrella, hasta que el agujero negro se hace grande y la estrella compañera se desvanece por completo.</a:t>
            </a:r>
            <a:endParaRPr lang="es-PE" dirty="0">
              <a:solidFill>
                <a:schemeClr val="tx1"/>
              </a:solidFill>
            </a:endParaRPr>
          </a:p>
        </p:txBody>
      </p:sp>
      <p:sp>
        <p:nvSpPr>
          <p:cNvPr id="5" name="Conector 4"/>
          <p:cNvSpPr/>
          <p:nvPr/>
        </p:nvSpPr>
        <p:spPr>
          <a:xfrm>
            <a:off x="11443534" y="2132431"/>
            <a:ext cx="412124" cy="426088"/>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B</a:t>
            </a:r>
            <a:endParaRPr lang="es-PE" dirty="0">
              <a:solidFill>
                <a:schemeClr val="tx1"/>
              </a:solidFill>
            </a:endParaRPr>
          </a:p>
        </p:txBody>
      </p:sp>
      <p:sp>
        <p:nvSpPr>
          <p:cNvPr id="17" name="Conector 16"/>
          <p:cNvSpPr/>
          <p:nvPr/>
        </p:nvSpPr>
        <p:spPr>
          <a:xfrm>
            <a:off x="11407693" y="1096726"/>
            <a:ext cx="412124" cy="426088"/>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a:t>
            </a:r>
            <a:endParaRPr lang="es-PE" dirty="0">
              <a:solidFill>
                <a:schemeClr val="tx1"/>
              </a:solidFill>
            </a:endParaRPr>
          </a:p>
        </p:txBody>
      </p:sp>
      <p:sp>
        <p:nvSpPr>
          <p:cNvPr id="18" name="Conector 17"/>
          <p:cNvSpPr/>
          <p:nvPr/>
        </p:nvSpPr>
        <p:spPr>
          <a:xfrm>
            <a:off x="11443534" y="2916094"/>
            <a:ext cx="412124" cy="426088"/>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a:t>
            </a:r>
            <a:endParaRPr lang="es-PE" dirty="0">
              <a:solidFill>
                <a:schemeClr val="tx1"/>
              </a:solidFill>
            </a:endParaRPr>
          </a:p>
        </p:txBody>
      </p:sp>
      <p:sp>
        <p:nvSpPr>
          <p:cNvPr id="19" name="Conector 18"/>
          <p:cNvSpPr/>
          <p:nvPr/>
        </p:nvSpPr>
        <p:spPr>
          <a:xfrm>
            <a:off x="11462197" y="4131141"/>
            <a:ext cx="412124" cy="426088"/>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D</a:t>
            </a:r>
            <a:endParaRPr lang="es-PE" dirty="0">
              <a:solidFill>
                <a:schemeClr val="tx1"/>
              </a:solidFill>
            </a:endParaRPr>
          </a:p>
        </p:txBody>
      </p:sp>
      <p:sp>
        <p:nvSpPr>
          <p:cNvPr id="20" name="Conector 19"/>
          <p:cNvSpPr/>
          <p:nvPr/>
        </p:nvSpPr>
        <p:spPr>
          <a:xfrm>
            <a:off x="11462197" y="5060278"/>
            <a:ext cx="412124" cy="426088"/>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E</a:t>
            </a:r>
            <a:endParaRPr lang="es-PE" dirty="0">
              <a:solidFill>
                <a:schemeClr val="tx1"/>
              </a:solidFill>
            </a:endParaRPr>
          </a:p>
        </p:txBody>
      </p:sp>
    </p:spTree>
    <p:extLst>
      <p:ext uri="{BB962C8B-B14F-4D97-AF65-F5344CB8AC3E}">
        <p14:creationId xmlns:p14="http://schemas.microsoft.com/office/powerpoint/2010/main" val="12127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PE" sz="2800" dirty="0"/>
              <a:t>Conclusiones</a:t>
            </a:r>
          </a:p>
        </p:txBody>
      </p:sp>
      <p:sp>
        <p:nvSpPr>
          <p:cNvPr id="4" name="Marcador de texto 3"/>
          <p:cNvSpPr>
            <a:spLocks noGrp="1"/>
          </p:cNvSpPr>
          <p:nvPr>
            <p:ph type="body" sz="half" idx="2"/>
          </p:nvPr>
        </p:nvSpPr>
        <p:spPr/>
        <p:txBody>
          <a:bodyPr/>
          <a:lstStyle/>
          <a:p>
            <a:endParaRPr lang="es-PE"/>
          </a:p>
        </p:txBody>
      </p:sp>
      <p:sp>
        <p:nvSpPr>
          <p:cNvPr id="5" name="4 Rectángulo"/>
          <p:cNvSpPr>
            <a:spLocks noGrp="1"/>
          </p:cNvSpPr>
          <p:nvPr>
            <p:ph idx="1"/>
          </p:nvPr>
        </p:nvSpPr>
        <p:spPr>
          <a:xfrm>
            <a:off x="1273550" y="1910671"/>
            <a:ext cx="9644899" cy="3780522"/>
          </a:xfrm>
          <a:prstGeom prst="rect">
            <a:avLst/>
          </a:prstGeom>
        </p:spPr>
        <p:txBody>
          <a:bodyPr wrap="square">
            <a:spAutoFit/>
          </a:bodyPr>
          <a:lstStyle/>
          <a:p>
            <a:pPr marL="342900" indent="-342900" algn="just">
              <a:buClr>
                <a:srgbClr val="15BDAD"/>
              </a:buClr>
              <a:buFont typeface="Wingdings" panose="05000000000000000000" pitchFamily="2" charset="2"/>
              <a:buChar char="ü"/>
            </a:pPr>
            <a:r>
              <a:rPr lang="es-PE" sz="2400" dirty="0"/>
              <a:t>El párrafo debe cumplir con las propiedades textuales: </a:t>
            </a:r>
            <a:r>
              <a:rPr lang="es-PE" sz="2400" b="1" dirty="0"/>
              <a:t>cohesión coherencia y adecuación.</a:t>
            </a:r>
          </a:p>
          <a:p>
            <a:pPr marL="136525" indent="-136525" algn="just">
              <a:buClr>
                <a:srgbClr val="15BDAD"/>
              </a:buClr>
              <a:buFont typeface="Arial"/>
              <a:buChar char="•"/>
            </a:pPr>
            <a:endParaRPr lang="es-PE" sz="2400" b="1" dirty="0"/>
          </a:p>
          <a:p>
            <a:pPr marL="342900" indent="-342900" algn="just">
              <a:buClr>
                <a:srgbClr val="15BDAD"/>
              </a:buClr>
              <a:buFont typeface="Wingdings" panose="05000000000000000000" pitchFamily="2" charset="2"/>
              <a:buChar char="ü"/>
            </a:pPr>
            <a:r>
              <a:rPr lang="es-PE" sz="2400" dirty="0"/>
              <a:t>Hay varios procedimientos para lograr la cohesión de un texto, pero en este curso se han seleccionado algunos de ellos: </a:t>
            </a:r>
            <a:r>
              <a:rPr lang="es-PE" sz="2400" b="1" dirty="0"/>
              <a:t>sustitución, repetición, supresión.</a:t>
            </a:r>
          </a:p>
          <a:p>
            <a:pPr>
              <a:buClr>
                <a:srgbClr val="15BDAD"/>
              </a:buClr>
            </a:pPr>
            <a:br>
              <a:rPr lang="es-PE" sz="1600" dirty="0">
                <a:ea typeface="Calibri" panose="020F0502020204030204" pitchFamily="34" charset="0"/>
                <a:cs typeface="Source Sans Pro" panose="020B0604020202020204" charset="0"/>
              </a:rPr>
            </a:br>
            <a:endParaRPr lang="es-PE" sz="1600" dirty="0">
              <a:ea typeface="Calibri" panose="020F0502020204030204" pitchFamily="34" charset="0"/>
              <a:cs typeface="Source Sans Pro" panose="020B0604020202020204" charset="0"/>
            </a:endParaRPr>
          </a:p>
          <a:p>
            <a:pPr marL="136525" indent="-136525">
              <a:buClr>
                <a:srgbClr val="15BDAD"/>
              </a:buClr>
              <a:buFont typeface="Arial"/>
              <a:buChar char="•"/>
            </a:pPr>
            <a:endParaRPr lang="es-PE" sz="1600" dirty="0">
              <a:ea typeface="Calibri" panose="020F0502020204030204" pitchFamily="34" charset="0"/>
              <a:cs typeface="Source Sans Pro" panose="020B0604020202020204" charset="0"/>
            </a:endParaRPr>
          </a:p>
          <a:p>
            <a:pPr algn="just"/>
            <a:endParaRPr lang="es-PE" dirty="0">
              <a:latin typeface="Muller Regular" pitchFamily="50" charset="0"/>
            </a:endParaRPr>
          </a:p>
        </p:txBody>
      </p:sp>
    </p:spTree>
    <p:extLst>
      <p:ext uri="{BB962C8B-B14F-4D97-AF65-F5344CB8AC3E}">
        <p14:creationId xmlns:p14="http://schemas.microsoft.com/office/powerpoint/2010/main" val="165533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PE" dirty="0"/>
              <a:t>Gracias </a:t>
            </a:r>
          </a:p>
        </p:txBody>
      </p:sp>
    </p:spTree>
    <p:extLst>
      <p:ext uri="{BB962C8B-B14F-4D97-AF65-F5344CB8AC3E}">
        <p14:creationId xmlns:p14="http://schemas.microsoft.com/office/powerpoint/2010/main" val="148437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739140" y="1928371"/>
            <a:ext cx="4803873" cy="3508503"/>
          </a:xfrm>
        </p:spPr>
        <p:txBody>
          <a:bodyPr/>
          <a:lstStyle/>
          <a:p>
            <a:pPr algn="just"/>
            <a:r>
              <a:rPr lang="es-PE" sz="2200" dirty="0">
                <a:effectLst/>
                <a:ea typeface="Muller Light" pitchFamily="50" charset="0"/>
                <a:cs typeface="Muller Light" pitchFamily="50" charset="0"/>
              </a:rPr>
              <a:t>Comprende las propiedades textuales y las reglas de </a:t>
            </a:r>
            <a:r>
              <a:rPr lang="es-PE" sz="2200" dirty="0" err="1">
                <a:effectLst/>
                <a:ea typeface="Muller Light" pitchFamily="50" charset="0"/>
                <a:cs typeface="Muller Light" pitchFamily="50" charset="0"/>
              </a:rPr>
              <a:t>tildación</a:t>
            </a:r>
            <a:r>
              <a:rPr lang="es-PE" sz="2200" dirty="0">
                <a:effectLst/>
                <a:ea typeface="Muller Light" pitchFamily="50" charset="0"/>
                <a:cs typeface="Muller Light" pitchFamily="50" charset="0"/>
              </a:rPr>
              <a:t>. </a:t>
            </a:r>
            <a:endParaRPr lang="es-PE" sz="2200" dirty="0"/>
          </a:p>
        </p:txBody>
      </p:sp>
      <p:sp>
        <p:nvSpPr>
          <p:cNvPr id="8" name="Marcador de contenido 7"/>
          <p:cNvSpPr>
            <a:spLocks noGrp="1"/>
          </p:cNvSpPr>
          <p:nvPr>
            <p:ph idx="14"/>
          </p:nvPr>
        </p:nvSpPr>
        <p:spPr>
          <a:xfrm>
            <a:off x="6450211" y="1831657"/>
            <a:ext cx="5017770" cy="3899859"/>
          </a:xfrm>
        </p:spPr>
        <p:txBody>
          <a:bodyPr/>
          <a:lstStyle/>
          <a:p>
            <a:r>
              <a:rPr lang="es-ES" sz="2200" dirty="0"/>
              <a:t>El texto y sus propiedades</a:t>
            </a:r>
          </a:p>
          <a:p>
            <a:pPr marL="457200" indent="-457200">
              <a:buFont typeface="Arial" panose="020B0604020202020204" pitchFamily="34" charset="0"/>
              <a:buChar char="•"/>
            </a:pPr>
            <a:r>
              <a:rPr lang="es-ES" sz="2200" dirty="0"/>
              <a:t>Coherencia</a:t>
            </a:r>
          </a:p>
          <a:p>
            <a:pPr marL="457200" indent="-457200">
              <a:buFont typeface="Arial" panose="020B0604020202020204" pitchFamily="34" charset="0"/>
              <a:buChar char="•"/>
            </a:pPr>
            <a:r>
              <a:rPr lang="es-ES" sz="2200" dirty="0"/>
              <a:t>Cohesión </a:t>
            </a:r>
          </a:p>
          <a:p>
            <a:pPr marL="457200" indent="-457200">
              <a:buFont typeface="Arial" panose="020B0604020202020204" pitchFamily="34" charset="0"/>
              <a:buChar char="•"/>
            </a:pPr>
            <a:r>
              <a:rPr lang="es-ES" sz="2200" dirty="0"/>
              <a:t>Adecuación</a:t>
            </a:r>
          </a:p>
        </p:txBody>
      </p:sp>
      <p:sp>
        <p:nvSpPr>
          <p:cNvPr id="9" name="Marcador de texto 8"/>
          <p:cNvSpPr>
            <a:spLocks noGrp="1"/>
          </p:cNvSpPr>
          <p:nvPr>
            <p:ph type="body" idx="16"/>
          </p:nvPr>
        </p:nvSpPr>
        <p:spPr/>
        <p:txBody>
          <a:bodyPr/>
          <a:lstStyle/>
          <a:p>
            <a:r>
              <a:rPr lang="es-PE" sz="2400" dirty="0"/>
              <a:t>Logro de aprendizaje</a:t>
            </a:r>
          </a:p>
        </p:txBody>
      </p:sp>
      <p:sp>
        <p:nvSpPr>
          <p:cNvPr id="7" name="Marcador de texto 6"/>
          <p:cNvSpPr>
            <a:spLocks noGrp="1"/>
          </p:cNvSpPr>
          <p:nvPr>
            <p:ph type="body" sz="quarter" idx="3"/>
          </p:nvPr>
        </p:nvSpPr>
        <p:spPr/>
        <p:txBody>
          <a:bodyPr/>
          <a:lstStyle/>
          <a:p>
            <a:r>
              <a:rPr lang="es-PE" sz="2400" dirty="0"/>
              <a:t>Contenidos</a:t>
            </a:r>
          </a:p>
        </p:txBody>
      </p:sp>
      <p:sp>
        <p:nvSpPr>
          <p:cNvPr id="3" name="2 Título"/>
          <p:cNvSpPr>
            <a:spLocks noGrp="1"/>
          </p:cNvSpPr>
          <p:nvPr>
            <p:ph type="title"/>
          </p:nvPr>
        </p:nvSpPr>
        <p:spPr>
          <a:xfrm>
            <a:off x="731579" y="613093"/>
            <a:ext cx="10728841" cy="381955"/>
          </a:xfrm>
        </p:spPr>
        <p:txBody>
          <a:bodyPr>
            <a:normAutofit fontScale="90000"/>
          </a:bodyPr>
          <a:lstStyle/>
          <a:p>
            <a:r>
              <a:rPr lang="es-PE" dirty="0"/>
              <a:t>Semana 1 : Introducción a la comunicación escrita</a:t>
            </a:r>
          </a:p>
        </p:txBody>
      </p:sp>
      <p:sp>
        <p:nvSpPr>
          <p:cNvPr id="15" name="Marcador de texto 14"/>
          <p:cNvSpPr>
            <a:spLocks noGrp="1"/>
          </p:cNvSpPr>
          <p:nvPr>
            <p:ph type="body" sz="half" idx="2"/>
          </p:nvPr>
        </p:nvSpPr>
        <p:spPr/>
        <p:txBody>
          <a:bodyPr/>
          <a:lstStyle/>
          <a:p>
            <a:endParaRPr lang="es-PE"/>
          </a:p>
        </p:txBody>
      </p:sp>
    </p:spTree>
    <p:extLst>
      <p:ext uri="{BB962C8B-B14F-4D97-AF65-F5344CB8AC3E}">
        <p14:creationId xmlns:p14="http://schemas.microsoft.com/office/powerpoint/2010/main" val="2136793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Marcador de contenido 15"/>
          <p:cNvSpPr>
            <a:spLocks noGrp="1"/>
          </p:cNvSpPr>
          <p:nvPr>
            <p:ph idx="1"/>
          </p:nvPr>
        </p:nvSpPr>
        <p:spPr>
          <a:xfrm>
            <a:off x="1099929" y="2238275"/>
            <a:ext cx="9352225" cy="3382634"/>
          </a:xfrm>
        </p:spPr>
        <p:txBody>
          <a:bodyPr/>
          <a:lstStyle/>
          <a:p>
            <a:pPr algn="just"/>
            <a:r>
              <a:rPr lang="es-PE" sz="2400" dirty="0"/>
              <a:t> </a:t>
            </a:r>
            <a:r>
              <a:rPr lang="es-PE" sz="2400" dirty="0">
                <a:solidFill>
                  <a:srgbClr val="00B050"/>
                </a:solidFill>
              </a:rPr>
              <a:t>San Leonardo </a:t>
            </a:r>
            <a:r>
              <a:rPr lang="es-PE" sz="2400" dirty="0">
                <a:solidFill>
                  <a:srgbClr val="7030A0"/>
                </a:solidFill>
              </a:rPr>
              <a:t>quería fundar un monasterio.  </a:t>
            </a:r>
            <a:r>
              <a:rPr lang="es-PE" sz="2400" dirty="0">
                <a:solidFill>
                  <a:srgbClr val="00B050"/>
                </a:solidFill>
              </a:rPr>
              <a:t>San Leonardo </a:t>
            </a:r>
            <a:r>
              <a:rPr lang="es-PE" sz="2400" dirty="0">
                <a:solidFill>
                  <a:srgbClr val="7030A0"/>
                </a:solidFill>
              </a:rPr>
              <a:t>fue a pedir un trozo de tierra al </a:t>
            </a:r>
            <a:r>
              <a:rPr lang="es-PE" sz="2400" dirty="0">
                <a:solidFill>
                  <a:schemeClr val="tx1">
                    <a:lumMod val="95000"/>
                    <a:lumOff val="5000"/>
                  </a:schemeClr>
                </a:solidFill>
              </a:rPr>
              <a:t>rey</a:t>
            </a:r>
            <a:r>
              <a:rPr lang="es-PE" sz="2400" dirty="0">
                <a:solidFill>
                  <a:srgbClr val="7030A0"/>
                </a:solidFill>
              </a:rPr>
              <a:t>.  El </a:t>
            </a:r>
            <a:r>
              <a:rPr lang="es-PE" sz="2400" dirty="0">
                <a:solidFill>
                  <a:schemeClr val="tx1">
                    <a:lumMod val="95000"/>
                    <a:lumOff val="5000"/>
                  </a:schemeClr>
                </a:solidFill>
              </a:rPr>
              <a:t>rey</a:t>
            </a:r>
            <a:r>
              <a:rPr lang="es-PE" sz="2400" dirty="0">
                <a:solidFill>
                  <a:srgbClr val="7030A0"/>
                </a:solidFill>
              </a:rPr>
              <a:t> ofreció a </a:t>
            </a:r>
            <a:r>
              <a:rPr lang="es-PE" sz="2400" dirty="0">
                <a:solidFill>
                  <a:srgbClr val="00B050"/>
                </a:solidFill>
              </a:rPr>
              <a:t>San Leonardo </a:t>
            </a:r>
            <a:r>
              <a:rPr lang="es-PE" sz="2400" dirty="0">
                <a:solidFill>
                  <a:srgbClr val="7030A0"/>
                </a:solidFill>
              </a:rPr>
              <a:t>todo un reino.  </a:t>
            </a:r>
            <a:r>
              <a:rPr lang="es-PE" sz="2400" dirty="0">
                <a:solidFill>
                  <a:srgbClr val="00B050"/>
                </a:solidFill>
              </a:rPr>
              <a:t>San Leonardo </a:t>
            </a:r>
            <a:r>
              <a:rPr lang="es-PE" sz="2400" dirty="0">
                <a:solidFill>
                  <a:srgbClr val="7030A0"/>
                </a:solidFill>
              </a:rPr>
              <a:t>rechazó el reino.  </a:t>
            </a:r>
            <a:r>
              <a:rPr lang="es-PE" sz="2400" dirty="0">
                <a:solidFill>
                  <a:srgbClr val="00B050"/>
                </a:solidFill>
              </a:rPr>
              <a:t>San Leonardo </a:t>
            </a:r>
            <a:r>
              <a:rPr lang="es-PE" sz="2400" dirty="0">
                <a:solidFill>
                  <a:srgbClr val="7030A0"/>
                </a:solidFill>
              </a:rPr>
              <a:t>dijo que solo quería la tierra que pudiese recorrer el asno de </a:t>
            </a:r>
            <a:r>
              <a:rPr lang="es-PE" sz="2400" dirty="0">
                <a:solidFill>
                  <a:srgbClr val="00B050"/>
                </a:solidFill>
              </a:rPr>
              <a:t>San Leonardo </a:t>
            </a:r>
            <a:r>
              <a:rPr lang="es-PE" sz="2400" dirty="0">
                <a:solidFill>
                  <a:srgbClr val="7030A0"/>
                </a:solidFill>
              </a:rPr>
              <a:t>en una noche.  </a:t>
            </a:r>
            <a:r>
              <a:rPr lang="es-PE" sz="2400" dirty="0">
                <a:solidFill>
                  <a:srgbClr val="FF0000"/>
                </a:solidFill>
              </a:rPr>
              <a:t>Por esta razón </a:t>
            </a:r>
            <a:r>
              <a:rPr lang="es-PE" sz="2400" dirty="0">
                <a:solidFill>
                  <a:srgbClr val="7030A0"/>
                </a:solidFill>
              </a:rPr>
              <a:t>se </a:t>
            </a:r>
            <a:r>
              <a:rPr lang="es-PE" sz="2400" dirty="0">
                <a:solidFill>
                  <a:srgbClr val="FFC000"/>
                </a:solidFill>
              </a:rPr>
              <a:t>tenía</a:t>
            </a:r>
            <a:r>
              <a:rPr lang="es-PE" sz="2400" dirty="0">
                <a:solidFill>
                  <a:srgbClr val="7030A0"/>
                </a:solidFill>
              </a:rPr>
              <a:t> a </a:t>
            </a:r>
            <a:r>
              <a:rPr lang="es-PE" sz="2400" dirty="0">
                <a:solidFill>
                  <a:srgbClr val="00B050"/>
                </a:solidFill>
              </a:rPr>
              <a:t>San Leonardo </a:t>
            </a:r>
            <a:r>
              <a:rPr lang="es-PE" sz="2400" dirty="0">
                <a:solidFill>
                  <a:srgbClr val="7030A0"/>
                </a:solidFill>
              </a:rPr>
              <a:t>como patrón de los burros y de los asnos.</a:t>
            </a:r>
          </a:p>
        </p:txBody>
      </p:sp>
      <p:sp>
        <p:nvSpPr>
          <p:cNvPr id="17" name="Marcador de texto 16"/>
          <p:cNvSpPr>
            <a:spLocks noGrp="1"/>
          </p:cNvSpPr>
          <p:nvPr>
            <p:ph type="body" sz="half" idx="2"/>
          </p:nvPr>
        </p:nvSpPr>
        <p:spPr/>
        <p:txBody>
          <a:bodyPr/>
          <a:lstStyle/>
          <a:p>
            <a:endParaRPr lang="es-PE" dirty="0"/>
          </a:p>
        </p:txBody>
      </p:sp>
      <p:sp>
        <p:nvSpPr>
          <p:cNvPr id="2" name="Título 1"/>
          <p:cNvSpPr>
            <a:spLocks noGrp="1"/>
          </p:cNvSpPr>
          <p:nvPr>
            <p:ph type="title"/>
          </p:nvPr>
        </p:nvSpPr>
        <p:spPr/>
        <p:txBody>
          <a:bodyPr>
            <a:noAutofit/>
          </a:bodyPr>
          <a:lstStyle/>
          <a:p>
            <a:r>
              <a:rPr lang="es-PE" sz="2400" b="1" dirty="0"/>
              <a:t>Observamos y respondemos </a:t>
            </a:r>
          </a:p>
        </p:txBody>
      </p:sp>
      <p:sp>
        <p:nvSpPr>
          <p:cNvPr id="5" name="Marcador de contenido 16"/>
          <p:cNvSpPr>
            <a:spLocks noGrp="1"/>
          </p:cNvSpPr>
          <p:nvPr>
            <p:ph sz="half" idx="1"/>
          </p:nvPr>
        </p:nvSpPr>
        <p:spPr>
          <a:xfrm>
            <a:off x="698969" y="1462091"/>
            <a:ext cx="10005391" cy="553091"/>
          </a:xfrm>
        </p:spPr>
        <p:txBody>
          <a:bodyPr>
            <a:noAutofit/>
          </a:bodyPr>
          <a:lstStyle/>
          <a:p>
            <a:pPr marL="0" lvl="0" indent="0" algn="just">
              <a:lnSpc>
                <a:spcPct val="100000"/>
              </a:lnSpc>
              <a:buNone/>
            </a:pPr>
            <a:r>
              <a:rPr lang="es-PE" sz="2800" b="1" dirty="0">
                <a:sym typeface="Symbol" panose="05050102010706020507" pitchFamily="18" charset="2"/>
              </a:rPr>
              <a:t>Identifica qué inconvenientes tiene este texto. </a:t>
            </a:r>
          </a:p>
        </p:txBody>
      </p:sp>
    </p:spTree>
    <p:extLst>
      <p:ext uri="{BB962C8B-B14F-4D97-AF65-F5344CB8AC3E}">
        <p14:creationId xmlns:p14="http://schemas.microsoft.com/office/powerpoint/2010/main" val="2467317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845157" y="1808005"/>
            <a:ext cx="5017770" cy="4660265"/>
          </a:xfrm>
          <a:prstGeom prst="rect">
            <a:avLst/>
          </a:prstGeom>
        </p:spPr>
        <p:txBody>
          <a:bodyPr>
            <a:normAutofit/>
          </a:bodyPr>
          <a:lstStyle/>
          <a:p>
            <a:pPr marL="342900" indent="-342900">
              <a:lnSpc>
                <a:spcPct val="90000"/>
              </a:lnSpc>
              <a:spcAft>
                <a:spcPts val="600"/>
              </a:spcAft>
              <a:buFont typeface="Arial" panose="020B0604020202020204" pitchFamily="34" charset="0"/>
              <a:buAutoNum type="arabicPeriod"/>
            </a:pPr>
            <a:r>
              <a:rPr lang="es-PE" sz="2400" dirty="0">
                <a:latin typeface="Muller Regular" pitchFamily="50" charset="0"/>
              </a:rPr>
              <a:t>¿Qué dificultades hallas en el texto?</a:t>
            </a:r>
          </a:p>
          <a:p>
            <a:pPr marL="342900" indent="-342900">
              <a:lnSpc>
                <a:spcPct val="90000"/>
              </a:lnSpc>
              <a:spcAft>
                <a:spcPts val="600"/>
              </a:spcAft>
              <a:buFont typeface="Arial" panose="020B0604020202020204" pitchFamily="34" charset="0"/>
              <a:buAutoNum type="arabicPeriod"/>
            </a:pPr>
            <a:endParaRPr lang="es-PE" sz="2400" dirty="0">
              <a:latin typeface="Muller Regular" pitchFamily="50" charset="0"/>
            </a:endParaRPr>
          </a:p>
          <a:p>
            <a:pPr marL="342900" indent="-342900">
              <a:lnSpc>
                <a:spcPct val="90000"/>
              </a:lnSpc>
              <a:spcAft>
                <a:spcPts val="600"/>
              </a:spcAft>
              <a:buFont typeface="Arial" panose="020B0604020202020204" pitchFamily="34" charset="0"/>
              <a:buAutoNum type="arabicPeriod"/>
            </a:pPr>
            <a:r>
              <a:rPr lang="es-PE" sz="2400" dirty="0">
                <a:latin typeface="Muller Regular" pitchFamily="50" charset="0"/>
              </a:rPr>
              <a:t>¿Cuáles son los recursos que se requiere para cohesionar mejor las ideas? </a:t>
            </a:r>
          </a:p>
        </p:txBody>
      </p:sp>
      <p:sp>
        <p:nvSpPr>
          <p:cNvPr id="2" name="Título 1"/>
          <p:cNvSpPr>
            <a:spLocks noGrp="1"/>
          </p:cNvSpPr>
          <p:nvPr>
            <p:ph type="title"/>
          </p:nvPr>
        </p:nvSpPr>
        <p:spPr>
          <a:xfrm>
            <a:off x="739140" y="671512"/>
            <a:ext cx="10728841" cy="381955"/>
          </a:xfrm>
        </p:spPr>
        <p:txBody>
          <a:bodyPr>
            <a:noAutofit/>
          </a:bodyPr>
          <a:lstStyle/>
          <a:p>
            <a:r>
              <a:rPr lang="es-ES" sz="2800" dirty="0"/>
              <a:t>Aprendemos</a:t>
            </a:r>
            <a:endParaRPr lang="es-PE" sz="2800" dirty="0"/>
          </a:p>
        </p:txBody>
      </p:sp>
      <p:pic>
        <p:nvPicPr>
          <p:cNvPr id="4" name="Imagen 3" descr="Un grupo de folletos sobre una superficie de madera&#10;&#10;Descripción generada automáticamente con confianza baja">
            <a:extLst>
              <a:ext uri="{FF2B5EF4-FFF2-40B4-BE49-F238E27FC236}">
                <a16:creationId xmlns:a16="http://schemas.microsoft.com/office/drawing/2014/main" id="{81F74AAD-A890-40F3-BE76-F70654B0C8BD}"/>
              </a:ext>
            </a:extLst>
          </p:cNvPr>
          <p:cNvPicPr>
            <a:picLocks noChangeAspect="1"/>
          </p:cNvPicPr>
          <p:nvPr/>
        </p:nvPicPr>
        <p:blipFill rotWithShape="1">
          <a:blip r:embed="rId2"/>
          <a:srcRect l="24898" r="3452"/>
          <a:stretch/>
        </p:blipFill>
        <p:spPr>
          <a:xfrm>
            <a:off x="6662702" y="1650807"/>
            <a:ext cx="3829209" cy="3556386"/>
          </a:xfrm>
          <a:prstGeom prst="rect">
            <a:avLst/>
          </a:prstGeom>
          <a:ln>
            <a:noFill/>
          </a:ln>
          <a:effectLst>
            <a:outerShdw blurRad="292100" dist="139700" dir="2700000" algn="tl" rotWithShape="0">
              <a:srgbClr val="333333">
                <a:alpha val="65000"/>
              </a:srgbClr>
            </a:outerShdw>
          </a:effectLst>
        </p:spPr>
      </p:pic>
      <p:sp>
        <p:nvSpPr>
          <p:cNvPr id="9" name="Marcador de texto 15"/>
          <p:cNvSpPr txBox="1">
            <a:spLocks/>
          </p:cNvSpPr>
          <p:nvPr/>
        </p:nvSpPr>
        <p:spPr>
          <a:xfrm>
            <a:off x="739140" y="6215064"/>
            <a:ext cx="9925050" cy="50641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uller Regular"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uller Regular"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uller Regular"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uller Regular"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es-ES" sz="1000" b="1">
                <a:solidFill>
                  <a:srgbClr val="8200FF"/>
                </a:solidFill>
                <a:latin typeface="Muller Light" pitchFamily="50" charset="0"/>
              </a:rPr>
              <a:t>El texto y sus propiedades</a:t>
            </a:r>
          </a:p>
        </p:txBody>
      </p:sp>
    </p:spTree>
    <p:extLst>
      <p:ext uri="{BB962C8B-B14F-4D97-AF65-F5344CB8AC3E}">
        <p14:creationId xmlns:p14="http://schemas.microsoft.com/office/powerpoint/2010/main" val="382924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B9DD4BA-98F0-4456-9C54-C871C13393BD}"/>
              </a:ext>
            </a:extLst>
          </p:cNvPr>
          <p:cNvSpPr>
            <a:spLocks noGrp="1"/>
          </p:cNvSpPr>
          <p:nvPr>
            <p:ph idx="1"/>
          </p:nvPr>
        </p:nvSpPr>
        <p:spPr>
          <a:xfrm>
            <a:off x="896298" y="2073431"/>
            <a:ext cx="5017770" cy="3899859"/>
          </a:xfrm>
        </p:spPr>
        <p:txBody>
          <a:bodyPr>
            <a:normAutofit/>
          </a:bodyPr>
          <a:lstStyle/>
          <a:p>
            <a:r>
              <a:rPr lang="es-PE" b="1" dirty="0"/>
              <a:t>¿Qué es el texto?</a:t>
            </a:r>
          </a:p>
          <a:p>
            <a:endParaRPr lang="es-PE" b="1" dirty="0"/>
          </a:p>
          <a:p>
            <a:r>
              <a:rPr lang="es-PE" dirty="0"/>
              <a:t>Desarrolla un tema que posee continuidad respecto a una sucesión de ideas. </a:t>
            </a:r>
          </a:p>
        </p:txBody>
      </p:sp>
      <p:pic>
        <p:nvPicPr>
          <p:cNvPr id="7" name="Imagen 6" descr="Texto&#10;&#10;Descripción generada automáticamente">
            <a:extLst>
              <a:ext uri="{FF2B5EF4-FFF2-40B4-BE49-F238E27FC236}">
                <a16:creationId xmlns:a16="http://schemas.microsoft.com/office/drawing/2014/main" id="{FC0ED70F-17B6-49A9-BE33-6F387CBCA301}"/>
              </a:ext>
            </a:extLst>
          </p:cNvPr>
          <p:cNvPicPr>
            <a:picLocks noChangeAspect="1"/>
          </p:cNvPicPr>
          <p:nvPr/>
        </p:nvPicPr>
        <p:blipFill rotWithShape="1">
          <a:blip r:embed="rId2"/>
          <a:srcRect l="9707" r="37204" b="-1"/>
          <a:stretch/>
        </p:blipFill>
        <p:spPr>
          <a:xfrm>
            <a:off x="6737558" y="1993740"/>
            <a:ext cx="4098519" cy="3185408"/>
          </a:xfrm>
          <a:prstGeom prst="rect">
            <a:avLst/>
          </a:prstGeom>
          <a:ln>
            <a:noFill/>
          </a:ln>
          <a:effectLst>
            <a:outerShdw blurRad="292100" dist="139700" dir="2700000" algn="tl" rotWithShape="0">
              <a:srgbClr val="333333">
                <a:alpha val="65000"/>
              </a:srgbClr>
            </a:outerShdw>
          </a:effectLst>
        </p:spPr>
      </p:pic>
      <p:sp>
        <p:nvSpPr>
          <p:cNvPr id="16" name="Text Placeholder 3">
            <a:extLst>
              <a:ext uri="{FF2B5EF4-FFF2-40B4-BE49-F238E27FC236}">
                <a16:creationId xmlns:a16="http://schemas.microsoft.com/office/drawing/2014/main" id="{C9B46339-D93B-4861-8ED0-954A271AE544}"/>
              </a:ext>
            </a:extLst>
          </p:cNvPr>
          <p:cNvSpPr>
            <a:spLocks noGrp="1"/>
          </p:cNvSpPr>
          <p:nvPr>
            <p:ph type="body" idx="16"/>
          </p:nvPr>
        </p:nvSpPr>
        <p:spPr>
          <a:xfrm>
            <a:off x="739141" y="1287619"/>
            <a:ext cx="5017770" cy="544038"/>
          </a:xfrm>
        </p:spPr>
        <p:txBody>
          <a:bodyPr/>
          <a:lstStyle/>
          <a:p>
            <a:endParaRPr lang="en-US"/>
          </a:p>
        </p:txBody>
      </p:sp>
      <p:sp>
        <p:nvSpPr>
          <p:cNvPr id="18" name="Text Placeholder 4">
            <a:extLst>
              <a:ext uri="{FF2B5EF4-FFF2-40B4-BE49-F238E27FC236}">
                <a16:creationId xmlns:a16="http://schemas.microsoft.com/office/drawing/2014/main" id="{05BE7B22-32E7-4952-B0DC-04864D963E67}"/>
              </a:ext>
            </a:extLst>
          </p:cNvPr>
          <p:cNvSpPr>
            <a:spLocks noGrp="1"/>
          </p:cNvSpPr>
          <p:nvPr>
            <p:ph type="body" sz="quarter" idx="3"/>
          </p:nvPr>
        </p:nvSpPr>
        <p:spPr>
          <a:xfrm>
            <a:off x="6450211" y="1287619"/>
            <a:ext cx="5017770" cy="544038"/>
          </a:xfrm>
        </p:spPr>
        <p:txBody>
          <a:bodyPr/>
          <a:lstStyle/>
          <a:p>
            <a:endParaRPr lang="en-US"/>
          </a:p>
        </p:txBody>
      </p:sp>
      <p:sp>
        <p:nvSpPr>
          <p:cNvPr id="2" name="Título 1">
            <a:extLst>
              <a:ext uri="{FF2B5EF4-FFF2-40B4-BE49-F238E27FC236}">
                <a16:creationId xmlns:a16="http://schemas.microsoft.com/office/drawing/2014/main" id="{5DD7C3BA-C9DD-4409-B29A-9C5BE5D2C9B2}"/>
              </a:ext>
            </a:extLst>
          </p:cNvPr>
          <p:cNvSpPr>
            <a:spLocks noGrp="1"/>
          </p:cNvSpPr>
          <p:nvPr>
            <p:ph type="title"/>
          </p:nvPr>
        </p:nvSpPr>
        <p:spPr>
          <a:xfrm>
            <a:off x="739140" y="671512"/>
            <a:ext cx="10728841" cy="381955"/>
          </a:xfrm>
        </p:spPr>
        <p:txBody>
          <a:bodyPr>
            <a:normAutofit/>
          </a:bodyPr>
          <a:lstStyle/>
          <a:p>
            <a:r>
              <a:rPr lang="es-PE" sz="2100"/>
              <a:t>Aprendemos </a:t>
            </a:r>
          </a:p>
        </p:txBody>
      </p:sp>
      <p:sp>
        <p:nvSpPr>
          <p:cNvPr id="20" name="Text Placeholder 6">
            <a:extLst>
              <a:ext uri="{FF2B5EF4-FFF2-40B4-BE49-F238E27FC236}">
                <a16:creationId xmlns:a16="http://schemas.microsoft.com/office/drawing/2014/main" id="{CD7F7462-6A84-4263-A68E-70F1B637EBD3}"/>
              </a:ext>
            </a:extLst>
          </p:cNvPr>
          <p:cNvSpPr>
            <a:spLocks noGrp="1"/>
          </p:cNvSpPr>
          <p:nvPr>
            <p:ph type="body" sz="half" idx="2"/>
          </p:nvPr>
        </p:nvSpPr>
        <p:spPr>
          <a:xfrm>
            <a:off x="739140" y="6215064"/>
            <a:ext cx="9925050" cy="506412"/>
          </a:xfrm>
        </p:spPr>
        <p:txBody>
          <a:bodyPr/>
          <a:lstStyle/>
          <a:p>
            <a:endParaRPr lang="en-US"/>
          </a:p>
        </p:txBody>
      </p:sp>
      <p:sp>
        <p:nvSpPr>
          <p:cNvPr id="5" name="Marcador de contenido 7">
            <a:extLst>
              <a:ext uri="{FF2B5EF4-FFF2-40B4-BE49-F238E27FC236}">
                <a16:creationId xmlns:a16="http://schemas.microsoft.com/office/drawing/2014/main" id="{0718F9CA-09DE-4F35-B598-2E70F1FA5488}"/>
              </a:ext>
            </a:extLst>
          </p:cNvPr>
          <p:cNvSpPr txBox="1">
            <a:spLocks/>
          </p:cNvSpPr>
          <p:nvPr/>
        </p:nvSpPr>
        <p:spPr>
          <a:xfrm>
            <a:off x="6277933" y="1449702"/>
            <a:ext cx="5017770" cy="38998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ES" sz="2200" dirty="0"/>
          </a:p>
        </p:txBody>
      </p:sp>
    </p:spTree>
    <p:extLst>
      <p:ext uri="{BB962C8B-B14F-4D97-AF65-F5344CB8AC3E}">
        <p14:creationId xmlns:p14="http://schemas.microsoft.com/office/powerpoint/2010/main" val="4012231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456F67-4DCC-4D4B-AF5B-9C6FC761B034}"/>
              </a:ext>
            </a:extLst>
          </p:cNvPr>
          <p:cNvSpPr>
            <a:spLocks noGrp="1"/>
          </p:cNvSpPr>
          <p:nvPr>
            <p:ph type="title"/>
          </p:nvPr>
        </p:nvSpPr>
        <p:spPr/>
        <p:txBody>
          <a:bodyPr>
            <a:normAutofit fontScale="90000"/>
          </a:bodyPr>
          <a:lstStyle/>
          <a:p>
            <a:r>
              <a:rPr lang="es-PE" dirty="0"/>
              <a:t>Propiedades de un texto formal </a:t>
            </a:r>
          </a:p>
        </p:txBody>
      </p:sp>
      <p:graphicFrame>
        <p:nvGraphicFramePr>
          <p:cNvPr id="5" name="Marcador de contenido 4">
            <a:extLst>
              <a:ext uri="{FF2B5EF4-FFF2-40B4-BE49-F238E27FC236}">
                <a16:creationId xmlns:a16="http://schemas.microsoft.com/office/drawing/2014/main" id="{1838C147-5056-42C8-ABE9-DDB90A53A90E}"/>
              </a:ext>
            </a:extLst>
          </p:cNvPr>
          <p:cNvGraphicFramePr>
            <a:graphicFrameLocks noGrp="1"/>
          </p:cNvGraphicFramePr>
          <p:nvPr>
            <p:ph idx="1"/>
            <p:extLst>
              <p:ext uri="{D42A27DB-BD31-4B8C-83A1-F6EECF244321}">
                <p14:modId xmlns:p14="http://schemas.microsoft.com/office/powerpoint/2010/main" val="1713177388"/>
              </p:ext>
            </p:extLst>
          </p:nvPr>
        </p:nvGraphicFramePr>
        <p:xfrm>
          <a:off x="739775" y="1355724"/>
          <a:ext cx="11001651" cy="4727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texto 3">
            <a:extLst>
              <a:ext uri="{FF2B5EF4-FFF2-40B4-BE49-F238E27FC236}">
                <a16:creationId xmlns:a16="http://schemas.microsoft.com/office/drawing/2014/main" id="{D38B4576-434D-49BD-AAA0-B5F3A9380480}"/>
              </a:ext>
            </a:extLst>
          </p:cNvPr>
          <p:cNvSpPr>
            <a:spLocks noGrp="1"/>
          </p:cNvSpPr>
          <p:nvPr>
            <p:ph type="body" sz="half" idx="2"/>
          </p:nvPr>
        </p:nvSpPr>
        <p:spPr/>
        <p:txBody>
          <a:bodyPr/>
          <a:lstStyle/>
          <a:p>
            <a:endParaRPr lang="es-PE"/>
          </a:p>
        </p:txBody>
      </p:sp>
    </p:spTree>
    <p:extLst>
      <p:ext uri="{BB962C8B-B14F-4D97-AF65-F5344CB8AC3E}">
        <p14:creationId xmlns:p14="http://schemas.microsoft.com/office/powerpoint/2010/main" val="3717531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2FE32E-D9C5-4E9B-B164-0EC5B8250918}"/>
              </a:ext>
            </a:extLst>
          </p:cNvPr>
          <p:cNvSpPr>
            <a:spLocks noGrp="1"/>
          </p:cNvSpPr>
          <p:nvPr>
            <p:ph type="title"/>
          </p:nvPr>
        </p:nvSpPr>
        <p:spPr/>
        <p:txBody>
          <a:bodyPr>
            <a:noAutofit/>
          </a:bodyPr>
          <a:lstStyle/>
          <a:p>
            <a:r>
              <a:rPr lang="es-PE" sz="2800" dirty="0"/>
              <a:t>Temas y subtemas en un texto </a:t>
            </a:r>
          </a:p>
        </p:txBody>
      </p:sp>
      <p:sp>
        <p:nvSpPr>
          <p:cNvPr id="3" name="Marcador de contenido 2">
            <a:extLst>
              <a:ext uri="{FF2B5EF4-FFF2-40B4-BE49-F238E27FC236}">
                <a16:creationId xmlns:a16="http://schemas.microsoft.com/office/drawing/2014/main" id="{B50661D3-314E-4076-B910-55E7E38E1033}"/>
              </a:ext>
            </a:extLst>
          </p:cNvPr>
          <p:cNvSpPr>
            <a:spLocks noGrp="1"/>
          </p:cNvSpPr>
          <p:nvPr>
            <p:ph idx="1"/>
          </p:nvPr>
        </p:nvSpPr>
        <p:spPr/>
        <p:txBody>
          <a:bodyPr/>
          <a:lstStyle/>
          <a:p>
            <a:r>
              <a:rPr lang="es-PE" sz="2400" dirty="0"/>
              <a:t>Un tema puede ser desarrollado en los términos más generales o específicos que se desee. </a:t>
            </a:r>
          </a:p>
          <a:p>
            <a:endParaRPr lang="es-PE" sz="2400" dirty="0"/>
          </a:p>
          <a:p>
            <a:r>
              <a:rPr lang="es-PE" sz="2400" dirty="0">
                <a:solidFill>
                  <a:srgbClr val="FF0000"/>
                </a:solidFill>
              </a:rPr>
              <a:t>Por ejemplo: </a:t>
            </a:r>
          </a:p>
          <a:p>
            <a:r>
              <a:rPr lang="es-PE" sz="2400" dirty="0"/>
              <a:t> Tema: La ayahuasca</a:t>
            </a:r>
          </a:p>
          <a:p>
            <a:r>
              <a:rPr lang="es-PE" sz="2400" dirty="0"/>
              <a:t>Subtema 1: Definición</a:t>
            </a:r>
          </a:p>
          <a:p>
            <a:r>
              <a:rPr lang="es-PE" sz="2400" dirty="0"/>
              <a:t>Subtema 2: Nombres</a:t>
            </a:r>
          </a:p>
          <a:p>
            <a:r>
              <a:rPr lang="es-PE" sz="2400" dirty="0"/>
              <a:t>Subtema 3: Efectos </a:t>
            </a:r>
          </a:p>
        </p:txBody>
      </p:sp>
      <p:sp>
        <p:nvSpPr>
          <p:cNvPr id="4" name="Marcador de texto 3">
            <a:extLst>
              <a:ext uri="{FF2B5EF4-FFF2-40B4-BE49-F238E27FC236}">
                <a16:creationId xmlns:a16="http://schemas.microsoft.com/office/drawing/2014/main" id="{6241BCA1-7D87-48C0-9578-8A7F5B8A08E9}"/>
              </a:ext>
            </a:extLst>
          </p:cNvPr>
          <p:cNvSpPr>
            <a:spLocks noGrp="1"/>
          </p:cNvSpPr>
          <p:nvPr>
            <p:ph type="body" sz="half" idx="2"/>
          </p:nvPr>
        </p:nvSpPr>
        <p:spPr/>
        <p:txBody>
          <a:bodyPr/>
          <a:lstStyle/>
          <a:p>
            <a:endParaRPr lang="es-PE"/>
          </a:p>
        </p:txBody>
      </p:sp>
    </p:spTree>
    <p:extLst>
      <p:ext uri="{BB962C8B-B14F-4D97-AF65-F5344CB8AC3E}">
        <p14:creationId xmlns:p14="http://schemas.microsoft.com/office/powerpoint/2010/main" val="3368718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8C0623-A466-49EE-98FE-08C4C0643A0A}"/>
              </a:ext>
            </a:extLst>
          </p:cNvPr>
          <p:cNvSpPr>
            <a:spLocks noGrp="1"/>
          </p:cNvSpPr>
          <p:nvPr>
            <p:ph type="title"/>
          </p:nvPr>
        </p:nvSpPr>
        <p:spPr/>
        <p:txBody>
          <a:bodyPr>
            <a:normAutofit fontScale="90000"/>
          </a:bodyPr>
          <a:lstStyle/>
          <a:p>
            <a:r>
              <a:rPr lang="es-PE" dirty="0"/>
              <a:t>Aplicamos lo aprendido </a:t>
            </a:r>
          </a:p>
        </p:txBody>
      </p:sp>
      <p:sp>
        <p:nvSpPr>
          <p:cNvPr id="3" name="Marcador de contenido 2">
            <a:extLst>
              <a:ext uri="{FF2B5EF4-FFF2-40B4-BE49-F238E27FC236}">
                <a16:creationId xmlns:a16="http://schemas.microsoft.com/office/drawing/2014/main" id="{2A36486C-A993-4932-98D0-5045A14A90E3}"/>
              </a:ext>
            </a:extLst>
          </p:cNvPr>
          <p:cNvSpPr>
            <a:spLocks noGrp="1"/>
          </p:cNvSpPr>
          <p:nvPr>
            <p:ph idx="1"/>
          </p:nvPr>
        </p:nvSpPr>
        <p:spPr/>
        <p:txBody>
          <a:bodyPr/>
          <a:lstStyle/>
          <a:p>
            <a:r>
              <a:rPr lang="es-PE" sz="2400" b="1" dirty="0"/>
              <a:t>Lee y determine si es un texto coherente y bien cohesionado. Justifique su respuesta</a:t>
            </a:r>
          </a:p>
          <a:p>
            <a:endParaRPr lang="es-PE" dirty="0"/>
          </a:p>
          <a:p>
            <a:pPr algn="just"/>
            <a:r>
              <a:rPr lang="es-PE" sz="2400" dirty="0"/>
              <a:t>1. En la China se acostumbra obsequiar patos mandarines en los matrimonios como ejemplo de la fidelidad porque las parejas de estos animales se mantienen unidas hasta la muerte. En Francia, se ha iniciado una serie de protestas contras las pruebas nucleares en el Pacífico. Agustín Lara fue una de las figuras más importantes del bolero. </a:t>
            </a:r>
          </a:p>
        </p:txBody>
      </p:sp>
      <p:sp>
        <p:nvSpPr>
          <p:cNvPr id="4" name="Marcador de texto 3">
            <a:extLst>
              <a:ext uri="{FF2B5EF4-FFF2-40B4-BE49-F238E27FC236}">
                <a16:creationId xmlns:a16="http://schemas.microsoft.com/office/drawing/2014/main" id="{2C50D66C-AFEA-4E2A-B18E-443F59B64617}"/>
              </a:ext>
            </a:extLst>
          </p:cNvPr>
          <p:cNvSpPr>
            <a:spLocks noGrp="1"/>
          </p:cNvSpPr>
          <p:nvPr>
            <p:ph type="body" sz="half" idx="2"/>
          </p:nvPr>
        </p:nvSpPr>
        <p:spPr/>
        <p:txBody>
          <a:bodyPr/>
          <a:lstStyle/>
          <a:p>
            <a:endParaRPr lang="es-PE"/>
          </a:p>
        </p:txBody>
      </p:sp>
    </p:spTree>
    <p:extLst>
      <p:ext uri="{BB962C8B-B14F-4D97-AF65-F5344CB8AC3E}">
        <p14:creationId xmlns:p14="http://schemas.microsoft.com/office/powerpoint/2010/main" val="1860545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9B259B-1278-42B0-84C0-9AF60BC1E977}"/>
              </a:ext>
            </a:extLst>
          </p:cNvPr>
          <p:cNvSpPr>
            <a:spLocks noGrp="1"/>
          </p:cNvSpPr>
          <p:nvPr>
            <p:ph type="title"/>
          </p:nvPr>
        </p:nvSpPr>
        <p:spPr/>
        <p:txBody>
          <a:bodyPr>
            <a:normAutofit fontScale="90000"/>
          </a:bodyPr>
          <a:lstStyle/>
          <a:p>
            <a:r>
              <a:rPr lang="es-PE" dirty="0"/>
              <a:t>Aplicamos lo aprendido </a:t>
            </a:r>
          </a:p>
        </p:txBody>
      </p:sp>
      <p:sp>
        <p:nvSpPr>
          <p:cNvPr id="3" name="Marcador de contenido 2">
            <a:extLst>
              <a:ext uri="{FF2B5EF4-FFF2-40B4-BE49-F238E27FC236}">
                <a16:creationId xmlns:a16="http://schemas.microsoft.com/office/drawing/2014/main" id="{44202824-7317-496E-9F7E-B85FFD7B7412}"/>
              </a:ext>
            </a:extLst>
          </p:cNvPr>
          <p:cNvSpPr>
            <a:spLocks noGrp="1"/>
          </p:cNvSpPr>
          <p:nvPr>
            <p:ph idx="1"/>
          </p:nvPr>
        </p:nvSpPr>
        <p:spPr>
          <a:xfrm>
            <a:off x="739140" y="2005717"/>
            <a:ext cx="10728960" cy="4598670"/>
          </a:xfrm>
        </p:spPr>
        <p:txBody>
          <a:bodyPr/>
          <a:lstStyle/>
          <a:p>
            <a:pPr algn="just"/>
            <a:r>
              <a:rPr lang="es-PE" dirty="0"/>
              <a:t>2. El carnaval de Venecia es uno de los más famosos. El carnaval de Venecia ocupa un lugar muy especial. El carnaval de Venecia está rodeado por un entorno de ensueño. Los disfraces del carnaval de Venecia son sumamente originales. </a:t>
            </a:r>
          </a:p>
        </p:txBody>
      </p:sp>
      <p:sp>
        <p:nvSpPr>
          <p:cNvPr id="4" name="Marcador de texto 3">
            <a:extLst>
              <a:ext uri="{FF2B5EF4-FFF2-40B4-BE49-F238E27FC236}">
                <a16:creationId xmlns:a16="http://schemas.microsoft.com/office/drawing/2014/main" id="{130F5A4D-9F51-47C9-A8DB-18212C4E3B6B}"/>
              </a:ext>
            </a:extLst>
          </p:cNvPr>
          <p:cNvSpPr>
            <a:spLocks noGrp="1"/>
          </p:cNvSpPr>
          <p:nvPr>
            <p:ph type="body" sz="half" idx="2"/>
          </p:nvPr>
        </p:nvSpPr>
        <p:spPr/>
        <p:txBody>
          <a:bodyPr/>
          <a:lstStyle/>
          <a:p>
            <a:endParaRPr lang="es-PE"/>
          </a:p>
        </p:txBody>
      </p:sp>
      <p:sp>
        <p:nvSpPr>
          <p:cNvPr id="6" name="CuadroTexto 5">
            <a:extLst>
              <a:ext uri="{FF2B5EF4-FFF2-40B4-BE49-F238E27FC236}">
                <a16:creationId xmlns:a16="http://schemas.microsoft.com/office/drawing/2014/main" id="{AABB6252-C41B-4AB3-9746-C6C7FC199DDF}"/>
              </a:ext>
            </a:extLst>
          </p:cNvPr>
          <p:cNvSpPr txBox="1"/>
          <p:nvPr/>
        </p:nvSpPr>
        <p:spPr>
          <a:xfrm>
            <a:off x="739140" y="1360513"/>
            <a:ext cx="9740348" cy="461665"/>
          </a:xfrm>
          <a:prstGeom prst="rect">
            <a:avLst/>
          </a:prstGeom>
          <a:noFill/>
        </p:spPr>
        <p:txBody>
          <a:bodyPr wrap="square">
            <a:spAutoFit/>
          </a:bodyPr>
          <a:lstStyle/>
          <a:p>
            <a:r>
              <a:rPr lang="es-PE" sz="2400" b="1" dirty="0">
                <a:latin typeface="Muller Regular" pitchFamily="50" charset="0"/>
              </a:rPr>
              <a:t>Lee y determine si el texto es coherente. Justifique su respuesta</a:t>
            </a:r>
          </a:p>
        </p:txBody>
      </p:sp>
    </p:spTree>
    <p:extLst>
      <p:ext uri="{BB962C8B-B14F-4D97-AF65-F5344CB8AC3E}">
        <p14:creationId xmlns:p14="http://schemas.microsoft.com/office/powerpoint/2010/main" val="622521111"/>
      </p:ext>
    </p:extLst>
  </p:cSld>
  <p:clrMapOvr>
    <a:masterClrMapping/>
  </p:clrMapOvr>
</p:sld>
</file>

<file path=ppt/theme/theme1.xml><?xml version="1.0" encoding="utf-8"?>
<a:theme xmlns:a="http://schemas.openxmlformats.org/drawingml/2006/main" name="tema_gener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_general" id="{A3A5102C-FA0B-4C02-8BAA-89D31967CF6C}" vid="{C289E05A-AD37-4839-AC8D-E110CE06E3D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E4FDBCC2C2A9E4991D3E6D92080BF1D" ma:contentTypeVersion="13" ma:contentTypeDescription="Crear nuevo documento." ma:contentTypeScope="" ma:versionID="5277ad7b935b791a40cde8710d3e961a">
  <xsd:schema xmlns:xsd="http://www.w3.org/2001/XMLSchema" xmlns:xs="http://www.w3.org/2001/XMLSchema" xmlns:p="http://schemas.microsoft.com/office/2006/metadata/properties" xmlns:ns2="2160a2c5-c60e-4388-9d8c-8cfce6077867" xmlns:ns3="35ebf031-a504-45cd-aa0d-0f096058efc2" targetNamespace="http://schemas.microsoft.com/office/2006/metadata/properties" ma:root="true" ma:fieldsID="d2da8f289e1e197f6627d43c1415a75e" ns2:_="" ns3:_="">
    <xsd:import namespace="2160a2c5-c60e-4388-9d8c-8cfce6077867"/>
    <xsd:import namespace="35ebf031-a504-45cd-aa0d-0f096058efc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60a2c5-c60e-4388-9d8c-8cfce60778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5ebf031-a504-45cd-aa0d-0f096058efc2"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F25C28-B92A-4454-A6D1-762EE558E0F9}"/>
</file>

<file path=customXml/itemProps2.xml><?xml version="1.0" encoding="utf-8"?>
<ds:datastoreItem xmlns:ds="http://schemas.openxmlformats.org/officeDocument/2006/customXml" ds:itemID="{50A2C448-BE49-4BA6-AE98-5E0247489FAC}"/>
</file>

<file path=customXml/itemProps3.xml><?xml version="1.0" encoding="utf-8"?>
<ds:datastoreItem xmlns:ds="http://schemas.openxmlformats.org/officeDocument/2006/customXml" ds:itemID="{A409D62D-3712-40DA-8C37-EFB0D6FAAA22}"/>
</file>

<file path=docProps/app.xml><?xml version="1.0" encoding="utf-8"?>
<Properties xmlns="http://schemas.openxmlformats.org/officeDocument/2006/extended-properties" xmlns:vt="http://schemas.openxmlformats.org/officeDocument/2006/docPropsVTypes">
  <Template>tema_general</Template>
  <TotalTime>2310</TotalTime>
  <Words>748</Words>
  <Application>Microsoft Office PowerPoint</Application>
  <PresentationFormat>Panorámica</PresentationFormat>
  <Paragraphs>77</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Calibri</vt:lpstr>
      <vt:lpstr>Muller Light</vt:lpstr>
      <vt:lpstr>Muller Regular</vt:lpstr>
      <vt:lpstr>Stag Book</vt:lpstr>
      <vt:lpstr>Wingdings</vt:lpstr>
      <vt:lpstr>tema_general</vt:lpstr>
      <vt:lpstr>Comunicación  2</vt:lpstr>
      <vt:lpstr>Semana 1 : Introducción a la comunicación escrita</vt:lpstr>
      <vt:lpstr>Observamos y respondemos </vt:lpstr>
      <vt:lpstr>Aprendemos</vt:lpstr>
      <vt:lpstr>Aprendemos </vt:lpstr>
      <vt:lpstr>Propiedades de un texto formal </vt:lpstr>
      <vt:lpstr>Temas y subtemas en un texto </vt:lpstr>
      <vt:lpstr>Aplicamos lo aprendido </vt:lpstr>
      <vt:lpstr>Aplicamos lo aprendido </vt:lpstr>
      <vt:lpstr>Ejercicio  2: Ordena los párrafos adecuadamente, determina el tema que desarrolla, identifica la idea principal y elimina el párrafo que no es pertinente.</vt:lpstr>
      <vt:lpstr>Conclusiones</vt:lpstr>
      <vt:lpstr>Gracias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MADIAN HADIT CRUZ ZEVALLOS</dc:creator>
  <cp:lastModifiedBy>Carmen</cp:lastModifiedBy>
  <cp:revision>264</cp:revision>
  <dcterms:created xsi:type="dcterms:W3CDTF">2016-02-03T16:05:27Z</dcterms:created>
  <dcterms:modified xsi:type="dcterms:W3CDTF">2021-07-28T22:07:06Z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0x0101004E4FDBCC2C2A9E4991D3E6D92080BF1D</vt:lpwstr>
  </property>
</Properties>
</file>