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79" r:id="rId3"/>
    <p:sldId id="672" r:id="rId4"/>
    <p:sldId id="277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AN HADIT CRUZ ZEVALLOS" initials="MH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FF"/>
    <a:srgbClr val="F0BDD0"/>
    <a:srgbClr val="EFB8CD"/>
    <a:srgbClr val="66CCFF"/>
    <a:srgbClr val="FE4128"/>
    <a:srgbClr val="A0CD28"/>
    <a:srgbClr val="C3E325"/>
    <a:srgbClr val="FE8372"/>
    <a:srgbClr val="43CFF7"/>
    <a:srgbClr val="199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5" autoAdjust="0"/>
    <p:restoredTop sz="86420" autoAdjust="0"/>
  </p:normalViewPr>
  <p:slideViewPr>
    <p:cSldViewPr snapToGrid="0">
      <p:cViewPr varScale="1">
        <p:scale>
          <a:sx n="62" d="100"/>
          <a:sy n="62" d="100"/>
        </p:scale>
        <p:origin x="1158" y="72"/>
      </p:cViewPr>
      <p:guideLst>
        <p:guide pos="98"/>
        <p:guide orient="horz" pos="432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F18A-4B97-44EF-9B5C-BB08F23D86EB}" type="datetimeFigureOut">
              <a:rPr lang="es-PE" smtClean="0"/>
              <a:t>28/07/2021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12D5-499E-4B03-B712-01E37801B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9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8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DF5C4D-DE00-4802-A44F-21679DC0C76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4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PE" b="1" dirty="0">
                <a:ea typeface="+mn-ea"/>
                <a:cs typeface="+mn-cs"/>
              </a:rPr>
              <a:t>Comunicación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01800" y="5397190"/>
            <a:ext cx="10346763" cy="125103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Exposición Didáctica II</a:t>
            </a:r>
          </a:p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Semana 14</a:t>
            </a:r>
          </a:p>
        </p:txBody>
      </p:sp>
    </p:spTree>
    <p:extLst>
      <p:ext uri="{BB962C8B-B14F-4D97-AF65-F5344CB8AC3E}">
        <p14:creationId xmlns:p14="http://schemas.microsoft.com/office/powerpoint/2010/main" val="26691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739139" y="2154969"/>
            <a:ext cx="4439471" cy="3899859"/>
          </a:xfrm>
        </p:spPr>
        <p:txBody>
          <a:bodyPr/>
          <a:lstStyle/>
          <a:p>
            <a:r>
              <a:rPr lang="es-PE" sz="2400" dirty="0"/>
              <a:t>Participa y expone un tema basado en la técnica de exposición.</a:t>
            </a:r>
            <a:endParaRPr lang="es-PE" sz="20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435093" y="2188168"/>
            <a:ext cx="4655133" cy="389985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Participa en equipo aplicando todo lo aprendido.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/>
              <a:t>Desarrolla la exposición del tema elegido basada en la estructura.</a:t>
            </a:r>
            <a:endParaRPr lang="es-PE" sz="2000" dirty="0"/>
          </a:p>
          <a:p>
            <a:pPr lvl="0"/>
            <a:endParaRPr lang="es-PE" sz="2000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739139" y="1557767"/>
            <a:ext cx="5017770" cy="544038"/>
          </a:xfrm>
        </p:spPr>
        <p:txBody>
          <a:bodyPr/>
          <a:lstStyle/>
          <a:p>
            <a:r>
              <a:rPr lang="es-PE" sz="2400" b="1" dirty="0"/>
              <a:t>Logro de aprendizaje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435093" y="1559021"/>
            <a:ext cx="5017770" cy="544038"/>
          </a:xfrm>
        </p:spPr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600" dirty="0"/>
              <a:t>Semana  15: Exposición Didáctica II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08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9643" y="1599488"/>
            <a:ext cx="6293157" cy="544038"/>
          </a:xfrm>
        </p:spPr>
        <p:txBody>
          <a:bodyPr/>
          <a:lstStyle/>
          <a:p>
            <a:r>
              <a:rPr lang="es-PE" sz="2600" dirty="0"/>
              <a:t>Expone acerca del tema seleccionado </a:t>
            </a: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869963" y="2751012"/>
            <a:ext cx="4413237" cy="2243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PE" sz="2000" dirty="0">
                <a:solidFill>
                  <a:prstClr val="black"/>
                </a:solidFill>
              </a:rPr>
              <a:t>Los estudiantes exponen durante la sesión acerca de los temas que han sido planificados. 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75D25D51-6F35-4D36-9790-5F11AD96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Aplicamos lo aprendido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D4BE2D-7477-427B-931E-C7BFEF5F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60" y="2492726"/>
            <a:ext cx="4585977" cy="25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6076" y="3224388"/>
            <a:ext cx="9405706" cy="762517"/>
          </a:xfrm>
        </p:spPr>
        <p:txBody>
          <a:bodyPr/>
          <a:lstStyle/>
          <a:p>
            <a:pPr algn="ctr"/>
            <a:r>
              <a:rPr lang="es-PE" dirty="0"/>
              <a:t>¡ Gracias por la atención !</a:t>
            </a:r>
          </a:p>
        </p:txBody>
      </p:sp>
    </p:spTree>
    <p:extLst>
      <p:ext uri="{BB962C8B-B14F-4D97-AF65-F5344CB8AC3E}">
        <p14:creationId xmlns:p14="http://schemas.microsoft.com/office/powerpoint/2010/main" val="2945655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8B2E11-711E-49DA-9B90-D9CC310D8267}"/>
</file>

<file path=customXml/itemProps2.xml><?xml version="1.0" encoding="utf-8"?>
<ds:datastoreItem xmlns:ds="http://schemas.openxmlformats.org/officeDocument/2006/customXml" ds:itemID="{62EA1A6B-7438-489E-B9D1-7EAA5539F41B}"/>
</file>

<file path=customXml/itemProps3.xml><?xml version="1.0" encoding="utf-8"?>
<ds:datastoreItem xmlns:ds="http://schemas.openxmlformats.org/officeDocument/2006/customXml" ds:itemID="{7C26BC16-ACA8-4107-808C-5E338D7BFCCC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3193</TotalTime>
  <Words>78</Words>
  <Application>Microsoft Office PowerPoint</Application>
  <PresentationFormat>Panorámica</PresentationFormat>
  <Paragraphs>15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Muller Light</vt:lpstr>
      <vt:lpstr>Muller Regular</vt:lpstr>
      <vt:lpstr>Stag Book</vt:lpstr>
      <vt:lpstr>tema_general</vt:lpstr>
      <vt:lpstr>Comunicación 2</vt:lpstr>
      <vt:lpstr>Semana  15: Exposición Didáctica II</vt:lpstr>
      <vt:lpstr>Aplicamos lo aprendido</vt:lpstr>
      <vt:lpstr>¡ Gracias por la atención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escrita</dc:title>
  <dc:creator>Rita Del Carpio</dc:creator>
  <cp:lastModifiedBy>Carmen</cp:lastModifiedBy>
  <cp:revision>349</cp:revision>
  <dcterms:created xsi:type="dcterms:W3CDTF">2016-02-23T16:58:46Z</dcterms:created>
  <dcterms:modified xsi:type="dcterms:W3CDTF">2021-07-28T21:27:13Z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