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16" r:id="rId2"/>
    <p:sldId id="347" r:id="rId3"/>
    <p:sldId id="345" r:id="rId4"/>
    <p:sldId id="369" r:id="rId5"/>
    <p:sldId id="333" r:id="rId6"/>
    <p:sldId id="335" r:id="rId7"/>
    <p:sldId id="360" r:id="rId8"/>
    <p:sldId id="361" r:id="rId9"/>
    <p:sldId id="364" r:id="rId10"/>
    <p:sldId id="368" r:id="rId11"/>
    <p:sldId id="371" r:id="rId12"/>
    <p:sldId id="273" r:id="rId13"/>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00F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edes Mayor Sergio jose" userId="2ce11969-9ba1-44e8-a4bb-f499b005aae9" providerId="ADAL" clId="{285FFF32-3237-4BD7-BD0E-87BDBF5254E2}"/>
    <pc:docChg chg="modSld">
      <pc:chgData name="Paredes Mayor Sergio jose" userId="2ce11969-9ba1-44e8-a4bb-f499b005aae9" providerId="ADAL" clId="{285FFF32-3237-4BD7-BD0E-87BDBF5254E2}" dt="2021-08-06T15:14:44.399" v="0" actId="5793"/>
      <pc:docMkLst>
        <pc:docMk/>
      </pc:docMkLst>
      <pc:sldChg chg="modSp mod">
        <pc:chgData name="Paredes Mayor Sergio jose" userId="2ce11969-9ba1-44e8-a4bb-f499b005aae9" providerId="ADAL" clId="{285FFF32-3237-4BD7-BD0E-87BDBF5254E2}" dt="2021-08-06T15:14:44.399" v="0" actId="5793"/>
        <pc:sldMkLst>
          <pc:docMk/>
          <pc:sldMk cId="2136793969" sldId="347"/>
        </pc:sldMkLst>
        <pc:spChg chg="mod">
          <ac:chgData name="Paredes Mayor Sergio jose" userId="2ce11969-9ba1-44e8-a4bb-f499b005aae9" providerId="ADAL" clId="{285FFF32-3237-4BD7-BD0E-87BDBF5254E2}" dt="2021-08-06T15:14:44.399" v="0" actId="5793"/>
          <ac:spMkLst>
            <pc:docMk/>
            <pc:sldMk cId="2136793969" sldId="347"/>
            <ac:spMk id="8"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03B370-76E8-FE49-BB95-049F1D9C4D30}" type="doc">
      <dgm:prSet loTypeId="urn:microsoft.com/office/officeart/2005/8/layout/hList1" loCatId="" qsTypeId="urn:microsoft.com/office/officeart/2005/8/quickstyle/simple1" qsCatId="simple" csTypeId="urn:microsoft.com/office/officeart/2005/8/colors/accent3_4" csCatId="accent3" phldr="1"/>
      <dgm:spPr/>
      <dgm:t>
        <a:bodyPr/>
        <a:lstStyle/>
        <a:p>
          <a:endParaRPr lang="es-ES_tradnl"/>
        </a:p>
      </dgm:t>
    </dgm:pt>
    <dgm:pt modelId="{9CEBF081-6092-D645-A8A1-A05458D3CF60}">
      <dgm:prSet phldrT="[Texto]"/>
      <dgm:spPr>
        <a:solidFill>
          <a:srgbClr val="FF0066"/>
        </a:solidFill>
      </dgm:spPr>
      <dgm:t>
        <a:bodyPr/>
        <a:lstStyle/>
        <a:p>
          <a:r>
            <a:rPr lang="es-PE" b="1" dirty="0">
              <a:latin typeface="Muller Regular" pitchFamily="50" charset="0"/>
              <a:sym typeface="Symbol" panose="05050102010706020507" pitchFamily="18" charset="2"/>
            </a:rPr>
            <a:t>Comienzo</a:t>
          </a:r>
          <a:endParaRPr lang="es-ES_tradnl" dirty="0"/>
        </a:p>
      </dgm:t>
    </dgm:pt>
    <dgm:pt modelId="{B5C76018-2DDC-C348-8593-50D6933ABB6A}" type="parTrans" cxnId="{801A71E9-CE03-7545-899E-D59BBB0DCA5D}">
      <dgm:prSet/>
      <dgm:spPr/>
      <dgm:t>
        <a:bodyPr/>
        <a:lstStyle/>
        <a:p>
          <a:endParaRPr lang="es-ES_tradnl"/>
        </a:p>
      </dgm:t>
    </dgm:pt>
    <dgm:pt modelId="{B2B88517-3045-1E40-8179-F05C5ABE926C}" type="sibTrans" cxnId="{801A71E9-CE03-7545-899E-D59BBB0DCA5D}">
      <dgm:prSet/>
      <dgm:spPr/>
      <dgm:t>
        <a:bodyPr/>
        <a:lstStyle/>
        <a:p>
          <a:endParaRPr lang="es-ES_tradnl"/>
        </a:p>
      </dgm:t>
    </dgm:pt>
    <dgm:pt modelId="{D947CBE1-B077-F345-8575-29E501279876}">
      <dgm:prSet/>
      <dgm:spPr/>
      <dgm:t>
        <a:bodyPr/>
        <a:lstStyle/>
        <a:p>
          <a:r>
            <a:rPr lang="es-PE" dirty="0">
              <a:latin typeface="Muller Regular" pitchFamily="50" charset="0"/>
            </a:rPr>
            <a:t>En primer </a:t>
          </a:r>
          <a:r>
            <a:rPr lang="es-PE" b="1" dirty="0">
              <a:latin typeface="Muller Regular" pitchFamily="50" charset="0"/>
            </a:rPr>
            <a:t>/</a:t>
          </a:r>
          <a:r>
            <a:rPr lang="es-PE" dirty="0">
              <a:latin typeface="Muller Regular" pitchFamily="50" charset="0"/>
            </a:rPr>
            <a:t> segundo, etc.</a:t>
          </a:r>
        </a:p>
      </dgm:t>
    </dgm:pt>
    <dgm:pt modelId="{A845D3CE-5F1C-D040-80FE-792305C2F204}" type="parTrans" cxnId="{47FAAB0D-3387-6149-8B2B-E3BB905E7F95}">
      <dgm:prSet/>
      <dgm:spPr/>
      <dgm:t>
        <a:bodyPr/>
        <a:lstStyle/>
        <a:p>
          <a:endParaRPr lang="es-ES_tradnl"/>
        </a:p>
      </dgm:t>
    </dgm:pt>
    <dgm:pt modelId="{70163F8E-919C-B745-A3AA-517341A42E05}" type="sibTrans" cxnId="{47FAAB0D-3387-6149-8B2B-E3BB905E7F95}">
      <dgm:prSet/>
      <dgm:spPr/>
      <dgm:t>
        <a:bodyPr/>
        <a:lstStyle/>
        <a:p>
          <a:endParaRPr lang="es-ES_tradnl"/>
        </a:p>
      </dgm:t>
    </dgm:pt>
    <dgm:pt modelId="{B8F62F00-AC35-EC40-AF7D-5A3F805FE736}">
      <dgm:prSet/>
      <dgm:spPr/>
      <dgm:t>
        <a:bodyPr/>
        <a:lstStyle/>
        <a:p>
          <a:r>
            <a:rPr lang="es-PE">
              <a:latin typeface="Muller Regular" pitchFamily="50" charset="0"/>
              <a:sym typeface="Symbol" panose="05050102010706020507" pitchFamily="18" charset="2"/>
            </a:rPr>
            <a:t>Ante todo,</a:t>
          </a:r>
          <a:endParaRPr lang="es-PE" dirty="0">
            <a:latin typeface="Muller Regular" pitchFamily="50" charset="0"/>
          </a:endParaRPr>
        </a:p>
      </dgm:t>
    </dgm:pt>
    <dgm:pt modelId="{276B4D45-BFB2-024E-B014-F97DE01C025A}" type="parTrans" cxnId="{513B9E95-728D-064E-B136-B21A9B8F4327}">
      <dgm:prSet/>
      <dgm:spPr/>
      <dgm:t>
        <a:bodyPr/>
        <a:lstStyle/>
        <a:p>
          <a:endParaRPr lang="es-ES_tradnl"/>
        </a:p>
      </dgm:t>
    </dgm:pt>
    <dgm:pt modelId="{2089FCE8-753C-6441-853C-D9823D414F23}" type="sibTrans" cxnId="{513B9E95-728D-064E-B136-B21A9B8F4327}">
      <dgm:prSet/>
      <dgm:spPr/>
      <dgm:t>
        <a:bodyPr/>
        <a:lstStyle/>
        <a:p>
          <a:endParaRPr lang="es-ES_tradnl"/>
        </a:p>
      </dgm:t>
    </dgm:pt>
    <dgm:pt modelId="{EB8A6C6A-21F5-084B-AB8E-6DDAE8975E20}">
      <dgm:prSet/>
      <dgm:spPr/>
      <dgm:t>
        <a:bodyPr/>
        <a:lstStyle/>
        <a:p>
          <a:r>
            <a:rPr lang="es-PE">
              <a:latin typeface="Muller Regular" pitchFamily="50" charset="0"/>
              <a:sym typeface="Symbol" panose="05050102010706020507" pitchFamily="18" charset="2"/>
            </a:rPr>
            <a:t>Para comenzar</a:t>
          </a:r>
          <a:endParaRPr lang="es-PE" dirty="0">
            <a:latin typeface="Muller Regular" pitchFamily="50" charset="0"/>
          </a:endParaRPr>
        </a:p>
      </dgm:t>
    </dgm:pt>
    <dgm:pt modelId="{480BC5FA-B5C5-754A-8FD7-106BCFF3FADA}" type="parTrans" cxnId="{02C14097-0FC5-804A-833F-C7523D0AFC4B}">
      <dgm:prSet/>
      <dgm:spPr/>
      <dgm:t>
        <a:bodyPr/>
        <a:lstStyle/>
        <a:p>
          <a:endParaRPr lang="es-ES_tradnl"/>
        </a:p>
      </dgm:t>
    </dgm:pt>
    <dgm:pt modelId="{345831FD-85F3-8443-9BB0-4A7E80283E75}" type="sibTrans" cxnId="{02C14097-0FC5-804A-833F-C7523D0AFC4B}">
      <dgm:prSet/>
      <dgm:spPr/>
      <dgm:t>
        <a:bodyPr/>
        <a:lstStyle/>
        <a:p>
          <a:endParaRPr lang="es-ES_tradnl"/>
        </a:p>
      </dgm:t>
    </dgm:pt>
    <dgm:pt modelId="{DE95A026-5078-8B4A-BA42-499B92CB530D}">
      <dgm:prSet/>
      <dgm:spPr/>
      <dgm:t>
        <a:bodyPr/>
        <a:lstStyle/>
        <a:p>
          <a:r>
            <a:rPr lang="es-PE" dirty="0">
              <a:latin typeface="Muller Regular" pitchFamily="50" charset="0"/>
              <a:sym typeface="Symbol" panose="05050102010706020507" pitchFamily="18" charset="2"/>
            </a:rPr>
            <a:t>En principio</a:t>
          </a:r>
        </a:p>
      </dgm:t>
    </dgm:pt>
    <dgm:pt modelId="{417DD9E8-08DA-FF46-8348-9C574EDFEA51}" type="parTrans" cxnId="{24C2FC17-C787-3D4F-83CE-FC933D383570}">
      <dgm:prSet/>
      <dgm:spPr/>
      <dgm:t>
        <a:bodyPr/>
        <a:lstStyle/>
        <a:p>
          <a:endParaRPr lang="es-ES_tradnl"/>
        </a:p>
      </dgm:t>
    </dgm:pt>
    <dgm:pt modelId="{1CAC8F31-66F5-D945-9EE2-4D4A0FD78852}" type="sibTrans" cxnId="{24C2FC17-C787-3D4F-83CE-FC933D383570}">
      <dgm:prSet/>
      <dgm:spPr/>
      <dgm:t>
        <a:bodyPr/>
        <a:lstStyle/>
        <a:p>
          <a:endParaRPr lang="es-ES_tradnl"/>
        </a:p>
      </dgm:t>
    </dgm:pt>
    <dgm:pt modelId="{FCD2A5B5-29B7-F049-A26C-C691FAD1E05A}">
      <dgm:prSet/>
      <dgm:spPr>
        <a:solidFill>
          <a:schemeClr val="tx1">
            <a:lumMod val="50000"/>
            <a:lumOff val="50000"/>
          </a:schemeClr>
        </a:solidFill>
      </dgm:spPr>
      <dgm:t>
        <a:bodyPr/>
        <a:lstStyle/>
        <a:p>
          <a:r>
            <a:rPr lang="es-PE" b="1" dirty="0">
              <a:latin typeface="Muller Regular" pitchFamily="50" charset="0"/>
            </a:rPr>
            <a:t>Transición</a:t>
          </a:r>
          <a:r>
            <a:rPr lang="es-PE" dirty="0">
              <a:latin typeface="Muller Regular" pitchFamily="50" charset="0"/>
            </a:rPr>
            <a:t> </a:t>
          </a:r>
        </a:p>
      </dgm:t>
    </dgm:pt>
    <dgm:pt modelId="{A5121F52-7253-3B4C-A3E5-AC42E6A6EF5A}" type="parTrans" cxnId="{19F0BD40-BD26-E54D-8462-695DA9091AE6}">
      <dgm:prSet/>
      <dgm:spPr/>
      <dgm:t>
        <a:bodyPr/>
        <a:lstStyle/>
        <a:p>
          <a:endParaRPr lang="es-ES_tradnl"/>
        </a:p>
      </dgm:t>
    </dgm:pt>
    <dgm:pt modelId="{A05B88D0-FFF6-C342-B7FF-79AA8337E52D}" type="sibTrans" cxnId="{19F0BD40-BD26-E54D-8462-695DA9091AE6}">
      <dgm:prSet/>
      <dgm:spPr/>
      <dgm:t>
        <a:bodyPr/>
        <a:lstStyle/>
        <a:p>
          <a:endParaRPr lang="es-ES_tradnl"/>
        </a:p>
      </dgm:t>
    </dgm:pt>
    <dgm:pt modelId="{2E955BB7-54CE-7C47-9CD3-F2A9EAEAA99B}">
      <dgm:prSet/>
      <dgm:spPr/>
      <dgm:t>
        <a:bodyPr/>
        <a:lstStyle/>
        <a:p>
          <a:r>
            <a:rPr lang="es-PE" dirty="0">
              <a:latin typeface="Muller Regular" pitchFamily="50" charset="0"/>
            </a:rPr>
            <a:t>Llegados a este punto</a:t>
          </a:r>
          <a:endParaRPr lang="es-PE" dirty="0">
            <a:sym typeface="Symbol" panose="05050102010706020507" pitchFamily="18" charset="2"/>
          </a:endParaRPr>
        </a:p>
      </dgm:t>
    </dgm:pt>
    <dgm:pt modelId="{9217E16C-0933-5B4C-995F-FE2B58E42CE5}" type="parTrans" cxnId="{3AE47121-361F-E84F-93DE-796276FB3C09}">
      <dgm:prSet/>
      <dgm:spPr/>
      <dgm:t>
        <a:bodyPr/>
        <a:lstStyle/>
        <a:p>
          <a:endParaRPr lang="es-ES_tradnl"/>
        </a:p>
      </dgm:t>
    </dgm:pt>
    <dgm:pt modelId="{86FDC353-291B-F84F-8008-6DCABA26A5D7}" type="sibTrans" cxnId="{3AE47121-361F-E84F-93DE-796276FB3C09}">
      <dgm:prSet/>
      <dgm:spPr/>
      <dgm:t>
        <a:bodyPr/>
        <a:lstStyle/>
        <a:p>
          <a:endParaRPr lang="es-ES_tradnl"/>
        </a:p>
      </dgm:t>
    </dgm:pt>
    <dgm:pt modelId="{8598C465-8C27-3B47-8DBC-8A11F8D64D5E}">
      <dgm:prSet/>
      <dgm:spPr/>
      <dgm:t>
        <a:bodyPr/>
        <a:lstStyle/>
        <a:p>
          <a:r>
            <a:rPr lang="es-PE" dirty="0">
              <a:latin typeface="Muller Regular" pitchFamily="50" charset="0"/>
            </a:rPr>
            <a:t>Por otro lado</a:t>
          </a:r>
        </a:p>
      </dgm:t>
    </dgm:pt>
    <dgm:pt modelId="{51C29008-14A9-8542-BA59-ADA6211FE8C4}" type="parTrans" cxnId="{128EBD20-F3DD-504F-A6FF-B1097CD49FF8}">
      <dgm:prSet/>
      <dgm:spPr/>
      <dgm:t>
        <a:bodyPr/>
        <a:lstStyle/>
        <a:p>
          <a:endParaRPr lang="es-ES_tradnl"/>
        </a:p>
      </dgm:t>
    </dgm:pt>
    <dgm:pt modelId="{09B3D63A-EA30-7D48-BCF0-4582C5D02160}" type="sibTrans" cxnId="{128EBD20-F3DD-504F-A6FF-B1097CD49FF8}">
      <dgm:prSet/>
      <dgm:spPr/>
      <dgm:t>
        <a:bodyPr/>
        <a:lstStyle/>
        <a:p>
          <a:endParaRPr lang="es-ES_tradnl"/>
        </a:p>
      </dgm:t>
    </dgm:pt>
    <dgm:pt modelId="{0F755F47-352F-8249-BFD0-2EF4A2C2CFE1}">
      <dgm:prSet/>
      <dgm:spPr/>
      <dgm:t>
        <a:bodyPr/>
        <a:lstStyle/>
        <a:p>
          <a:r>
            <a:rPr lang="es-PE" dirty="0">
              <a:latin typeface="Muller Regular" pitchFamily="50" charset="0"/>
            </a:rPr>
            <a:t>Por otra parte</a:t>
          </a:r>
        </a:p>
      </dgm:t>
    </dgm:pt>
    <dgm:pt modelId="{19A70C33-80A4-8942-A2F8-1ABA336050AF}" type="parTrans" cxnId="{4DB59EAF-A3CC-1C40-8243-3D0427A48AE9}">
      <dgm:prSet/>
      <dgm:spPr/>
      <dgm:t>
        <a:bodyPr/>
        <a:lstStyle/>
        <a:p>
          <a:endParaRPr lang="es-ES_tradnl"/>
        </a:p>
      </dgm:t>
    </dgm:pt>
    <dgm:pt modelId="{28944A9D-89AF-F04A-B8C4-89CEC3F966F8}" type="sibTrans" cxnId="{4DB59EAF-A3CC-1C40-8243-3D0427A48AE9}">
      <dgm:prSet/>
      <dgm:spPr/>
      <dgm:t>
        <a:bodyPr/>
        <a:lstStyle/>
        <a:p>
          <a:endParaRPr lang="es-ES_tradnl"/>
        </a:p>
      </dgm:t>
    </dgm:pt>
    <dgm:pt modelId="{35509EC1-D782-FE44-A1A0-713FC96A1337}">
      <dgm:prSet/>
      <dgm:spPr/>
      <dgm:t>
        <a:bodyPr/>
        <a:lstStyle/>
        <a:p>
          <a:r>
            <a:rPr lang="es-PE" dirty="0">
              <a:latin typeface="Muller Regular" pitchFamily="50" charset="0"/>
            </a:rPr>
            <a:t>En otro orden de cosas</a:t>
          </a:r>
        </a:p>
      </dgm:t>
    </dgm:pt>
    <dgm:pt modelId="{933F93AC-D1B6-4747-87D6-D39825A9A3DC}" type="parTrans" cxnId="{AB879C5F-2D38-814F-AF14-13E9CD868460}">
      <dgm:prSet/>
      <dgm:spPr/>
      <dgm:t>
        <a:bodyPr/>
        <a:lstStyle/>
        <a:p>
          <a:endParaRPr lang="es-ES_tradnl"/>
        </a:p>
      </dgm:t>
    </dgm:pt>
    <dgm:pt modelId="{619DCF33-104F-3446-9FC7-160CA9BC16A2}" type="sibTrans" cxnId="{AB879C5F-2D38-814F-AF14-13E9CD868460}">
      <dgm:prSet/>
      <dgm:spPr/>
      <dgm:t>
        <a:bodyPr/>
        <a:lstStyle/>
        <a:p>
          <a:endParaRPr lang="es-ES_tradnl"/>
        </a:p>
      </dgm:t>
    </dgm:pt>
    <dgm:pt modelId="{31D4E734-AAC9-3542-A177-EF49CBE83461}">
      <dgm:prSet/>
      <dgm:spPr/>
      <dgm:t>
        <a:bodyPr/>
        <a:lstStyle/>
        <a:p>
          <a:r>
            <a:rPr lang="es-PE" dirty="0">
              <a:latin typeface="Muller Regular" pitchFamily="50" charset="0"/>
              <a:sym typeface="Symbol" panose="05050102010706020507" pitchFamily="18" charset="2"/>
            </a:rPr>
            <a:t>A continuación</a:t>
          </a:r>
          <a:endParaRPr lang="es-PE" dirty="0">
            <a:latin typeface="Muller Regular" pitchFamily="50" charset="0"/>
          </a:endParaRPr>
        </a:p>
      </dgm:t>
    </dgm:pt>
    <dgm:pt modelId="{54EF0527-D41D-CC48-8B9D-375167AA89B3}" type="parTrans" cxnId="{9A316874-E990-7842-9E57-C652F556F542}">
      <dgm:prSet/>
      <dgm:spPr/>
      <dgm:t>
        <a:bodyPr/>
        <a:lstStyle/>
        <a:p>
          <a:endParaRPr lang="es-ES_tradnl"/>
        </a:p>
      </dgm:t>
    </dgm:pt>
    <dgm:pt modelId="{58747874-D0A9-A947-8EF8-F40EAC4019C6}" type="sibTrans" cxnId="{9A316874-E990-7842-9E57-C652F556F542}">
      <dgm:prSet/>
      <dgm:spPr/>
      <dgm:t>
        <a:bodyPr/>
        <a:lstStyle/>
        <a:p>
          <a:endParaRPr lang="es-ES_tradnl"/>
        </a:p>
      </dgm:t>
    </dgm:pt>
    <dgm:pt modelId="{9BB52B60-84E3-F44B-816B-9C3C3235C815}">
      <dgm:prSet/>
      <dgm:spPr/>
      <dgm:t>
        <a:bodyPr/>
        <a:lstStyle/>
        <a:p>
          <a:r>
            <a:rPr lang="es-PE" dirty="0">
              <a:sym typeface="Symbol" panose="05050102010706020507" pitchFamily="18" charset="2"/>
            </a:rPr>
            <a:t> </a:t>
          </a:r>
          <a:r>
            <a:rPr lang="es-PE" dirty="0">
              <a:latin typeface="Muller Regular" pitchFamily="50" charset="0"/>
              <a:sym typeface="Symbol" panose="05050102010706020507" pitchFamily="18" charset="2"/>
            </a:rPr>
            <a:t>Después </a:t>
          </a:r>
          <a:endParaRPr lang="es-PE" dirty="0">
            <a:latin typeface="Muller Regular" pitchFamily="50" charset="0"/>
          </a:endParaRPr>
        </a:p>
      </dgm:t>
    </dgm:pt>
    <dgm:pt modelId="{99543E69-7FDA-3647-8805-A6C52533DD55}" type="parTrans" cxnId="{9FBE61F9-56D9-A64F-9139-AAF0BA99E305}">
      <dgm:prSet/>
      <dgm:spPr/>
      <dgm:t>
        <a:bodyPr/>
        <a:lstStyle/>
        <a:p>
          <a:endParaRPr lang="es-ES_tradnl"/>
        </a:p>
      </dgm:t>
    </dgm:pt>
    <dgm:pt modelId="{51966196-1C0C-144F-9D75-D62107EC8691}" type="sibTrans" cxnId="{9FBE61F9-56D9-A64F-9139-AAF0BA99E305}">
      <dgm:prSet/>
      <dgm:spPr/>
      <dgm:t>
        <a:bodyPr/>
        <a:lstStyle/>
        <a:p>
          <a:endParaRPr lang="es-ES_tradnl"/>
        </a:p>
      </dgm:t>
    </dgm:pt>
    <dgm:pt modelId="{84CC0A74-D558-724D-A6D5-23FF0845741A}">
      <dgm:prSet/>
      <dgm:spPr/>
      <dgm:t>
        <a:bodyPr/>
        <a:lstStyle/>
        <a:p>
          <a:r>
            <a:rPr lang="es-PE" dirty="0">
              <a:latin typeface="Muller Regular" pitchFamily="50" charset="0"/>
              <a:sym typeface="Symbol" panose="05050102010706020507" pitchFamily="18" charset="2"/>
            </a:rPr>
            <a:t>Con respecto a</a:t>
          </a:r>
          <a:endParaRPr lang="es-PE" dirty="0">
            <a:latin typeface="Muller Regular" pitchFamily="50" charset="0"/>
          </a:endParaRPr>
        </a:p>
      </dgm:t>
    </dgm:pt>
    <dgm:pt modelId="{D1B40358-C699-9040-BC0A-E217C62CAC81}" type="parTrans" cxnId="{46F5E772-B04B-5146-8881-2299C973933B}">
      <dgm:prSet/>
      <dgm:spPr/>
      <dgm:t>
        <a:bodyPr/>
        <a:lstStyle/>
        <a:p>
          <a:endParaRPr lang="es-ES_tradnl"/>
        </a:p>
      </dgm:t>
    </dgm:pt>
    <dgm:pt modelId="{23CDCF80-6B14-B347-BB95-418F5C53730C}" type="sibTrans" cxnId="{46F5E772-B04B-5146-8881-2299C973933B}">
      <dgm:prSet/>
      <dgm:spPr/>
      <dgm:t>
        <a:bodyPr/>
        <a:lstStyle/>
        <a:p>
          <a:endParaRPr lang="es-ES_tradnl"/>
        </a:p>
      </dgm:t>
    </dgm:pt>
    <dgm:pt modelId="{AC44558C-50FF-314C-BFED-3D5C0C033D92}">
      <dgm:prSet/>
      <dgm:spPr/>
      <dgm:t>
        <a:bodyPr/>
        <a:lstStyle/>
        <a:p>
          <a:r>
            <a:rPr lang="es-PE" b="1">
              <a:latin typeface="Muller Regular" pitchFamily="50" charset="0"/>
            </a:rPr>
            <a:t>Cierre</a:t>
          </a:r>
          <a:endParaRPr lang="es-PE" b="1" dirty="0">
            <a:latin typeface="Muller Regular" pitchFamily="50" charset="0"/>
          </a:endParaRPr>
        </a:p>
      </dgm:t>
    </dgm:pt>
    <dgm:pt modelId="{0418ACE3-CFBE-4741-A853-3B7815CF6F60}" type="parTrans" cxnId="{9FF93A11-9A78-9C49-A51F-1C4A61B5165F}">
      <dgm:prSet/>
      <dgm:spPr/>
      <dgm:t>
        <a:bodyPr/>
        <a:lstStyle/>
        <a:p>
          <a:endParaRPr lang="es-ES_tradnl"/>
        </a:p>
      </dgm:t>
    </dgm:pt>
    <dgm:pt modelId="{472492A9-8443-1746-A741-1326CD1F5DDB}" type="sibTrans" cxnId="{9FF93A11-9A78-9C49-A51F-1C4A61B5165F}">
      <dgm:prSet/>
      <dgm:spPr/>
      <dgm:t>
        <a:bodyPr/>
        <a:lstStyle/>
        <a:p>
          <a:endParaRPr lang="es-ES_tradnl"/>
        </a:p>
      </dgm:t>
    </dgm:pt>
    <dgm:pt modelId="{12DE8229-68A6-1C4F-AD4B-236A2E492AF7}">
      <dgm:prSet/>
      <dgm:spPr/>
      <dgm:t>
        <a:bodyPr/>
        <a:lstStyle/>
        <a:p>
          <a:r>
            <a:rPr lang="es-PE">
              <a:latin typeface="Muller Regular" pitchFamily="50" charset="0"/>
            </a:rPr>
            <a:t>Finalmente</a:t>
          </a:r>
          <a:endParaRPr lang="es-PE" dirty="0">
            <a:latin typeface="Muller Regular" pitchFamily="50" charset="0"/>
          </a:endParaRPr>
        </a:p>
      </dgm:t>
    </dgm:pt>
    <dgm:pt modelId="{9E86D2B9-BFE2-8E4E-BD31-6863E32A6C01}" type="parTrans" cxnId="{9491B071-D8E6-1242-9485-E861542077C7}">
      <dgm:prSet/>
      <dgm:spPr/>
      <dgm:t>
        <a:bodyPr/>
        <a:lstStyle/>
        <a:p>
          <a:endParaRPr lang="es-ES_tradnl"/>
        </a:p>
      </dgm:t>
    </dgm:pt>
    <dgm:pt modelId="{DBC170A0-B8AD-E74E-ADE9-9807B635DF43}" type="sibTrans" cxnId="{9491B071-D8E6-1242-9485-E861542077C7}">
      <dgm:prSet/>
      <dgm:spPr/>
      <dgm:t>
        <a:bodyPr/>
        <a:lstStyle/>
        <a:p>
          <a:endParaRPr lang="es-ES_tradnl"/>
        </a:p>
      </dgm:t>
    </dgm:pt>
    <dgm:pt modelId="{F28ABA30-2180-F54A-B35F-53492AD4A80E}">
      <dgm:prSet/>
      <dgm:spPr/>
      <dgm:t>
        <a:bodyPr/>
        <a:lstStyle/>
        <a:p>
          <a:r>
            <a:rPr lang="es-PE">
              <a:latin typeface="Muller Regular" pitchFamily="50" charset="0"/>
              <a:sym typeface="Symbol" panose="05050102010706020507" pitchFamily="18" charset="2"/>
            </a:rPr>
            <a:t>Por último</a:t>
          </a:r>
          <a:endParaRPr lang="es-PE" dirty="0">
            <a:latin typeface="Muller Regular" pitchFamily="50" charset="0"/>
          </a:endParaRPr>
        </a:p>
      </dgm:t>
    </dgm:pt>
    <dgm:pt modelId="{435D837E-F32B-7749-A584-18F231558D95}" type="parTrans" cxnId="{7958A9AD-3931-6148-81AE-1B359C9C1238}">
      <dgm:prSet/>
      <dgm:spPr/>
      <dgm:t>
        <a:bodyPr/>
        <a:lstStyle/>
        <a:p>
          <a:endParaRPr lang="es-ES_tradnl"/>
        </a:p>
      </dgm:t>
    </dgm:pt>
    <dgm:pt modelId="{496CB08F-8DE5-104D-B3C7-38031CFC5EB9}" type="sibTrans" cxnId="{7958A9AD-3931-6148-81AE-1B359C9C1238}">
      <dgm:prSet/>
      <dgm:spPr/>
      <dgm:t>
        <a:bodyPr/>
        <a:lstStyle/>
        <a:p>
          <a:endParaRPr lang="es-ES_tradnl"/>
        </a:p>
      </dgm:t>
    </dgm:pt>
    <dgm:pt modelId="{328320C6-471E-5E49-8DD3-F66BDDD99BF3}">
      <dgm:prSet/>
      <dgm:spPr/>
      <dgm:t>
        <a:bodyPr/>
        <a:lstStyle/>
        <a:p>
          <a:r>
            <a:rPr lang="es-PE">
              <a:latin typeface="Muller Regular" pitchFamily="50" charset="0"/>
              <a:sym typeface="Symbol" panose="05050102010706020507" pitchFamily="18" charset="2"/>
            </a:rPr>
            <a:t>En suma</a:t>
          </a:r>
          <a:endParaRPr lang="es-PE" dirty="0">
            <a:latin typeface="Muller Regular" pitchFamily="50" charset="0"/>
          </a:endParaRPr>
        </a:p>
      </dgm:t>
    </dgm:pt>
    <dgm:pt modelId="{547C7078-365A-FF4E-8975-B0C727A5B241}" type="parTrans" cxnId="{371749D6-D4C1-CF49-A07B-FE24B9AA93EF}">
      <dgm:prSet/>
      <dgm:spPr/>
      <dgm:t>
        <a:bodyPr/>
        <a:lstStyle/>
        <a:p>
          <a:endParaRPr lang="es-ES_tradnl"/>
        </a:p>
      </dgm:t>
    </dgm:pt>
    <dgm:pt modelId="{5CBCD76D-B3A0-4C49-AACB-A4D62A19AE0E}" type="sibTrans" cxnId="{371749D6-D4C1-CF49-A07B-FE24B9AA93EF}">
      <dgm:prSet/>
      <dgm:spPr/>
      <dgm:t>
        <a:bodyPr/>
        <a:lstStyle/>
        <a:p>
          <a:endParaRPr lang="es-ES_tradnl"/>
        </a:p>
      </dgm:t>
    </dgm:pt>
    <dgm:pt modelId="{F7899E2F-B3EA-2340-B259-6A0F5B3F128F}">
      <dgm:prSet/>
      <dgm:spPr/>
      <dgm:t>
        <a:bodyPr/>
        <a:lstStyle/>
        <a:p>
          <a:r>
            <a:rPr lang="es-PE">
              <a:latin typeface="Muller Regular" pitchFamily="50" charset="0"/>
              <a:sym typeface="Symbol" panose="05050102010706020507" pitchFamily="18" charset="2"/>
            </a:rPr>
            <a:t>Para resumir </a:t>
          </a:r>
          <a:endParaRPr lang="es-PE" dirty="0">
            <a:latin typeface="Muller Regular" pitchFamily="50" charset="0"/>
          </a:endParaRPr>
        </a:p>
      </dgm:t>
    </dgm:pt>
    <dgm:pt modelId="{CE2FBB3D-8889-8D4E-A3F6-50EE1DA879CC}" type="parTrans" cxnId="{42ADBBF4-8F27-4B45-9DAC-EAA6C64EC7A5}">
      <dgm:prSet/>
      <dgm:spPr/>
      <dgm:t>
        <a:bodyPr/>
        <a:lstStyle/>
        <a:p>
          <a:endParaRPr lang="es-ES_tradnl"/>
        </a:p>
      </dgm:t>
    </dgm:pt>
    <dgm:pt modelId="{73A7E3BE-7221-A34E-92AC-610A4D1D7232}" type="sibTrans" cxnId="{42ADBBF4-8F27-4B45-9DAC-EAA6C64EC7A5}">
      <dgm:prSet/>
      <dgm:spPr/>
      <dgm:t>
        <a:bodyPr/>
        <a:lstStyle/>
        <a:p>
          <a:endParaRPr lang="es-ES_tradnl"/>
        </a:p>
      </dgm:t>
    </dgm:pt>
    <dgm:pt modelId="{94584358-3E30-1846-983C-C9C3CDCFFB84}">
      <dgm:prSet/>
      <dgm:spPr/>
      <dgm:t>
        <a:bodyPr/>
        <a:lstStyle/>
        <a:p>
          <a:r>
            <a:rPr lang="es-PE">
              <a:latin typeface="Muller Regular" pitchFamily="50" charset="0"/>
              <a:sym typeface="Symbol" panose="05050102010706020507" pitchFamily="18" charset="2"/>
            </a:rPr>
            <a:t>En conclusión</a:t>
          </a:r>
          <a:endParaRPr lang="es-PE" dirty="0">
            <a:latin typeface="Muller Regular" pitchFamily="50" charset="0"/>
            <a:sym typeface="Symbol" panose="05050102010706020507" pitchFamily="18" charset="2"/>
          </a:endParaRPr>
        </a:p>
      </dgm:t>
    </dgm:pt>
    <dgm:pt modelId="{2B57EF79-E10B-FF48-906A-9C1076F046D2}" type="parTrans" cxnId="{5E10C640-F16D-0A4E-BE4D-6E2E9039AB5D}">
      <dgm:prSet/>
      <dgm:spPr/>
      <dgm:t>
        <a:bodyPr/>
        <a:lstStyle/>
        <a:p>
          <a:endParaRPr lang="es-ES_tradnl"/>
        </a:p>
      </dgm:t>
    </dgm:pt>
    <dgm:pt modelId="{0E8CDFBD-4166-D14F-AEE9-057229F66060}" type="sibTrans" cxnId="{5E10C640-F16D-0A4E-BE4D-6E2E9039AB5D}">
      <dgm:prSet/>
      <dgm:spPr/>
      <dgm:t>
        <a:bodyPr/>
        <a:lstStyle/>
        <a:p>
          <a:endParaRPr lang="es-ES_tradnl"/>
        </a:p>
      </dgm:t>
    </dgm:pt>
    <dgm:pt modelId="{D28C4D9D-05E8-D64A-AF2E-078C4DBB10DF}">
      <dgm:prSet/>
      <dgm:spPr/>
      <dgm:t>
        <a:bodyPr/>
        <a:lstStyle/>
        <a:p>
          <a:r>
            <a:rPr lang="es-PE">
              <a:latin typeface="Muller Regular" pitchFamily="50" charset="0"/>
              <a:sym typeface="Symbol" panose="05050102010706020507" pitchFamily="18" charset="2"/>
            </a:rPr>
            <a:t>Dicho de otro modo</a:t>
          </a:r>
          <a:endParaRPr lang="es-PE" dirty="0">
            <a:latin typeface="Muller Regular" pitchFamily="50" charset="0"/>
          </a:endParaRPr>
        </a:p>
      </dgm:t>
    </dgm:pt>
    <dgm:pt modelId="{C4C841C3-42CD-094F-BE26-BB619FE7CC4F}" type="parTrans" cxnId="{7BA6E9B8-8E9B-0943-B106-CF3F7C3BFE5E}">
      <dgm:prSet/>
      <dgm:spPr/>
      <dgm:t>
        <a:bodyPr/>
        <a:lstStyle/>
        <a:p>
          <a:endParaRPr lang="es-ES_tradnl"/>
        </a:p>
      </dgm:t>
    </dgm:pt>
    <dgm:pt modelId="{E4A5725E-DE84-604D-B415-AB429BD91810}" type="sibTrans" cxnId="{7BA6E9B8-8E9B-0943-B106-CF3F7C3BFE5E}">
      <dgm:prSet/>
      <dgm:spPr/>
      <dgm:t>
        <a:bodyPr/>
        <a:lstStyle/>
        <a:p>
          <a:endParaRPr lang="es-ES_tradnl"/>
        </a:p>
      </dgm:t>
    </dgm:pt>
    <dgm:pt modelId="{7FB43D8A-E5BD-D24B-9DAC-FBF7C84D143D}">
      <dgm:prSet/>
      <dgm:spPr/>
      <dgm:t>
        <a:bodyPr/>
        <a:lstStyle/>
        <a:p>
          <a:r>
            <a:rPr lang="es-PE" dirty="0">
              <a:sym typeface="Symbol" panose="05050102010706020507" pitchFamily="18" charset="2"/>
            </a:rPr>
            <a:t> </a:t>
          </a:r>
          <a:r>
            <a:rPr lang="es-PE" dirty="0">
              <a:latin typeface="Muller Regular" pitchFamily="50" charset="0"/>
              <a:sym typeface="Symbol" panose="05050102010706020507" pitchFamily="18" charset="2"/>
            </a:rPr>
            <a:t>Acto seguido</a:t>
          </a:r>
          <a:endParaRPr lang="es-PE" dirty="0">
            <a:latin typeface="Muller Regular" pitchFamily="50" charset="0"/>
          </a:endParaRPr>
        </a:p>
      </dgm:t>
    </dgm:pt>
    <dgm:pt modelId="{9F525B56-6EED-CE40-884B-A8F4EF36B94C}" type="parTrans" cxnId="{2821514B-38DE-4F4C-81CF-CCA8DAAC11BC}">
      <dgm:prSet/>
      <dgm:spPr/>
      <dgm:t>
        <a:bodyPr/>
        <a:lstStyle/>
        <a:p>
          <a:endParaRPr lang="es-ES_tradnl"/>
        </a:p>
      </dgm:t>
    </dgm:pt>
    <dgm:pt modelId="{0422CB2C-53BE-BD48-927F-8D5BAE0E0324}" type="sibTrans" cxnId="{2821514B-38DE-4F4C-81CF-CCA8DAAC11BC}">
      <dgm:prSet/>
      <dgm:spPr/>
      <dgm:t>
        <a:bodyPr/>
        <a:lstStyle/>
        <a:p>
          <a:endParaRPr lang="es-ES_tradnl"/>
        </a:p>
      </dgm:t>
    </dgm:pt>
    <dgm:pt modelId="{100C32B0-7052-0347-8B9E-14ABF988A369}" type="pres">
      <dgm:prSet presAssocID="{3C03B370-76E8-FE49-BB95-049F1D9C4D30}" presName="Name0" presStyleCnt="0">
        <dgm:presLayoutVars>
          <dgm:dir/>
          <dgm:animLvl val="lvl"/>
          <dgm:resizeHandles val="exact"/>
        </dgm:presLayoutVars>
      </dgm:prSet>
      <dgm:spPr/>
    </dgm:pt>
    <dgm:pt modelId="{71611D08-D1C3-2F4E-BF9E-E579BDD42465}" type="pres">
      <dgm:prSet presAssocID="{9CEBF081-6092-D645-A8A1-A05458D3CF60}" presName="composite" presStyleCnt="0"/>
      <dgm:spPr/>
    </dgm:pt>
    <dgm:pt modelId="{A2143EE6-9C66-B246-B7F9-E553373390E0}" type="pres">
      <dgm:prSet presAssocID="{9CEBF081-6092-D645-A8A1-A05458D3CF60}" presName="parTx" presStyleLbl="alignNode1" presStyleIdx="0" presStyleCnt="3">
        <dgm:presLayoutVars>
          <dgm:chMax val="0"/>
          <dgm:chPref val="0"/>
          <dgm:bulletEnabled val="1"/>
        </dgm:presLayoutVars>
      </dgm:prSet>
      <dgm:spPr/>
    </dgm:pt>
    <dgm:pt modelId="{41ACBEB3-BC8F-0144-B13E-85BE00C45A80}" type="pres">
      <dgm:prSet presAssocID="{9CEBF081-6092-D645-A8A1-A05458D3CF60}" presName="desTx" presStyleLbl="alignAccFollowNode1" presStyleIdx="0" presStyleCnt="3">
        <dgm:presLayoutVars>
          <dgm:bulletEnabled val="1"/>
        </dgm:presLayoutVars>
      </dgm:prSet>
      <dgm:spPr/>
    </dgm:pt>
    <dgm:pt modelId="{417B4A60-62BF-7742-9FD0-242FF77399DA}" type="pres">
      <dgm:prSet presAssocID="{B2B88517-3045-1E40-8179-F05C5ABE926C}" presName="space" presStyleCnt="0"/>
      <dgm:spPr/>
    </dgm:pt>
    <dgm:pt modelId="{DD436223-4625-CE46-82EA-5B113B884630}" type="pres">
      <dgm:prSet presAssocID="{FCD2A5B5-29B7-F049-A26C-C691FAD1E05A}" presName="composite" presStyleCnt="0"/>
      <dgm:spPr/>
    </dgm:pt>
    <dgm:pt modelId="{F79B51B4-A7E1-C447-B259-258BE8DF9BFF}" type="pres">
      <dgm:prSet presAssocID="{FCD2A5B5-29B7-F049-A26C-C691FAD1E05A}" presName="parTx" presStyleLbl="alignNode1" presStyleIdx="1" presStyleCnt="3">
        <dgm:presLayoutVars>
          <dgm:chMax val="0"/>
          <dgm:chPref val="0"/>
          <dgm:bulletEnabled val="1"/>
        </dgm:presLayoutVars>
      </dgm:prSet>
      <dgm:spPr/>
    </dgm:pt>
    <dgm:pt modelId="{E4B49FBA-3A4A-6C4D-ADF6-8FE9E6A3AD6C}" type="pres">
      <dgm:prSet presAssocID="{FCD2A5B5-29B7-F049-A26C-C691FAD1E05A}" presName="desTx" presStyleLbl="alignAccFollowNode1" presStyleIdx="1" presStyleCnt="3">
        <dgm:presLayoutVars>
          <dgm:bulletEnabled val="1"/>
        </dgm:presLayoutVars>
      </dgm:prSet>
      <dgm:spPr/>
    </dgm:pt>
    <dgm:pt modelId="{ACE1FAE9-4175-D640-BDFB-C2B99BCDE20B}" type="pres">
      <dgm:prSet presAssocID="{A05B88D0-FFF6-C342-B7FF-79AA8337E52D}" presName="space" presStyleCnt="0"/>
      <dgm:spPr/>
    </dgm:pt>
    <dgm:pt modelId="{79AD606F-50F1-2444-AF3E-FB5C92185921}" type="pres">
      <dgm:prSet presAssocID="{AC44558C-50FF-314C-BFED-3D5C0C033D92}" presName="composite" presStyleCnt="0"/>
      <dgm:spPr/>
    </dgm:pt>
    <dgm:pt modelId="{976BEA8B-35DC-5143-B481-5E74F52B7FDB}" type="pres">
      <dgm:prSet presAssocID="{AC44558C-50FF-314C-BFED-3D5C0C033D92}" presName="parTx" presStyleLbl="alignNode1" presStyleIdx="2" presStyleCnt="3">
        <dgm:presLayoutVars>
          <dgm:chMax val="0"/>
          <dgm:chPref val="0"/>
          <dgm:bulletEnabled val="1"/>
        </dgm:presLayoutVars>
      </dgm:prSet>
      <dgm:spPr/>
    </dgm:pt>
    <dgm:pt modelId="{BE04EC54-02EB-0748-84C6-B85BFC586E0F}" type="pres">
      <dgm:prSet presAssocID="{AC44558C-50FF-314C-BFED-3D5C0C033D92}" presName="desTx" presStyleLbl="alignAccFollowNode1" presStyleIdx="2" presStyleCnt="3">
        <dgm:presLayoutVars>
          <dgm:bulletEnabled val="1"/>
        </dgm:presLayoutVars>
      </dgm:prSet>
      <dgm:spPr/>
    </dgm:pt>
  </dgm:ptLst>
  <dgm:cxnLst>
    <dgm:cxn modelId="{59216504-6D1E-42B3-A2E9-2423B09E08E5}" type="presOf" srcId="{94584358-3E30-1846-983C-C9C3CDCFFB84}" destId="{BE04EC54-02EB-0748-84C6-B85BFC586E0F}" srcOrd="0" destOrd="4" presId="urn:microsoft.com/office/officeart/2005/8/layout/hList1"/>
    <dgm:cxn modelId="{A1E5E908-8B61-478D-8C47-28FB0D899155}" type="presOf" srcId="{D28C4D9D-05E8-D64A-AF2E-078C4DBB10DF}" destId="{BE04EC54-02EB-0748-84C6-B85BFC586E0F}" srcOrd="0" destOrd="5" presId="urn:microsoft.com/office/officeart/2005/8/layout/hList1"/>
    <dgm:cxn modelId="{47FAAB0D-3387-6149-8B2B-E3BB905E7F95}" srcId="{9CEBF081-6092-D645-A8A1-A05458D3CF60}" destId="{D947CBE1-B077-F345-8575-29E501279876}" srcOrd="0" destOrd="0" parTransId="{A845D3CE-5F1C-D040-80FE-792305C2F204}" sibTransId="{70163F8E-919C-B745-A3AA-517341A42E05}"/>
    <dgm:cxn modelId="{9FF93A11-9A78-9C49-A51F-1C4A61B5165F}" srcId="{3C03B370-76E8-FE49-BB95-049F1D9C4D30}" destId="{AC44558C-50FF-314C-BFED-3D5C0C033D92}" srcOrd="2" destOrd="0" parTransId="{0418ACE3-CFBE-4741-A853-3B7815CF6F60}" sibTransId="{472492A9-8443-1746-A741-1326CD1F5DDB}"/>
    <dgm:cxn modelId="{24C2FC17-C787-3D4F-83CE-FC933D383570}" srcId="{9CEBF081-6092-D645-A8A1-A05458D3CF60}" destId="{DE95A026-5078-8B4A-BA42-499B92CB530D}" srcOrd="3" destOrd="0" parTransId="{417DD9E8-08DA-FF46-8348-9C574EDFEA51}" sibTransId="{1CAC8F31-66F5-D945-9EE2-4D4A0FD78852}"/>
    <dgm:cxn modelId="{128EBD20-F3DD-504F-A6FF-B1097CD49FF8}" srcId="{FCD2A5B5-29B7-F049-A26C-C691FAD1E05A}" destId="{8598C465-8C27-3B47-8DBC-8A11F8D64D5E}" srcOrd="1" destOrd="0" parTransId="{51C29008-14A9-8542-BA59-ADA6211FE8C4}" sibTransId="{09B3D63A-EA30-7D48-BCF0-4582C5D02160}"/>
    <dgm:cxn modelId="{3AE47121-361F-E84F-93DE-796276FB3C09}" srcId="{FCD2A5B5-29B7-F049-A26C-C691FAD1E05A}" destId="{2E955BB7-54CE-7C47-9CD3-F2A9EAEAA99B}" srcOrd="0" destOrd="0" parTransId="{9217E16C-0933-5B4C-995F-FE2B58E42CE5}" sibTransId="{86FDC353-291B-F84F-8008-6DCABA26A5D7}"/>
    <dgm:cxn modelId="{D92EEA29-48D3-4C74-8C73-DE536D858C9A}" type="presOf" srcId="{7FB43D8A-E5BD-D24B-9DAC-FBF7C84D143D}" destId="{E4B49FBA-3A4A-6C4D-ADF6-8FE9E6A3AD6C}" srcOrd="0" destOrd="5" presId="urn:microsoft.com/office/officeart/2005/8/layout/hList1"/>
    <dgm:cxn modelId="{DCF3BD30-5D65-41D9-AEFD-A1719533598E}" type="presOf" srcId="{0F755F47-352F-8249-BFD0-2EF4A2C2CFE1}" destId="{E4B49FBA-3A4A-6C4D-ADF6-8FE9E6A3AD6C}" srcOrd="0" destOrd="2" presId="urn:microsoft.com/office/officeart/2005/8/layout/hList1"/>
    <dgm:cxn modelId="{19F0BD40-BD26-E54D-8462-695DA9091AE6}" srcId="{3C03B370-76E8-FE49-BB95-049F1D9C4D30}" destId="{FCD2A5B5-29B7-F049-A26C-C691FAD1E05A}" srcOrd="1" destOrd="0" parTransId="{A5121F52-7253-3B4C-A3E5-AC42E6A6EF5A}" sibTransId="{A05B88D0-FFF6-C342-B7FF-79AA8337E52D}"/>
    <dgm:cxn modelId="{5E10C640-F16D-0A4E-BE4D-6E2E9039AB5D}" srcId="{AC44558C-50FF-314C-BFED-3D5C0C033D92}" destId="{94584358-3E30-1846-983C-C9C3CDCFFB84}" srcOrd="4" destOrd="0" parTransId="{2B57EF79-E10B-FF48-906A-9C1076F046D2}" sibTransId="{0E8CDFBD-4166-D14F-AEE9-057229F66060}"/>
    <dgm:cxn modelId="{AB879C5F-2D38-814F-AF14-13E9CD868460}" srcId="{FCD2A5B5-29B7-F049-A26C-C691FAD1E05A}" destId="{35509EC1-D782-FE44-A1A0-713FC96A1337}" srcOrd="3" destOrd="0" parTransId="{933F93AC-D1B6-4747-87D6-D39825A9A3DC}" sibTransId="{619DCF33-104F-3446-9FC7-160CA9BC16A2}"/>
    <dgm:cxn modelId="{B1C20B4A-75EF-4E1E-9277-DF86228BF5FF}" type="presOf" srcId="{DE95A026-5078-8B4A-BA42-499B92CB530D}" destId="{41ACBEB3-BC8F-0144-B13E-85BE00C45A80}" srcOrd="0" destOrd="3" presId="urn:microsoft.com/office/officeart/2005/8/layout/hList1"/>
    <dgm:cxn modelId="{2821514B-38DE-4F4C-81CF-CCA8DAAC11BC}" srcId="{FCD2A5B5-29B7-F049-A26C-C691FAD1E05A}" destId="{7FB43D8A-E5BD-D24B-9DAC-FBF7C84D143D}" srcOrd="5" destOrd="0" parTransId="{9F525B56-6EED-CE40-884B-A8F4EF36B94C}" sibTransId="{0422CB2C-53BE-BD48-927F-8D5BAE0E0324}"/>
    <dgm:cxn modelId="{4C21844D-2A06-4448-86AF-CC11AA622275}" type="presOf" srcId="{B8F62F00-AC35-EC40-AF7D-5A3F805FE736}" destId="{41ACBEB3-BC8F-0144-B13E-85BE00C45A80}" srcOrd="0" destOrd="1" presId="urn:microsoft.com/office/officeart/2005/8/layout/hList1"/>
    <dgm:cxn modelId="{0BD8374E-A4F4-4F13-A9E8-B3FE119B8BE1}" type="presOf" srcId="{9BB52B60-84E3-F44B-816B-9C3C3235C815}" destId="{E4B49FBA-3A4A-6C4D-ADF6-8FE9E6A3AD6C}" srcOrd="0" destOrd="6" presId="urn:microsoft.com/office/officeart/2005/8/layout/hList1"/>
    <dgm:cxn modelId="{9491B071-D8E6-1242-9485-E861542077C7}" srcId="{AC44558C-50FF-314C-BFED-3D5C0C033D92}" destId="{12DE8229-68A6-1C4F-AD4B-236A2E492AF7}" srcOrd="0" destOrd="0" parTransId="{9E86D2B9-BFE2-8E4E-BD31-6863E32A6C01}" sibTransId="{DBC170A0-B8AD-E74E-ADE9-9807B635DF43}"/>
    <dgm:cxn modelId="{46F5E772-B04B-5146-8881-2299C973933B}" srcId="{FCD2A5B5-29B7-F049-A26C-C691FAD1E05A}" destId="{84CC0A74-D558-724D-A6D5-23FF0845741A}" srcOrd="7" destOrd="0" parTransId="{D1B40358-C699-9040-BC0A-E217C62CAC81}" sibTransId="{23CDCF80-6B14-B347-BB95-418F5C53730C}"/>
    <dgm:cxn modelId="{46876554-D16D-4E1C-B66F-9664A1E8C2D8}" type="presOf" srcId="{8598C465-8C27-3B47-8DBC-8A11F8D64D5E}" destId="{E4B49FBA-3A4A-6C4D-ADF6-8FE9E6A3AD6C}" srcOrd="0" destOrd="1" presId="urn:microsoft.com/office/officeart/2005/8/layout/hList1"/>
    <dgm:cxn modelId="{9A316874-E990-7842-9E57-C652F556F542}" srcId="{FCD2A5B5-29B7-F049-A26C-C691FAD1E05A}" destId="{31D4E734-AAC9-3542-A177-EF49CBE83461}" srcOrd="4" destOrd="0" parTransId="{54EF0527-D41D-CC48-8B9D-375167AA89B3}" sibTransId="{58747874-D0A9-A947-8EF8-F40EAC4019C6}"/>
    <dgm:cxn modelId="{FE6D0D56-3179-484E-B8A3-4051FAD69132}" type="presOf" srcId="{F7899E2F-B3EA-2340-B259-6A0F5B3F128F}" destId="{BE04EC54-02EB-0748-84C6-B85BFC586E0F}" srcOrd="0" destOrd="3" presId="urn:microsoft.com/office/officeart/2005/8/layout/hList1"/>
    <dgm:cxn modelId="{3095E587-9558-4D9D-BAD0-78ABA579BAE9}" type="presOf" srcId="{9CEBF081-6092-D645-A8A1-A05458D3CF60}" destId="{A2143EE6-9C66-B246-B7F9-E553373390E0}" srcOrd="0" destOrd="0" presId="urn:microsoft.com/office/officeart/2005/8/layout/hList1"/>
    <dgm:cxn modelId="{513B9E95-728D-064E-B136-B21A9B8F4327}" srcId="{9CEBF081-6092-D645-A8A1-A05458D3CF60}" destId="{B8F62F00-AC35-EC40-AF7D-5A3F805FE736}" srcOrd="1" destOrd="0" parTransId="{276B4D45-BFB2-024E-B014-F97DE01C025A}" sibTransId="{2089FCE8-753C-6441-853C-D9823D414F23}"/>
    <dgm:cxn modelId="{02C14097-0FC5-804A-833F-C7523D0AFC4B}" srcId="{9CEBF081-6092-D645-A8A1-A05458D3CF60}" destId="{EB8A6C6A-21F5-084B-AB8E-6DDAE8975E20}" srcOrd="2" destOrd="0" parTransId="{480BC5FA-B5C5-754A-8FD7-106BCFF3FADA}" sibTransId="{345831FD-85F3-8443-9BB0-4A7E80283E75}"/>
    <dgm:cxn modelId="{8AFF819A-93DE-4D34-8B1F-64834F11ADC5}" type="presOf" srcId="{84CC0A74-D558-724D-A6D5-23FF0845741A}" destId="{E4B49FBA-3A4A-6C4D-ADF6-8FE9E6A3AD6C}" srcOrd="0" destOrd="7" presId="urn:microsoft.com/office/officeart/2005/8/layout/hList1"/>
    <dgm:cxn modelId="{DA25E29E-0388-4F37-BAD6-089F3AD4C13B}" type="presOf" srcId="{3C03B370-76E8-FE49-BB95-049F1D9C4D30}" destId="{100C32B0-7052-0347-8B9E-14ABF988A369}" srcOrd="0" destOrd="0" presId="urn:microsoft.com/office/officeart/2005/8/layout/hList1"/>
    <dgm:cxn modelId="{660A30A1-654B-40DD-BD2A-BF168A724268}" type="presOf" srcId="{EB8A6C6A-21F5-084B-AB8E-6DDAE8975E20}" destId="{41ACBEB3-BC8F-0144-B13E-85BE00C45A80}" srcOrd="0" destOrd="2" presId="urn:microsoft.com/office/officeart/2005/8/layout/hList1"/>
    <dgm:cxn modelId="{416FCEAB-6934-4EE9-816A-C3CBE6BE9EAE}" type="presOf" srcId="{F28ABA30-2180-F54A-B35F-53492AD4A80E}" destId="{BE04EC54-02EB-0748-84C6-B85BFC586E0F}" srcOrd="0" destOrd="1" presId="urn:microsoft.com/office/officeart/2005/8/layout/hList1"/>
    <dgm:cxn modelId="{7958A9AD-3931-6148-81AE-1B359C9C1238}" srcId="{AC44558C-50FF-314C-BFED-3D5C0C033D92}" destId="{F28ABA30-2180-F54A-B35F-53492AD4A80E}" srcOrd="1" destOrd="0" parTransId="{435D837E-F32B-7749-A584-18F231558D95}" sibTransId="{496CB08F-8DE5-104D-B3C7-38031CFC5EB9}"/>
    <dgm:cxn modelId="{4DB59EAF-A3CC-1C40-8243-3D0427A48AE9}" srcId="{FCD2A5B5-29B7-F049-A26C-C691FAD1E05A}" destId="{0F755F47-352F-8249-BFD0-2EF4A2C2CFE1}" srcOrd="2" destOrd="0" parTransId="{19A70C33-80A4-8942-A2F8-1ABA336050AF}" sibTransId="{28944A9D-89AF-F04A-B8C4-89CEC3F966F8}"/>
    <dgm:cxn modelId="{7BA6E9B8-8E9B-0943-B106-CF3F7C3BFE5E}" srcId="{AC44558C-50FF-314C-BFED-3D5C0C033D92}" destId="{D28C4D9D-05E8-D64A-AF2E-078C4DBB10DF}" srcOrd="5" destOrd="0" parTransId="{C4C841C3-42CD-094F-BE26-BB619FE7CC4F}" sibTransId="{E4A5725E-DE84-604D-B415-AB429BD91810}"/>
    <dgm:cxn modelId="{A445FBC3-6008-4568-B48C-20C3E5F94CBE}" type="presOf" srcId="{D947CBE1-B077-F345-8575-29E501279876}" destId="{41ACBEB3-BC8F-0144-B13E-85BE00C45A80}" srcOrd="0" destOrd="0" presId="urn:microsoft.com/office/officeart/2005/8/layout/hList1"/>
    <dgm:cxn modelId="{F314C0C5-6B18-4FB7-9301-2CE5546CD6B3}" type="presOf" srcId="{328320C6-471E-5E49-8DD3-F66BDDD99BF3}" destId="{BE04EC54-02EB-0748-84C6-B85BFC586E0F}" srcOrd="0" destOrd="2" presId="urn:microsoft.com/office/officeart/2005/8/layout/hList1"/>
    <dgm:cxn modelId="{0543EFCE-7080-46F1-9EF6-B4BD37970DF0}" type="presOf" srcId="{2E955BB7-54CE-7C47-9CD3-F2A9EAEAA99B}" destId="{E4B49FBA-3A4A-6C4D-ADF6-8FE9E6A3AD6C}" srcOrd="0" destOrd="0" presId="urn:microsoft.com/office/officeart/2005/8/layout/hList1"/>
    <dgm:cxn modelId="{2981FFD3-0962-47D3-8152-1451731A6FA2}" type="presOf" srcId="{12DE8229-68A6-1C4F-AD4B-236A2E492AF7}" destId="{BE04EC54-02EB-0748-84C6-B85BFC586E0F}" srcOrd="0" destOrd="0" presId="urn:microsoft.com/office/officeart/2005/8/layout/hList1"/>
    <dgm:cxn modelId="{E14675D5-5BBC-493B-8225-EDD34E916648}" type="presOf" srcId="{FCD2A5B5-29B7-F049-A26C-C691FAD1E05A}" destId="{F79B51B4-A7E1-C447-B259-258BE8DF9BFF}" srcOrd="0" destOrd="0" presId="urn:microsoft.com/office/officeart/2005/8/layout/hList1"/>
    <dgm:cxn modelId="{371749D6-D4C1-CF49-A07B-FE24B9AA93EF}" srcId="{AC44558C-50FF-314C-BFED-3D5C0C033D92}" destId="{328320C6-471E-5E49-8DD3-F66BDDD99BF3}" srcOrd="2" destOrd="0" parTransId="{547C7078-365A-FF4E-8975-B0C727A5B241}" sibTransId="{5CBCD76D-B3A0-4C49-AACB-A4D62A19AE0E}"/>
    <dgm:cxn modelId="{4D5233E4-8647-4CD3-945F-6686B548D981}" type="presOf" srcId="{AC44558C-50FF-314C-BFED-3D5C0C033D92}" destId="{976BEA8B-35DC-5143-B481-5E74F52B7FDB}" srcOrd="0" destOrd="0" presId="urn:microsoft.com/office/officeart/2005/8/layout/hList1"/>
    <dgm:cxn modelId="{801A71E9-CE03-7545-899E-D59BBB0DCA5D}" srcId="{3C03B370-76E8-FE49-BB95-049F1D9C4D30}" destId="{9CEBF081-6092-D645-A8A1-A05458D3CF60}" srcOrd="0" destOrd="0" parTransId="{B5C76018-2DDC-C348-8593-50D6933ABB6A}" sibTransId="{B2B88517-3045-1E40-8179-F05C5ABE926C}"/>
    <dgm:cxn modelId="{E2DEC8E9-D9A5-4801-BA07-AF6ABF8F4296}" type="presOf" srcId="{31D4E734-AAC9-3542-A177-EF49CBE83461}" destId="{E4B49FBA-3A4A-6C4D-ADF6-8FE9E6A3AD6C}" srcOrd="0" destOrd="4" presId="urn:microsoft.com/office/officeart/2005/8/layout/hList1"/>
    <dgm:cxn modelId="{42ADBBF4-8F27-4B45-9DAC-EAA6C64EC7A5}" srcId="{AC44558C-50FF-314C-BFED-3D5C0C033D92}" destId="{F7899E2F-B3EA-2340-B259-6A0F5B3F128F}" srcOrd="3" destOrd="0" parTransId="{CE2FBB3D-8889-8D4E-A3F6-50EE1DA879CC}" sibTransId="{73A7E3BE-7221-A34E-92AC-610A4D1D7232}"/>
    <dgm:cxn modelId="{9FBE61F9-56D9-A64F-9139-AAF0BA99E305}" srcId="{FCD2A5B5-29B7-F049-A26C-C691FAD1E05A}" destId="{9BB52B60-84E3-F44B-816B-9C3C3235C815}" srcOrd="6" destOrd="0" parTransId="{99543E69-7FDA-3647-8805-A6C52533DD55}" sibTransId="{51966196-1C0C-144F-9D75-D62107EC8691}"/>
    <dgm:cxn modelId="{24B3DDFE-76FA-407C-B10C-5BCB2D51C160}" type="presOf" srcId="{35509EC1-D782-FE44-A1A0-713FC96A1337}" destId="{E4B49FBA-3A4A-6C4D-ADF6-8FE9E6A3AD6C}" srcOrd="0" destOrd="3" presId="urn:microsoft.com/office/officeart/2005/8/layout/hList1"/>
    <dgm:cxn modelId="{346C2D9A-61D2-4883-AB37-01B769A101ED}" type="presParOf" srcId="{100C32B0-7052-0347-8B9E-14ABF988A369}" destId="{71611D08-D1C3-2F4E-BF9E-E579BDD42465}" srcOrd="0" destOrd="0" presId="urn:microsoft.com/office/officeart/2005/8/layout/hList1"/>
    <dgm:cxn modelId="{A8F920AA-4197-4A73-A54F-48F9D2BE14ED}" type="presParOf" srcId="{71611D08-D1C3-2F4E-BF9E-E579BDD42465}" destId="{A2143EE6-9C66-B246-B7F9-E553373390E0}" srcOrd="0" destOrd="0" presId="urn:microsoft.com/office/officeart/2005/8/layout/hList1"/>
    <dgm:cxn modelId="{1E368874-405E-4E13-BEAF-9F3B8A63A1F0}" type="presParOf" srcId="{71611D08-D1C3-2F4E-BF9E-E579BDD42465}" destId="{41ACBEB3-BC8F-0144-B13E-85BE00C45A80}" srcOrd="1" destOrd="0" presId="urn:microsoft.com/office/officeart/2005/8/layout/hList1"/>
    <dgm:cxn modelId="{B91B99E2-3370-494A-8394-7277C455BDFC}" type="presParOf" srcId="{100C32B0-7052-0347-8B9E-14ABF988A369}" destId="{417B4A60-62BF-7742-9FD0-242FF77399DA}" srcOrd="1" destOrd="0" presId="urn:microsoft.com/office/officeart/2005/8/layout/hList1"/>
    <dgm:cxn modelId="{DAF7C215-DBAA-49AA-8DEB-CCC261AA3AC4}" type="presParOf" srcId="{100C32B0-7052-0347-8B9E-14ABF988A369}" destId="{DD436223-4625-CE46-82EA-5B113B884630}" srcOrd="2" destOrd="0" presId="urn:microsoft.com/office/officeart/2005/8/layout/hList1"/>
    <dgm:cxn modelId="{26543380-B278-463C-B03A-BC5CAC5F8958}" type="presParOf" srcId="{DD436223-4625-CE46-82EA-5B113B884630}" destId="{F79B51B4-A7E1-C447-B259-258BE8DF9BFF}" srcOrd="0" destOrd="0" presId="urn:microsoft.com/office/officeart/2005/8/layout/hList1"/>
    <dgm:cxn modelId="{953ED69A-FDF1-4E05-98D6-BFE8DEC0E9BA}" type="presParOf" srcId="{DD436223-4625-CE46-82EA-5B113B884630}" destId="{E4B49FBA-3A4A-6C4D-ADF6-8FE9E6A3AD6C}" srcOrd="1" destOrd="0" presId="urn:microsoft.com/office/officeart/2005/8/layout/hList1"/>
    <dgm:cxn modelId="{07FDF87D-1507-434C-8401-33B2B5CAAA35}" type="presParOf" srcId="{100C32B0-7052-0347-8B9E-14ABF988A369}" destId="{ACE1FAE9-4175-D640-BDFB-C2B99BCDE20B}" srcOrd="3" destOrd="0" presId="urn:microsoft.com/office/officeart/2005/8/layout/hList1"/>
    <dgm:cxn modelId="{556CF249-C0C4-4209-B35F-CFAD1B513919}" type="presParOf" srcId="{100C32B0-7052-0347-8B9E-14ABF988A369}" destId="{79AD606F-50F1-2444-AF3E-FB5C92185921}" srcOrd="4" destOrd="0" presId="urn:microsoft.com/office/officeart/2005/8/layout/hList1"/>
    <dgm:cxn modelId="{79E3C694-C1CF-41BA-9A63-1537540818DF}" type="presParOf" srcId="{79AD606F-50F1-2444-AF3E-FB5C92185921}" destId="{976BEA8B-35DC-5143-B481-5E74F52B7FDB}" srcOrd="0" destOrd="0" presId="urn:microsoft.com/office/officeart/2005/8/layout/hList1"/>
    <dgm:cxn modelId="{35F37FE0-F314-4770-9427-F801AECBF335}" type="presParOf" srcId="{79AD606F-50F1-2444-AF3E-FB5C92185921}" destId="{BE04EC54-02EB-0748-84C6-B85BFC586E0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143EE6-9C66-B246-B7F9-E553373390E0}">
      <dsp:nvSpPr>
        <dsp:cNvPr id="0" name=""/>
        <dsp:cNvSpPr/>
      </dsp:nvSpPr>
      <dsp:spPr>
        <a:xfrm>
          <a:off x="3434" y="156541"/>
          <a:ext cx="3348680" cy="604800"/>
        </a:xfrm>
        <a:prstGeom prst="rect">
          <a:avLst/>
        </a:prstGeom>
        <a:solidFill>
          <a:srgbClr val="FF0066"/>
        </a:solidFill>
        <a:ln w="12700" cap="flat" cmpd="sng" algn="ctr">
          <a:solidFill>
            <a:schemeClr val="accent3">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s-PE" sz="2100" b="1" kern="1200" dirty="0">
              <a:latin typeface="Muller Regular" pitchFamily="50" charset="0"/>
              <a:sym typeface="Symbol" panose="05050102010706020507" pitchFamily="18" charset="2"/>
            </a:rPr>
            <a:t>Comienzo</a:t>
          </a:r>
          <a:endParaRPr lang="es-ES_tradnl" sz="2100" kern="1200" dirty="0"/>
        </a:p>
      </dsp:txBody>
      <dsp:txXfrm>
        <a:off x="3434" y="156541"/>
        <a:ext cx="3348680" cy="604800"/>
      </dsp:txXfrm>
    </dsp:sp>
    <dsp:sp modelId="{41ACBEB3-BC8F-0144-B13E-85BE00C45A80}">
      <dsp:nvSpPr>
        <dsp:cNvPr id="0" name=""/>
        <dsp:cNvSpPr/>
      </dsp:nvSpPr>
      <dsp:spPr>
        <a:xfrm>
          <a:off x="3434" y="761341"/>
          <a:ext cx="3348680" cy="3031766"/>
        </a:xfrm>
        <a:prstGeom prst="rect">
          <a:avLst/>
        </a:prstGeom>
        <a:solidFill>
          <a:schemeClr val="accent3">
            <a:alpha val="90000"/>
            <a:tint val="55000"/>
            <a:hueOff val="0"/>
            <a:satOff val="0"/>
            <a:lumOff val="0"/>
            <a:alphaOff val="0"/>
          </a:schemeClr>
        </a:solidFill>
        <a:ln w="12700" cap="flat" cmpd="sng" algn="ctr">
          <a:solidFill>
            <a:schemeClr val="accent3">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s-PE" sz="2100" kern="1200" dirty="0">
              <a:latin typeface="Muller Regular" pitchFamily="50" charset="0"/>
            </a:rPr>
            <a:t>En primer </a:t>
          </a:r>
          <a:r>
            <a:rPr lang="es-PE" sz="2100" b="1" kern="1200" dirty="0">
              <a:latin typeface="Muller Regular" pitchFamily="50" charset="0"/>
            </a:rPr>
            <a:t>/</a:t>
          </a:r>
          <a:r>
            <a:rPr lang="es-PE" sz="2100" kern="1200" dirty="0">
              <a:latin typeface="Muller Regular" pitchFamily="50" charset="0"/>
            </a:rPr>
            <a:t> segundo, etc.</a:t>
          </a:r>
        </a:p>
        <a:p>
          <a:pPr marL="228600" lvl="1" indent="-228600" algn="l" defTabSz="933450">
            <a:lnSpc>
              <a:spcPct val="90000"/>
            </a:lnSpc>
            <a:spcBef>
              <a:spcPct val="0"/>
            </a:spcBef>
            <a:spcAft>
              <a:spcPct val="15000"/>
            </a:spcAft>
            <a:buChar char="•"/>
          </a:pPr>
          <a:r>
            <a:rPr lang="es-PE" sz="2100" kern="1200">
              <a:latin typeface="Muller Regular" pitchFamily="50" charset="0"/>
              <a:sym typeface="Symbol" panose="05050102010706020507" pitchFamily="18" charset="2"/>
            </a:rPr>
            <a:t>Ante todo,</a:t>
          </a:r>
          <a:endParaRPr lang="es-PE" sz="2100" kern="1200" dirty="0">
            <a:latin typeface="Muller Regular" pitchFamily="50" charset="0"/>
          </a:endParaRPr>
        </a:p>
        <a:p>
          <a:pPr marL="228600" lvl="1" indent="-228600" algn="l" defTabSz="933450">
            <a:lnSpc>
              <a:spcPct val="90000"/>
            </a:lnSpc>
            <a:spcBef>
              <a:spcPct val="0"/>
            </a:spcBef>
            <a:spcAft>
              <a:spcPct val="15000"/>
            </a:spcAft>
            <a:buChar char="•"/>
          </a:pPr>
          <a:r>
            <a:rPr lang="es-PE" sz="2100" kern="1200">
              <a:latin typeface="Muller Regular" pitchFamily="50" charset="0"/>
              <a:sym typeface="Symbol" panose="05050102010706020507" pitchFamily="18" charset="2"/>
            </a:rPr>
            <a:t>Para comenzar</a:t>
          </a:r>
          <a:endParaRPr lang="es-PE" sz="2100" kern="1200" dirty="0">
            <a:latin typeface="Muller Regular" pitchFamily="50" charset="0"/>
          </a:endParaRPr>
        </a:p>
        <a:p>
          <a:pPr marL="228600" lvl="1" indent="-228600" algn="l" defTabSz="933450">
            <a:lnSpc>
              <a:spcPct val="90000"/>
            </a:lnSpc>
            <a:spcBef>
              <a:spcPct val="0"/>
            </a:spcBef>
            <a:spcAft>
              <a:spcPct val="15000"/>
            </a:spcAft>
            <a:buChar char="•"/>
          </a:pPr>
          <a:r>
            <a:rPr lang="es-PE" sz="2100" kern="1200" dirty="0">
              <a:latin typeface="Muller Regular" pitchFamily="50" charset="0"/>
              <a:sym typeface="Symbol" panose="05050102010706020507" pitchFamily="18" charset="2"/>
            </a:rPr>
            <a:t>En principio</a:t>
          </a:r>
        </a:p>
      </dsp:txBody>
      <dsp:txXfrm>
        <a:off x="3434" y="761341"/>
        <a:ext cx="3348680" cy="3031766"/>
      </dsp:txXfrm>
    </dsp:sp>
    <dsp:sp modelId="{F79B51B4-A7E1-C447-B259-258BE8DF9BFF}">
      <dsp:nvSpPr>
        <dsp:cNvPr id="0" name=""/>
        <dsp:cNvSpPr/>
      </dsp:nvSpPr>
      <dsp:spPr>
        <a:xfrm>
          <a:off x="3820930" y="156541"/>
          <a:ext cx="3348680" cy="604800"/>
        </a:xfrm>
        <a:prstGeom prst="rect">
          <a:avLst/>
        </a:prstGeom>
        <a:solidFill>
          <a:schemeClr val="tx1">
            <a:lumMod val="50000"/>
            <a:lumOff val="50000"/>
          </a:schemeClr>
        </a:solidFill>
        <a:ln w="12700" cap="flat" cmpd="sng" algn="ctr">
          <a:solidFill>
            <a:schemeClr val="accent3">
              <a:shade val="50000"/>
              <a:hueOff val="0"/>
              <a:satOff val="0"/>
              <a:lumOff val="2397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s-PE" sz="2100" b="1" kern="1200" dirty="0">
              <a:latin typeface="Muller Regular" pitchFamily="50" charset="0"/>
            </a:rPr>
            <a:t>Transición</a:t>
          </a:r>
          <a:r>
            <a:rPr lang="es-PE" sz="2100" kern="1200" dirty="0">
              <a:latin typeface="Muller Regular" pitchFamily="50" charset="0"/>
            </a:rPr>
            <a:t> </a:t>
          </a:r>
        </a:p>
      </dsp:txBody>
      <dsp:txXfrm>
        <a:off x="3820930" y="156541"/>
        <a:ext cx="3348680" cy="604800"/>
      </dsp:txXfrm>
    </dsp:sp>
    <dsp:sp modelId="{E4B49FBA-3A4A-6C4D-ADF6-8FE9E6A3AD6C}">
      <dsp:nvSpPr>
        <dsp:cNvPr id="0" name=""/>
        <dsp:cNvSpPr/>
      </dsp:nvSpPr>
      <dsp:spPr>
        <a:xfrm>
          <a:off x="3820930" y="761341"/>
          <a:ext cx="3348680" cy="3031766"/>
        </a:xfrm>
        <a:prstGeom prst="rect">
          <a:avLst/>
        </a:prstGeom>
        <a:solidFill>
          <a:schemeClr val="accent3">
            <a:alpha val="90000"/>
            <a:tint val="55000"/>
            <a:hueOff val="0"/>
            <a:satOff val="0"/>
            <a:lumOff val="0"/>
            <a:alphaOff val="0"/>
          </a:schemeClr>
        </a:solidFill>
        <a:ln w="12700" cap="flat" cmpd="sng" algn="ctr">
          <a:solidFill>
            <a:schemeClr val="accent3">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s-PE" sz="2100" kern="1200" dirty="0">
              <a:latin typeface="Muller Regular" pitchFamily="50" charset="0"/>
            </a:rPr>
            <a:t>Llegados a este punto</a:t>
          </a:r>
          <a:endParaRPr lang="es-PE" sz="2100" kern="1200" dirty="0">
            <a:sym typeface="Symbol" panose="05050102010706020507" pitchFamily="18" charset="2"/>
          </a:endParaRPr>
        </a:p>
        <a:p>
          <a:pPr marL="228600" lvl="1" indent="-228600" algn="l" defTabSz="933450">
            <a:lnSpc>
              <a:spcPct val="90000"/>
            </a:lnSpc>
            <a:spcBef>
              <a:spcPct val="0"/>
            </a:spcBef>
            <a:spcAft>
              <a:spcPct val="15000"/>
            </a:spcAft>
            <a:buChar char="•"/>
          </a:pPr>
          <a:r>
            <a:rPr lang="es-PE" sz="2100" kern="1200" dirty="0">
              <a:latin typeface="Muller Regular" pitchFamily="50" charset="0"/>
            </a:rPr>
            <a:t>Por otro lado</a:t>
          </a:r>
        </a:p>
        <a:p>
          <a:pPr marL="228600" lvl="1" indent="-228600" algn="l" defTabSz="933450">
            <a:lnSpc>
              <a:spcPct val="90000"/>
            </a:lnSpc>
            <a:spcBef>
              <a:spcPct val="0"/>
            </a:spcBef>
            <a:spcAft>
              <a:spcPct val="15000"/>
            </a:spcAft>
            <a:buChar char="•"/>
          </a:pPr>
          <a:r>
            <a:rPr lang="es-PE" sz="2100" kern="1200" dirty="0">
              <a:latin typeface="Muller Regular" pitchFamily="50" charset="0"/>
            </a:rPr>
            <a:t>Por otra parte</a:t>
          </a:r>
        </a:p>
        <a:p>
          <a:pPr marL="228600" lvl="1" indent="-228600" algn="l" defTabSz="933450">
            <a:lnSpc>
              <a:spcPct val="90000"/>
            </a:lnSpc>
            <a:spcBef>
              <a:spcPct val="0"/>
            </a:spcBef>
            <a:spcAft>
              <a:spcPct val="15000"/>
            </a:spcAft>
            <a:buChar char="•"/>
          </a:pPr>
          <a:r>
            <a:rPr lang="es-PE" sz="2100" kern="1200" dirty="0">
              <a:latin typeface="Muller Regular" pitchFamily="50" charset="0"/>
            </a:rPr>
            <a:t>En otro orden de cosas</a:t>
          </a:r>
        </a:p>
        <a:p>
          <a:pPr marL="228600" lvl="1" indent="-228600" algn="l" defTabSz="933450">
            <a:lnSpc>
              <a:spcPct val="90000"/>
            </a:lnSpc>
            <a:spcBef>
              <a:spcPct val="0"/>
            </a:spcBef>
            <a:spcAft>
              <a:spcPct val="15000"/>
            </a:spcAft>
            <a:buChar char="•"/>
          </a:pPr>
          <a:r>
            <a:rPr lang="es-PE" sz="2100" kern="1200" dirty="0">
              <a:latin typeface="Muller Regular" pitchFamily="50" charset="0"/>
              <a:sym typeface="Symbol" panose="05050102010706020507" pitchFamily="18" charset="2"/>
            </a:rPr>
            <a:t>A continuación</a:t>
          </a:r>
          <a:endParaRPr lang="es-PE" sz="2100" kern="1200" dirty="0">
            <a:latin typeface="Muller Regular" pitchFamily="50" charset="0"/>
          </a:endParaRPr>
        </a:p>
        <a:p>
          <a:pPr marL="228600" lvl="1" indent="-228600" algn="l" defTabSz="933450">
            <a:lnSpc>
              <a:spcPct val="90000"/>
            </a:lnSpc>
            <a:spcBef>
              <a:spcPct val="0"/>
            </a:spcBef>
            <a:spcAft>
              <a:spcPct val="15000"/>
            </a:spcAft>
            <a:buChar char="•"/>
          </a:pPr>
          <a:r>
            <a:rPr lang="es-PE" sz="2100" kern="1200" dirty="0">
              <a:sym typeface="Symbol" panose="05050102010706020507" pitchFamily="18" charset="2"/>
            </a:rPr>
            <a:t> </a:t>
          </a:r>
          <a:r>
            <a:rPr lang="es-PE" sz="2100" kern="1200" dirty="0">
              <a:latin typeface="Muller Regular" pitchFamily="50" charset="0"/>
              <a:sym typeface="Symbol" panose="05050102010706020507" pitchFamily="18" charset="2"/>
            </a:rPr>
            <a:t>Acto seguido</a:t>
          </a:r>
          <a:endParaRPr lang="es-PE" sz="2100" kern="1200" dirty="0">
            <a:latin typeface="Muller Regular" pitchFamily="50" charset="0"/>
          </a:endParaRPr>
        </a:p>
        <a:p>
          <a:pPr marL="228600" lvl="1" indent="-228600" algn="l" defTabSz="933450">
            <a:lnSpc>
              <a:spcPct val="90000"/>
            </a:lnSpc>
            <a:spcBef>
              <a:spcPct val="0"/>
            </a:spcBef>
            <a:spcAft>
              <a:spcPct val="15000"/>
            </a:spcAft>
            <a:buChar char="•"/>
          </a:pPr>
          <a:r>
            <a:rPr lang="es-PE" sz="2100" kern="1200" dirty="0">
              <a:sym typeface="Symbol" panose="05050102010706020507" pitchFamily="18" charset="2"/>
            </a:rPr>
            <a:t> </a:t>
          </a:r>
          <a:r>
            <a:rPr lang="es-PE" sz="2100" kern="1200" dirty="0">
              <a:latin typeface="Muller Regular" pitchFamily="50" charset="0"/>
              <a:sym typeface="Symbol" panose="05050102010706020507" pitchFamily="18" charset="2"/>
            </a:rPr>
            <a:t>Después </a:t>
          </a:r>
          <a:endParaRPr lang="es-PE" sz="2100" kern="1200" dirty="0">
            <a:latin typeface="Muller Regular" pitchFamily="50" charset="0"/>
          </a:endParaRPr>
        </a:p>
        <a:p>
          <a:pPr marL="228600" lvl="1" indent="-228600" algn="l" defTabSz="933450">
            <a:lnSpc>
              <a:spcPct val="90000"/>
            </a:lnSpc>
            <a:spcBef>
              <a:spcPct val="0"/>
            </a:spcBef>
            <a:spcAft>
              <a:spcPct val="15000"/>
            </a:spcAft>
            <a:buChar char="•"/>
          </a:pPr>
          <a:r>
            <a:rPr lang="es-PE" sz="2100" kern="1200" dirty="0">
              <a:latin typeface="Muller Regular" pitchFamily="50" charset="0"/>
              <a:sym typeface="Symbol" panose="05050102010706020507" pitchFamily="18" charset="2"/>
            </a:rPr>
            <a:t>Con respecto a</a:t>
          </a:r>
          <a:endParaRPr lang="es-PE" sz="2100" kern="1200" dirty="0">
            <a:latin typeface="Muller Regular" pitchFamily="50" charset="0"/>
          </a:endParaRPr>
        </a:p>
      </dsp:txBody>
      <dsp:txXfrm>
        <a:off x="3820930" y="761341"/>
        <a:ext cx="3348680" cy="3031766"/>
      </dsp:txXfrm>
    </dsp:sp>
    <dsp:sp modelId="{976BEA8B-35DC-5143-B481-5E74F52B7FDB}">
      <dsp:nvSpPr>
        <dsp:cNvPr id="0" name=""/>
        <dsp:cNvSpPr/>
      </dsp:nvSpPr>
      <dsp:spPr>
        <a:xfrm>
          <a:off x="7638425" y="156541"/>
          <a:ext cx="3348680" cy="604800"/>
        </a:xfrm>
        <a:prstGeom prst="rect">
          <a:avLst/>
        </a:prstGeom>
        <a:solidFill>
          <a:schemeClr val="accent3">
            <a:shade val="50000"/>
            <a:hueOff val="0"/>
            <a:satOff val="0"/>
            <a:lumOff val="23975"/>
            <a:alphaOff val="0"/>
          </a:schemeClr>
        </a:solidFill>
        <a:ln w="12700" cap="flat" cmpd="sng" algn="ctr">
          <a:solidFill>
            <a:schemeClr val="accent3">
              <a:shade val="50000"/>
              <a:hueOff val="0"/>
              <a:satOff val="0"/>
              <a:lumOff val="2397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s-PE" sz="2100" b="1" kern="1200">
              <a:latin typeface="Muller Regular" pitchFamily="50" charset="0"/>
            </a:rPr>
            <a:t>Cierre</a:t>
          </a:r>
          <a:endParaRPr lang="es-PE" sz="2100" b="1" kern="1200" dirty="0">
            <a:latin typeface="Muller Regular" pitchFamily="50" charset="0"/>
          </a:endParaRPr>
        </a:p>
      </dsp:txBody>
      <dsp:txXfrm>
        <a:off x="7638425" y="156541"/>
        <a:ext cx="3348680" cy="604800"/>
      </dsp:txXfrm>
    </dsp:sp>
    <dsp:sp modelId="{BE04EC54-02EB-0748-84C6-B85BFC586E0F}">
      <dsp:nvSpPr>
        <dsp:cNvPr id="0" name=""/>
        <dsp:cNvSpPr/>
      </dsp:nvSpPr>
      <dsp:spPr>
        <a:xfrm>
          <a:off x="7638425" y="761341"/>
          <a:ext cx="3348680" cy="3031766"/>
        </a:xfrm>
        <a:prstGeom prst="rect">
          <a:avLst/>
        </a:prstGeom>
        <a:solidFill>
          <a:schemeClr val="accent3">
            <a:alpha val="90000"/>
            <a:tint val="55000"/>
            <a:hueOff val="0"/>
            <a:satOff val="0"/>
            <a:lumOff val="0"/>
            <a:alphaOff val="0"/>
          </a:schemeClr>
        </a:solidFill>
        <a:ln w="12700" cap="flat" cmpd="sng" algn="ctr">
          <a:solidFill>
            <a:schemeClr val="accent3">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s-PE" sz="2100" kern="1200">
              <a:latin typeface="Muller Regular" pitchFamily="50" charset="0"/>
            </a:rPr>
            <a:t>Finalmente</a:t>
          </a:r>
          <a:endParaRPr lang="es-PE" sz="2100" kern="1200" dirty="0">
            <a:latin typeface="Muller Regular" pitchFamily="50" charset="0"/>
          </a:endParaRPr>
        </a:p>
        <a:p>
          <a:pPr marL="228600" lvl="1" indent="-228600" algn="l" defTabSz="933450">
            <a:lnSpc>
              <a:spcPct val="90000"/>
            </a:lnSpc>
            <a:spcBef>
              <a:spcPct val="0"/>
            </a:spcBef>
            <a:spcAft>
              <a:spcPct val="15000"/>
            </a:spcAft>
            <a:buChar char="•"/>
          </a:pPr>
          <a:r>
            <a:rPr lang="es-PE" sz="2100" kern="1200">
              <a:latin typeface="Muller Regular" pitchFamily="50" charset="0"/>
              <a:sym typeface="Symbol" panose="05050102010706020507" pitchFamily="18" charset="2"/>
            </a:rPr>
            <a:t>Por último</a:t>
          </a:r>
          <a:endParaRPr lang="es-PE" sz="2100" kern="1200" dirty="0">
            <a:latin typeface="Muller Regular" pitchFamily="50" charset="0"/>
          </a:endParaRPr>
        </a:p>
        <a:p>
          <a:pPr marL="228600" lvl="1" indent="-228600" algn="l" defTabSz="933450">
            <a:lnSpc>
              <a:spcPct val="90000"/>
            </a:lnSpc>
            <a:spcBef>
              <a:spcPct val="0"/>
            </a:spcBef>
            <a:spcAft>
              <a:spcPct val="15000"/>
            </a:spcAft>
            <a:buChar char="•"/>
          </a:pPr>
          <a:r>
            <a:rPr lang="es-PE" sz="2100" kern="1200">
              <a:latin typeface="Muller Regular" pitchFamily="50" charset="0"/>
              <a:sym typeface="Symbol" panose="05050102010706020507" pitchFamily="18" charset="2"/>
            </a:rPr>
            <a:t>En suma</a:t>
          </a:r>
          <a:endParaRPr lang="es-PE" sz="2100" kern="1200" dirty="0">
            <a:latin typeface="Muller Regular" pitchFamily="50" charset="0"/>
          </a:endParaRPr>
        </a:p>
        <a:p>
          <a:pPr marL="228600" lvl="1" indent="-228600" algn="l" defTabSz="933450">
            <a:lnSpc>
              <a:spcPct val="90000"/>
            </a:lnSpc>
            <a:spcBef>
              <a:spcPct val="0"/>
            </a:spcBef>
            <a:spcAft>
              <a:spcPct val="15000"/>
            </a:spcAft>
            <a:buChar char="•"/>
          </a:pPr>
          <a:r>
            <a:rPr lang="es-PE" sz="2100" kern="1200">
              <a:latin typeface="Muller Regular" pitchFamily="50" charset="0"/>
              <a:sym typeface="Symbol" panose="05050102010706020507" pitchFamily="18" charset="2"/>
            </a:rPr>
            <a:t>Para resumir </a:t>
          </a:r>
          <a:endParaRPr lang="es-PE" sz="2100" kern="1200" dirty="0">
            <a:latin typeface="Muller Regular" pitchFamily="50" charset="0"/>
          </a:endParaRPr>
        </a:p>
        <a:p>
          <a:pPr marL="228600" lvl="1" indent="-228600" algn="l" defTabSz="933450">
            <a:lnSpc>
              <a:spcPct val="90000"/>
            </a:lnSpc>
            <a:spcBef>
              <a:spcPct val="0"/>
            </a:spcBef>
            <a:spcAft>
              <a:spcPct val="15000"/>
            </a:spcAft>
            <a:buChar char="•"/>
          </a:pPr>
          <a:r>
            <a:rPr lang="es-PE" sz="2100" kern="1200">
              <a:latin typeface="Muller Regular" pitchFamily="50" charset="0"/>
              <a:sym typeface="Symbol" panose="05050102010706020507" pitchFamily="18" charset="2"/>
            </a:rPr>
            <a:t>En conclusión</a:t>
          </a:r>
          <a:endParaRPr lang="es-PE" sz="2100" kern="1200" dirty="0">
            <a:latin typeface="Muller Regular" pitchFamily="50" charset="0"/>
            <a:sym typeface="Symbol" panose="05050102010706020507" pitchFamily="18" charset="2"/>
          </a:endParaRPr>
        </a:p>
        <a:p>
          <a:pPr marL="228600" lvl="1" indent="-228600" algn="l" defTabSz="933450">
            <a:lnSpc>
              <a:spcPct val="90000"/>
            </a:lnSpc>
            <a:spcBef>
              <a:spcPct val="0"/>
            </a:spcBef>
            <a:spcAft>
              <a:spcPct val="15000"/>
            </a:spcAft>
            <a:buChar char="•"/>
          </a:pPr>
          <a:r>
            <a:rPr lang="es-PE" sz="2100" kern="1200">
              <a:latin typeface="Muller Regular" pitchFamily="50" charset="0"/>
              <a:sym typeface="Symbol" panose="05050102010706020507" pitchFamily="18" charset="2"/>
            </a:rPr>
            <a:t>Dicho de otro modo</a:t>
          </a:r>
          <a:endParaRPr lang="es-PE" sz="2100" kern="1200" dirty="0">
            <a:latin typeface="Muller Regular" pitchFamily="50" charset="0"/>
          </a:endParaRPr>
        </a:p>
      </dsp:txBody>
      <dsp:txXfrm>
        <a:off x="7638425" y="761341"/>
        <a:ext cx="3348680" cy="3031766"/>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22552E-B267-4A28-9421-0AF0685B7EEA}" type="datetimeFigureOut">
              <a:rPr lang="es-PE" smtClean="0"/>
              <a:t>6/08/2021</a:t>
            </a:fld>
            <a:endParaRPr lang="es-PE"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46DD7D-B984-4C99-9A1B-AB1B1D76112F}" type="slidenum">
              <a:rPr lang="es-PE" smtClean="0"/>
              <a:t>‹Nº›</a:t>
            </a:fld>
            <a:endParaRPr lang="es-PE" dirty="0"/>
          </a:p>
        </p:txBody>
      </p:sp>
    </p:spTree>
    <p:extLst>
      <p:ext uri="{BB962C8B-B14F-4D97-AF65-F5344CB8AC3E}">
        <p14:creationId xmlns:p14="http://schemas.microsoft.com/office/powerpoint/2010/main" val="2298214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a de título (1 líne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ítulo 1"/>
          <p:cNvSpPr>
            <a:spLocks noGrp="1"/>
          </p:cNvSpPr>
          <p:nvPr>
            <p:ph type="ctrTitle" hasCustomPrompt="1"/>
          </p:nvPr>
        </p:nvSpPr>
        <p:spPr>
          <a:xfrm rot="16200000">
            <a:off x="-1827213" y="3141663"/>
            <a:ext cx="5521325" cy="482600"/>
          </a:xfrm>
          <a:prstGeom prst="rect">
            <a:avLst/>
          </a:prstGeom>
        </p:spPr>
        <p:txBody>
          <a:bodyPr anchor="b">
            <a:normAutofit/>
          </a:bodyPr>
          <a:lstStyle>
            <a:lvl1pPr algn="r">
              <a:defRPr sz="3000" baseline="0">
                <a:solidFill>
                  <a:schemeClr val="bg1"/>
                </a:solidFill>
                <a:latin typeface="Stag Book" panose="02000503060000020004" pitchFamily="50" charset="0"/>
              </a:defRPr>
            </a:lvl1pPr>
          </a:lstStyle>
          <a:p>
            <a:r>
              <a:rPr lang="es-ES" dirty="0"/>
              <a:t>Título de la presentación</a:t>
            </a:r>
            <a:endParaRPr lang="es-PE" dirty="0"/>
          </a:p>
        </p:txBody>
      </p:sp>
    </p:spTree>
    <p:extLst>
      <p:ext uri="{BB962C8B-B14F-4D97-AF65-F5344CB8AC3E}">
        <p14:creationId xmlns:p14="http://schemas.microsoft.com/office/powerpoint/2010/main" val="696238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con título">
    <p:spTree>
      <p:nvGrpSpPr>
        <p:cNvPr id="1" name=""/>
        <p:cNvGrpSpPr/>
        <p:nvPr/>
      </p:nvGrpSpPr>
      <p:grpSpPr>
        <a:xfrm>
          <a:off x="0" y="0"/>
          <a:ext cx="0" cy="0"/>
          <a:chOff x="0" y="0"/>
          <a:chExt cx="0" cy="0"/>
        </a:xfrm>
      </p:grpSpPr>
      <p:sp>
        <p:nvSpPr>
          <p:cNvPr id="8" name="Marcador de contenido 2"/>
          <p:cNvSpPr>
            <a:spLocks noGrp="1"/>
          </p:cNvSpPr>
          <p:nvPr>
            <p:ph idx="13"/>
          </p:nvPr>
        </p:nvSpPr>
        <p:spPr>
          <a:xfrm>
            <a:off x="739140" y="2055170"/>
            <a:ext cx="5017770" cy="3899860"/>
          </a:xfrm>
          <a:prstGeom prst="rect">
            <a:avLst/>
          </a:prstGeom>
        </p:spPr>
        <p:txBody>
          <a:bodyPr/>
          <a:lstStyle>
            <a:lvl1pPr marL="0" indent="0">
              <a:buNone/>
              <a:defRPr>
                <a:latin typeface="Muller Regular" pitchFamily="50" charset="0"/>
              </a:defRPr>
            </a:lvl1pPr>
            <a:lvl2pPr>
              <a:defRPr>
                <a:latin typeface="Muller Regular" pitchFamily="50" charset="0"/>
              </a:defRPr>
            </a:lvl2pPr>
            <a:lvl3pPr>
              <a:defRPr>
                <a:latin typeface="Muller Regular" pitchFamily="50" charset="0"/>
              </a:defRPr>
            </a:lvl3pPr>
            <a:lvl4pPr>
              <a:defRPr>
                <a:latin typeface="Muller Regular" pitchFamily="50" charset="0"/>
              </a:defRPr>
            </a:lvl4pPr>
            <a:lvl5pPr>
              <a:defRPr>
                <a:latin typeface="Muller Regular" pitchFamily="50"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11" name="Marcador de posición de imagen 2"/>
          <p:cNvSpPr>
            <a:spLocks noGrp="1"/>
          </p:cNvSpPr>
          <p:nvPr>
            <p:ph type="pic" idx="1"/>
          </p:nvPr>
        </p:nvSpPr>
        <p:spPr>
          <a:xfrm>
            <a:off x="6450211" y="1294764"/>
            <a:ext cx="5017770" cy="466026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s-PE" dirty="0"/>
          </a:p>
        </p:txBody>
      </p:sp>
      <p:sp>
        <p:nvSpPr>
          <p:cNvPr id="12" name="Título 1"/>
          <p:cNvSpPr>
            <a:spLocks noGrp="1"/>
          </p:cNvSpPr>
          <p:nvPr>
            <p:ph type="title" hasCustomPrompt="1"/>
          </p:nvPr>
        </p:nvSpPr>
        <p:spPr>
          <a:xfrm>
            <a:off x="739140" y="671512"/>
            <a:ext cx="10728841" cy="381955"/>
          </a:xfrm>
          <a:prstGeom prst="rect">
            <a:avLst/>
          </a:prstGeom>
        </p:spPr>
        <p:txBody>
          <a:bodyPr>
            <a:normAutofit/>
          </a:bodyPr>
          <a:lstStyle>
            <a:lvl1pPr>
              <a:defRPr sz="2500">
                <a:solidFill>
                  <a:srgbClr val="8200FF"/>
                </a:solidFill>
                <a:latin typeface="Stag Book" panose="02000503060000020004" pitchFamily="50" charset="0"/>
              </a:defRPr>
            </a:lvl1pPr>
          </a:lstStyle>
          <a:p>
            <a:r>
              <a:rPr lang="es-ES" dirty="0"/>
              <a:t>Título</a:t>
            </a:r>
            <a:endParaRPr lang="es-PE" dirty="0"/>
          </a:p>
        </p:txBody>
      </p:sp>
      <p:sp>
        <p:nvSpPr>
          <p:cNvPr id="22" name="Subtítulo 2"/>
          <p:cNvSpPr>
            <a:spLocks noGrp="1"/>
          </p:cNvSpPr>
          <p:nvPr>
            <p:ph type="subTitle" idx="14"/>
          </p:nvPr>
        </p:nvSpPr>
        <p:spPr>
          <a:xfrm>
            <a:off x="739140" y="1294764"/>
            <a:ext cx="5017770" cy="536894"/>
          </a:xfrm>
          <a:prstGeom prst="rect">
            <a:avLst/>
          </a:prstGeom>
        </p:spPr>
        <p:txBody>
          <a:bodyPr/>
          <a:lstStyle>
            <a:lvl1pPr marL="0" indent="0" algn="l">
              <a:buNone/>
              <a:defRPr sz="2000">
                <a:solidFill>
                  <a:srgbClr val="8200FF"/>
                </a:solidFill>
                <a:latin typeface="Muller Regular"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dirty="0"/>
          </a:p>
        </p:txBody>
      </p:sp>
      <p:sp>
        <p:nvSpPr>
          <p:cNvPr id="26" name="Marcador de texto 3"/>
          <p:cNvSpPr>
            <a:spLocks noGrp="1"/>
          </p:cNvSpPr>
          <p:nvPr>
            <p:ph type="body" sz="half" idx="2" hasCustomPrompt="1"/>
          </p:nvPr>
        </p:nvSpPr>
        <p:spPr>
          <a:xfrm>
            <a:off x="739140" y="6215064"/>
            <a:ext cx="9925050" cy="506412"/>
          </a:xfrm>
          <a:prstGeom prst="rect">
            <a:avLst/>
          </a:prstGeom>
        </p:spPr>
        <p:txBody>
          <a:bodyPr/>
          <a:lstStyle>
            <a:lvl1pPr marL="0" indent="0">
              <a:lnSpc>
                <a:spcPct val="100000"/>
              </a:lnSpc>
              <a:spcBef>
                <a:spcPts val="0"/>
              </a:spcBef>
              <a:buNone/>
              <a:defRPr sz="1000">
                <a:solidFill>
                  <a:srgbClr val="8200FF"/>
                </a:solidFill>
                <a:latin typeface="Muller Light" pitchFamily="50"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Notas</a:t>
            </a:r>
          </a:p>
          <a:p>
            <a:pPr lvl="0"/>
            <a:r>
              <a:rPr lang="es-ES" dirty="0"/>
              <a:t>Links</a:t>
            </a:r>
          </a:p>
          <a:p>
            <a:pPr lvl="0"/>
            <a:r>
              <a:rPr lang="es-ES" dirty="0"/>
              <a:t>Fuentes</a:t>
            </a:r>
          </a:p>
        </p:txBody>
      </p:sp>
    </p:spTree>
    <p:extLst>
      <p:ext uri="{BB962C8B-B14F-4D97-AF65-F5344CB8AC3E}">
        <p14:creationId xmlns:p14="http://schemas.microsoft.com/office/powerpoint/2010/main" val="3174532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er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ítulo 1"/>
          <p:cNvSpPr>
            <a:spLocks noGrp="1"/>
          </p:cNvSpPr>
          <p:nvPr>
            <p:ph type="ctrTitle" hasCustomPrompt="1"/>
          </p:nvPr>
        </p:nvSpPr>
        <p:spPr>
          <a:xfrm>
            <a:off x="678094" y="3047742"/>
            <a:ext cx="9405706" cy="762517"/>
          </a:xfrm>
          <a:prstGeom prst="rect">
            <a:avLst/>
          </a:prstGeom>
        </p:spPr>
        <p:txBody>
          <a:bodyPr anchor="ctr">
            <a:noAutofit/>
          </a:bodyPr>
          <a:lstStyle>
            <a:lvl1pPr algn="l">
              <a:defRPr sz="6000" baseline="0">
                <a:solidFill>
                  <a:schemeClr val="bg1"/>
                </a:solidFill>
                <a:latin typeface="Stag Book" panose="02000503060000020004" pitchFamily="50" charset="0"/>
              </a:defRPr>
            </a:lvl1pPr>
          </a:lstStyle>
          <a:p>
            <a:r>
              <a:rPr lang="es-ES" dirty="0"/>
              <a:t>Gracias</a:t>
            </a:r>
            <a:endParaRPr lang="es-PE" dirty="0"/>
          </a:p>
        </p:txBody>
      </p:sp>
    </p:spTree>
    <p:extLst>
      <p:ext uri="{BB962C8B-B14F-4D97-AF65-F5344CB8AC3E}">
        <p14:creationId xmlns:p14="http://schemas.microsoft.com/office/powerpoint/2010/main" val="3377169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apositiva de título (2 línea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ítulo 1"/>
          <p:cNvSpPr>
            <a:spLocks noGrp="1"/>
          </p:cNvSpPr>
          <p:nvPr>
            <p:ph type="ctrTitle" hasCustomPrompt="1"/>
          </p:nvPr>
        </p:nvSpPr>
        <p:spPr>
          <a:xfrm rot="16200000">
            <a:off x="-1597818" y="2912265"/>
            <a:ext cx="5521325" cy="941391"/>
          </a:xfrm>
          <a:prstGeom prst="rect">
            <a:avLst/>
          </a:prstGeom>
        </p:spPr>
        <p:txBody>
          <a:bodyPr anchor="b">
            <a:normAutofit/>
          </a:bodyPr>
          <a:lstStyle>
            <a:lvl1pPr algn="r">
              <a:lnSpc>
                <a:spcPct val="100000"/>
              </a:lnSpc>
              <a:defRPr sz="3000" baseline="0">
                <a:solidFill>
                  <a:schemeClr val="bg1"/>
                </a:solidFill>
                <a:latin typeface="Stag Book" panose="02000503060000020004" pitchFamily="50" charset="0"/>
              </a:defRPr>
            </a:lvl1pPr>
          </a:lstStyle>
          <a:p>
            <a:r>
              <a:rPr lang="es-ES" dirty="0"/>
              <a:t>Título de la presentación</a:t>
            </a:r>
            <a:br>
              <a:rPr lang="es-ES" dirty="0"/>
            </a:br>
            <a:r>
              <a:rPr lang="es-ES" dirty="0"/>
              <a:t>a 2 líneas</a:t>
            </a:r>
            <a:endParaRPr lang="es-PE" dirty="0"/>
          </a:p>
        </p:txBody>
      </p:sp>
    </p:spTree>
    <p:extLst>
      <p:ext uri="{BB962C8B-B14F-4D97-AF65-F5344CB8AC3E}">
        <p14:creationId xmlns:p14="http://schemas.microsoft.com/office/powerpoint/2010/main" val="2022787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sp>
        <p:nvSpPr>
          <p:cNvPr id="7" name="Título 1"/>
          <p:cNvSpPr>
            <a:spLocks noGrp="1"/>
          </p:cNvSpPr>
          <p:nvPr>
            <p:ph type="title" hasCustomPrompt="1"/>
          </p:nvPr>
        </p:nvSpPr>
        <p:spPr>
          <a:xfrm>
            <a:off x="739140" y="671512"/>
            <a:ext cx="10728841" cy="381955"/>
          </a:xfrm>
          <a:prstGeom prst="rect">
            <a:avLst/>
          </a:prstGeom>
        </p:spPr>
        <p:txBody>
          <a:bodyPr>
            <a:normAutofit/>
          </a:bodyPr>
          <a:lstStyle>
            <a:lvl1pPr>
              <a:defRPr sz="2500">
                <a:solidFill>
                  <a:srgbClr val="8200FF"/>
                </a:solidFill>
                <a:latin typeface="Stag Book" panose="02000503060000020004" pitchFamily="50" charset="0"/>
              </a:defRPr>
            </a:lvl1pPr>
          </a:lstStyle>
          <a:p>
            <a:r>
              <a:rPr lang="es-ES" dirty="0"/>
              <a:t>Título</a:t>
            </a:r>
            <a:endParaRPr lang="es-PE" dirty="0"/>
          </a:p>
        </p:txBody>
      </p:sp>
      <p:sp>
        <p:nvSpPr>
          <p:cNvPr id="8" name="Marcador de contenido 2"/>
          <p:cNvSpPr>
            <a:spLocks noGrp="1"/>
          </p:cNvSpPr>
          <p:nvPr>
            <p:ph idx="1"/>
          </p:nvPr>
        </p:nvSpPr>
        <p:spPr>
          <a:xfrm>
            <a:off x="739140" y="1356361"/>
            <a:ext cx="10728960" cy="4598670"/>
          </a:xfrm>
          <a:prstGeom prst="rect">
            <a:avLst/>
          </a:prstGeom>
        </p:spPr>
        <p:txBody>
          <a:bodyPr/>
          <a:lstStyle>
            <a:lvl1pPr marL="0" indent="0">
              <a:buNone/>
              <a:defRPr>
                <a:latin typeface="Muller Regular" pitchFamily="50" charset="0"/>
              </a:defRPr>
            </a:lvl1pPr>
            <a:lvl2pPr>
              <a:defRPr>
                <a:latin typeface="Muller Regular" pitchFamily="50" charset="0"/>
              </a:defRPr>
            </a:lvl2pPr>
            <a:lvl3pPr>
              <a:defRPr>
                <a:latin typeface="Muller Regular" pitchFamily="50" charset="0"/>
              </a:defRPr>
            </a:lvl3pPr>
            <a:lvl4pPr>
              <a:defRPr>
                <a:latin typeface="Muller Regular" pitchFamily="50" charset="0"/>
              </a:defRPr>
            </a:lvl4pPr>
            <a:lvl5pPr>
              <a:defRPr>
                <a:latin typeface="Muller Regular" pitchFamily="50"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15" name="Marcador de texto 3"/>
          <p:cNvSpPr>
            <a:spLocks noGrp="1"/>
          </p:cNvSpPr>
          <p:nvPr>
            <p:ph type="body" sz="half" idx="2" hasCustomPrompt="1"/>
          </p:nvPr>
        </p:nvSpPr>
        <p:spPr>
          <a:xfrm>
            <a:off x="739140" y="6215064"/>
            <a:ext cx="9925050" cy="506412"/>
          </a:xfrm>
          <a:prstGeom prst="rect">
            <a:avLst/>
          </a:prstGeom>
        </p:spPr>
        <p:txBody>
          <a:bodyPr/>
          <a:lstStyle>
            <a:lvl1pPr marL="0" indent="0">
              <a:lnSpc>
                <a:spcPct val="100000"/>
              </a:lnSpc>
              <a:spcBef>
                <a:spcPts val="0"/>
              </a:spcBef>
              <a:buNone/>
              <a:defRPr sz="1000">
                <a:solidFill>
                  <a:srgbClr val="8200FF"/>
                </a:solidFill>
                <a:latin typeface="Muller Light" pitchFamily="50"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Notas</a:t>
            </a:r>
          </a:p>
          <a:p>
            <a:pPr lvl="0"/>
            <a:r>
              <a:rPr lang="es-ES" dirty="0"/>
              <a:t>Links</a:t>
            </a:r>
          </a:p>
          <a:p>
            <a:pPr lvl="0"/>
            <a:r>
              <a:rPr lang="es-ES" dirty="0"/>
              <a:t>Fuentes</a:t>
            </a:r>
          </a:p>
        </p:txBody>
      </p:sp>
    </p:spTree>
    <p:extLst>
      <p:ext uri="{BB962C8B-B14F-4D97-AF65-F5344CB8AC3E}">
        <p14:creationId xmlns:p14="http://schemas.microsoft.com/office/powerpoint/2010/main" val="2957704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ítulo 1"/>
          <p:cNvSpPr>
            <a:spLocks noGrp="1"/>
          </p:cNvSpPr>
          <p:nvPr>
            <p:ph type="ctrTitle" hasCustomPrompt="1"/>
          </p:nvPr>
        </p:nvSpPr>
        <p:spPr>
          <a:xfrm rot="16200000">
            <a:off x="-1827213" y="3141663"/>
            <a:ext cx="5521325" cy="482600"/>
          </a:xfrm>
          <a:prstGeom prst="rect">
            <a:avLst/>
          </a:prstGeom>
        </p:spPr>
        <p:txBody>
          <a:bodyPr anchor="b">
            <a:normAutofit/>
          </a:bodyPr>
          <a:lstStyle>
            <a:lvl1pPr algn="r">
              <a:defRPr sz="3000" baseline="0">
                <a:solidFill>
                  <a:srgbClr val="8200FF"/>
                </a:solidFill>
                <a:latin typeface="Stag Book" panose="02000503060000020004" pitchFamily="50" charset="0"/>
              </a:defRPr>
            </a:lvl1pPr>
          </a:lstStyle>
          <a:p>
            <a:r>
              <a:rPr lang="es-ES" dirty="0"/>
              <a:t>Título de la presentación</a:t>
            </a:r>
            <a:endParaRPr lang="es-PE" dirty="0"/>
          </a:p>
        </p:txBody>
      </p:sp>
      <p:sp>
        <p:nvSpPr>
          <p:cNvPr id="10" name="Marcador de texto 3"/>
          <p:cNvSpPr>
            <a:spLocks noGrp="1"/>
          </p:cNvSpPr>
          <p:nvPr>
            <p:ph type="body" sz="half" idx="2" hasCustomPrompt="1"/>
          </p:nvPr>
        </p:nvSpPr>
        <p:spPr>
          <a:xfrm rot="16200000">
            <a:off x="-984725" y="2952909"/>
            <a:ext cx="5521324" cy="860107"/>
          </a:xfrm>
          <a:prstGeom prst="rect">
            <a:avLst/>
          </a:prstGeom>
        </p:spPr>
        <p:txBody>
          <a:bodyPr/>
          <a:lstStyle>
            <a:lvl1pPr marL="0" indent="0">
              <a:buNone/>
              <a:defRPr sz="2800" baseline="0">
                <a:latin typeface="Muller Regular" pitchFamily="50"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Haga clic para modificar la descripción breve</a:t>
            </a:r>
          </a:p>
        </p:txBody>
      </p:sp>
    </p:spTree>
    <p:extLst>
      <p:ext uri="{BB962C8B-B14F-4D97-AF65-F5344CB8AC3E}">
        <p14:creationId xmlns:p14="http://schemas.microsoft.com/office/powerpoint/2010/main" val="1655423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ítulo 1"/>
          <p:cNvSpPr>
            <a:spLocks noGrp="1"/>
          </p:cNvSpPr>
          <p:nvPr>
            <p:ph type="ctrTitle" hasCustomPrompt="1"/>
          </p:nvPr>
        </p:nvSpPr>
        <p:spPr>
          <a:xfrm rot="16200000">
            <a:off x="-1597818" y="2912265"/>
            <a:ext cx="5521325" cy="941391"/>
          </a:xfrm>
          <a:prstGeom prst="rect">
            <a:avLst/>
          </a:prstGeom>
        </p:spPr>
        <p:txBody>
          <a:bodyPr anchor="b">
            <a:normAutofit/>
          </a:bodyPr>
          <a:lstStyle>
            <a:lvl1pPr algn="r">
              <a:lnSpc>
                <a:spcPct val="100000"/>
              </a:lnSpc>
              <a:defRPr sz="3000" baseline="0">
                <a:solidFill>
                  <a:srgbClr val="8200FF"/>
                </a:solidFill>
                <a:latin typeface="Stag Book" panose="02000503060000020004" pitchFamily="50" charset="0"/>
              </a:defRPr>
            </a:lvl1pPr>
          </a:lstStyle>
          <a:p>
            <a:r>
              <a:rPr lang="es-ES" dirty="0"/>
              <a:t>Título de la presentación</a:t>
            </a:r>
            <a:br>
              <a:rPr lang="es-ES" dirty="0"/>
            </a:br>
            <a:r>
              <a:rPr lang="es-ES" dirty="0"/>
              <a:t>a 2 líneas</a:t>
            </a:r>
            <a:endParaRPr lang="es-PE" dirty="0"/>
          </a:p>
        </p:txBody>
      </p:sp>
      <p:sp>
        <p:nvSpPr>
          <p:cNvPr id="9" name="Marcador de texto 3"/>
          <p:cNvSpPr>
            <a:spLocks noGrp="1"/>
          </p:cNvSpPr>
          <p:nvPr>
            <p:ph type="body" sz="half" idx="2" hasCustomPrompt="1"/>
          </p:nvPr>
        </p:nvSpPr>
        <p:spPr>
          <a:xfrm rot="16200000">
            <a:off x="-509745" y="2952912"/>
            <a:ext cx="5521324" cy="860107"/>
          </a:xfrm>
          <a:prstGeom prst="rect">
            <a:avLst/>
          </a:prstGeom>
        </p:spPr>
        <p:txBody>
          <a:bodyPr/>
          <a:lstStyle>
            <a:lvl1pPr marL="0" indent="0">
              <a:buNone/>
              <a:defRPr sz="2800" baseline="0">
                <a:latin typeface="Muller Regular" pitchFamily="50"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Haga clic para modificar la descripción breve</a:t>
            </a:r>
          </a:p>
        </p:txBody>
      </p:sp>
    </p:spTree>
    <p:extLst>
      <p:ext uri="{BB962C8B-B14F-4D97-AF65-F5344CB8AC3E}">
        <p14:creationId xmlns:p14="http://schemas.microsoft.com/office/powerpoint/2010/main" val="14990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8" name="Marcador de contenido 2"/>
          <p:cNvSpPr>
            <a:spLocks noGrp="1"/>
          </p:cNvSpPr>
          <p:nvPr>
            <p:ph idx="1"/>
          </p:nvPr>
        </p:nvSpPr>
        <p:spPr>
          <a:xfrm>
            <a:off x="739140" y="1294765"/>
            <a:ext cx="5017770" cy="4660265"/>
          </a:xfrm>
          <a:prstGeom prst="rect">
            <a:avLst/>
          </a:prstGeom>
        </p:spPr>
        <p:txBody>
          <a:bodyPr/>
          <a:lstStyle>
            <a:lvl1pPr marL="0" indent="0">
              <a:buNone/>
              <a:defRPr>
                <a:latin typeface="Muller Regular" pitchFamily="50" charset="0"/>
              </a:defRPr>
            </a:lvl1pPr>
            <a:lvl2pPr>
              <a:defRPr>
                <a:latin typeface="Muller Regular" pitchFamily="50" charset="0"/>
              </a:defRPr>
            </a:lvl2pPr>
            <a:lvl3pPr>
              <a:defRPr>
                <a:latin typeface="Muller Regular" pitchFamily="50" charset="0"/>
              </a:defRPr>
            </a:lvl3pPr>
            <a:lvl4pPr>
              <a:defRPr>
                <a:latin typeface="Muller Regular" pitchFamily="50" charset="0"/>
              </a:defRPr>
            </a:lvl4pPr>
            <a:lvl5pPr>
              <a:defRPr>
                <a:latin typeface="Muller Regular" pitchFamily="50"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12" name="Título 1"/>
          <p:cNvSpPr>
            <a:spLocks noGrp="1"/>
          </p:cNvSpPr>
          <p:nvPr>
            <p:ph type="title" hasCustomPrompt="1"/>
          </p:nvPr>
        </p:nvSpPr>
        <p:spPr>
          <a:xfrm>
            <a:off x="739140" y="671512"/>
            <a:ext cx="10728841" cy="381955"/>
          </a:xfrm>
          <a:prstGeom prst="rect">
            <a:avLst/>
          </a:prstGeom>
        </p:spPr>
        <p:txBody>
          <a:bodyPr>
            <a:normAutofit/>
          </a:bodyPr>
          <a:lstStyle>
            <a:lvl1pPr>
              <a:defRPr sz="2500">
                <a:solidFill>
                  <a:srgbClr val="8200FF"/>
                </a:solidFill>
                <a:latin typeface="Stag Book" panose="02000503060000020004" pitchFamily="50" charset="0"/>
              </a:defRPr>
            </a:lvl1pPr>
          </a:lstStyle>
          <a:p>
            <a:r>
              <a:rPr lang="es-ES" dirty="0"/>
              <a:t>Título</a:t>
            </a:r>
            <a:endParaRPr lang="es-PE" dirty="0"/>
          </a:p>
        </p:txBody>
      </p:sp>
      <p:sp>
        <p:nvSpPr>
          <p:cNvPr id="17" name="Marcador de contenido 2"/>
          <p:cNvSpPr>
            <a:spLocks noGrp="1"/>
          </p:cNvSpPr>
          <p:nvPr>
            <p:ph idx="11"/>
          </p:nvPr>
        </p:nvSpPr>
        <p:spPr>
          <a:xfrm>
            <a:off x="6450211" y="1294764"/>
            <a:ext cx="5017770" cy="4660265"/>
          </a:xfrm>
          <a:prstGeom prst="rect">
            <a:avLst/>
          </a:prstGeom>
        </p:spPr>
        <p:txBody>
          <a:bodyPr/>
          <a:lstStyle>
            <a:lvl1pPr marL="0" indent="0">
              <a:buNone/>
              <a:defRPr>
                <a:latin typeface="Muller Regular" pitchFamily="50" charset="0"/>
              </a:defRPr>
            </a:lvl1pPr>
            <a:lvl2pPr>
              <a:defRPr>
                <a:latin typeface="Muller Regular" pitchFamily="50" charset="0"/>
              </a:defRPr>
            </a:lvl2pPr>
            <a:lvl3pPr>
              <a:defRPr>
                <a:latin typeface="Muller Regular" pitchFamily="50" charset="0"/>
              </a:defRPr>
            </a:lvl3pPr>
            <a:lvl4pPr>
              <a:defRPr>
                <a:latin typeface="Muller Regular" pitchFamily="50" charset="0"/>
              </a:defRPr>
            </a:lvl4pPr>
            <a:lvl5pPr>
              <a:defRPr>
                <a:latin typeface="Muller Regular" pitchFamily="50"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20" name="Marcador de texto 3"/>
          <p:cNvSpPr>
            <a:spLocks noGrp="1"/>
          </p:cNvSpPr>
          <p:nvPr>
            <p:ph type="body" sz="half" idx="2" hasCustomPrompt="1"/>
          </p:nvPr>
        </p:nvSpPr>
        <p:spPr>
          <a:xfrm>
            <a:off x="739140" y="6215064"/>
            <a:ext cx="9925050" cy="506412"/>
          </a:xfrm>
          <a:prstGeom prst="rect">
            <a:avLst/>
          </a:prstGeom>
        </p:spPr>
        <p:txBody>
          <a:bodyPr/>
          <a:lstStyle>
            <a:lvl1pPr marL="0" indent="0">
              <a:lnSpc>
                <a:spcPct val="100000"/>
              </a:lnSpc>
              <a:spcBef>
                <a:spcPts val="0"/>
              </a:spcBef>
              <a:buNone/>
              <a:defRPr sz="1000">
                <a:solidFill>
                  <a:srgbClr val="8200FF"/>
                </a:solidFill>
                <a:latin typeface="Muller Light" pitchFamily="50"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Notas</a:t>
            </a:r>
          </a:p>
          <a:p>
            <a:pPr lvl="0"/>
            <a:r>
              <a:rPr lang="es-ES" dirty="0"/>
              <a:t>Links</a:t>
            </a:r>
          </a:p>
          <a:p>
            <a:pPr lvl="0"/>
            <a:r>
              <a:rPr lang="es-ES" dirty="0"/>
              <a:t>Fuentes</a:t>
            </a:r>
          </a:p>
        </p:txBody>
      </p:sp>
    </p:spTree>
    <p:extLst>
      <p:ext uri="{BB962C8B-B14F-4D97-AF65-F5344CB8AC3E}">
        <p14:creationId xmlns:p14="http://schemas.microsoft.com/office/powerpoint/2010/main" val="2950487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10" name="Marcador de contenido 2"/>
          <p:cNvSpPr>
            <a:spLocks noGrp="1"/>
          </p:cNvSpPr>
          <p:nvPr>
            <p:ph idx="1"/>
          </p:nvPr>
        </p:nvSpPr>
        <p:spPr>
          <a:xfrm>
            <a:off x="739140" y="2055170"/>
            <a:ext cx="5017770" cy="3899859"/>
          </a:xfrm>
          <a:prstGeom prst="rect">
            <a:avLst/>
          </a:prstGeom>
        </p:spPr>
        <p:txBody>
          <a:bodyPr/>
          <a:lstStyle>
            <a:lvl1pPr marL="0" indent="0">
              <a:buNone/>
              <a:defRPr>
                <a:latin typeface="Muller Regular" pitchFamily="50" charset="0"/>
              </a:defRPr>
            </a:lvl1pPr>
            <a:lvl2pPr>
              <a:defRPr>
                <a:latin typeface="Muller Regular" pitchFamily="50" charset="0"/>
              </a:defRPr>
            </a:lvl2pPr>
            <a:lvl3pPr>
              <a:defRPr>
                <a:latin typeface="Muller Regular" pitchFamily="50" charset="0"/>
              </a:defRPr>
            </a:lvl3pPr>
            <a:lvl4pPr>
              <a:defRPr>
                <a:latin typeface="Muller Regular" pitchFamily="50" charset="0"/>
              </a:defRPr>
            </a:lvl4pPr>
            <a:lvl5pPr>
              <a:defRPr>
                <a:latin typeface="Muller Regular" pitchFamily="50"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14" name="Marcador de contenido 2"/>
          <p:cNvSpPr>
            <a:spLocks noGrp="1"/>
          </p:cNvSpPr>
          <p:nvPr>
            <p:ph idx="14"/>
          </p:nvPr>
        </p:nvSpPr>
        <p:spPr>
          <a:xfrm>
            <a:off x="6450211" y="2073905"/>
            <a:ext cx="5017770" cy="3899859"/>
          </a:xfrm>
          <a:prstGeom prst="rect">
            <a:avLst/>
          </a:prstGeom>
        </p:spPr>
        <p:txBody>
          <a:bodyPr/>
          <a:lstStyle>
            <a:lvl1pPr marL="0" indent="0">
              <a:buNone/>
              <a:defRPr>
                <a:latin typeface="Muller Regular" pitchFamily="50" charset="0"/>
              </a:defRPr>
            </a:lvl1pPr>
            <a:lvl2pPr>
              <a:defRPr>
                <a:latin typeface="Muller Regular" pitchFamily="50" charset="0"/>
              </a:defRPr>
            </a:lvl2pPr>
            <a:lvl3pPr>
              <a:defRPr>
                <a:latin typeface="Muller Regular" pitchFamily="50" charset="0"/>
              </a:defRPr>
            </a:lvl3pPr>
            <a:lvl4pPr>
              <a:defRPr>
                <a:latin typeface="Muller Regular" pitchFamily="50" charset="0"/>
              </a:defRPr>
            </a:lvl4pPr>
            <a:lvl5pPr>
              <a:defRPr>
                <a:latin typeface="Muller Regular" pitchFamily="50"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33" name="Marcador de texto 2"/>
          <p:cNvSpPr>
            <a:spLocks noGrp="1"/>
          </p:cNvSpPr>
          <p:nvPr>
            <p:ph type="body" idx="16"/>
          </p:nvPr>
        </p:nvSpPr>
        <p:spPr>
          <a:xfrm>
            <a:off x="739141" y="1287619"/>
            <a:ext cx="5017770" cy="544038"/>
          </a:xfrm>
          <a:prstGeom prst="rect">
            <a:avLst/>
          </a:prstGeom>
        </p:spPr>
        <p:txBody>
          <a:bodyPr anchor="ctr"/>
          <a:lstStyle>
            <a:lvl1pPr marL="0" indent="0">
              <a:buNone/>
              <a:defRPr sz="2000" b="0">
                <a:solidFill>
                  <a:srgbClr val="8200FF"/>
                </a:solidFill>
                <a:latin typeface="Muller Regular"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34" name="Marcador de texto 4"/>
          <p:cNvSpPr>
            <a:spLocks noGrp="1"/>
          </p:cNvSpPr>
          <p:nvPr>
            <p:ph type="body" sz="quarter" idx="3"/>
          </p:nvPr>
        </p:nvSpPr>
        <p:spPr>
          <a:xfrm>
            <a:off x="6450211" y="1287619"/>
            <a:ext cx="5017770" cy="544038"/>
          </a:xfrm>
          <a:prstGeom prst="rect">
            <a:avLst/>
          </a:prstGeom>
        </p:spPr>
        <p:txBody>
          <a:bodyPr anchor="ctr"/>
          <a:lstStyle>
            <a:lvl1pPr marL="0" indent="0">
              <a:buNone/>
              <a:defRPr sz="2000" b="0">
                <a:solidFill>
                  <a:srgbClr val="8200FF"/>
                </a:solidFill>
                <a:latin typeface="Muller Regular"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35" name="Título 1"/>
          <p:cNvSpPr>
            <a:spLocks noGrp="1"/>
          </p:cNvSpPr>
          <p:nvPr>
            <p:ph type="title" hasCustomPrompt="1"/>
          </p:nvPr>
        </p:nvSpPr>
        <p:spPr>
          <a:xfrm>
            <a:off x="739140" y="671512"/>
            <a:ext cx="10728841" cy="381955"/>
          </a:xfrm>
          <a:prstGeom prst="rect">
            <a:avLst/>
          </a:prstGeom>
        </p:spPr>
        <p:txBody>
          <a:bodyPr>
            <a:normAutofit/>
          </a:bodyPr>
          <a:lstStyle>
            <a:lvl1pPr>
              <a:defRPr sz="2500">
                <a:solidFill>
                  <a:srgbClr val="8200FF"/>
                </a:solidFill>
                <a:latin typeface="Stag Book" panose="02000503060000020004" pitchFamily="50" charset="0"/>
              </a:defRPr>
            </a:lvl1pPr>
          </a:lstStyle>
          <a:p>
            <a:r>
              <a:rPr lang="es-ES" dirty="0"/>
              <a:t>Título</a:t>
            </a:r>
            <a:endParaRPr lang="es-PE" dirty="0"/>
          </a:p>
        </p:txBody>
      </p:sp>
      <p:sp>
        <p:nvSpPr>
          <p:cNvPr id="36" name="Marcador de texto 3"/>
          <p:cNvSpPr>
            <a:spLocks noGrp="1"/>
          </p:cNvSpPr>
          <p:nvPr>
            <p:ph type="body" sz="half" idx="2" hasCustomPrompt="1"/>
          </p:nvPr>
        </p:nvSpPr>
        <p:spPr>
          <a:xfrm>
            <a:off x="739140" y="6215064"/>
            <a:ext cx="9925050" cy="506412"/>
          </a:xfrm>
          <a:prstGeom prst="rect">
            <a:avLst/>
          </a:prstGeom>
        </p:spPr>
        <p:txBody>
          <a:bodyPr/>
          <a:lstStyle>
            <a:lvl1pPr marL="0" indent="0">
              <a:lnSpc>
                <a:spcPct val="100000"/>
              </a:lnSpc>
              <a:spcBef>
                <a:spcPts val="0"/>
              </a:spcBef>
              <a:buNone/>
              <a:defRPr sz="1000">
                <a:solidFill>
                  <a:srgbClr val="8200FF"/>
                </a:solidFill>
                <a:latin typeface="Muller Light" pitchFamily="50"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Notas</a:t>
            </a:r>
          </a:p>
          <a:p>
            <a:pPr lvl="0"/>
            <a:r>
              <a:rPr lang="es-ES" dirty="0"/>
              <a:t>Links</a:t>
            </a:r>
          </a:p>
          <a:p>
            <a:pPr lvl="0"/>
            <a:r>
              <a:rPr lang="es-ES" dirty="0"/>
              <a:t>Fuentes</a:t>
            </a:r>
          </a:p>
        </p:txBody>
      </p:sp>
    </p:spTree>
    <p:extLst>
      <p:ext uri="{BB962C8B-B14F-4D97-AF65-F5344CB8AC3E}">
        <p14:creationId xmlns:p14="http://schemas.microsoft.com/office/powerpoint/2010/main" val="3098196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Diseño personalizado">
    <p:spTree>
      <p:nvGrpSpPr>
        <p:cNvPr id="1" name=""/>
        <p:cNvGrpSpPr/>
        <p:nvPr/>
      </p:nvGrpSpPr>
      <p:grpSpPr>
        <a:xfrm>
          <a:off x="0" y="0"/>
          <a:ext cx="0" cy="0"/>
          <a:chOff x="0" y="0"/>
          <a:chExt cx="0" cy="0"/>
        </a:xfrm>
      </p:grpSpPr>
      <p:sp>
        <p:nvSpPr>
          <p:cNvPr id="4" name="Título 1"/>
          <p:cNvSpPr>
            <a:spLocks noGrp="1"/>
          </p:cNvSpPr>
          <p:nvPr>
            <p:ph type="title" hasCustomPrompt="1"/>
          </p:nvPr>
        </p:nvSpPr>
        <p:spPr>
          <a:xfrm>
            <a:off x="739140" y="671512"/>
            <a:ext cx="10728841" cy="381955"/>
          </a:xfrm>
          <a:prstGeom prst="rect">
            <a:avLst/>
          </a:prstGeom>
        </p:spPr>
        <p:txBody>
          <a:bodyPr>
            <a:normAutofit/>
          </a:bodyPr>
          <a:lstStyle>
            <a:lvl1pPr>
              <a:defRPr sz="2500">
                <a:solidFill>
                  <a:srgbClr val="8200FF"/>
                </a:solidFill>
                <a:latin typeface="Stag Book" panose="02000503060000020004" pitchFamily="50" charset="0"/>
              </a:defRPr>
            </a:lvl1pPr>
          </a:lstStyle>
          <a:p>
            <a:r>
              <a:rPr lang="es-ES" dirty="0"/>
              <a:t>Título</a:t>
            </a:r>
            <a:endParaRPr lang="es-PE" dirty="0"/>
          </a:p>
        </p:txBody>
      </p:sp>
      <p:sp>
        <p:nvSpPr>
          <p:cNvPr id="5" name="Marcador de texto 3"/>
          <p:cNvSpPr>
            <a:spLocks noGrp="1"/>
          </p:cNvSpPr>
          <p:nvPr>
            <p:ph type="body" sz="half" idx="2" hasCustomPrompt="1"/>
          </p:nvPr>
        </p:nvSpPr>
        <p:spPr>
          <a:xfrm>
            <a:off x="739140" y="6215064"/>
            <a:ext cx="9925050" cy="506412"/>
          </a:xfrm>
          <a:prstGeom prst="rect">
            <a:avLst/>
          </a:prstGeom>
        </p:spPr>
        <p:txBody>
          <a:bodyPr/>
          <a:lstStyle>
            <a:lvl1pPr marL="0" indent="0">
              <a:lnSpc>
                <a:spcPct val="100000"/>
              </a:lnSpc>
              <a:spcBef>
                <a:spcPts val="0"/>
              </a:spcBef>
              <a:buNone/>
              <a:defRPr sz="1000">
                <a:solidFill>
                  <a:srgbClr val="8200FF"/>
                </a:solidFill>
                <a:latin typeface="Muller Light" pitchFamily="50"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Notas</a:t>
            </a:r>
          </a:p>
          <a:p>
            <a:pPr lvl="0"/>
            <a:r>
              <a:rPr lang="es-ES" dirty="0"/>
              <a:t>Links</a:t>
            </a:r>
          </a:p>
          <a:p>
            <a:pPr lvl="0"/>
            <a:r>
              <a:rPr lang="es-ES" dirty="0"/>
              <a:t>Fuentes</a:t>
            </a:r>
          </a:p>
        </p:txBody>
      </p:sp>
    </p:spTree>
    <p:extLst>
      <p:ext uri="{BB962C8B-B14F-4D97-AF65-F5344CB8AC3E}">
        <p14:creationId xmlns:p14="http://schemas.microsoft.com/office/powerpoint/2010/main" val="567617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ido con título">
    <p:spTree>
      <p:nvGrpSpPr>
        <p:cNvPr id="1" name=""/>
        <p:cNvGrpSpPr/>
        <p:nvPr/>
      </p:nvGrpSpPr>
      <p:grpSpPr>
        <a:xfrm>
          <a:off x="0" y="0"/>
          <a:ext cx="0" cy="0"/>
          <a:chOff x="0" y="0"/>
          <a:chExt cx="0" cy="0"/>
        </a:xfrm>
      </p:grpSpPr>
      <p:sp>
        <p:nvSpPr>
          <p:cNvPr id="8" name="Marcador de contenido 2"/>
          <p:cNvSpPr>
            <a:spLocks noGrp="1"/>
          </p:cNvSpPr>
          <p:nvPr>
            <p:ph idx="1"/>
          </p:nvPr>
        </p:nvSpPr>
        <p:spPr>
          <a:xfrm>
            <a:off x="739140" y="2055170"/>
            <a:ext cx="5017770" cy="3899860"/>
          </a:xfrm>
          <a:prstGeom prst="rect">
            <a:avLst/>
          </a:prstGeom>
        </p:spPr>
        <p:txBody>
          <a:bodyPr/>
          <a:lstStyle>
            <a:lvl1pPr marL="0" indent="0">
              <a:buNone/>
              <a:defRPr>
                <a:latin typeface="Muller Regular" pitchFamily="50" charset="0"/>
              </a:defRPr>
            </a:lvl1pPr>
            <a:lvl2pPr>
              <a:defRPr>
                <a:latin typeface="Muller Regular" pitchFamily="50" charset="0"/>
              </a:defRPr>
            </a:lvl2pPr>
            <a:lvl3pPr>
              <a:defRPr>
                <a:latin typeface="Muller Regular" pitchFamily="50" charset="0"/>
              </a:defRPr>
            </a:lvl3pPr>
            <a:lvl4pPr>
              <a:defRPr>
                <a:latin typeface="Muller Regular" pitchFamily="50" charset="0"/>
              </a:defRPr>
            </a:lvl4pPr>
            <a:lvl5pPr>
              <a:defRPr>
                <a:latin typeface="Muller Regular" pitchFamily="50"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10" name="Título 1"/>
          <p:cNvSpPr>
            <a:spLocks noGrp="1"/>
          </p:cNvSpPr>
          <p:nvPr>
            <p:ph type="title" hasCustomPrompt="1"/>
          </p:nvPr>
        </p:nvSpPr>
        <p:spPr>
          <a:xfrm>
            <a:off x="739140" y="671512"/>
            <a:ext cx="10728841" cy="381955"/>
          </a:xfrm>
          <a:prstGeom prst="rect">
            <a:avLst/>
          </a:prstGeom>
        </p:spPr>
        <p:txBody>
          <a:bodyPr>
            <a:normAutofit/>
          </a:bodyPr>
          <a:lstStyle>
            <a:lvl1pPr>
              <a:defRPr sz="2500">
                <a:solidFill>
                  <a:srgbClr val="8200FF"/>
                </a:solidFill>
                <a:latin typeface="Stag Book" panose="02000503060000020004" pitchFamily="50" charset="0"/>
              </a:defRPr>
            </a:lvl1pPr>
          </a:lstStyle>
          <a:p>
            <a:r>
              <a:rPr lang="es-ES" dirty="0"/>
              <a:t>Título</a:t>
            </a:r>
            <a:endParaRPr lang="es-PE" dirty="0"/>
          </a:p>
        </p:txBody>
      </p:sp>
      <p:sp>
        <p:nvSpPr>
          <p:cNvPr id="14" name="Marcador de contenido 2"/>
          <p:cNvSpPr>
            <a:spLocks noGrp="1"/>
          </p:cNvSpPr>
          <p:nvPr>
            <p:ph idx="11"/>
          </p:nvPr>
        </p:nvSpPr>
        <p:spPr>
          <a:xfrm>
            <a:off x="6450211" y="1294764"/>
            <a:ext cx="5017770" cy="4660265"/>
          </a:xfrm>
          <a:prstGeom prst="rect">
            <a:avLst/>
          </a:prstGeom>
        </p:spPr>
        <p:txBody>
          <a:bodyPr/>
          <a:lstStyle>
            <a:lvl1pPr marL="0" indent="0">
              <a:buNone/>
              <a:defRPr>
                <a:latin typeface="Muller Regular" pitchFamily="50" charset="0"/>
              </a:defRPr>
            </a:lvl1pPr>
            <a:lvl2pPr>
              <a:defRPr>
                <a:latin typeface="Muller Regular" pitchFamily="50" charset="0"/>
              </a:defRPr>
            </a:lvl2pPr>
            <a:lvl3pPr>
              <a:defRPr>
                <a:latin typeface="Muller Regular" pitchFamily="50" charset="0"/>
              </a:defRPr>
            </a:lvl3pPr>
            <a:lvl4pPr>
              <a:defRPr>
                <a:latin typeface="Muller Regular" pitchFamily="50" charset="0"/>
              </a:defRPr>
            </a:lvl4pPr>
            <a:lvl5pPr>
              <a:defRPr>
                <a:latin typeface="Muller Regular" pitchFamily="50"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17" name="Subtítulo 2"/>
          <p:cNvSpPr>
            <a:spLocks noGrp="1"/>
          </p:cNvSpPr>
          <p:nvPr>
            <p:ph type="subTitle" idx="14"/>
          </p:nvPr>
        </p:nvSpPr>
        <p:spPr>
          <a:xfrm>
            <a:off x="739140" y="1294763"/>
            <a:ext cx="5017770" cy="536894"/>
          </a:xfrm>
          <a:prstGeom prst="rect">
            <a:avLst/>
          </a:prstGeom>
        </p:spPr>
        <p:txBody>
          <a:bodyPr/>
          <a:lstStyle>
            <a:lvl1pPr marL="0" indent="0" algn="l">
              <a:buNone/>
              <a:defRPr sz="2000">
                <a:solidFill>
                  <a:srgbClr val="8200FF"/>
                </a:solidFill>
                <a:latin typeface="Muller Regular"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dirty="0"/>
          </a:p>
        </p:txBody>
      </p:sp>
      <p:sp>
        <p:nvSpPr>
          <p:cNvPr id="20" name="Marcador de texto 3"/>
          <p:cNvSpPr>
            <a:spLocks noGrp="1"/>
          </p:cNvSpPr>
          <p:nvPr>
            <p:ph type="body" sz="half" idx="2" hasCustomPrompt="1"/>
          </p:nvPr>
        </p:nvSpPr>
        <p:spPr>
          <a:xfrm>
            <a:off x="739140" y="6215064"/>
            <a:ext cx="9925050" cy="506412"/>
          </a:xfrm>
          <a:prstGeom prst="rect">
            <a:avLst/>
          </a:prstGeom>
        </p:spPr>
        <p:txBody>
          <a:bodyPr/>
          <a:lstStyle>
            <a:lvl1pPr marL="0" indent="0">
              <a:lnSpc>
                <a:spcPct val="100000"/>
              </a:lnSpc>
              <a:spcBef>
                <a:spcPts val="0"/>
              </a:spcBef>
              <a:buNone/>
              <a:defRPr sz="1000">
                <a:solidFill>
                  <a:srgbClr val="8200FF"/>
                </a:solidFill>
                <a:latin typeface="Muller Light" pitchFamily="50"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Notas</a:t>
            </a:r>
          </a:p>
          <a:p>
            <a:pPr lvl="0"/>
            <a:r>
              <a:rPr lang="es-ES" dirty="0"/>
              <a:t>Links</a:t>
            </a:r>
          </a:p>
          <a:p>
            <a:pPr lvl="0"/>
            <a:r>
              <a:rPr lang="es-ES" dirty="0"/>
              <a:t>Fuentes</a:t>
            </a:r>
          </a:p>
        </p:txBody>
      </p:sp>
    </p:spTree>
    <p:extLst>
      <p:ext uri="{BB962C8B-B14F-4D97-AF65-F5344CB8AC3E}">
        <p14:creationId xmlns:p14="http://schemas.microsoft.com/office/powerpoint/2010/main" val="332378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672840"/>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61" r:id="rId5"/>
    <p:sldLayoutId id="2147483652" r:id="rId6"/>
    <p:sldLayoutId id="2147483653" r:id="rId7"/>
    <p:sldLayoutId id="2147483663" r:id="rId8"/>
    <p:sldLayoutId id="2147483656" r:id="rId9"/>
    <p:sldLayoutId id="2147483657" r:id="rId10"/>
    <p:sldLayoutId id="214748366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PE" dirty="0"/>
              <a:t>Comunicación  2</a:t>
            </a:r>
          </a:p>
        </p:txBody>
      </p:sp>
      <p:sp>
        <p:nvSpPr>
          <p:cNvPr id="3" name="Título 1"/>
          <p:cNvSpPr txBox="1">
            <a:spLocks/>
          </p:cNvSpPr>
          <p:nvPr/>
        </p:nvSpPr>
        <p:spPr>
          <a:xfrm>
            <a:off x="4731488" y="5876426"/>
            <a:ext cx="7321965" cy="887692"/>
          </a:xfrm>
          <a:prstGeom prst="rect">
            <a:avLst/>
          </a:prstGeom>
        </p:spPr>
        <p:txBody>
          <a:bodyPr anchor="b">
            <a:noAutofit/>
          </a:bodyPr>
          <a:lstStyle>
            <a:lvl1pPr algn="r" defTabSz="914400" rtl="0" eaLnBrk="1" latinLnBrk="0" hangingPunct="1">
              <a:lnSpc>
                <a:spcPct val="90000"/>
              </a:lnSpc>
              <a:spcBef>
                <a:spcPct val="0"/>
              </a:spcBef>
              <a:buNone/>
              <a:defRPr sz="3000" kern="1200" baseline="0">
                <a:solidFill>
                  <a:schemeClr val="bg1"/>
                </a:solidFill>
                <a:latin typeface="Stag Book" panose="02000503060000020004" pitchFamily="50" charset="0"/>
                <a:ea typeface="+mj-ea"/>
                <a:cs typeface="+mj-cs"/>
              </a:defRPr>
            </a:lvl1pPr>
          </a:lstStyle>
          <a:p>
            <a:r>
              <a:rPr lang="es-PE" sz="2400" dirty="0"/>
              <a:t>Conectores Lógicos</a:t>
            </a:r>
            <a:br>
              <a:rPr lang="es-PE" sz="2400" dirty="0"/>
            </a:br>
            <a:r>
              <a:rPr lang="es-PE" sz="2600" dirty="0"/>
              <a:t>Semana 5</a:t>
            </a:r>
          </a:p>
        </p:txBody>
      </p:sp>
    </p:spTree>
    <p:extLst>
      <p:ext uri="{BB962C8B-B14F-4D97-AF65-F5344CB8AC3E}">
        <p14:creationId xmlns:p14="http://schemas.microsoft.com/office/powerpoint/2010/main" val="2031471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texto 16"/>
          <p:cNvSpPr>
            <a:spLocks noGrp="1"/>
          </p:cNvSpPr>
          <p:nvPr>
            <p:ph type="body" sz="half" idx="2"/>
          </p:nvPr>
        </p:nvSpPr>
        <p:spPr/>
        <p:txBody>
          <a:bodyPr/>
          <a:lstStyle/>
          <a:p>
            <a:r>
              <a:rPr lang="es-ES" sz="1200" dirty="0"/>
              <a:t>Radio Programas del Perú (RPP). (6/12/2016). Prueba PISA 2015: ¿cómo le fue a Perú respecto al resto de América? https://rpp.pe/politica/estado/pisa-2015-como-quedo-el-peru-en-comparacion-con-otros-paises-evaluados-noticia-1014665</a:t>
            </a:r>
            <a:endParaRPr lang="es-PE" sz="1200" dirty="0"/>
          </a:p>
        </p:txBody>
      </p:sp>
      <p:sp>
        <p:nvSpPr>
          <p:cNvPr id="2" name="Título 1"/>
          <p:cNvSpPr>
            <a:spLocks noGrp="1"/>
          </p:cNvSpPr>
          <p:nvPr>
            <p:ph type="title"/>
          </p:nvPr>
        </p:nvSpPr>
        <p:spPr>
          <a:xfrm>
            <a:off x="739140" y="291685"/>
            <a:ext cx="10728841" cy="381955"/>
          </a:xfrm>
        </p:spPr>
        <p:txBody>
          <a:bodyPr>
            <a:noAutofit/>
          </a:bodyPr>
          <a:lstStyle/>
          <a:p>
            <a:r>
              <a:rPr lang="es-ES" sz="2400" dirty="0"/>
              <a:t>Ejercicio 3. Lee el siguiente texto e identifica los conectores lógicos </a:t>
            </a:r>
            <a:endParaRPr lang="es-PE" sz="2400" dirty="0"/>
          </a:p>
        </p:txBody>
      </p:sp>
      <p:sp>
        <p:nvSpPr>
          <p:cNvPr id="6" name="Marcador de contenido 2"/>
          <p:cNvSpPr>
            <a:spLocks noGrp="1"/>
          </p:cNvSpPr>
          <p:nvPr>
            <p:ph idx="1"/>
          </p:nvPr>
        </p:nvSpPr>
        <p:spPr>
          <a:xfrm>
            <a:off x="739140" y="1338568"/>
            <a:ext cx="10728841" cy="4727381"/>
          </a:xfrm>
        </p:spPr>
        <p:txBody>
          <a:bodyPr>
            <a:noAutofit/>
          </a:bodyPr>
          <a:lstStyle/>
          <a:p>
            <a:pPr algn="just">
              <a:lnSpc>
                <a:spcPct val="150000"/>
              </a:lnSpc>
            </a:pPr>
            <a:r>
              <a:rPr lang="es-ES" sz="2000" dirty="0"/>
              <a:t>Los resultados de la prueba PISA 2015 publicados este martes podrían ser tomados con optimismo por el Perú, ya que, según la evaluación estandarizada, nuestro país es el que más ha crecido en América Latina respecto a la medición del 2012 (incluso hemos superado por primera vez a Brasil en el área de Matemática); sin embargo, pese a la mejora que se ha obtenido en Ciencias, Matemática y Comprensión Lectora, no podemos gritar «¡eureka!». En lo que a Comprensión Lectora y Ciencias se refiere, seguimos por debajo de Uruguay, Costa Rica, Colombia, México, Brasil y Chile (el país mejor ubicado); por ejemplo, si comparamos nuestros resultados en Ciencias con los de Chile, podremos ver que existe una amplia diferencia. </a:t>
            </a:r>
          </a:p>
          <a:p>
            <a:pPr algn="just"/>
            <a:endParaRPr lang="es-PE" sz="2000" dirty="0"/>
          </a:p>
        </p:txBody>
      </p:sp>
    </p:spTree>
    <p:extLst>
      <p:ext uri="{BB962C8B-B14F-4D97-AF65-F5344CB8AC3E}">
        <p14:creationId xmlns:p14="http://schemas.microsoft.com/office/powerpoint/2010/main" val="335826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283DAAD0-E25D-4481-8B5C-BCCA08AAA1DB}"/>
              </a:ext>
            </a:extLst>
          </p:cNvPr>
          <p:cNvSpPr>
            <a:spLocks noGrp="1"/>
          </p:cNvSpPr>
          <p:nvPr>
            <p:ph idx="1"/>
          </p:nvPr>
        </p:nvSpPr>
        <p:spPr>
          <a:xfrm>
            <a:off x="739140" y="2055170"/>
            <a:ext cx="10352930" cy="3899859"/>
          </a:xfrm>
        </p:spPr>
        <p:txBody>
          <a:bodyPr/>
          <a:lstStyle/>
          <a:p>
            <a:pPr marL="457200" indent="-457200">
              <a:buFont typeface="Wingdings" panose="05000000000000000000" pitchFamily="2" charset="2"/>
              <a:buChar char="ü"/>
            </a:pPr>
            <a:r>
              <a:rPr lang="es-PE" dirty="0"/>
              <a:t>Los conectores lógicos sirven para otorgar coherencia a los textos. </a:t>
            </a:r>
          </a:p>
          <a:p>
            <a:pPr marL="457200" indent="-457200">
              <a:buFont typeface="Wingdings" panose="05000000000000000000" pitchFamily="2" charset="2"/>
              <a:buChar char="ü"/>
            </a:pPr>
            <a:r>
              <a:rPr lang="es-PE" dirty="0"/>
              <a:t>Es necesario antes verificar la relación lógica entre los componentes. </a:t>
            </a:r>
          </a:p>
        </p:txBody>
      </p:sp>
      <p:sp>
        <p:nvSpPr>
          <p:cNvPr id="4" name="Marcador de texto 3">
            <a:extLst>
              <a:ext uri="{FF2B5EF4-FFF2-40B4-BE49-F238E27FC236}">
                <a16:creationId xmlns:a16="http://schemas.microsoft.com/office/drawing/2014/main" id="{D08DCA46-190D-4E43-864C-6BC0C6BC758A}"/>
              </a:ext>
            </a:extLst>
          </p:cNvPr>
          <p:cNvSpPr>
            <a:spLocks noGrp="1"/>
          </p:cNvSpPr>
          <p:nvPr>
            <p:ph type="body" idx="16"/>
          </p:nvPr>
        </p:nvSpPr>
        <p:spPr/>
        <p:txBody>
          <a:bodyPr/>
          <a:lstStyle/>
          <a:p>
            <a:endParaRPr lang="es-PE"/>
          </a:p>
        </p:txBody>
      </p:sp>
      <p:sp>
        <p:nvSpPr>
          <p:cNvPr id="5" name="Marcador de texto 4">
            <a:extLst>
              <a:ext uri="{FF2B5EF4-FFF2-40B4-BE49-F238E27FC236}">
                <a16:creationId xmlns:a16="http://schemas.microsoft.com/office/drawing/2014/main" id="{74B9BDE6-A527-46C9-8EF6-DB7C04994246}"/>
              </a:ext>
            </a:extLst>
          </p:cNvPr>
          <p:cNvSpPr>
            <a:spLocks noGrp="1"/>
          </p:cNvSpPr>
          <p:nvPr>
            <p:ph type="body" sz="quarter" idx="3"/>
          </p:nvPr>
        </p:nvSpPr>
        <p:spPr/>
        <p:txBody>
          <a:bodyPr/>
          <a:lstStyle/>
          <a:p>
            <a:endParaRPr lang="es-PE"/>
          </a:p>
        </p:txBody>
      </p:sp>
      <p:sp>
        <p:nvSpPr>
          <p:cNvPr id="6" name="Título 5">
            <a:extLst>
              <a:ext uri="{FF2B5EF4-FFF2-40B4-BE49-F238E27FC236}">
                <a16:creationId xmlns:a16="http://schemas.microsoft.com/office/drawing/2014/main" id="{ADF788DE-3A67-4F0B-9715-B74DDE22AE2E}"/>
              </a:ext>
            </a:extLst>
          </p:cNvPr>
          <p:cNvSpPr>
            <a:spLocks noGrp="1"/>
          </p:cNvSpPr>
          <p:nvPr>
            <p:ph type="title"/>
          </p:nvPr>
        </p:nvSpPr>
        <p:spPr/>
        <p:txBody>
          <a:bodyPr>
            <a:normAutofit fontScale="90000"/>
          </a:bodyPr>
          <a:lstStyle/>
          <a:p>
            <a:r>
              <a:rPr lang="es-PE" dirty="0"/>
              <a:t>Conclusiones </a:t>
            </a:r>
          </a:p>
        </p:txBody>
      </p:sp>
      <p:sp>
        <p:nvSpPr>
          <p:cNvPr id="7" name="Marcador de texto 6">
            <a:extLst>
              <a:ext uri="{FF2B5EF4-FFF2-40B4-BE49-F238E27FC236}">
                <a16:creationId xmlns:a16="http://schemas.microsoft.com/office/drawing/2014/main" id="{4F1456A2-9AA2-422F-B947-9C9D1E6FE6AF}"/>
              </a:ext>
            </a:extLst>
          </p:cNvPr>
          <p:cNvSpPr>
            <a:spLocks noGrp="1"/>
          </p:cNvSpPr>
          <p:nvPr>
            <p:ph type="body" sz="half" idx="2"/>
          </p:nvPr>
        </p:nvSpPr>
        <p:spPr/>
        <p:txBody>
          <a:bodyPr/>
          <a:lstStyle/>
          <a:p>
            <a:endParaRPr lang="es-PE"/>
          </a:p>
        </p:txBody>
      </p:sp>
    </p:spTree>
    <p:extLst>
      <p:ext uri="{BB962C8B-B14F-4D97-AF65-F5344CB8AC3E}">
        <p14:creationId xmlns:p14="http://schemas.microsoft.com/office/powerpoint/2010/main" val="3585311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ctr"/>
            <a:r>
              <a:rPr lang="es-PE" dirty="0"/>
              <a:t>¡ Gracias por la atención !</a:t>
            </a:r>
          </a:p>
        </p:txBody>
      </p:sp>
    </p:spTree>
    <p:extLst>
      <p:ext uri="{BB962C8B-B14F-4D97-AF65-F5344CB8AC3E}">
        <p14:creationId xmlns:p14="http://schemas.microsoft.com/office/powerpoint/2010/main" val="2008371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just"/>
            <a:r>
              <a:rPr lang="es-PE" sz="2400" dirty="0">
                <a:solidFill>
                  <a:srgbClr val="404040"/>
                </a:solidFill>
                <a:effectLst/>
                <a:ea typeface="Muller Light" pitchFamily="50" charset="0"/>
                <a:cs typeface="Calibri" panose="020F0502020204030204" pitchFamily="34" charset="0"/>
              </a:rPr>
              <a:t>Produce textos instructivos cohesionados y coherentes.</a:t>
            </a:r>
            <a:endParaRPr lang="es-PE" sz="2400" dirty="0"/>
          </a:p>
        </p:txBody>
      </p:sp>
      <p:sp>
        <p:nvSpPr>
          <p:cNvPr id="8" name="Marcador de contenido 7"/>
          <p:cNvSpPr>
            <a:spLocks noGrp="1"/>
          </p:cNvSpPr>
          <p:nvPr>
            <p:ph idx="14"/>
          </p:nvPr>
        </p:nvSpPr>
        <p:spPr>
          <a:xfrm>
            <a:off x="6450211" y="1831657"/>
            <a:ext cx="5017770" cy="3899859"/>
          </a:xfrm>
        </p:spPr>
        <p:txBody>
          <a:bodyPr/>
          <a:lstStyle/>
          <a:p>
            <a:r>
              <a:rPr lang="es-ES" sz="2400" dirty="0"/>
              <a:t>Conectores lógicos</a:t>
            </a:r>
          </a:p>
          <a:p>
            <a:pPr marL="457200" indent="-457200">
              <a:buFont typeface="Arial" panose="020B0604020202020204" pitchFamily="34" charset="0"/>
              <a:buChar char="•"/>
            </a:pPr>
            <a:r>
              <a:rPr lang="es-ES" sz="2400" dirty="0"/>
              <a:t>Tipos y función</a:t>
            </a:r>
          </a:p>
        </p:txBody>
      </p:sp>
      <p:sp>
        <p:nvSpPr>
          <p:cNvPr id="9" name="Marcador de texto 8"/>
          <p:cNvSpPr>
            <a:spLocks noGrp="1"/>
          </p:cNvSpPr>
          <p:nvPr>
            <p:ph type="body" idx="16"/>
          </p:nvPr>
        </p:nvSpPr>
        <p:spPr/>
        <p:txBody>
          <a:bodyPr/>
          <a:lstStyle/>
          <a:p>
            <a:r>
              <a:rPr lang="es-PE" sz="2400" b="1" dirty="0"/>
              <a:t>Logro de aprendizaje</a:t>
            </a:r>
          </a:p>
        </p:txBody>
      </p:sp>
      <p:sp>
        <p:nvSpPr>
          <p:cNvPr id="7" name="Marcador de texto 6"/>
          <p:cNvSpPr>
            <a:spLocks noGrp="1"/>
          </p:cNvSpPr>
          <p:nvPr>
            <p:ph type="body" sz="quarter" idx="3"/>
          </p:nvPr>
        </p:nvSpPr>
        <p:spPr/>
        <p:txBody>
          <a:bodyPr/>
          <a:lstStyle/>
          <a:p>
            <a:r>
              <a:rPr lang="es-PE" sz="2400" dirty="0"/>
              <a:t>Contenidos</a:t>
            </a:r>
          </a:p>
        </p:txBody>
      </p:sp>
      <p:sp>
        <p:nvSpPr>
          <p:cNvPr id="3" name="2 Título"/>
          <p:cNvSpPr>
            <a:spLocks noGrp="1"/>
          </p:cNvSpPr>
          <p:nvPr>
            <p:ph type="title"/>
          </p:nvPr>
        </p:nvSpPr>
        <p:spPr/>
        <p:txBody>
          <a:bodyPr>
            <a:noAutofit/>
          </a:bodyPr>
          <a:lstStyle/>
          <a:p>
            <a:r>
              <a:rPr lang="es-PE" sz="2800" dirty="0"/>
              <a:t>Semana 5 : Conectores Lógicos</a:t>
            </a:r>
          </a:p>
        </p:txBody>
      </p:sp>
      <p:sp>
        <p:nvSpPr>
          <p:cNvPr id="15" name="Marcador de texto 14"/>
          <p:cNvSpPr>
            <a:spLocks noGrp="1"/>
          </p:cNvSpPr>
          <p:nvPr>
            <p:ph type="body" sz="half" idx="2"/>
          </p:nvPr>
        </p:nvSpPr>
        <p:spPr/>
        <p:txBody>
          <a:bodyPr/>
          <a:lstStyle/>
          <a:p>
            <a:endParaRPr lang="es-PE"/>
          </a:p>
        </p:txBody>
      </p:sp>
    </p:spTree>
    <p:extLst>
      <p:ext uri="{BB962C8B-B14F-4D97-AF65-F5344CB8AC3E}">
        <p14:creationId xmlns:p14="http://schemas.microsoft.com/office/powerpoint/2010/main" val="2136793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half" idx="2"/>
          </p:nvPr>
        </p:nvSpPr>
        <p:spPr/>
        <p:txBody>
          <a:bodyPr/>
          <a:lstStyle/>
          <a:p>
            <a:endParaRPr lang="es-PE"/>
          </a:p>
        </p:txBody>
      </p:sp>
      <p:sp>
        <p:nvSpPr>
          <p:cNvPr id="5" name="Título 4"/>
          <p:cNvSpPr>
            <a:spLocks noGrp="1"/>
          </p:cNvSpPr>
          <p:nvPr>
            <p:ph type="title"/>
          </p:nvPr>
        </p:nvSpPr>
        <p:spPr/>
        <p:txBody>
          <a:bodyPr>
            <a:noAutofit/>
          </a:bodyPr>
          <a:lstStyle/>
          <a:p>
            <a:r>
              <a:rPr lang="es-ES" sz="2800" dirty="0"/>
              <a:t>Aprendemos</a:t>
            </a:r>
            <a:endParaRPr lang="es-PE" sz="2800" dirty="0"/>
          </a:p>
        </p:txBody>
      </p:sp>
      <p:sp>
        <p:nvSpPr>
          <p:cNvPr id="2" name="CuadroTexto 1">
            <a:extLst>
              <a:ext uri="{FF2B5EF4-FFF2-40B4-BE49-F238E27FC236}">
                <a16:creationId xmlns:a16="http://schemas.microsoft.com/office/drawing/2014/main" id="{C675BA22-6D2B-45AC-8AC7-2FD2FA097A78}"/>
              </a:ext>
            </a:extLst>
          </p:cNvPr>
          <p:cNvSpPr txBox="1"/>
          <p:nvPr/>
        </p:nvSpPr>
        <p:spPr>
          <a:xfrm>
            <a:off x="850008" y="3132446"/>
            <a:ext cx="10617973" cy="461665"/>
          </a:xfrm>
          <a:prstGeom prst="rect">
            <a:avLst/>
          </a:prstGeom>
          <a:noFill/>
        </p:spPr>
        <p:txBody>
          <a:bodyPr wrap="square" rtlCol="0">
            <a:spAutoFit/>
          </a:bodyPr>
          <a:lstStyle/>
          <a:p>
            <a:r>
              <a:rPr lang="es-PE" sz="2400" dirty="0"/>
              <a:t>No presente mi informe al supervisor</a:t>
            </a:r>
            <a:r>
              <a:rPr lang="es-PE" sz="2400" b="1" dirty="0">
                <a:solidFill>
                  <a:srgbClr val="FF0066"/>
                </a:solidFill>
              </a:rPr>
              <a:t>…….....…</a:t>
            </a:r>
            <a:r>
              <a:rPr lang="es-PE" sz="2400" dirty="0"/>
              <a:t>fui retirado del grupo de proyectos. </a:t>
            </a:r>
          </a:p>
        </p:txBody>
      </p:sp>
      <p:sp>
        <p:nvSpPr>
          <p:cNvPr id="6" name="Título 4">
            <a:extLst>
              <a:ext uri="{FF2B5EF4-FFF2-40B4-BE49-F238E27FC236}">
                <a16:creationId xmlns:a16="http://schemas.microsoft.com/office/drawing/2014/main" id="{7C690230-E6B5-4F9A-9279-8FCD5D8F6753}"/>
              </a:ext>
            </a:extLst>
          </p:cNvPr>
          <p:cNvSpPr txBox="1">
            <a:spLocks/>
          </p:cNvSpPr>
          <p:nvPr/>
        </p:nvSpPr>
        <p:spPr>
          <a:xfrm>
            <a:off x="731579" y="1542981"/>
            <a:ext cx="10728841" cy="381955"/>
          </a:xfrm>
          <a:prstGeom prst="rect">
            <a:avLst/>
          </a:prstGeom>
        </p:spPr>
        <p:txBody>
          <a:bodyPr>
            <a:noAutofit/>
          </a:bodyPr>
          <a:lstStyle>
            <a:lvl1pPr algn="l" defTabSz="914400" rtl="0" eaLnBrk="1" latinLnBrk="0" hangingPunct="1">
              <a:lnSpc>
                <a:spcPct val="90000"/>
              </a:lnSpc>
              <a:spcBef>
                <a:spcPct val="0"/>
              </a:spcBef>
              <a:buNone/>
              <a:defRPr sz="2500" kern="1200">
                <a:solidFill>
                  <a:srgbClr val="8200FF"/>
                </a:solidFill>
                <a:latin typeface="Stag Book" panose="02000503060000020004" pitchFamily="50" charset="0"/>
                <a:ea typeface="+mj-ea"/>
                <a:cs typeface="+mj-cs"/>
              </a:defRPr>
            </a:lvl1pPr>
          </a:lstStyle>
          <a:p>
            <a:r>
              <a:rPr lang="es-PE" sz="2400" b="1" dirty="0">
                <a:solidFill>
                  <a:schemeClr val="tx1"/>
                </a:solidFill>
              </a:rPr>
              <a:t>¿Qué conector sería el apropiado?</a:t>
            </a:r>
          </a:p>
        </p:txBody>
      </p:sp>
      <p:sp>
        <p:nvSpPr>
          <p:cNvPr id="7" name="Abrir llave 6">
            <a:extLst>
              <a:ext uri="{FF2B5EF4-FFF2-40B4-BE49-F238E27FC236}">
                <a16:creationId xmlns:a16="http://schemas.microsoft.com/office/drawing/2014/main" id="{B1B25A02-DD34-44E6-AE48-E4A07868279C}"/>
              </a:ext>
            </a:extLst>
          </p:cNvPr>
          <p:cNvSpPr/>
          <p:nvPr/>
        </p:nvSpPr>
        <p:spPr>
          <a:xfrm rot="5400000">
            <a:off x="3135316" y="950729"/>
            <a:ext cx="265569" cy="4039030"/>
          </a:xfrm>
          <a:prstGeom prst="leftBrac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dirty="0"/>
          </a:p>
        </p:txBody>
      </p:sp>
      <p:pic>
        <p:nvPicPr>
          <p:cNvPr id="8" name="Imagen 7">
            <a:extLst>
              <a:ext uri="{FF2B5EF4-FFF2-40B4-BE49-F238E27FC236}">
                <a16:creationId xmlns:a16="http://schemas.microsoft.com/office/drawing/2014/main" id="{28D905CA-864F-4D0C-92F6-8E38DAED29CC}"/>
              </a:ext>
            </a:extLst>
          </p:cNvPr>
          <p:cNvPicPr>
            <a:picLocks noChangeAspect="1"/>
          </p:cNvPicPr>
          <p:nvPr/>
        </p:nvPicPr>
        <p:blipFill>
          <a:blip r:embed="rId2"/>
          <a:stretch>
            <a:fillRect/>
          </a:stretch>
        </p:blipFill>
        <p:spPr>
          <a:xfrm>
            <a:off x="6622192" y="2787317"/>
            <a:ext cx="4041998" cy="298730"/>
          </a:xfrm>
          <a:prstGeom prst="rect">
            <a:avLst/>
          </a:prstGeom>
        </p:spPr>
      </p:pic>
      <p:sp>
        <p:nvSpPr>
          <p:cNvPr id="10" name="CuadroTexto 9">
            <a:extLst>
              <a:ext uri="{FF2B5EF4-FFF2-40B4-BE49-F238E27FC236}">
                <a16:creationId xmlns:a16="http://schemas.microsoft.com/office/drawing/2014/main" id="{3D34DA5B-C16C-4E61-AF99-DE7D5E47CB7D}"/>
              </a:ext>
            </a:extLst>
          </p:cNvPr>
          <p:cNvSpPr txBox="1"/>
          <p:nvPr/>
        </p:nvSpPr>
        <p:spPr>
          <a:xfrm>
            <a:off x="3082569" y="2411120"/>
            <a:ext cx="914400" cy="369332"/>
          </a:xfrm>
          <a:prstGeom prst="rect">
            <a:avLst/>
          </a:prstGeom>
          <a:noFill/>
        </p:spPr>
        <p:txBody>
          <a:bodyPr wrap="square" rtlCol="0">
            <a:spAutoFit/>
          </a:bodyPr>
          <a:lstStyle/>
          <a:p>
            <a:r>
              <a:rPr lang="es-PE" dirty="0"/>
              <a:t>A</a:t>
            </a:r>
          </a:p>
        </p:txBody>
      </p:sp>
      <p:sp>
        <p:nvSpPr>
          <p:cNvPr id="11" name="CuadroTexto 10">
            <a:extLst>
              <a:ext uri="{FF2B5EF4-FFF2-40B4-BE49-F238E27FC236}">
                <a16:creationId xmlns:a16="http://schemas.microsoft.com/office/drawing/2014/main" id="{67F92D07-F5DC-4806-956B-407217457F7B}"/>
              </a:ext>
            </a:extLst>
          </p:cNvPr>
          <p:cNvSpPr txBox="1"/>
          <p:nvPr/>
        </p:nvSpPr>
        <p:spPr>
          <a:xfrm>
            <a:off x="8429821" y="2312346"/>
            <a:ext cx="914400" cy="369332"/>
          </a:xfrm>
          <a:prstGeom prst="rect">
            <a:avLst/>
          </a:prstGeom>
          <a:noFill/>
        </p:spPr>
        <p:txBody>
          <a:bodyPr wrap="square" rtlCol="0">
            <a:spAutoFit/>
          </a:bodyPr>
          <a:lstStyle/>
          <a:p>
            <a:r>
              <a:rPr lang="es-PE" dirty="0"/>
              <a:t>B</a:t>
            </a:r>
          </a:p>
        </p:txBody>
      </p:sp>
    </p:spTree>
    <p:extLst>
      <p:ext uri="{BB962C8B-B14F-4D97-AF65-F5344CB8AC3E}">
        <p14:creationId xmlns:p14="http://schemas.microsoft.com/office/powerpoint/2010/main" val="1602397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Content Placeholder 1">
            <a:extLst>
              <a:ext uri="{FF2B5EF4-FFF2-40B4-BE49-F238E27FC236}">
                <a16:creationId xmlns:a16="http://schemas.microsoft.com/office/drawing/2014/main" id="{F2DF8565-A6F9-43C7-AFC3-2987FEC59EE5}"/>
              </a:ext>
            </a:extLst>
          </p:cNvPr>
          <p:cNvSpPr>
            <a:spLocks noGrp="1"/>
          </p:cNvSpPr>
          <p:nvPr>
            <p:ph idx="1"/>
          </p:nvPr>
        </p:nvSpPr>
        <p:spPr>
          <a:xfrm>
            <a:off x="911418" y="1333476"/>
            <a:ext cx="5017770" cy="4660265"/>
          </a:xfrm>
        </p:spPr>
        <p:txBody>
          <a:bodyPr/>
          <a:lstStyle/>
          <a:p>
            <a:r>
              <a:rPr lang="en-US" sz="2400" b="1" dirty="0" err="1">
                <a:solidFill>
                  <a:srgbClr val="8200FF"/>
                </a:solidFill>
              </a:rPr>
              <a:t>Conectores</a:t>
            </a:r>
            <a:r>
              <a:rPr lang="en-US" sz="2400" b="1" dirty="0">
                <a:solidFill>
                  <a:srgbClr val="8200FF"/>
                </a:solidFill>
              </a:rPr>
              <a:t> </a:t>
            </a:r>
            <a:r>
              <a:rPr lang="en-US" sz="2400" b="1" dirty="0" err="1">
                <a:solidFill>
                  <a:srgbClr val="8200FF"/>
                </a:solidFill>
              </a:rPr>
              <a:t>lógicos</a:t>
            </a:r>
            <a:r>
              <a:rPr lang="en-US" sz="2400" b="1" dirty="0">
                <a:solidFill>
                  <a:srgbClr val="8200FF"/>
                </a:solidFill>
              </a:rPr>
              <a:t> </a:t>
            </a:r>
            <a:r>
              <a:rPr lang="en-US" sz="2400" b="1" dirty="0" err="1">
                <a:solidFill>
                  <a:srgbClr val="8200FF"/>
                </a:solidFill>
              </a:rPr>
              <a:t>textuales</a:t>
            </a:r>
            <a:r>
              <a:rPr lang="en-US" sz="2400" b="1" dirty="0">
                <a:solidFill>
                  <a:srgbClr val="8200FF"/>
                </a:solidFill>
              </a:rPr>
              <a:t> </a:t>
            </a:r>
          </a:p>
          <a:p>
            <a:endParaRPr lang="en-US" sz="2400" b="1" dirty="0"/>
          </a:p>
          <a:p>
            <a:pPr algn="just"/>
            <a:r>
              <a:rPr lang="en-US" sz="2400" dirty="0"/>
              <a:t>Son palabras que funcionan como nexus tanto al interior de los párrafos como entre los otros que conforman un texto. </a:t>
            </a:r>
          </a:p>
        </p:txBody>
      </p:sp>
      <p:sp>
        <p:nvSpPr>
          <p:cNvPr id="73" name="Title 2">
            <a:extLst>
              <a:ext uri="{FF2B5EF4-FFF2-40B4-BE49-F238E27FC236}">
                <a16:creationId xmlns:a16="http://schemas.microsoft.com/office/drawing/2014/main" id="{90871583-8092-4253-9551-EFB1F41A7164}"/>
              </a:ext>
            </a:extLst>
          </p:cNvPr>
          <p:cNvSpPr>
            <a:spLocks noGrp="1"/>
          </p:cNvSpPr>
          <p:nvPr>
            <p:ph type="title"/>
          </p:nvPr>
        </p:nvSpPr>
        <p:spPr>
          <a:xfrm>
            <a:off x="739140" y="671512"/>
            <a:ext cx="10728841" cy="381955"/>
          </a:xfrm>
        </p:spPr>
        <p:txBody>
          <a:bodyPr>
            <a:normAutofit fontScale="90000"/>
          </a:bodyPr>
          <a:lstStyle/>
          <a:p>
            <a:r>
              <a:rPr lang="en-US" dirty="0" err="1"/>
              <a:t>Aprendemos</a:t>
            </a:r>
            <a:r>
              <a:rPr lang="en-US" dirty="0"/>
              <a:t> </a:t>
            </a:r>
          </a:p>
        </p:txBody>
      </p:sp>
      <p:pic>
        <p:nvPicPr>
          <p:cNvPr id="1026" name="Picture 2" descr="Red Magisterial | Cómo usar correctamente los conectores lógicos">
            <a:extLst>
              <a:ext uri="{FF2B5EF4-FFF2-40B4-BE49-F238E27FC236}">
                <a16:creationId xmlns:a16="http://schemas.microsoft.com/office/drawing/2014/main" id="{B64B9058-224B-4B51-A7F0-3887BA0C3845}"/>
              </a:ext>
            </a:extLst>
          </p:cNvPr>
          <p:cNvPicPr>
            <a:picLocks noGrp="1" noChangeAspect="1" noChangeArrowheads="1"/>
          </p:cNvPicPr>
          <p:nvPr>
            <p:ph idx="11"/>
          </p:nvPr>
        </p:nvPicPr>
        <p:blipFill>
          <a:blip r:embed="rId2">
            <a:extLst>
              <a:ext uri="{28A0092B-C50C-407E-A947-70E740481C1C}">
                <a14:useLocalDpi xmlns:a14="http://schemas.microsoft.com/office/drawing/2010/main" val="0"/>
              </a:ext>
            </a:extLst>
          </a:blip>
          <a:stretch>
            <a:fillRect/>
          </a:stretch>
        </p:blipFill>
        <p:spPr bwMode="auto">
          <a:xfrm>
            <a:off x="6450211" y="1477374"/>
            <a:ext cx="5017770" cy="4295045"/>
          </a:xfrm>
          <a:prstGeom prst="rect">
            <a:avLst/>
          </a:prstGeom>
          <a:solidFill>
            <a:srgbClr val="FFFFFF"/>
          </a:solidFill>
        </p:spPr>
      </p:pic>
      <p:sp>
        <p:nvSpPr>
          <p:cNvPr id="75" name="Text Placeholder 4">
            <a:extLst>
              <a:ext uri="{FF2B5EF4-FFF2-40B4-BE49-F238E27FC236}">
                <a16:creationId xmlns:a16="http://schemas.microsoft.com/office/drawing/2014/main" id="{3B9A70DA-EC36-447C-9112-772F3553493D}"/>
              </a:ext>
            </a:extLst>
          </p:cNvPr>
          <p:cNvSpPr>
            <a:spLocks noGrp="1"/>
          </p:cNvSpPr>
          <p:nvPr>
            <p:ph type="body" sz="half" idx="2"/>
          </p:nvPr>
        </p:nvSpPr>
        <p:spPr>
          <a:xfrm>
            <a:off x="739140" y="6215064"/>
            <a:ext cx="9925050" cy="506412"/>
          </a:xfrm>
        </p:spPr>
        <p:txBody>
          <a:bodyPr/>
          <a:lstStyle/>
          <a:p>
            <a:endParaRPr lang="en-US"/>
          </a:p>
        </p:txBody>
      </p:sp>
    </p:spTree>
    <p:extLst>
      <p:ext uri="{BB962C8B-B14F-4D97-AF65-F5344CB8AC3E}">
        <p14:creationId xmlns:p14="http://schemas.microsoft.com/office/powerpoint/2010/main" val="1253360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dirty="0"/>
              <a:t>Aprendemos</a:t>
            </a:r>
          </a:p>
        </p:txBody>
      </p:sp>
      <p:sp>
        <p:nvSpPr>
          <p:cNvPr id="4" name="Marcador de texto 3"/>
          <p:cNvSpPr>
            <a:spLocks noGrp="1"/>
          </p:cNvSpPr>
          <p:nvPr>
            <p:ph type="body" sz="half" idx="2"/>
          </p:nvPr>
        </p:nvSpPr>
        <p:spPr/>
        <p:txBody>
          <a:bodyPr/>
          <a:lstStyle/>
          <a:p>
            <a:endParaRPr lang="es-PE"/>
          </a:p>
        </p:txBody>
      </p:sp>
      <p:graphicFrame>
        <p:nvGraphicFramePr>
          <p:cNvPr id="8" name="Diagrama 7"/>
          <p:cNvGraphicFramePr/>
          <p:nvPr>
            <p:extLst>
              <p:ext uri="{D42A27DB-BD31-4B8C-83A1-F6EECF244321}">
                <p14:modId xmlns:p14="http://schemas.microsoft.com/office/powerpoint/2010/main" val="2972257570"/>
              </p:ext>
            </p:extLst>
          </p:nvPr>
        </p:nvGraphicFramePr>
        <p:xfrm>
          <a:off x="608289" y="2518621"/>
          <a:ext cx="10990541" cy="39496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ángulo 4"/>
          <p:cNvSpPr/>
          <p:nvPr/>
        </p:nvSpPr>
        <p:spPr>
          <a:xfrm>
            <a:off x="2650990" y="1601378"/>
            <a:ext cx="6101350" cy="523220"/>
          </a:xfrm>
          <a:prstGeom prst="rect">
            <a:avLst/>
          </a:prstGeom>
        </p:spPr>
        <p:txBody>
          <a:bodyPr wrap="none">
            <a:spAutoFit/>
          </a:bodyPr>
          <a:lstStyle/>
          <a:p>
            <a:pPr algn="ctr"/>
            <a:r>
              <a:rPr lang="es-ES_tradnl" sz="2800" b="1" dirty="0">
                <a:latin typeface="Muller Regular" pitchFamily="50" charset="0"/>
              </a:rPr>
              <a:t>Tipos de conectores: ordenadores</a:t>
            </a:r>
          </a:p>
        </p:txBody>
      </p:sp>
    </p:spTree>
    <p:extLst>
      <p:ext uri="{BB962C8B-B14F-4D97-AF65-F5344CB8AC3E}">
        <p14:creationId xmlns:p14="http://schemas.microsoft.com/office/powerpoint/2010/main" val="2297810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Aprendemos</a:t>
            </a:r>
            <a:endParaRPr lang="es-PE" dirty="0"/>
          </a:p>
        </p:txBody>
      </p:sp>
      <p:sp>
        <p:nvSpPr>
          <p:cNvPr id="4" name="Marcador de texto 3"/>
          <p:cNvSpPr>
            <a:spLocks noGrp="1"/>
          </p:cNvSpPr>
          <p:nvPr>
            <p:ph type="body" sz="half" idx="2"/>
          </p:nvPr>
        </p:nvSpPr>
        <p:spPr/>
        <p:txBody>
          <a:bodyPr/>
          <a:lstStyle/>
          <a:p>
            <a:endParaRPr lang="es-PE"/>
          </a:p>
        </p:txBody>
      </p:sp>
      <p:grpSp>
        <p:nvGrpSpPr>
          <p:cNvPr id="10" name="Grupo 9"/>
          <p:cNvGrpSpPr/>
          <p:nvPr/>
        </p:nvGrpSpPr>
        <p:grpSpPr>
          <a:xfrm>
            <a:off x="6427710" y="2768512"/>
            <a:ext cx="4754940" cy="3163365"/>
            <a:chOff x="6103560" y="2182091"/>
            <a:chExt cx="5096822" cy="3163365"/>
          </a:xfrm>
        </p:grpSpPr>
        <p:sp>
          <p:nvSpPr>
            <p:cNvPr id="14" name="Rectángulo redondeado 13"/>
            <p:cNvSpPr/>
            <p:nvPr/>
          </p:nvSpPr>
          <p:spPr>
            <a:xfrm>
              <a:off x="6103560" y="2540780"/>
              <a:ext cx="5096822" cy="2804676"/>
            </a:xfrm>
            <a:prstGeom prst="roundRect">
              <a:avLst>
                <a:gd name="adj" fmla="val 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lvl="0"/>
              <a:r>
                <a:rPr lang="es-PE" dirty="0">
                  <a:solidFill>
                    <a:schemeClr val="tx1"/>
                  </a:solidFill>
                  <a:latin typeface="Muller Regular" pitchFamily="50" charset="0"/>
                </a:rPr>
                <a:t>En vista de </a:t>
              </a:r>
            </a:p>
            <a:p>
              <a:pPr lvl="0"/>
              <a:r>
                <a:rPr lang="es-PE" dirty="0">
                  <a:solidFill>
                    <a:schemeClr val="tx1"/>
                  </a:solidFill>
                  <a:latin typeface="Muller Regular" pitchFamily="50" charset="0"/>
                  <a:sym typeface="Symbol" panose="05050102010706020507" pitchFamily="18" charset="2"/>
                </a:rPr>
                <a:t>Concedido que</a:t>
              </a:r>
            </a:p>
            <a:p>
              <a:pPr lvl="0"/>
              <a:r>
                <a:rPr lang="es-PE" dirty="0">
                  <a:solidFill>
                    <a:schemeClr val="tx1"/>
                  </a:solidFill>
                  <a:latin typeface="Muller Regular" pitchFamily="50" charset="0"/>
                  <a:sym typeface="Symbol" panose="05050102010706020507" pitchFamily="18" charset="2"/>
                </a:rPr>
                <a:t>Por supuesto</a:t>
              </a:r>
              <a:endParaRPr lang="es-PE" dirty="0">
                <a:solidFill>
                  <a:schemeClr val="tx1"/>
                </a:solidFill>
                <a:latin typeface="Muller Regular" pitchFamily="50" charset="0"/>
              </a:endParaRPr>
            </a:p>
            <a:p>
              <a:pPr lvl="0"/>
              <a:r>
                <a:rPr lang="es-PE" dirty="0">
                  <a:solidFill>
                    <a:schemeClr val="tx1"/>
                  </a:solidFill>
                  <a:latin typeface="Muller Regular" pitchFamily="50" charset="0"/>
                  <a:sym typeface="Symbol" panose="05050102010706020507" pitchFamily="18" charset="2"/>
                </a:rPr>
                <a:t>Aunque</a:t>
              </a:r>
              <a:endParaRPr lang="es-PE" dirty="0">
                <a:solidFill>
                  <a:schemeClr val="tx1"/>
                </a:solidFill>
                <a:latin typeface="Muller Regular" pitchFamily="50" charset="0"/>
              </a:endParaRPr>
            </a:p>
            <a:p>
              <a:pPr lvl="0"/>
              <a:r>
                <a:rPr lang="es-PE" dirty="0">
                  <a:solidFill>
                    <a:schemeClr val="tx1"/>
                  </a:solidFill>
                  <a:latin typeface="Muller Regular" pitchFamily="50" charset="0"/>
                  <a:sym typeface="Symbol" panose="05050102010706020507" pitchFamily="18" charset="2"/>
                </a:rPr>
                <a:t>Aún cuando</a:t>
              </a:r>
              <a:endParaRPr lang="es-PE" dirty="0">
                <a:solidFill>
                  <a:schemeClr val="tx1"/>
                </a:solidFill>
                <a:latin typeface="Muller Regular" pitchFamily="50" charset="0"/>
              </a:endParaRPr>
            </a:p>
            <a:p>
              <a:pPr lvl="0"/>
              <a:r>
                <a:rPr lang="es-PE" dirty="0">
                  <a:solidFill>
                    <a:schemeClr val="tx1"/>
                  </a:solidFill>
                  <a:latin typeface="Muller Regular" pitchFamily="50" charset="0"/>
                  <a:sym typeface="Symbol" panose="05050102010706020507" pitchFamily="18" charset="2"/>
                </a:rPr>
                <a:t>Aún así </a:t>
              </a:r>
              <a:endParaRPr lang="es-PE" dirty="0">
                <a:solidFill>
                  <a:schemeClr val="tx1"/>
                </a:solidFill>
                <a:latin typeface="Muller Regular" pitchFamily="50" charset="0"/>
              </a:endParaRPr>
            </a:p>
            <a:p>
              <a:pPr lvl="0"/>
              <a:r>
                <a:rPr lang="es-PE" dirty="0">
                  <a:solidFill>
                    <a:schemeClr val="tx1"/>
                  </a:solidFill>
                  <a:latin typeface="Muller Regular" pitchFamily="50" charset="0"/>
                  <a:sym typeface="Symbol" panose="05050102010706020507" pitchFamily="18" charset="2"/>
                </a:rPr>
                <a:t>Pese a que</a:t>
              </a:r>
            </a:p>
            <a:p>
              <a:pPr lvl="0"/>
              <a:r>
                <a:rPr lang="es-PE" dirty="0">
                  <a:solidFill>
                    <a:schemeClr val="tx1"/>
                  </a:solidFill>
                  <a:latin typeface="Muller Regular" pitchFamily="50" charset="0"/>
                  <a:sym typeface="Symbol" panose="05050102010706020507" pitchFamily="18" charset="2"/>
                </a:rPr>
                <a:t>Con todo</a:t>
              </a:r>
              <a:endParaRPr lang="es-PE" dirty="0">
                <a:solidFill>
                  <a:schemeClr val="tx1"/>
                </a:solidFill>
                <a:latin typeface="Muller Regular" pitchFamily="50" charset="0"/>
              </a:endParaRPr>
            </a:p>
            <a:p>
              <a:pPr lvl="0"/>
              <a:r>
                <a:rPr lang="es-PE" dirty="0">
                  <a:solidFill>
                    <a:schemeClr val="tx1"/>
                  </a:solidFill>
                  <a:latin typeface="Muller Regular" pitchFamily="50" charset="0"/>
                  <a:sym typeface="Symbol" panose="05050102010706020507" pitchFamily="18" charset="2"/>
                </a:rPr>
                <a:t>A pesar de que </a:t>
              </a:r>
              <a:endParaRPr lang="es-PE" dirty="0">
                <a:solidFill>
                  <a:schemeClr val="tx1"/>
                </a:solidFill>
                <a:latin typeface="Muller Regular" pitchFamily="50" charset="0"/>
              </a:endParaRPr>
            </a:p>
            <a:p>
              <a:pPr algn="ctr"/>
              <a:endParaRPr lang="es-PE" dirty="0">
                <a:solidFill>
                  <a:schemeClr val="tx1"/>
                </a:solidFill>
                <a:latin typeface="Muller Regular" pitchFamily="50" charset="0"/>
              </a:endParaRPr>
            </a:p>
          </p:txBody>
        </p:sp>
        <p:sp>
          <p:nvSpPr>
            <p:cNvPr id="15" name="Rectángulo 11"/>
            <p:cNvSpPr/>
            <p:nvPr/>
          </p:nvSpPr>
          <p:spPr>
            <a:xfrm>
              <a:off x="6103560" y="2182091"/>
              <a:ext cx="2335240" cy="358688"/>
            </a:xfrm>
            <a:prstGeom prst="trapezoid">
              <a:avLst/>
            </a:prstGeom>
            <a:solidFill>
              <a:srgbClr val="FF0066"/>
            </a:solidFill>
            <a:ln>
              <a:solidFill>
                <a:schemeClr val="tx1"/>
              </a:solidFill>
            </a:ln>
          </p:spPr>
          <p:style>
            <a:lnRef idx="0">
              <a:scrgbClr r="0" g="0" b="0"/>
            </a:lnRef>
            <a:fillRef idx="0">
              <a:scrgbClr r="0" g="0" b="0"/>
            </a:fillRef>
            <a:effectRef idx="0">
              <a:scrgbClr r="0" g="0" b="0"/>
            </a:effectRef>
            <a:fontRef idx="minor">
              <a:schemeClr val="lt1"/>
            </a:fontRef>
          </p:style>
          <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s-PE" sz="2000" b="1" kern="1200" dirty="0">
                  <a:solidFill>
                    <a:schemeClr val="bg1"/>
                  </a:solidFill>
                  <a:latin typeface="Muller Regular" pitchFamily="50" charset="0"/>
                </a:rPr>
                <a:t>Condicionales</a:t>
              </a:r>
              <a:endParaRPr lang="es-PE" sz="1200" kern="1200" dirty="0">
                <a:solidFill>
                  <a:schemeClr val="bg1"/>
                </a:solidFill>
                <a:latin typeface="Muller Regular" pitchFamily="50" charset="0"/>
              </a:endParaRPr>
            </a:p>
          </p:txBody>
        </p:sp>
      </p:grpSp>
      <p:grpSp>
        <p:nvGrpSpPr>
          <p:cNvPr id="16" name="Grupo 15"/>
          <p:cNvGrpSpPr/>
          <p:nvPr/>
        </p:nvGrpSpPr>
        <p:grpSpPr>
          <a:xfrm>
            <a:off x="916534" y="2768512"/>
            <a:ext cx="4754941" cy="3163364"/>
            <a:chOff x="676869" y="2199795"/>
            <a:chExt cx="4921998" cy="3163364"/>
          </a:xfrm>
        </p:grpSpPr>
        <p:sp>
          <p:nvSpPr>
            <p:cNvPr id="17" name="Rectángulo 11"/>
            <p:cNvSpPr/>
            <p:nvPr/>
          </p:nvSpPr>
          <p:spPr>
            <a:xfrm>
              <a:off x="676869" y="2199795"/>
              <a:ext cx="2343920" cy="351389"/>
            </a:xfrm>
            <a:prstGeom prst="trapezoid">
              <a:avLst/>
            </a:prstGeom>
            <a:solidFill>
              <a:schemeClr val="tx1">
                <a:lumMod val="50000"/>
                <a:lumOff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s-PE" b="1" kern="1200" dirty="0">
                  <a:solidFill>
                    <a:schemeClr val="bg1"/>
                  </a:solidFill>
                  <a:latin typeface="Muller Regular" pitchFamily="50" charset="0"/>
                </a:rPr>
                <a:t>Aditivos</a:t>
              </a:r>
              <a:r>
                <a:rPr lang="es-PE" sz="1100" kern="1200" dirty="0">
                  <a:solidFill>
                    <a:schemeClr val="bg1"/>
                  </a:solidFill>
                  <a:latin typeface="Muller Regular" pitchFamily="50" charset="0"/>
                </a:rPr>
                <a:t> </a:t>
              </a:r>
            </a:p>
          </p:txBody>
        </p:sp>
        <p:sp>
          <p:nvSpPr>
            <p:cNvPr id="18" name="Rectángulo redondeado 17"/>
            <p:cNvSpPr/>
            <p:nvPr/>
          </p:nvSpPr>
          <p:spPr>
            <a:xfrm>
              <a:off x="676870" y="2551184"/>
              <a:ext cx="4921997" cy="2811975"/>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lvl="0"/>
              <a:r>
                <a:rPr lang="es-PE" dirty="0">
                  <a:solidFill>
                    <a:schemeClr val="tx1"/>
                  </a:solidFill>
                  <a:latin typeface="Muller Regular" pitchFamily="50" charset="0"/>
                </a:rPr>
                <a:t>Además</a:t>
              </a:r>
            </a:p>
            <a:p>
              <a:pPr lvl="0"/>
              <a:r>
                <a:rPr lang="es-PE" dirty="0">
                  <a:solidFill>
                    <a:schemeClr val="tx1"/>
                  </a:solidFill>
                  <a:latin typeface="Muller Regular" pitchFamily="50" charset="0"/>
                </a:rPr>
                <a:t>también</a:t>
              </a:r>
            </a:p>
            <a:p>
              <a:pPr lvl="0"/>
              <a:r>
                <a:rPr lang="es-PE" dirty="0">
                  <a:solidFill>
                    <a:schemeClr val="tx1"/>
                  </a:solidFill>
                  <a:latin typeface="Muller Regular" pitchFamily="50" charset="0"/>
                </a:rPr>
                <a:t>Más aún</a:t>
              </a:r>
            </a:p>
            <a:p>
              <a:pPr lvl="0"/>
              <a:r>
                <a:rPr lang="es-PE" dirty="0">
                  <a:solidFill>
                    <a:schemeClr val="tx1"/>
                  </a:solidFill>
                  <a:latin typeface="Muller Regular" pitchFamily="50" charset="0"/>
                  <a:sym typeface="Symbol" panose="05050102010706020507" pitchFamily="18" charset="2"/>
                </a:rPr>
                <a:t>T</a:t>
              </a:r>
              <a:r>
                <a:rPr lang="es-PE" dirty="0">
                  <a:solidFill>
                    <a:schemeClr val="tx1"/>
                  </a:solidFill>
                  <a:latin typeface="Muller Regular" pitchFamily="50" charset="0"/>
                </a:rPr>
                <a:t>odavía más</a:t>
              </a:r>
            </a:p>
            <a:p>
              <a:pPr lvl="0"/>
              <a:r>
                <a:rPr lang="es-PE" dirty="0">
                  <a:solidFill>
                    <a:schemeClr val="tx1"/>
                  </a:solidFill>
                  <a:latin typeface="Muller Regular" pitchFamily="50" charset="0"/>
                </a:rPr>
                <a:t>Incluso</a:t>
              </a:r>
            </a:p>
            <a:p>
              <a:pPr lvl="0"/>
              <a:r>
                <a:rPr lang="es-PE" dirty="0">
                  <a:solidFill>
                    <a:schemeClr val="tx1"/>
                  </a:solidFill>
                  <a:sym typeface="Symbol" panose="05050102010706020507" pitchFamily="18" charset="2"/>
                </a:rPr>
                <a:t>A</a:t>
              </a:r>
              <a:r>
                <a:rPr lang="es-PE" dirty="0">
                  <a:solidFill>
                    <a:schemeClr val="tx1"/>
                  </a:solidFill>
                  <a:latin typeface="Muller Regular" pitchFamily="50" charset="0"/>
                </a:rPr>
                <a:t>simismo</a:t>
              </a:r>
            </a:p>
            <a:p>
              <a:pPr lvl="0"/>
              <a:r>
                <a:rPr lang="es-PE" dirty="0">
                  <a:solidFill>
                    <a:schemeClr val="tx1"/>
                  </a:solidFill>
                  <a:latin typeface="Muller Regular" pitchFamily="50" charset="0"/>
                  <a:sym typeface="Symbol" panose="05050102010706020507" pitchFamily="18" charset="2"/>
                </a:rPr>
                <a:t>E</a:t>
              </a:r>
              <a:r>
                <a:rPr lang="es-PE" dirty="0">
                  <a:solidFill>
                    <a:schemeClr val="tx1"/>
                  </a:solidFill>
                  <a:latin typeface="Muller Regular" pitchFamily="50" charset="0"/>
                </a:rPr>
                <a:t>ncima</a:t>
              </a:r>
            </a:p>
            <a:p>
              <a:pPr lvl="0"/>
              <a:r>
                <a:rPr lang="es-PE" dirty="0">
                  <a:solidFill>
                    <a:schemeClr val="tx1"/>
                  </a:solidFill>
                  <a:latin typeface="Muller Regular" pitchFamily="50" charset="0"/>
                </a:rPr>
                <a:t>De igual modo</a:t>
              </a:r>
              <a:r>
                <a:rPr lang="es-PE" b="1" dirty="0">
                  <a:solidFill>
                    <a:srgbClr val="FF0066"/>
                  </a:solidFill>
                  <a:latin typeface="Muller Regular" pitchFamily="50" charset="0"/>
                </a:rPr>
                <a:t>/</a:t>
              </a:r>
              <a:r>
                <a:rPr lang="es-PE" b="1" dirty="0">
                  <a:solidFill>
                    <a:srgbClr val="8200FF"/>
                  </a:solidFill>
                  <a:latin typeface="Muller Regular" pitchFamily="50" charset="0"/>
                </a:rPr>
                <a:t> </a:t>
              </a:r>
              <a:r>
                <a:rPr lang="es-PE" dirty="0">
                  <a:solidFill>
                    <a:schemeClr val="tx1"/>
                  </a:solidFill>
                  <a:latin typeface="Muller Regular" pitchFamily="50" charset="0"/>
                </a:rPr>
                <a:t>manera</a:t>
              </a:r>
            </a:p>
            <a:p>
              <a:pPr lvl="0"/>
              <a:r>
                <a:rPr lang="es-PE" dirty="0">
                  <a:solidFill>
                    <a:srgbClr val="8200FF"/>
                  </a:solidFill>
                  <a:sym typeface="Symbol" panose="05050102010706020507" pitchFamily="18" charset="2"/>
                </a:rPr>
                <a:t> </a:t>
              </a:r>
              <a:r>
                <a:rPr lang="es-PE" dirty="0">
                  <a:solidFill>
                    <a:schemeClr val="tx1"/>
                  </a:solidFill>
                  <a:latin typeface="Muller Regular" pitchFamily="50" charset="0"/>
                  <a:sym typeface="Symbol" panose="05050102010706020507" pitchFamily="18" charset="2"/>
                </a:rPr>
                <a:t>I</a:t>
              </a:r>
              <a:r>
                <a:rPr lang="es-PE" dirty="0">
                  <a:solidFill>
                    <a:schemeClr val="tx1"/>
                  </a:solidFill>
                  <a:latin typeface="Muller Regular" pitchFamily="50" charset="0"/>
                </a:rPr>
                <a:t>gualmente</a:t>
              </a:r>
            </a:p>
            <a:p>
              <a:pPr lvl="0"/>
              <a:r>
                <a:rPr lang="es-PE" dirty="0">
                  <a:solidFill>
                    <a:schemeClr val="tx1"/>
                  </a:solidFill>
                  <a:latin typeface="Muller Regular" pitchFamily="50" charset="0"/>
                  <a:sym typeface="Symbol" panose="05050102010706020507" pitchFamily="18" charset="2"/>
                </a:rPr>
                <a:t>P</a:t>
              </a:r>
              <a:r>
                <a:rPr lang="es-PE" dirty="0">
                  <a:solidFill>
                    <a:schemeClr val="tx1"/>
                  </a:solidFill>
                  <a:latin typeface="Muller Regular" pitchFamily="50" charset="0"/>
                </a:rPr>
                <a:t>or otro lado</a:t>
              </a:r>
              <a:r>
                <a:rPr lang="es-PE" b="1" dirty="0">
                  <a:solidFill>
                    <a:srgbClr val="FF0066"/>
                  </a:solidFill>
                  <a:latin typeface="Muller Regular" pitchFamily="50" charset="0"/>
                </a:rPr>
                <a:t>/</a:t>
              </a:r>
              <a:r>
                <a:rPr lang="es-PE" dirty="0">
                  <a:solidFill>
                    <a:schemeClr val="tx1"/>
                  </a:solidFill>
                  <a:latin typeface="Muller Regular" pitchFamily="50" charset="0"/>
                </a:rPr>
                <a:t> parte</a:t>
              </a:r>
            </a:p>
            <a:p>
              <a:pPr lvl="0"/>
              <a:r>
                <a:rPr lang="es-PE" dirty="0">
                  <a:solidFill>
                    <a:schemeClr val="tx1"/>
                  </a:solidFill>
                  <a:latin typeface="Muller Regular" pitchFamily="50" charset="0"/>
                  <a:sym typeface="Symbol" panose="05050102010706020507" pitchFamily="18" charset="2"/>
                </a:rPr>
                <a:t>T</a:t>
              </a:r>
              <a:r>
                <a:rPr lang="es-PE" dirty="0">
                  <a:solidFill>
                    <a:schemeClr val="tx1"/>
                  </a:solidFill>
                  <a:latin typeface="Muller Regular" pitchFamily="50" charset="0"/>
                </a:rPr>
                <a:t>ampoco</a:t>
              </a:r>
            </a:p>
            <a:p>
              <a:pPr lvl="0"/>
              <a:r>
                <a:rPr lang="es-PE" dirty="0">
                  <a:solidFill>
                    <a:schemeClr val="tx1"/>
                  </a:solidFill>
                  <a:latin typeface="Muller Regular" pitchFamily="50" charset="0"/>
                  <a:sym typeface="Symbol" panose="05050102010706020507" pitchFamily="18" charset="2"/>
                </a:rPr>
                <a:t>Al</a:t>
              </a:r>
              <a:r>
                <a:rPr lang="es-PE" dirty="0">
                  <a:solidFill>
                    <a:schemeClr val="tx1"/>
                  </a:solidFill>
                  <a:latin typeface="Muller Regular" pitchFamily="50" charset="0"/>
                </a:rPr>
                <a:t> mismo tiempo</a:t>
              </a:r>
            </a:p>
            <a:p>
              <a:pPr lvl="0"/>
              <a:r>
                <a:rPr lang="es-PE" dirty="0">
                  <a:solidFill>
                    <a:schemeClr val="tx1"/>
                  </a:solidFill>
                  <a:latin typeface="Muller Regular" pitchFamily="50" charset="0"/>
                  <a:sym typeface="Symbol" panose="05050102010706020507" pitchFamily="18" charset="2"/>
                </a:rPr>
                <a:t>S</a:t>
              </a:r>
              <a:r>
                <a:rPr lang="es-PE" dirty="0">
                  <a:solidFill>
                    <a:schemeClr val="tx1"/>
                  </a:solidFill>
                  <a:latin typeface="Muller Regular" pitchFamily="50" charset="0"/>
                </a:rPr>
                <a:t>umando</a:t>
              </a:r>
            </a:p>
            <a:p>
              <a:pPr lvl="0"/>
              <a:r>
                <a:rPr lang="es-PE" dirty="0">
                  <a:solidFill>
                    <a:schemeClr val="tx1"/>
                  </a:solidFill>
                  <a:latin typeface="Muller Regular" pitchFamily="50" charset="0"/>
                </a:rPr>
                <a:t>Al fin y al cabo</a:t>
              </a:r>
            </a:p>
            <a:p>
              <a:pPr lvl="0"/>
              <a:r>
                <a:rPr lang="es-PE" dirty="0">
                  <a:solidFill>
                    <a:schemeClr val="tx1"/>
                  </a:solidFill>
                  <a:latin typeface="Muller Regular" pitchFamily="50" charset="0"/>
                </a:rPr>
                <a:t>Aparte de eso</a:t>
              </a:r>
            </a:p>
            <a:p>
              <a:pPr lvl="0"/>
              <a:r>
                <a:rPr lang="es-PE" dirty="0">
                  <a:solidFill>
                    <a:schemeClr val="tx1"/>
                  </a:solidFill>
                  <a:latin typeface="Muller Regular" pitchFamily="50" charset="0"/>
                  <a:sym typeface="Symbol" panose="05050102010706020507" pitchFamily="18" charset="2"/>
                </a:rPr>
                <a:t>P</a:t>
              </a:r>
              <a:r>
                <a:rPr lang="es-PE" dirty="0">
                  <a:solidFill>
                    <a:schemeClr val="tx1"/>
                  </a:solidFill>
                  <a:latin typeface="Muller Regular" pitchFamily="50" charset="0"/>
                </a:rPr>
                <a:t>aralelamente</a:t>
              </a:r>
            </a:p>
            <a:p>
              <a:pPr algn="ctr"/>
              <a:endParaRPr lang="es-PE" sz="700" dirty="0">
                <a:solidFill>
                  <a:schemeClr val="tx1"/>
                </a:solidFill>
                <a:latin typeface="Muller Regular" pitchFamily="50" charset="0"/>
              </a:endParaRPr>
            </a:p>
          </p:txBody>
        </p:sp>
      </p:grpSp>
      <p:sp>
        <p:nvSpPr>
          <p:cNvPr id="19" name="Título 16"/>
          <p:cNvSpPr txBox="1">
            <a:spLocks/>
          </p:cNvSpPr>
          <p:nvPr/>
        </p:nvSpPr>
        <p:spPr>
          <a:xfrm>
            <a:off x="739140" y="1579972"/>
            <a:ext cx="10571998" cy="9704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kern="1200">
                <a:solidFill>
                  <a:schemeClr val="bg1"/>
                </a:solidFill>
                <a:latin typeface="Stag Light" panose="02000603060000020004" pitchFamily="50" charset="0"/>
                <a:ea typeface="+mj-ea"/>
                <a:cs typeface="+mj-cs"/>
              </a:defRPr>
            </a:lvl1pPr>
          </a:lstStyle>
          <a:p>
            <a:pPr algn="ctr"/>
            <a:r>
              <a:rPr lang="es-ES_tradnl" b="1" dirty="0">
                <a:solidFill>
                  <a:schemeClr val="tx1"/>
                </a:solidFill>
                <a:latin typeface="Muller Regular" pitchFamily="50" charset="0"/>
                <a:ea typeface="+mn-ea"/>
                <a:cs typeface="+mn-cs"/>
              </a:rPr>
              <a:t>Tipos de conectores</a:t>
            </a:r>
          </a:p>
        </p:txBody>
      </p:sp>
    </p:spTree>
    <p:extLst>
      <p:ext uri="{BB962C8B-B14F-4D97-AF65-F5344CB8AC3E}">
        <p14:creationId xmlns:p14="http://schemas.microsoft.com/office/powerpoint/2010/main" val="2397997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Aprendemos</a:t>
            </a:r>
            <a:endParaRPr lang="es-PE" dirty="0"/>
          </a:p>
        </p:txBody>
      </p:sp>
      <p:sp>
        <p:nvSpPr>
          <p:cNvPr id="4" name="Marcador de texto 3"/>
          <p:cNvSpPr>
            <a:spLocks noGrp="1"/>
          </p:cNvSpPr>
          <p:nvPr>
            <p:ph type="body" sz="half" idx="2"/>
          </p:nvPr>
        </p:nvSpPr>
        <p:spPr/>
        <p:txBody>
          <a:bodyPr/>
          <a:lstStyle/>
          <a:p>
            <a:endParaRPr lang="es-PE"/>
          </a:p>
        </p:txBody>
      </p:sp>
      <p:sp>
        <p:nvSpPr>
          <p:cNvPr id="19" name="Título 16"/>
          <p:cNvSpPr txBox="1">
            <a:spLocks/>
          </p:cNvSpPr>
          <p:nvPr/>
        </p:nvSpPr>
        <p:spPr>
          <a:xfrm>
            <a:off x="739140" y="1579972"/>
            <a:ext cx="10571998" cy="9704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kern="1200">
                <a:solidFill>
                  <a:schemeClr val="bg1"/>
                </a:solidFill>
                <a:latin typeface="Stag Light" panose="02000603060000020004" pitchFamily="50" charset="0"/>
                <a:ea typeface="+mj-ea"/>
                <a:cs typeface="+mj-cs"/>
              </a:defRPr>
            </a:lvl1pPr>
          </a:lstStyle>
          <a:p>
            <a:pPr algn="ctr"/>
            <a:r>
              <a:rPr lang="es-ES_tradnl" b="1" dirty="0">
                <a:solidFill>
                  <a:schemeClr val="tx1"/>
                </a:solidFill>
                <a:latin typeface="Muller Regular" pitchFamily="50" charset="0"/>
                <a:ea typeface="+mn-ea"/>
                <a:cs typeface="+mn-cs"/>
              </a:rPr>
              <a:t>Tipos de conectores</a:t>
            </a:r>
          </a:p>
        </p:txBody>
      </p:sp>
      <p:grpSp>
        <p:nvGrpSpPr>
          <p:cNvPr id="11" name="Grupo 10"/>
          <p:cNvGrpSpPr/>
          <p:nvPr/>
        </p:nvGrpSpPr>
        <p:grpSpPr>
          <a:xfrm>
            <a:off x="6556197" y="2794090"/>
            <a:ext cx="4754941" cy="3163365"/>
            <a:chOff x="6103559" y="2182091"/>
            <a:chExt cx="5096823" cy="3163365"/>
          </a:xfrm>
        </p:grpSpPr>
        <p:sp>
          <p:nvSpPr>
            <p:cNvPr id="12" name="Rectángulo redondeado 11"/>
            <p:cNvSpPr/>
            <p:nvPr/>
          </p:nvSpPr>
          <p:spPr>
            <a:xfrm>
              <a:off x="6103560" y="2540780"/>
              <a:ext cx="5096822" cy="2804676"/>
            </a:xfrm>
            <a:prstGeom prst="roundRect">
              <a:avLst>
                <a:gd name="adj" fmla="val 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lvl="0"/>
              <a:r>
                <a:rPr lang="es-PE" dirty="0">
                  <a:solidFill>
                    <a:schemeClr val="tx1"/>
                  </a:solidFill>
                  <a:sym typeface="Symbol" panose="05050102010706020507" pitchFamily="18" charset="2"/>
                </a:rPr>
                <a:t> </a:t>
              </a:r>
              <a:r>
                <a:rPr lang="es-PE" dirty="0">
                  <a:solidFill>
                    <a:schemeClr val="tx1"/>
                  </a:solidFill>
                  <a:latin typeface="Muller Regular" pitchFamily="50" charset="0"/>
                </a:rPr>
                <a:t>Del mismo modo</a:t>
              </a:r>
            </a:p>
            <a:p>
              <a:pPr lvl="0"/>
              <a:r>
                <a:rPr lang="es-PE" dirty="0">
                  <a:solidFill>
                    <a:schemeClr val="tx1"/>
                  </a:solidFill>
                  <a:sym typeface="Symbol" panose="05050102010706020507" pitchFamily="18" charset="2"/>
                </a:rPr>
                <a:t> </a:t>
              </a:r>
              <a:r>
                <a:rPr lang="es-PE" dirty="0">
                  <a:solidFill>
                    <a:schemeClr val="tx1"/>
                  </a:solidFill>
                  <a:latin typeface="Muller Regular" pitchFamily="50" charset="0"/>
                  <a:sym typeface="Symbol" panose="05050102010706020507" pitchFamily="18" charset="2"/>
                </a:rPr>
                <a:t>Igualmente</a:t>
              </a:r>
              <a:endParaRPr lang="es-PE" dirty="0">
                <a:solidFill>
                  <a:schemeClr val="tx1"/>
                </a:solidFill>
                <a:latin typeface="Muller Regular" pitchFamily="50" charset="0"/>
              </a:endParaRPr>
            </a:p>
            <a:p>
              <a:pPr lvl="0"/>
              <a:r>
                <a:rPr lang="es-PE" dirty="0">
                  <a:solidFill>
                    <a:schemeClr val="tx1"/>
                  </a:solidFill>
                  <a:sym typeface="Symbol" panose="05050102010706020507" pitchFamily="18" charset="2"/>
                </a:rPr>
                <a:t> </a:t>
              </a:r>
              <a:r>
                <a:rPr lang="es-PE" dirty="0">
                  <a:solidFill>
                    <a:schemeClr val="tx1"/>
                  </a:solidFill>
                  <a:latin typeface="Muller Regular" pitchFamily="50" charset="0"/>
                  <a:sym typeface="Symbol" panose="05050102010706020507" pitchFamily="18" charset="2"/>
                </a:rPr>
                <a:t>Análogamente</a:t>
              </a:r>
              <a:endParaRPr lang="es-PE" dirty="0">
                <a:solidFill>
                  <a:schemeClr val="tx1"/>
                </a:solidFill>
                <a:latin typeface="Muller Regular" pitchFamily="50" charset="0"/>
              </a:endParaRPr>
            </a:p>
            <a:p>
              <a:pPr lvl="0"/>
              <a:r>
                <a:rPr lang="es-PE" dirty="0">
                  <a:solidFill>
                    <a:schemeClr val="tx1"/>
                  </a:solidFill>
                  <a:sym typeface="Symbol" panose="05050102010706020507" pitchFamily="18" charset="2"/>
                </a:rPr>
                <a:t> </a:t>
              </a:r>
              <a:r>
                <a:rPr lang="es-PE" dirty="0">
                  <a:solidFill>
                    <a:schemeClr val="tx1"/>
                  </a:solidFill>
                  <a:latin typeface="Muller Regular" pitchFamily="50" charset="0"/>
                  <a:sym typeface="Symbol" panose="05050102010706020507" pitchFamily="18" charset="2"/>
                </a:rPr>
                <a:t>De modo similar</a:t>
              </a:r>
              <a:endParaRPr lang="es-PE" dirty="0">
                <a:solidFill>
                  <a:schemeClr val="tx1"/>
                </a:solidFill>
                <a:latin typeface="Muller Regular" pitchFamily="50" charset="0"/>
              </a:endParaRPr>
            </a:p>
            <a:p>
              <a:pPr lvl="0"/>
              <a:r>
                <a:rPr lang="es-PE" dirty="0">
                  <a:solidFill>
                    <a:schemeClr val="tx1"/>
                  </a:solidFill>
                  <a:sym typeface="Symbol" panose="05050102010706020507" pitchFamily="18" charset="2"/>
                </a:rPr>
                <a:t> </a:t>
              </a:r>
              <a:r>
                <a:rPr lang="es-PE" dirty="0">
                  <a:solidFill>
                    <a:schemeClr val="tx1"/>
                  </a:solidFill>
                  <a:latin typeface="Muller Regular" pitchFamily="50" charset="0"/>
                  <a:sym typeface="Symbol" panose="05050102010706020507" pitchFamily="18" charset="2"/>
                </a:rPr>
                <a:t>Contrariamente</a:t>
              </a:r>
              <a:endParaRPr lang="es-PE" dirty="0">
                <a:solidFill>
                  <a:schemeClr val="tx1"/>
                </a:solidFill>
                <a:latin typeface="Muller Regular" pitchFamily="50" charset="0"/>
              </a:endParaRPr>
            </a:p>
            <a:p>
              <a:pPr lvl="0"/>
              <a:r>
                <a:rPr lang="es-PE" dirty="0">
                  <a:solidFill>
                    <a:schemeClr val="tx1"/>
                  </a:solidFill>
                  <a:sym typeface="Symbol" panose="05050102010706020507" pitchFamily="18" charset="2"/>
                </a:rPr>
                <a:t> </a:t>
              </a:r>
              <a:r>
                <a:rPr lang="es-PE" dirty="0">
                  <a:solidFill>
                    <a:schemeClr val="tx1"/>
                  </a:solidFill>
                  <a:latin typeface="Muller Regular" pitchFamily="50" charset="0"/>
                  <a:sym typeface="Symbol" panose="05050102010706020507" pitchFamily="18" charset="2"/>
                </a:rPr>
                <a:t>Inversamente </a:t>
              </a:r>
              <a:endParaRPr lang="es-PE" dirty="0">
                <a:solidFill>
                  <a:schemeClr val="tx1"/>
                </a:solidFill>
                <a:latin typeface="Muller Regular" pitchFamily="50" charset="0"/>
              </a:endParaRPr>
            </a:p>
            <a:p>
              <a:pPr lvl="0"/>
              <a:r>
                <a:rPr lang="es-PE" dirty="0">
                  <a:solidFill>
                    <a:schemeClr val="tx1"/>
                  </a:solidFill>
                  <a:sym typeface="Symbol" panose="05050102010706020507" pitchFamily="18" charset="2"/>
                </a:rPr>
                <a:t> </a:t>
              </a:r>
              <a:r>
                <a:rPr lang="es-PE" dirty="0">
                  <a:solidFill>
                    <a:schemeClr val="tx1"/>
                  </a:solidFill>
                  <a:latin typeface="Muller Regular" pitchFamily="50" charset="0"/>
                  <a:sym typeface="Symbol" panose="05050102010706020507" pitchFamily="18" charset="2"/>
                </a:rPr>
                <a:t>En cambio</a:t>
              </a:r>
              <a:endParaRPr lang="es-PE" dirty="0">
                <a:solidFill>
                  <a:schemeClr val="tx1"/>
                </a:solidFill>
                <a:latin typeface="Muller Regular" pitchFamily="50" charset="0"/>
              </a:endParaRPr>
            </a:p>
            <a:p>
              <a:pPr algn="ctr"/>
              <a:endParaRPr lang="es-PE" dirty="0">
                <a:solidFill>
                  <a:schemeClr val="tx1"/>
                </a:solidFill>
                <a:latin typeface="Muller Regular" pitchFamily="50" charset="0"/>
              </a:endParaRPr>
            </a:p>
          </p:txBody>
        </p:sp>
        <p:sp>
          <p:nvSpPr>
            <p:cNvPr id="13" name="Rectángulo 11"/>
            <p:cNvSpPr/>
            <p:nvPr/>
          </p:nvSpPr>
          <p:spPr>
            <a:xfrm>
              <a:off x="6103559" y="2182091"/>
              <a:ext cx="2335240" cy="358688"/>
            </a:xfrm>
            <a:prstGeom prst="trapezoid">
              <a:avLst/>
            </a:prstGeom>
            <a:solidFill>
              <a:srgbClr val="FF0066"/>
            </a:solidFill>
            <a:ln>
              <a:solidFill>
                <a:schemeClr val="tx1"/>
              </a:solidFill>
            </a:ln>
          </p:spPr>
          <p:style>
            <a:lnRef idx="0">
              <a:scrgbClr r="0" g="0" b="0"/>
            </a:lnRef>
            <a:fillRef idx="0">
              <a:scrgbClr r="0" g="0" b="0"/>
            </a:fillRef>
            <a:effectRef idx="0">
              <a:scrgbClr r="0" g="0" b="0"/>
            </a:effectRef>
            <a:fontRef idx="minor">
              <a:schemeClr val="lt1"/>
            </a:fontRef>
          </p:style>
          <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s-PE" sz="2000" b="1" kern="1200" dirty="0">
                  <a:solidFill>
                    <a:schemeClr val="bg1"/>
                  </a:solidFill>
                  <a:latin typeface="Muller Regular" pitchFamily="50" charset="0"/>
                </a:rPr>
                <a:t>Comparativos</a:t>
              </a:r>
              <a:endParaRPr lang="es-PE" sz="1200" kern="1200" dirty="0">
                <a:solidFill>
                  <a:schemeClr val="bg1"/>
                </a:solidFill>
                <a:latin typeface="Muller Regular" pitchFamily="50" charset="0"/>
              </a:endParaRPr>
            </a:p>
          </p:txBody>
        </p:sp>
      </p:grpSp>
      <p:grpSp>
        <p:nvGrpSpPr>
          <p:cNvPr id="20" name="Grupo 19"/>
          <p:cNvGrpSpPr/>
          <p:nvPr/>
        </p:nvGrpSpPr>
        <p:grpSpPr>
          <a:xfrm>
            <a:off x="1034136" y="2783203"/>
            <a:ext cx="4834307" cy="3177306"/>
            <a:chOff x="828738" y="2290109"/>
            <a:chExt cx="4834307" cy="3177306"/>
          </a:xfrm>
        </p:grpSpPr>
        <p:sp>
          <p:nvSpPr>
            <p:cNvPr id="21" name="Rectángulo 11"/>
            <p:cNvSpPr/>
            <p:nvPr/>
          </p:nvSpPr>
          <p:spPr>
            <a:xfrm>
              <a:off x="828738" y="2290109"/>
              <a:ext cx="2264365" cy="351389"/>
            </a:xfrm>
            <a:prstGeom prst="trapezoid">
              <a:avLst/>
            </a:prstGeom>
            <a:solidFill>
              <a:schemeClr val="tx1">
                <a:lumMod val="50000"/>
                <a:lumOff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s-PE" b="1" kern="1200" dirty="0">
                  <a:solidFill>
                    <a:schemeClr val="bg1"/>
                  </a:solidFill>
                  <a:latin typeface="Muller Regular" pitchFamily="50" charset="0"/>
                </a:rPr>
                <a:t>Causativos</a:t>
              </a:r>
              <a:endParaRPr lang="es-PE" sz="1100" kern="1200" dirty="0">
                <a:solidFill>
                  <a:schemeClr val="bg1"/>
                </a:solidFill>
                <a:latin typeface="Muller Regular" pitchFamily="50" charset="0"/>
              </a:endParaRPr>
            </a:p>
          </p:txBody>
        </p:sp>
        <p:sp>
          <p:nvSpPr>
            <p:cNvPr id="22" name="Rectángulo redondeado 21"/>
            <p:cNvSpPr/>
            <p:nvPr/>
          </p:nvSpPr>
          <p:spPr>
            <a:xfrm>
              <a:off x="828738" y="2645394"/>
              <a:ext cx="4834307" cy="2822021"/>
            </a:xfrm>
            <a:prstGeom prst="roundRect">
              <a:avLst>
                <a:gd name="adj" fmla="val 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lvl="0"/>
              <a:r>
                <a:rPr lang="es-PE" dirty="0">
                  <a:solidFill>
                    <a:schemeClr val="tx1"/>
                  </a:solidFill>
                  <a:sym typeface="Symbol" panose="05050102010706020507" pitchFamily="18" charset="2"/>
                </a:rPr>
                <a:t> </a:t>
              </a:r>
              <a:r>
                <a:rPr lang="es-PE" dirty="0">
                  <a:solidFill>
                    <a:schemeClr val="tx1"/>
                  </a:solidFill>
                  <a:latin typeface="Muller Regular" pitchFamily="50" charset="0"/>
                </a:rPr>
                <a:t>Porque</a:t>
              </a:r>
            </a:p>
            <a:p>
              <a:pPr lvl="0"/>
              <a:r>
                <a:rPr lang="es-PE" dirty="0">
                  <a:solidFill>
                    <a:schemeClr val="tx1"/>
                  </a:solidFill>
                  <a:sym typeface="Symbol" panose="05050102010706020507" pitchFamily="18" charset="2"/>
                </a:rPr>
                <a:t> </a:t>
              </a:r>
              <a:r>
                <a:rPr lang="es-PE" dirty="0">
                  <a:solidFill>
                    <a:schemeClr val="tx1"/>
                  </a:solidFill>
                  <a:latin typeface="Muller Regular" pitchFamily="50" charset="0"/>
                </a:rPr>
                <a:t>Ya que</a:t>
              </a:r>
            </a:p>
            <a:p>
              <a:pPr lvl="0"/>
              <a:r>
                <a:rPr lang="es-PE" dirty="0">
                  <a:solidFill>
                    <a:schemeClr val="tx1"/>
                  </a:solidFill>
                  <a:sym typeface="Symbol" panose="05050102010706020507" pitchFamily="18" charset="2"/>
                </a:rPr>
                <a:t> </a:t>
              </a:r>
              <a:r>
                <a:rPr lang="es-PE" dirty="0">
                  <a:solidFill>
                    <a:schemeClr val="tx1"/>
                  </a:solidFill>
                  <a:latin typeface="Muller Regular" pitchFamily="50" charset="0"/>
                </a:rPr>
                <a:t>Debido a que</a:t>
              </a:r>
            </a:p>
            <a:p>
              <a:pPr lvl="0"/>
              <a:r>
                <a:rPr lang="es-PE" dirty="0">
                  <a:solidFill>
                    <a:schemeClr val="tx1"/>
                  </a:solidFill>
                  <a:sym typeface="Symbol" panose="05050102010706020507" pitchFamily="18" charset="2"/>
                </a:rPr>
                <a:t> </a:t>
              </a:r>
              <a:r>
                <a:rPr lang="es-PE" dirty="0">
                  <a:solidFill>
                    <a:schemeClr val="tx1"/>
                  </a:solidFill>
                  <a:latin typeface="Muller Regular" pitchFamily="50" charset="0"/>
                </a:rPr>
                <a:t>Dado que</a:t>
              </a:r>
            </a:p>
            <a:p>
              <a:pPr lvl="0"/>
              <a:r>
                <a:rPr lang="es-PE" dirty="0">
                  <a:solidFill>
                    <a:schemeClr val="tx1"/>
                  </a:solidFill>
                  <a:sym typeface="Symbol" panose="05050102010706020507" pitchFamily="18" charset="2"/>
                </a:rPr>
                <a:t> </a:t>
              </a:r>
              <a:r>
                <a:rPr lang="es-PE" dirty="0">
                  <a:solidFill>
                    <a:schemeClr val="tx1"/>
                  </a:solidFill>
                  <a:latin typeface="Muller Regular" pitchFamily="50" charset="0"/>
                </a:rPr>
                <a:t>Puesto que</a:t>
              </a:r>
            </a:p>
            <a:p>
              <a:pPr lvl="0"/>
              <a:r>
                <a:rPr lang="es-PE" dirty="0">
                  <a:solidFill>
                    <a:schemeClr val="tx1"/>
                  </a:solidFill>
                  <a:sym typeface="Symbol" panose="05050102010706020507" pitchFamily="18" charset="2"/>
                </a:rPr>
                <a:t> </a:t>
              </a:r>
              <a:r>
                <a:rPr lang="es-PE" dirty="0">
                  <a:solidFill>
                    <a:schemeClr val="tx1"/>
                  </a:solidFill>
                  <a:latin typeface="Muller Regular" pitchFamily="50" charset="0"/>
                </a:rPr>
                <a:t>Entonces</a:t>
              </a:r>
            </a:p>
            <a:p>
              <a:pPr lvl="0"/>
              <a:r>
                <a:rPr lang="es-PE" dirty="0">
                  <a:solidFill>
                    <a:schemeClr val="tx1"/>
                  </a:solidFill>
                  <a:sym typeface="Symbol" panose="05050102010706020507" pitchFamily="18" charset="2"/>
                </a:rPr>
                <a:t> </a:t>
              </a:r>
              <a:r>
                <a:rPr lang="es-PE" dirty="0">
                  <a:solidFill>
                    <a:schemeClr val="tx1"/>
                  </a:solidFill>
                  <a:latin typeface="Muller Regular" pitchFamily="50" charset="0"/>
                </a:rPr>
                <a:t>Así pues</a:t>
              </a:r>
            </a:p>
            <a:p>
              <a:pPr lvl="0"/>
              <a:r>
                <a:rPr lang="es-PE" dirty="0">
                  <a:solidFill>
                    <a:schemeClr val="tx1"/>
                  </a:solidFill>
                  <a:sym typeface="Symbol" panose="05050102010706020507" pitchFamily="18" charset="2"/>
                </a:rPr>
                <a:t> </a:t>
              </a:r>
              <a:r>
                <a:rPr lang="es-PE" dirty="0">
                  <a:solidFill>
                    <a:schemeClr val="tx1"/>
                  </a:solidFill>
                  <a:latin typeface="Muller Regular" pitchFamily="50" charset="0"/>
                </a:rPr>
                <a:t>Por eso /ello</a:t>
              </a:r>
            </a:p>
            <a:p>
              <a:pPr lvl="0"/>
              <a:r>
                <a:rPr lang="es-PE" dirty="0">
                  <a:solidFill>
                    <a:schemeClr val="tx1"/>
                  </a:solidFill>
                  <a:sym typeface="Symbol" panose="05050102010706020507" pitchFamily="18" charset="2"/>
                </a:rPr>
                <a:t> </a:t>
              </a:r>
              <a:r>
                <a:rPr lang="es-PE" dirty="0">
                  <a:solidFill>
                    <a:schemeClr val="tx1"/>
                  </a:solidFill>
                  <a:latin typeface="Muller Regular" pitchFamily="50" charset="0"/>
                </a:rPr>
                <a:t>Por ende</a:t>
              </a:r>
            </a:p>
            <a:p>
              <a:pPr lvl="0"/>
              <a:r>
                <a:rPr lang="es-PE" dirty="0">
                  <a:solidFill>
                    <a:schemeClr val="tx1"/>
                  </a:solidFill>
                  <a:sym typeface="Symbol" panose="05050102010706020507" pitchFamily="18" charset="2"/>
                </a:rPr>
                <a:t> </a:t>
              </a:r>
              <a:r>
                <a:rPr lang="es-PE" dirty="0">
                  <a:solidFill>
                    <a:schemeClr val="tx1"/>
                  </a:solidFill>
                  <a:latin typeface="Muller Regular" pitchFamily="50" charset="0"/>
                </a:rPr>
                <a:t>En consecuencia</a:t>
              </a:r>
            </a:p>
            <a:p>
              <a:pPr lvl="0"/>
              <a:r>
                <a:rPr lang="es-PE" dirty="0">
                  <a:solidFill>
                    <a:schemeClr val="tx1"/>
                  </a:solidFill>
                  <a:sym typeface="Symbol" panose="05050102010706020507" pitchFamily="18" charset="2"/>
                </a:rPr>
                <a:t> </a:t>
              </a:r>
              <a:r>
                <a:rPr lang="es-PE" dirty="0">
                  <a:solidFill>
                    <a:schemeClr val="tx1"/>
                  </a:solidFill>
                  <a:latin typeface="Muller Regular" pitchFamily="50" charset="0"/>
                </a:rPr>
                <a:t>Por consiguiente</a:t>
              </a:r>
            </a:p>
            <a:p>
              <a:pPr lvl="0"/>
              <a:r>
                <a:rPr lang="es-PE" dirty="0">
                  <a:solidFill>
                    <a:schemeClr val="tx1"/>
                  </a:solidFill>
                  <a:sym typeface="Symbol" panose="05050102010706020507" pitchFamily="18" charset="2"/>
                </a:rPr>
                <a:t> </a:t>
              </a:r>
              <a:r>
                <a:rPr lang="es-PE" dirty="0">
                  <a:solidFill>
                    <a:schemeClr val="tx1"/>
                  </a:solidFill>
                  <a:latin typeface="Muller Regular" pitchFamily="50" charset="0"/>
                </a:rPr>
                <a:t>De ahí que</a:t>
              </a:r>
            </a:p>
            <a:p>
              <a:pPr lvl="0"/>
              <a:r>
                <a:rPr lang="es-PE" dirty="0">
                  <a:solidFill>
                    <a:schemeClr val="tx1"/>
                  </a:solidFill>
                  <a:sym typeface="Symbol" panose="05050102010706020507" pitchFamily="18" charset="2"/>
                </a:rPr>
                <a:t> </a:t>
              </a:r>
              <a:r>
                <a:rPr lang="es-PE" dirty="0">
                  <a:solidFill>
                    <a:schemeClr val="tx1"/>
                  </a:solidFill>
                  <a:latin typeface="Muller Regular" pitchFamily="50" charset="0"/>
                </a:rPr>
                <a:t>Entonces</a:t>
              </a:r>
            </a:p>
            <a:p>
              <a:pPr lvl="0"/>
              <a:r>
                <a:rPr lang="es-PE" dirty="0">
                  <a:solidFill>
                    <a:schemeClr val="tx1"/>
                  </a:solidFill>
                  <a:sym typeface="Symbol" panose="05050102010706020507" pitchFamily="18" charset="2"/>
                </a:rPr>
                <a:t> </a:t>
              </a:r>
              <a:r>
                <a:rPr lang="es-PE" dirty="0">
                  <a:solidFill>
                    <a:schemeClr val="tx1"/>
                  </a:solidFill>
                  <a:latin typeface="Muller Regular" pitchFamily="50" charset="0"/>
                  <a:sym typeface="Symbol" panose="05050102010706020507" pitchFamily="18" charset="2"/>
                </a:rPr>
                <a:t>D</a:t>
              </a:r>
              <a:r>
                <a:rPr lang="es-PE" dirty="0">
                  <a:solidFill>
                    <a:schemeClr val="tx1"/>
                  </a:solidFill>
                  <a:latin typeface="Muller Regular" pitchFamily="50" charset="0"/>
                </a:rPr>
                <a:t>e manera que</a:t>
              </a:r>
            </a:p>
            <a:p>
              <a:pPr lvl="0"/>
              <a:r>
                <a:rPr lang="es-PE" dirty="0">
                  <a:solidFill>
                    <a:schemeClr val="tx1"/>
                  </a:solidFill>
                  <a:sym typeface="Symbol" panose="05050102010706020507" pitchFamily="18" charset="2"/>
                </a:rPr>
                <a:t> </a:t>
              </a:r>
              <a:r>
                <a:rPr lang="es-PE" dirty="0">
                  <a:solidFill>
                    <a:schemeClr val="tx1"/>
                  </a:solidFill>
                  <a:latin typeface="Muller Regular" pitchFamily="50" charset="0"/>
                </a:rPr>
                <a:t>Por esta razón</a:t>
              </a:r>
            </a:p>
            <a:p>
              <a:pPr lvl="0"/>
              <a:r>
                <a:rPr lang="es-PE" dirty="0">
                  <a:solidFill>
                    <a:schemeClr val="tx1"/>
                  </a:solidFill>
                  <a:sym typeface="Symbol" panose="05050102010706020507" pitchFamily="18" charset="2"/>
                </a:rPr>
                <a:t> </a:t>
              </a:r>
              <a:r>
                <a:rPr lang="es-PE" dirty="0">
                  <a:solidFill>
                    <a:schemeClr val="tx1"/>
                  </a:solidFill>
                  <a:latin typeface="Muller Regular" pitchFamily="50" charset="0"/>
                </a:rPr>
                <a:t>Por eso</a:t>
              </a:r>
            </a:p>
            <a:p>
              <a:pPr lvl="0"/>
              <a:r>
                <a:rPr lang="es-PE" dirty="0">
                  <a:solidFill>
                    <a:schemeClr val="tx1"/>
                  </a:solidFill>
                  <a:sym typeface="Symbol" panose="05050102010706020507" pitchFamily="18" charset="2"/>
                </a:rPr>
                <a:t> </a:t>
              </a:r>
              <a:r>
                <a:rPr lang="es-PE" dirty="0">
                  <a:solidFill>
                    <a:schemeClr val="tx1"/>
                  </a:solidFill>
                  <a:latin typeface="Muller Regular" pitchFamily="50" charset="0"/>
                </a:rPr>
                <a:t>Por ende</a:t>
              </a:r>
            </a:p>
            <a:p>
              <a:pPr lvl="0"/>
              <a:r>
                <a:rPr lang="es-PE" dirty="0">
                  <a:solidFill>
                    <a:schemeClr val="tx1"/>
                  </a:solidFill>
                  <a:sym typeface="Symbol" panose="05050102010706020507" pitchFamily="18" charset="2"/>
                </a:rPr>
                <a:t> </a:t>
              </a:r>
              <a:r>
                <a:rPr lang="es-PE" dirty="0">
                  <a:solidFill>
                    <a:schemeClr val="tx1"/>
                  </a:solidFill>
                  <a:latin typeface="Muller Regular" pitchFamily="50" charset="0"/>
                </a:rPr>
                <a:t>Por lo tanto</a:t>
              </a:r>
            </a:p>
            <a:p>
              <a:pPr algn="ctr"/>
              <a:endParaRPr lang="es-PE" dirty="0">
                <a:solidFill>
                  <a:schemeClr val="tx1"/>
                </a:solidFill>
                <a:latin typeface="Muller Regular" pitchFamily="50" charset="0"/>
              </a:endParaRPr>
            </a:p>
          </p:txBody>
        </p:sp>
      </p:grpSp>
    </p:spTree>
    <p:extLst>
      <p:ext uri="{BB962C8B-B14F-4D97-AF65-F5344CB8AC3E}">
        <p14:creationId xmlns:p14="http://schemas.microsoft.com/office/powerpoint/2010/main" val="2621956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Aprendemos</a:t>
            </a:r>
            <a:endParaRPr lang="es-PE" dirty="0"/>
          </a:p>
        </p:txBody>
      </p:sp>
      <p:sp>
        <p:nvSpPr>
          <p:cNvPr id="4" name="Marcador de texto 3"/>
          <p:cNvSpPr>
            <a:spLocks noGrp="1"/>
          </p:cNvSpPr>
          <p:nvPr>
            <p:ph type="body" sz="half" idx="2"/>
          </p:nvPr>
        </p:nvSpPr>
        <p:spPr/>
        <p:txBody>
          <a:bodyPr/>
          <a:lstStyle/>
          <a:p>
            <a:endParaRPr lang="es-PE"/>
          </a:p>
        </p:txBody>
      </p:sp>
      <p:sp>
        <p:nvSpPr>
          <p:cNvPr id="19" name="Título 16"/>
          <p:cNvSpPr txBox="1">
            <a:spLocks/>
          </p:cNvSpPr>
          <p:nvPr/>
        </p:nvSpPr>
        <p:spPr>
          <a:xfrm>
            <a:off x="739140" y="1579972"/>
            <a:ext cx="10571998" cy="9704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kern="1200">
                <a:solidFill>
                  <a:schemeClr val="bg1"/>
                </a:solidFill>
                <a:latin typeface="Stag Light" panose="02000603060000020004" pitchFamily="50" charset="0"/>
                <a:ea typeface="+mj-ea"/>
                <a:cs typeface="+mj-cs"/>
              </a:defRPr>
            </a:lvl1pPr>
          </a:lstStyle>
          <a:p>
            <a:pPr algn="ctr"/>
            <a:r>
              <a:rPr lang="es-ES_tradnl" b="1" dirty="0">
                <a:solidFill>
                  <a:schemeClr val="tx1"/>
                </a:solidFill>
                <a:latin typeface="Muller Regular" pitchFamily="50" charset="0"/>
                <a:ea typeface="+mn-ea"/>
                <a:cs typeface="+mn-cs"/>
              </a:rPr>
              <a:t>Tipos de conectores</a:t>
            </a:r>
          </a:p>
        </p:txBody>
      </p:sp>
      <p:grpSp>
        <p:nvGrpSpPr>
          <p:cNvPr id="14" name="Grupo 13"/>
          <p:cNvGrpSpPr/>
          <p:nvPr/>
        </p:nvGrpSpPr>
        <p:grpSpPr>
          <a:xfrm>
            <a:off x="6713040" y="2788646"/>
            <a:ext cx="4754941" cy="3163365"/>
            <a:chOff x="6103559" y="2182091"/>
            <a:chExt cx="5096823" cy="3163365"/>
          </a:xfrm>
        </p:grpSpPr>
        <p:sp>
          <p:nvSpPr>
            <p:cNvPr id="15" name="Rectángulo redondeado 14"/>
            <p:cNvSpPr/>
            <p:nvPr/>
          </p:nvSpPr>
          <p:spPr>
            <a:xfrm>
              <a:off x="6103560" y="2540780"/>
              <a:ext cx="5096822" cy="2804676"/>
            </a:xfrm>
            <a:prstGeom prst="roundRect">
              <a:avLst>
                <a:gd name="adj" fmla="val 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lvl="0"/>
              <a:r>
                <a:rPr lang="es-PE" dirty="0">
                  <a:solidFill>
                    <a:schemeClr val="tx1"/>
                  </a:solidFill>
                  <a:sym typeface="Symbol" panose="05050102010706020507" pitchFamily="18" charset="2"/>
                </a:rPr>
                <a:t> </a:t>
              </a:r>
              <a:r>
                <a:rPr lang="es-PE" dirty="0">
                  <a:solidFill>
                    <a:schemeClr val="tx1"/>
                  </a:solidFill>
                  <a:latin typeface="Muller Regular" pitchFamily="50" charset="0"/>
                </a:rPr>
                <a:t>Antes</a:t>
              </a:r>
            </a:p>
            <a:p>
              <a:pPr lvl="0"/>
              <a:r>
                <a:rPr lang="es-PE" dirty="0">
                  <a:solidFill>
                    <a:schemeClr val="tx1"/>
                  </a:solidFill>
                  <a:sym typeface="Symbol" panose="05050102010706020507" pitchFamily="18" charset="2"/>
                </a:rPr>
                <a:t> </a:t>
              </a:r>
              <a:r>
                <a:rPr lang="es-PE" dirty="0">
                  <a:solidFill>
                    <a:schemeClr val="tx1"/>
                  </a:solidFill>
                  <a:latin typeface="Muller Regular" pitchFamily="50" charset="0"/>
                  <a:sym typeface="Symbol" panose="05050102010706020507" pitchFamily="18" charset="2"/>
                </a:rPr>
                <a:t>Hace tiempo</a:t>
              </a:r>
              <a:endParaRPr lang="es-PE" dirty="0">
                <a:solidFill>
                  <a:schemeClr val="tx1"/>
                </a:solidFill>
                <a:latin typeface="Muller Regular" pitchFamily="50" charset="0"/>
              </a:endParaRPr>
            </a:p>
            <a:p>
              <a:pPr lvl="0"/>
              <a:r>
                <a:rPr lang="es-PE" dirty="0">
                  <a:solidFill>
                    <a:schemeClr val="tx1"/>
                  </a:solidFill>
                  <a:sym typeface="Symbol" panose="05050102010706020507" pitchFamily="18" charset="2"/>
                </a:rPr>
                <a:t> </a:t>
              </a:r>
              <a:r>
                <a:rPr lang="es-PE" dirty="0">
                  <a:solidFill>
                    <a:schemeClr val="tx1"/>
                  </a:solidFill>
                  <a:latin typeface="Muller Regular" pitchFamily="50" charset="0"/>
                  <a:sym typeface="Symbol" panose="05050102010706020507" pitchFamily="18" charset="2"/>
                </a:rPr>
                <a:t>Había una vez</a:t>
              </a:r>
              <a:endParaRPr lang="es-PE" dirty="0">
                <a:solidFill>
                  <a:schemeClr val="tx1"/>
                </a:solidFill>
                <a:latin typeface="Muller Regular" pitchFamily="50" charset="0"/>
              </a:endParaRPr>
            </a:p>
            <a:p>
              <a:pPr lvl="0"/>
              <a:r>
                <a:rPr lang="es-PE" dirty="0">
                  <a:solidFill>
                    <a:schemeClr val="tx1"/>
                  </a:solidFill>
                  <a:sym typeface="Symbol" panose="05050102010706020507" pitchFamily="18" charset="2"/>
                </a:rPr>
                <a:t> </a:t>
              </a:r>
              <a:r>
                <a:rPr lang="es-PE" dirty="0">
                  <a:solidFill>
                    <a:schemeClr val="tx1"/>
                  </a:solidFill>
                  <a:latin typeface="Muller Regular" pitchFamily="50" charset="0"/>
                  <a:sym typeface="Symbol" panose="05050102010706020507" pitchFamily="18" charset="2"/>
                </a:rPr>
                <a:t>Al principio</a:t>
              </a:r>
              <a:endParaRPr lang="es-PE" dirty="0">
                <a:solidFill>
                  <a:schemeClr val="tx1"/>
                </a:solidFill>
                <a:latin typeface="Muller Regular" pitchFamily="50" charset="0"/>
              </a:endParaRPr>
            </a:p>
            <a:p>
              <a:pPr lvl="0"/>
              <a:r>
                <a:rPr lang="es-PE" dirty="0">
                  <a:solidFill>
                    <a:schemeClr val="tx1"/>
                  </a:solidFill>
                  <a:sym typeface="Symbol" panose="05050102010706020507" pitchFamily="18" charset="2"/>
                </a:rPr>
                <a:t> </a:t>
              </a:r>
              <a:r>
                <a:rPr lang="es-PE" dirty="0">
                  <a:solidFill>
                    <a:schemeClr val="tx1"/>
                  </a:solidFill>
                  <a:latin typeface="Muller Regular" pitchFamily="50" charset="0"/>
                  <a:sym typeface="Symbol" panose="05050102010706020507" pitchFamily="18" charset="2"/>
                </a:rPr>
                <a:t>En este tiempo</a:t>
              </a:r>
              <a:endParaRPr lang="es-PE" dirty="0">
                <a:solidFill>
                  <a:schemeClr val="tx1"/>
                </a:solidFill>
                <a:latin typeface="Muller Regular" pitchFamily="50" charset="0"/>
              </a:endParaRPr>
            </a:p>
            <a:p>
              <a:pPr lvl="0"/>
              <a:r>
                <a:rPr lang="es-PE" dirty="0">
                  <a:solidFill>
                    <a:schemeClr val="tx1"/>
                  </a:solidFill>
                  <a:sym typeface="Symbol" panose="05050102010706020507" pitchFamily="18" charset="2"/>
                </a:rPr>
                <a:t> </a:t>
              </a:r>
              <a:r>
                <a:rPr lang="es-PE" dirty="0">
                  <a:solidFill>
                    <a:schemeClr val="tx1"/>
                  </a:solidFill>
                  <a:latin typeface="Muller Regular" pitchFamily="50" charset="0"/>
                  <a:sym typeface="Symbol" panose="05050102010706020507" pitchFamily="18" charset="2"/>
                </a:rPr>
                <a:t>Mientras tanto</a:t>
              </a:r>
              <a:endParaRPr lang="es-PE" dirty="0">
                <a:solidFill>
                  <a:schemeClr val="tx1"/>
                </a:solidFill>
                <a:latin typeface="Muller Regular" pitchFamily="50" charset="0"/>
              </a:endParaRPr>
            </a:p>
            <a:p>
              <a:pPr lvl="0"/>
              <a:r>
                <a:rPr lang="es-PE" dirty="0">
                  <a:solidFill>
                    <a:schemeClr val="tx1"/>
                  </a:solidFill>
                  <a:sym typeface="Symbol" panose="05050102010706020507" pitchFamily="18" charset="2"/>
                </a:rPr>
                <a:t> </a:t>
              </a:r>
              <a:r>
                <a:rPr lang="es-PE" dirty="0">
                  <a:solidFill>
                    <a:schemeClr val="tx1"/>
                  </a:solidFill>
                  <a:latin typeface="Muller Regular" pitchFamily="50" charset="0"/>
                  <a:sym typeface="Symbol" panose="05050102010706020507" pitchFamily="18" charset="2"/>
                </a:rPr>
                <a:t>A la vez</a:t>
              </a:r>
              <a:endParaRPr lang="es-PE" dirty="0">
                <a:solidFill>
                  <a:schemeClr val="tx1"/>
                </a:solidFill>
                <a:latin typeface="Muller Regular" pitchFamily="50" charset="0"/>
              </a:endParaRPr>
            </a:p>
            <a:p>
              <a:pPr lvl="0"/>
              <a:r>
                <a:rPr lang="es-PE" dirty="0">
                  <a:solidFill>
                    <a:schemeClr val="tx1"/>
                  </a:solidFill>
                  <a:sym typeface="Symbol" panose="05050102010706020507" pitchFamily="18" charset="2"/>
                </a:rPr>
                <a:t> </a:t>
              </a:r>
              <a:r>
                <a:rPr lang="es-PE" dirty="0">
                  <a:solidFill>
                    <a:schemeClr val="tx1"/>
                  </a:solidFill>
                  <a:latin typeface="Muller Regular" pitchFamily="50" charset="0"/>
                  <a:sym typeface="Symbol" panose="05050102010706020507" pitchFamily="18" charset="2"/>
                </a:rPr>
                <a:t>Luego</a:t>
              </a:r>
              <a:endParaRPr lang="es-PE" dirty="0">
                <a:solidFill>
                  <a:schemeClr val="tx1"/>
                </a:solidFill>
                <a:latin typeface="Muller Regular" pitchFamily="50" charset="0"/>
              </a:endParaRPr>
            </a:p>
            <a:p>
              <a:pPr lvl="0"/>
              <a:r>
                <a:rPr lang="es-PE" dirty="0">
                  <a:solidFill>
                    <a:schemeClr val="tx1"/>
                  </a:solidFill>
                  <a:sym typeface="Symbol" panose="05050102010706020507" pitchFamily="18" charset="2"/>
                </a:rPr>
                <a:t> </a:t>
              </a:r>
              <a:r>
                <a:rPr lang="es-PE" dirty="0">
                  <a:solidFill>
                    <a:schemeClr val="tx1"/>
                  </a:solidFill>
                  <a:latin typeface="Muller Regular" pitchFamily="50" charset="0"/>
                  <a:sym typeface="Symbol" panose="05050102010706020507" pitchFamily="18" charset="2"/>
                </a:rPr>
                <a:t>Después</a:t>
              </a:r>
              <a:endParaRPr lang="es-PE" dirty="0">
                <a:solidFill>
                  <a:schemeClr val="tx1"/>
                </a:solidFill>
                <a:latin typeface="Muller Regular" pitchFamily="50" charset="0"/>
              </a:endParaRPr>
            </a:p>
            <a:p>
              <a:pPr lvl="0"/>
              <a:r>
                <a:rPr lang="es-PE" dirty="0">
                  <a:solidFill>
                    <a:schemeClr val="tx1"/>
                  </a:solidFill>
                  <a:sym typeface="Symbol" panose="05050102010706020507" pitchFamily="18" charset="2"/>
                </a:rPr>
                <a:t> </a:t>
              </a:r>
              <a:r>
                <a:rPr lang="es-PE" dirty="0">
                  <a:solidFill>
                    <a:schemeClr val="tx1"/>
                  </a:solidFill>
                  <a:latin typeface="Muller Regular" pitchFamily="50" charset="0"/>
                  <a:sym typeface="Symbol" panose="05050102010706020507" pitchFamily="18" charset="2"/>
                </a:rPr>
                <a:t>Con el paso del tiempo</a:t>
              </a:r>
              <a:endParaRPr lang="es-PE" dirty="0">
                <a:solidFill>
                  <a:schemeClr val="tx1"/>
                </a:solidFill>
                <a:latin typeface="Muller Regular" pitchFamily="50" charset="0"/>
              </a:endParaRPr>
            </a:p>
            <a:p>
              <a:pPr lvl="0"/>
              <a:r>
                <a:rPr lang="es-PE" dirty="0">
                  <a:solidFill>
                    <a:schemeClr val="tx1"/>
                  </a:solidFill>
                  <a:sym typeface="Symbol" panose="05050102010706020507" pitchFamily="18" charset="2"/>
                </a:rPr>
                <a:t> </a:t>
              </a:r>
              <a:r>
                <a:rPr lang="es-PE" dirty="0">
                  <a:solidFill>
                    <a:schemeClr val="tx1"/>
                  </a:solidFill>
                  <a:latin typeface="Muller Regular" pitchFamily="50" charset="0"/>
                  <a:sym typeface="Symbol" panose="05050102010706020507" pitchFamily="18" charset="2"/>
                </a:rPr>
                <a:t>Posteriormente</a:t>
              </a:r>
              <a:endParaRPr lang="es-PE" dirty="0">
                <a:solidFill>
                  <a:schemeClr val="tx1"/>
                </a:solidFill>
                <a:latin typeface="Muller Regular" pitchFamily="50" charset="0"/>
              </a:endParaRPr>
            </a:p>
            <a:p>
              <a:pPr algn="ctr"/>
              <a:endParaRPr lang="es-PE" dirty="0">
                <a:solidFill>
                  <a:schemeClr val="tx1"/>
                </a:solidFill>
                <a:latin typeface="Muller Regular" pitchFamily="50" charset="0"/>
              </a:endParaRPr>
            </a:p>
          </p:txBody>
        </p:sp>
        <p:sp>
          <p:nvSpPr>
            <p:cNvPr id="16" name="Rectángulo 11"/>
            <p:cNvSpPr/>
            <p:nvPr/>
          </p:nvSpPr>
          <p:spPr>
            <a:xfrm>
              <a:off x="6103559" y="2182091"/>
              <a:ext cx="2335240" cy="358688"/>
            </a:xfrm>
            <a:prstGeom prst="trapezoid">
              <a:avLst/>
            </a:prstGeom>
            <a:solidFill>
              <a:srgbClr val="FF0066"/>
            </a:solidFill>
            <a:ln>
              <a:solidFill>
                <a:schemeClr val="tx1"/>
              </a:solidFill>
            </a:ln>
          </p:spPr>
          <p:style>
            <a:lnRef idx="0">
              <a:scrgbClr r="0" g="0" b="0"/>
            </a:lnRef>
            <a:fillRef idx="0">
              <a:scrgbClr r="0" g="0" b="0"/>
            </a:fillRef>
            <a:effectRef idx="0">
              <a:scrgbClr r="0" g="0" b="0"/>
            </a:effectRef>
            <a:fontRef idx="minor">
              <a:schemeClr val="lt1"/>
            </a:fontRef>
          </p:style>
          <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s-PE" sz="2000" b="1" kern="1200" dirty="0">
                  <a:solidFill>
                    <a:schemeClr val="bg1"/>
                  </a:solidFill>
                  <a:latin typeface="Muller Regular" pitchFamily="50" charset="0"/>
                </a:rPr>
                <a:t>Temporales</a:t>
              </a:r>
              <a:endParaRPr lang="es-PE" sz="1200" kern="1200" dirty="0">
                <a:solidFill>
                  <a:schemeClr val="bg1"/>
                </a:solidFill>
                <a:latin typeface="Muller Regular" pitchFamily="50" charset="0"/>
              </a:endParaRPr>
            </a:p>
          </p:txBody>
        </p:sp>
      </p:grpSp>
      <p:grpSp>
        <p:nvGrpSpPr>
          <p:cNvPr id="17" name="Grupo 16"/>
          <p:cNvGrpSpPr/>
          <p:nvPr/>
        </p:nvGrpSpPr>
        <p:grpSpPr>
          <a:xfrm>
            <a:off x="984149" y="2799532"/>
            <a:ext cx="4834308" cy="3177307"/>
            <a:chOff x="828737" y="2290109"/>
            <a:chExt cx="4834308" cy="3177307"/>
          </a:xfrm>
        </p:grpSpPr>
        <p:sp>
          <p:nvSpPr>
            <p:cNvPr id="18" name="Rectángulo 11"/>
            <p:cNvSpPr/>
            <p:nvPr/>
          </p:nvSpPr>
          <p:spPr>
            <a:xfrm>
              <a:off x="828738" y="2290109"/>
              <a:ext cx="2264365" cy="351389"/>
            </a:xfrm>
            <a:prstGeom prst="trapezoid">
              <a:avLst/>
            </a:prstGeom>
            <a:solidFill>
              <a:schemeClr val="tx1">
                <a:lumMod val="50000"/>
                <a:lumOff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s-PE" b="1" kern="1200" dirty="0">
                  <a:solidFill>
                    <a:schemeClr val="bg1"/>
                  </a:solidFill>
                  <a:latin typeface="Muller Regular" pitchFamily="50" charset="0"/>
                </a:rPr>
                <a:t>Opositivos</a:t>
              </a:r>
              <a:endParaRPr lang="es-PE" sz="1100" kern="1200" dirty="0">
                <a:solidFill>
                  <a:schemeClr val="bg1"/>
                </a:solidFill>
                <a:latin typeface="Muller Regular" pitchFamily="50" charset="0"/>
              </a:endParaRPr>
            </a:p>
          </p:txBody>
        </p:sp>
        <p:sp>
          <p:nvSpPr>
            <p:cNvPr id="23" name="Rectángulo redondeado 22"/>
            <p:cNvSpPr/>
            <p:nvPr/>
          </p:nvSpPr>
          <p:spPr>
            <a:xfrm>
              <a:off x="828737" y="2636568"/>
              <a:ext cx="4834308" cy="2830848"/>
            </a:xfrm>
            <a:prstGeom prst="roundRect">
              <a:avLst>
                <a:gd name="adj" fmla="val 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lvl="0"/>
              <a:r>
                <a:rPr lang="es-PE" b="1" dirty="0">
                  <a:solidFill>
                    <a:schemeClr val="tx1"/>
                  </a:solidFill>
                  <a:latin typeface="Muller Regular" pitchFamily="50" charset="0"/>
                  <a:sym typeface="Symbol" panose="05050102010706020507" pitchFamily="18" charset="2"/>
                </a:rPr>
                <a:t>Restrictivos</a:t>
              </a:r>
            </a:p>
            <a:p>
              <a:pPr lvl="0"/>
              <a:r>
                <a:rPr lang="es-PE" dirty="0">
                  <a:solidFill>
                    <a:schemeClr val="tx1"/>
                  </a:solidFill>
                  <a:sym typeface="Symbol" panose="05050102010706020507" pitchFamily="18" charset="2"/>
                </a:rPr>
                <a:t> </a:t>
              </a:r>
              <a:r>
                <a:rPr lang="es-PE" dirty="0">
                  <a:solidFill>
                    <a:schemeClr val="tx1"/>
                  </a:solidFill>
                  <a:latin typeface="Muller Regular" pitchFamily="50" charset="0"/>
                </a:rPr>
                <a:t>No obstante</a:t>
              </a:r>
            </a:p>
            <a:p>
              <a:pPr lvl="0"/>
              <a:r>
                <a:rPr lang="es-PE" dirty="0">
                  <a:solidFill>
                    <a:schemeClr val="tx1"/>
                  </a:solidFill>
                  <a:sym typeface="Symbol" panose="05050102010706020507" pitchFamily="18" charset="2"/>
                </a:rPr>
                <a:t> </a:t>
              </a:r>
              <a:r>
                <a:rPr lang="es-PE" dirty="0">
                  <a:solidFill>
                    <a:schemeClr val="tx1"/>
                  </a:solidFill>
                  <a:latin typeface="Muller Regular" pitchFamily="50" charset="0"/>
                  <a:sym typeface="Symbol" panose="05050102010706020507" pitchFamily="18" charset="2"/>
                </a:rPr>
                <a:t>P</a:t>
              </a:r>
              <a:r>
                <a:rPr lang="es-PE" dirty="0">
                  <a:solidFill>
                    <a:schemeClr val="tx1"/>
                  </a:solidFill>
                  <a:latin typeface="Muller Regular" pitchFamily="50" charset="0"/>
                </a:rPr>
                <a:t>or el contrario</a:t>
              </a:r>
            </a:p>
            <a:p>
              <a:pPr lvl="0"/>
              <a:r>
                <a:rPr lang="es-PE" dirty="0">
                  <a:solidFill>
                    <a:schemeClr val="tx1"/>
                  </a:solidFill>
                  <a:sym typeface="Symbol" panose="05050102010706020507" pitchFamily="18" charset="2"/>
                </a:rPr>
                <a:t> </a:t>
              </a:r>
              <a:r>
                <a:rPr lang="es-PE" dirty="0">
                  <a:solidFill>
                    <a:schemeClr val="tx1"/>
                  </a:solidFill>
                  <a:latin typeface="Muller Regular" pitchFamily="50" charset="0"/>
                  <a:sym typeface="Symbol" panose="05050102010706020507" pitchFamily="18" charset="2"/>
                </a:rPr>
                <a:t>Aú</a:t>
              </a:r>
              <a:r>
                <a:rPr lang="es-PE" dirty="0">
                  <a:solidFill>
                    <a:schemeClr val="tx1"/>
                  </a:solidFill>
                  <a:latin typeface="Muller Regular" pitchFamily="50" charset="0"/>
                </a:rPr>
                <a:t>n así</a:t>
              </a:r>
            </a:p>
            <a:p>
              <a:pPr lvl="0"/>
              <a:r>
                <a:rPr lang="es-PE" dirty="0">
                  <a:solidFill>
                    <a:schemeClr val="tx1"/>
                  </a:solidFill>
                  <a:sym typeface="Symbol" panose="05050102010706020507" pitchFamily="18" charset="2"/>
                </a:rPr>
                <a:t> </a:t>
              </a:r>
              <a:r>
                <a:rPr lang="es-PE" dirty="0">
                  <a:solidFill>
                    <a:schemeClr val="tx1"/>
                  </a:solidFill>
                  <a:latin typeface="Muller Regular" pitchFamily="50" charset="0"/>
                </a:rPr>
                <a:t>Ahora bien</a:t>
              </a:r>
            </a:p>
            <a:p>
              <a:pPr lvl="0"/>
              <a:r>
                <a:rPr lang="es-PE" dirty="0">
                  <a:solidFill>
                    <a:schemeClr val="tx1"/>
                  </a:solidFill>
                  <a:sym typeface="Symbol" panose="05050102010706020507" pitchFamily="18" charset="2"/>
                </a:rPr>
                <a:t> </a:t>
              </a:r>
              <a:r>
                <a:rPr lang="es-PE" dirty="0">
                  <a:solidFill>
                    <a:schemeClr val="tx1"/>
                  </a:solidFill>
                  <a:latin typeface="Muller Regular" pitchFamily="50" charset="0"/>
                </a:rPr>
                <a:t>Sin embargo</a:t>
              </a:r>
              <a:r>
                <a:rPr lang="es-PE" dirty="0">
                  <a:solidFill>
                    <a:schemeClr val="tx1"/>
                  </a:solidFill>
                  <a:sym typeface="Symbol" panose="05050102010706020507" pitchFamily="18" charset="2"/>
                </a:rPr>
                <a:t> </a:t>
              </a:r>
            </a:p>
            <a:p>
              <a:pPr lvl="0"/>
              <a:r>
                <a:rPr lang="es-PE" dirty="0">
                  <a:solidFill>
                    <a:schemeClr val="tx1"/>
                  </a:solidFill>
                  <a:sym typeface="Symbol" panose="05050102010706020507" pitchFamily="18" charset="2"/>
                </a:rPr>
                <a:t> </a:t>
              </a:r>
              <a:r>
                <a:rPr lang="es-PE" dirty="0">
                  <a:solidFill>
                    <a:schemeClr val="tx1"/>
                  </a:solidFill>
                  <a:latin typeface="Muller Regular" pitchFamily="50" charset="0"/>
                </a:rPr>
                <a:t>De todas formas</a:t>
              </a:r>
            </a:p>
            <a:p>
              <a:pPr lvl="0"/>
              <a:r>
                <a:rPr lang="es-PE" dirty="0">
                  <a:solidFill>
                    <a:schemeClr val="tx1"/>
                  </a:solidFill>
                  <a:sym typeface="Symbol" panose="05050102010706020507" pitchFamily="18" charset="2"/>
                </a:rPr>
                <a:t> </a:t>
              </a:r>
              <a:r>
                <a:rPr lang="es-PE" dirty="0">
                  <a:solidFill>
                    <a:schemeClr val="tx1"/>
                  </a:solidFill>
                  <a:latin typeface="Muller Regular" pitchFamily="50" charset="0"/>
                </a:rPr>
                <a:t>De cualquier  modo</a:t>
              </a:r>
            </a:p>
            <a:p>
              <a:pPr lvl="0"/>
              <a:r>
                <a:rPr lang="es-PE" dirty="0">
                  <a:solidFill>
                    <a:schemeClr val="tx1"/>
                  </a:solidFill>
                  <a:sym typeface="Symbol" panose="05050102010706020507" pitchFamily="18" charset="2"/>
                </a:rPr>
                <a:t> </a:t>
              </a:r>
              <a:r>
                <a:rPr lang="es-PE" dirty="0">
                  <a:solidFill>
                    <a:schemeClr val="tx1"/>
                  </a:solidFill>
                  <a:latin typeface="Muller Regular" pitchFamily="50" charset="0"/>
                </a:rPr>
                <a:t>En todo caso</a:t>
              </a:r>
            </a:p>
            <a:p>
              <a:pPr lvl="0"/>
              <a:r>
                <a:rPr lang="es-PE" dirty="0">
                  <a:solidFill>
                    <a:schemeClr val="tx1"/>
                  </a:solidFill>
                  <a:sym typeface="Symbol" panose="05050102010706020507" pitchFamily="18" charset="2"/>
                </a:rPr>
                <a:t> </a:t>
              </a:r>
              <a:r>
                <a:rPr lang="es-PE" dirty="0">
                  <a:solidFill>
                    <a:schemeClr val="tx1"/>
                  </a:solidFill>
                  <a:latin typeface="Muller Regular" pitchFamily="50" charset="0"/>
                </a:rPr>
                <a:t>En contraste</a:t>
              </a:r>
            </a:p>
            <a:p>
              <a:pPr lvl="0"/>
              <a:r>
                <a:rPr lang="es-PE" dirty="0">
                  <a:solidFill>
                    <a:schemeClr val="tx1"/>
                  </a:solidFill>
                  <a:sym typeface="Symbol" panose="05050102010706020507" pitchFamily="18" charset="2"/>
                </a:rPr>
                <a:t> </a:t>
              </a:r>
              <a:r>
                <a:rPr lang="es-PE" dirty="0">
                  <a:solidFill>
                    <a:schemeClr val="tx1"/>
                  </a:solidFill>
                  <a:latin typeface="Muller Regular" pitchFamily="50" charset="0"/>
                </a:rPr>
                <a:t>Por otra parte</a:t>
              </a:r>
            </a:p>
            <a:p>
              <a:pPr lvl="0"/>
              <a:r>
                <a:rPr lang="es-PE" dirty="0">
                  <a:solidFill>
                    <a:schemeClr val="tx1"/>
                  </a:solidFill>
                  <a:sym typeface="Symbol" panose="05050102010706020507" pitchFamily="18" charset="2"/>
                </a:rPr>
                <a:t> </a:t>
              </a:r>
              <a:r>
                <a:rPr lang="es-PE" dirty="0">
                  <a:solidFill>
                    <a:schemeClr val="tx1"/>
                  </a:solidFill>
                  <a:latin typeface="Muller Regular" pitchFamily="50" charset="0"/>
                </a:rPr>
                <a:t>En cambio</a:t>
              </a:r>
            </a:p>
            <a:p>
              <a:pPr lvl="0"/>
              <a:r>
                <a:rPr lang="es-PE" dirty="0">
                  <a:solidFill>
                    <a:schemeClr val="tx1"/>
                  </a:solidFill>
                  <a:sym typeface="Symbol" panose="05050102010706020507" pitchFamily="18" charset="2"/>
                </a:rPr>
                <a:t> </a:t>
              </a:r>
              <a:r>
                <a:rPr lang="es-PE" dirty="0">
                  <a:solidFill>
                    <a:schemeClr val="tx1"/>
                  </a:solidFill>
                  <a:latin typeface="Muller Regular" pitchFamily="50" charset="0"/>
                </a:rPr>
                <a:t>Tampoco</a:t>
              </a:r>
            </a:p>
            <a:p>
              <a:pPr lvl="0"/>
              <a:r>
                <a:rPr lang="es-PE" dirty="0">
                  <a:solidFill>
                    <a:schemeClr val="tx1"/>
                  </a:solidFill>
                  <a:sym typeface="Symbol" panose="05050102010706020507" pitchFamily="18" charset="2"/>
                </a:rPr>
                <a:t> </a:t>
              </a:r>
              <a:r>
                <a:rPr lang="es-PE" dirty="0">
                  <a:solidFill>
                    <a:schemeClr val="tx1"/>
                  </a:solidFill>
                  <a:latin typeface="Muller Regular" pitchFamily="50" charset="0"/>
                </a:rPr>
                <a:t>Pero</a:t>
              </a:r>
            </a:p>
            <a:p>
              <a:pPr lvl="0"/>
              <a:r>
                <a:rPr lang="es-PE" b="1" dirty="0">
                  <a:solidFill>
                    <a:schemeClr val="tx1"/>
                  </a:solidFill>
                  <a:latin typeface="Muller Regular" pitchFamily="50" charset="0"/>
                </a:rPr>
                <a:t>Exclusivos</a:t>
              </a:r>
              <a:r>
                <a:rPr lang="es-PE" dirty="0">
                  <a:solidFill>
                    <a:schemeClr val="tx1"/>
                  </a:solidFill>
                  <a:sym typeface="Symbol" panose="05050102010706020507" pitchFamily="18" charset="2"/>
                </a:rPr>
                <a:t> </a:t>
              </a:r>
            </a:p>
            <a:p>
              <a:pPr lvl="0"/>
              <a:r>
                <a:rPr lang="es-PE" dirty="0">
                  <a:solidFill>
                    <a:schemeClr val="tx1"/>
                  </a:solidFill>
                  <a:sym typeface="Symbol" panose="05050102010706020507" pitchFamily="18" charset="2"/>
                </a:rPr>
                <a:t> </a:t>
              </a:r>
              <a:r>
                <a:rPr lang="es-PE" dirty="0">
                  <a:solidFill>
                    <a:schemeClr val="tx1"/>
                  </a:solidFill>
                  <a:latin typeface="Muller Regular" pitchFamily="50" charset="0"/>
                </a:rPr>
                <a:t>Más bien</a:t>
              </a:r>
              <a:r>
                <a:rPr lang="es-PE" dirty="0">
                  <a:solidFill>
                    <a:schemeClr val="tx1"/>
                  </a:solidFill>
                  <a:sym typeface="Symbol" panose="05050102010706020507" pitchFamily="18" charset="2"/>
                </a:rPr>
                <a:t> </a:t>
              </a:r>
            </a:p>
            <a:p>
              <a:pPr lvl="0"/>
              <a:r>
                <a:rPr lang="es-PE" dirty="0">
                  <a:solidFill>
                    <a:schemeClr val="tx1"/>
                  </a:solidFill>
                  <a:sym typeface="Symbol" panose="05050102010706020507" pitchFamily="18" charset="2"/>
                </a:rPr>
                <a:t> </a:t>
              </a:r>
              <a:r>
                <a:rPr lang="es-PE" dirty="0">
                  <a:solidFill>
                    <a:schemeClr val="tx1"/>
                  </a:solidFill>
                  <a:latin typeface="Muller Regular" pitchFamily="50" charset="0"/>
                </a:rPr>
                <a:t>Antes bien.</a:t>
              </a:r>
            </a:p>
            <a:p>
              <a:pPr algn="ctr"/>
              <a:endParaRPr lang="es-PE" sz="500" dirty="0">
                <a:solidFill>
                  <a:schemeClr val="tx1"/>
                </a:solidFill>
                <a:latin typeface="Muller Regular" pitchFamily="50" charset="0"/>
              </a:endParaRPr>
            </a:p>
          </p:txBody>
        </p:sp>
      </p:grpSp>
    </p:spTree>
    <p:extLst>
      <p:ext uri="{BB962C8B-B14F-4D97-AF65-F5344CB8AC3E}">
        <p14:creationId xmlns:p14="http://schemas.microsoft.com/office/powerpoint/2010/main" val="3474213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texto 16"/>
          <p:cNvSpPr>
            <a:spLocks noGrp="1"/>
          </p:cNvSpPr>
          <p:nvPr>
            <p:ph type="body" sz="half" idx="2"/>
          </p:nvPr>
        </p:nvSpPr>
        <p:spPr/>
        <p:txBody>
          <a:bodyPr/>
          <a:lstStyle/>
          <a:p>
            <a:endParaRPr lang="es-PE" dirty="0"/>
          </a:p>
        </p:txBody>
      </p:sp>
      <p:sp>
        <p:nvSpPr>
          <p:cNvPr id="2" name="Título 1"/>
          <p:cNvSpPr>
            <a:spLocks noGrp="1"/>
          </p:cNvSpPr>
          <p:nvPr>
            <p:ph type="title"/>
          </p:nvPr>
        </p:nvSpPr>
        <p:spPr>
          <a:xfrm>
            <a:off x="739140" y="291685"/>
            <a:ext cx="10728841" cy="381955"/>
          </a:xfrm>
        </p:spPr>
        <p:txBody>
          <a:bodyPr>
            <a:noAutofit/>
          </a:bodyPr>
          <a:lstStyle/>
          <a:p>
            <a:r>
              <a:rPr lang="es-ES" sz="2400" dirty="0"/>
              <a:t>Ejercicio 1. Identifica qué conector corresponde a  las oraciones </a:t>
            </a:r>
            <a:endParaRPr lang="es-PE" sz="2400" dirty="0"/>
          </a:p>
        </p:txBody>
      </p:sp>
      <p:sp>
        <p:nvSpPr>
          <p:cNvPr id="6" name="Marcador de contenido 2"/>
          <p:cNvSpPr>
            <a:spLocks noGrp="1"/>
          </p:cNvSpPr>
          <p:nvPr>
            <p:ph idx="1"/>
          </p:nvPr>
        </p:nvSpPr>
        <p:spPr>
          <a:xfrm>
            <a:off x="739140" y="1338568"/>
            <a:ext cx="8456375" cy="4727381"/>
          </a:xfrm>
        </p:spPr>
        <p:txBody>
          <a:bodyPr>
            <a:noAutofit/>
          </a:bodyPr>
          <a:lstStyle/>
          <a:p>
            <a:pPr marL="457200" indent="-457200">
              <a:buFont typeface="+mj-lt"/>
              <a:buAutoNum type="arabicPeriod"/>
            </a:pPr>
            <a:r>
              <a:rPr lang="es-PE" sz="2000" dirty="0"/>
              <a:t>Si bien la economía peruana ha crecido en los últimos años, ____________, aún falta reducir la pobreza extrema en el país.</a:t>
            </a:r>
          </a:p>
          <a:p>
            <a:pPr marL="457200" indent="-457200">
              <a:buFont typeface="+mj-lt"/>
              <a:buAutoNum type="arabicPeriod"/>
            </a:pPr>
            <a:endParaRPr lang="es-PE" sz="2000" dirty="0"/>
          </a:p>
          <a:p>
            <a:pPr marL="457200" indent="-457200">
              <a:buFont typeface="+mj-lt"/>
              <a:buAutoNum type="arabicPeriod"/>
            </a:pPr>
            <a:r>
              <a:rPr lang="es-PE" sz="2000" dirty="0"/>
              <a:t>Las reuniones sociales están prohibidas _________ la alta propagación de la COVID-19.</a:t>
            </a:r>
          </a:p>
          <a:p>
            <a:pPr marL="457200" indent="-457200">
              <a:buFont typeface="+mj-lt"/>
              <a:buAutoNum type="arabicPeriod"/>
            </a:pPr>
            <a:endParaRPr lang="es-PE" sz="2000" dirty="0" err="1"/>
          </a:p>
          <a:p>
            <a:pPr marL="457200" indent="-457200">
              <a:buFont typeface="+mj-lt"/>
              <a:buAutoNum type="arabicPeriod"/>
            </a:pPr>
            <a:r>
              <a:rPr lang="es-PE" sz="2000" dirty="0"/>
              <a:t>Los policías actuaron con celeridad; _______</a:t>
            </a:r>
            <a:r>
              <a:rPr lang="es-PE" sz="2000" b="1" dirty="0"/>
              <a:t>____</a:t>
            </a:r>
            <a:r>
              <a:rPr lang="es-PE" sz="2000" dirty="0"/>
              <a:t>, los fiscales con probidad.</a:t>
            </a:r>
          </a:p>
          <a:p>
            <a:pPr marL="457200" indent="-457200">
              <a:buFont typeface="+mj-lt"/>
              <a:buAutoNum type="arabicPeriod"/>
            </a:pPr>
            <a:endParaRPr lang="es-PE" sz="2000" dirty="0"/>
          </a:p>
          <a:p>
            <a:pPr marL="457200" indent="-457200">
              <a:buFont typeface="+mj-lt"/>
              <a:buAutoNum type="arabicPeriod"/>
            </a:pPr>
            <a:r>
              <a:rPr lang="es-PE" sz="2000" dirty="0"/>
              <a:t>La Universidad Nacional Mayor de San Marcos es la primera universidad fundada por los españoles en América, _________, es la más antigua del continente.</a:t>
            </a:r>
          </a:p>
          <a:p>
            <a:pPr marL="457200" indent="-457200">
              <a:buFont typeface="+mj-lt"/>
              <a:buAutoNum type="arabicPeriod"/>
            </a:pPr>
            <a:endParaRPr lang="es-PE" sz="2000" dirty="0"/>
          </a:p>
        </p:txBody>
      </p:sp>
      <p:sp>
        <p:nvSpPr>
          <p:cNvPr id="7" name="Marcador de texto 15"/>
          <p:cNvSpPr txBox="1">
            <a:spLocks/>
          </p:cNvSpPr>
          <p:nvPr/>
        </p:nvSpPr>
        <p:spPr>
          <a:xfrm>
            <a:off x="9195515" y="2537138"/>
            <a:ext cx="2587772" cy="166531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uller Regular"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uller Regular"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uller Regular"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Font typeface="Symbol" panose="05050102010706020507" pitchFamily="18" charset="2"/>
              <a:buChar char="·"/>
            </a:pPr>
            <a:r>
              <a:rPr lang="es-PE" sz="2000" dirty="0"/>
              <a:t>No obstante</a:t>
            </a:r>
          </a:p>
          <a:p>
            <a:pPr marL="342900" indent="-342900" algn="just">
              <a:buFont typeface="Symbol" panose="05050102010706020507" pitchFamily="18" charset="2"/>
              <a:buChar char="·"/>
            </a:pPr>
            <a:r>
              <a:rPr lang="es-ES" sz="2000" dirty="0"/>
              <a:t>Asimismo</a:t>
            </a:r>
            <a:endParaRPr lang="es-PE" sz="2000" dirty="0"/>
          </a:p>
          <a:p>
            <a:pPr marL="342900" indent="-342900" algn="just">
              <a:buFont typeface="Symbol" panose="05050102010706020507" pitchFamily="18" charset="2"/>
              <a:buChar char="·"/>
            </a:pPr>
            <a:r>
              <a:rPr lang="es-ES" sz="2000" dirty="0"/>
              <a:t>Por lo tanto</a:t>
            </a:r>
            <a:endParaRPr lang="es-PE" sz="2000" dirty="0"/>
          </a:p>
          <a:p>
            <a:pPr marL="342900" indent="-342900" algn="just">
              <a:buFont typeface="Symbol" panose="05050102010706020507" pitchFamily="18" charset="2"/>
              <a:buChar char="·"/>
            </a:pPr>
            <a:r>
              <a:rPr lang="es-ES" sz="2000" dirty="0"/>
              <a:t>Debido a</a:t>
            </a:r>
            <a:endParaRPr lang="es-PE" sz="2000" dirty="0"/>
          </a:p>
        </p:txBody>
      </p:sp>
    </p:spTree>
    <p:extLst>
      <p:ext uri="{BB962C8B-B14F-4D97-AF65-F5344CB8AC3E}">
        <p14:creationId xmlns:p14="http://schemas.microsoft.com/office/powerpoint/2010/main" val="3653397602"/>
      </p:ext>
    </p:extLst>
  </p:cSld>
  <p:clrMapOvr>
    <a:masterClrMapping/>
  </p:clrMapOvr>
</p:sld>
</file>

<file path=ppt/theme/theme1.xml><?xml version="1.0" encoding="utf-8"?>
<a:theme xmlns:a="http://schemas.openxmlformats.org/drawingml/2006/main" name="tema_gener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_general" id="{A3A5102C-FA0B-4C02-8BAA-89D31967CF6C}" vid="{C289E05A-AD37-4839-AC8D-E110CE06E3D3}"/>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4E4FDBCC2C2A9E4991D3E6D92080BF1D" ma:contentTypeVersion="13" ma:contentTypeDescription="Crear nuevo documento." ma:contentTypeScope="" ma:versionID="5277ad7b935b791a40cde8710d3e961a">
  <xsd:schema xmlns:xsd="http://www.w3.org/2001/XMLSchema" xmlns:xs="http://www.w3.org/2001/XMLSchema" xmlns:p="http://schemas.microsoft.com/office/2006/metadata/properties" xmlns:ns2="2160a2c5-c60e-4388-9d8c-8cfce6077867" xmlns:ns3="35ebf031-a504-45cd-aa0d-0f096058efc2" targetNamespace="http://schemas.microsoft.com/office/2006/metadata/properties" ma:root="true" ma:fieldsID="d2da8f289e1e197f6627d43c1415a75e" ns2:_="" ns3:_="">
    <xsd:import namespace="2160a2c5-c60e-4388-9d8c-8cfce6077867"/>
    <xsd:import namespace="35ebf031-a504-45cd-aa0d-0f096058efc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60a2c5-c60e-4388-9d8c-8cfce60778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5ebf031-a504-45cd-aa0d-0f096058efc2" elementFormDefault="qualified">
    <xsd:import namespace="http://schemas.microsoft.com/office/2006/documentManagement/types"/>
    <xsd:import namespace="http://schemas.microsoft.com/office/infopath/2007/PartnerControls"/>
    <xsd:element name="SharedWithUsers" ma:index="12"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EFA697D-309B-4B1A-940C-44F625BDCBB0}"/>
</file>

<file path=customXml/itemProps2.xml><?xml version="1.0" encoding="utf-8"?>
<ds:datastoreItem xmlns:ds="http://schemas.openxmlformats.org/officeDocument/2006/customXml" ds:itemID="{C2B30165-A966-416E-A987-96F683C78F77}"/>
</file>

<file path=customXml/itemProps3.xml><?xml version="1.0" encoding="utf-8"?>
<ds:datastoreItem xmlns:ds="http://schemas.openxmlformats.org/officeDocument/2006/customXml" ds:itemID="{46D64E47-AEB8-44B5-85ED-A1DD9D00914B}"/>
</file>

<file path=docProps/app.xml><?xml version="1.0" encoding="utf-8"?>
<Properties xmlns="http://schemas.openxmlformats.org/officeDocument/2006/extended-properties" xmlns:vt="http://schemas.openxmlformats.org/officeDocument/2006/docPropsVTypes">
  <Template>tema_general</Template>
  <TotalTime>2154</TotalTime>
  <Words>684</Words>
  <Application>Microsoft Office PowerPoint</Application>
  <PresentationFormat>Panorámica</PresentationFormat>
  <Paragraphs>149</Paragraphs>
  <Slides>12</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12</vt:i4>
      </vt:variant>
    </vt:vector>
  </HeadingPairs>
  <TitlesOfParts>
    <vt:vector size="20" baseType="lpstr">
      <vt:lpstr>Arial</vt:lpstr>
      <vt:lpstr>Calibri</vt:lpstr>
      <vt:lpstr>Muller Light</vt:lpstr>
      <vt:lpstr>Muller Regular</vt:lpstr>
      <vt:lpstr>Stag Book</vt:lpstr>
      <vt:lpstr>Symbol</vt:lpstr>
      <vt:lpstr>Wingdings</vt:lpstr>
      <vt:lpstr>tema_general</vt:lpstr>
      <vt:lpstr>Comunicación  2</vt:lpstr>
      <vt:lpstr>Semana 5 : Conectores Lógicos</vt:lpstr>
      <vt:lpstr>Aprendemos</vt:lpstr>
      <vt:lpstr>Aprendemos </vt:lpstr>
      <vt:lpstr>Aprendemos</vt:lpstr>
      <vt:lpstr>Aprendemos</vt:lpstr>
      <vt:lpstr>Aprendemos</vt:lpstr>
      <vt:lpstr>Aprendemos</vt:lpstr>
      <vt:lpstr>Ejercicio 1. Identifica qué conector corresponde a  las oraciones </vt:lpstr>
      <vt:lpstr>Ejercicio 3. Lee el siguiente texto e identifica los conectores lógicos </vt:lpstr>
      <vt:lpstr>Conclusiones </vt:lpstr>
      <vt:lpstr>¡ Gracias por la atención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MADIAN HADIT CRUZ ZEVALLOS</dc:creator>
  <cp:lastModifiedBy>Paredes Mayor Sergio jose</cp:lastModifiedBy>
  <cp:revision>265</cp:revision>
  <dcterms:created xsi:type="dcterms:W3CDTF">2016-02-03T16:05:27Z</dcterms:created>
  <dcterms:modified xsi:type="dcterms:W3CDTF">2021-08-06T15:14:50Z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0x0101004E4FDBCC2C2A9E4991D3E6D92080BF1D</vt:lpwstr>
  </property>
</Properties>
</file>