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42" r:id="rId2"/>
    <p:sldId id="344" r:id="rId3"/>
    <p:sldId id="345" r:id="rId4"/>
    <p:sldId id="355" r:id="rId5"/>
    <p:sldId id="356" r:id="rId6"/>
    <p:sldId id="350" r:id="rId7"/>
    <p:sldId id="352" r:id="rId8"/>
    <p:sldId id="354" r:id="rId9"/>
    <p:sldId id="264" r:id="rId10"/>
    <p:sldId id="348" r:id="rId11"/>
    <p:sldId id="357" r:id="rId12"/>
    <p:sldId id="273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00FF"/>
    <a:srgbClr val="FFB3B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84303" autoAdjust="0"/>
  </p:normalViewPr>
  <p:slideViewPr>
    <p:cSldViewPr snapToGrid="0">
      <p:cViewPr varScale="1">
        <p:scale>
          <a:sx n="69" d="100"/>
          <a:sy n="69" d="100"/>
        </p:scale>
        <p:origin x="126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edes Mayor Sergio jose" userId="2ce11969-9ba1-44e8-a4bb-f499b005aae9" providerId="ADAL" clId="{0FB123D2-4C6C-4959-85E3-6471F9385F7E}"/>
    <pc:docChg chg="modSld">
      <pc:chgData name="Paredes Mayor Sergio jose" userId="2ce11969-9ba1-44e8-a4bb-f499b005aae9" providerId="ADAL" clId="{0FB123D2-4C6C-4959-85E3-6471F9385F7E}" dt="2021-08-06T15:16:24.531" v="2" actId="5793"/>
      <pc:docMkLst>
        <pc:docMk/>
      </pc:docMkLst>
      <pc:sldChg chg="modSp mod">
        <pc:chgData name="Paredes Mayor Sergio jose" userId="2ce11969-9ba1-44e8-a4bb-f499b005aae9" providerId="ADAL" clId="{0FB123D2-4C6C-4959-85E3-6471F9385F7E}" dt="2021-08-06T15:16:24.531" v="2" actId="5793"/>
        <pc:sldMkLst>
          <pc:docMk/>
          <pc:sldMk cId="3154748119" sldId="344"/>
        </pc:sldMkLst>
        <pc:spChg chg="mod">
          <ac:chgData name="Paredes Mayor Sergio jose" userId="2ce11969-9ba1-44e8-a4bb-f499b005aae9" providerId="ADAL" clId="{0FB123D2-4C6C-4959-85E3-6471F9385F7E}" dt="2021-08-06T15:16:24.531" v="2" actId="5793"/>
          <ac:spMkLst>
            <pc:docMk/>
            <pc:sldMk cId="3154748119" sldId="344"/>
            <ac:spMk id="19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4CDCE9-3E6C-47DA-9FF7-BECF5DE39B7E}" type="doc">
      <dgm:prSet loTypeId="urn:microsoft.com/office/officeart/2005/8/layout/vList6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07887CB2-1322-4543-8B92-55691CBFE607}">
      <dgm:prSet phldrT="[Texto]"/>
      <dgm:spPr/>
      <dgm:t>
        <a:bodyPr/>
        <a:lstStyle/>
        <a:p>
          <a:r>
            <a:rPr lang="es-ES" dirty="0"/>
            <a:t>ANTES</a:t>
          </a:r>
        </a:p>
      </dgm:t>
    </dgm:pt>
    <dgm:pt modelId="{C0D28DA9-D6E7-4157-A065-644D26A773DB}" type="parTrans" cxnId="{A27299ED-17E0-4266-9BFA-B78B6EFB1BC0}">
      <dgm:prSet/>
      <dgm:spPr/>
      <dgm:t>
        <a:bodyPr/>
        <a:lstStyle/>
        <a:p>
          <a:endParaRPr lang="es-ES"/>
        </a:p>
      </dgm:t>
    </dgm:pt>
    <dgm:pt modelId="{0688930B-BBB0-43D1-9329-DCD49861D832}" type="sibTrans" cxnId="{A27299ED-17E0-4266-9BFA-B78B6EFB1BC0}">
      <dgm:prSet/>
      <dgm:spPr/>
      <dgm:t>
        <a:bodyPr/>
        <a:lstStyle/>
        <a:p>
          <a:endParaRPr lang="es-ES"/>
        </a:p>
      </dgm:t>
    </dgm:pt>
    <dgm:pt modelId="{1FA5C29D-E960-418E-BABF-8126ACB31DB9}">
      <dgm:prSet phldrT="[Texto]"/>
      <dgm:spPr/>
      <dgm:t>
        <a:bodyPr/>
        <a:lstStyle/>
        <a:p>
          <a:r>
            <a:rPr lang="es-ES" dirty="0">
              <a:latin typeface="Muller Regular" pitchFamily="50" charset="0"/>
            </a:rPr>
            <a:t>1. Recuerda y repasa mentalmente los pasos.</a:t>
          </a:r>
        </a:p>
        <a:p>
          <a:r>
            <a:rPr lang="es-ES" dirty="0">
              <a:latin typeface="Muller Regular" pitchFamily="50" charset="0"/>
            </a:rPr>
            <a:t>2. Asegúrate de saber el nombre técnico de cada elemento o acción a realizar.</a:t>
          </a:r>
        </a:p>
        <a:p>
          <a:r>
            <a:rPr lang="es-ES" dirty="0">
              <a:latin typeface="Muller Regular" pitchFamily="50" charset="0"/>
            </a:rPr>
            <a:t>3. Organiza los pasos de manera secuenciada.</a:t>
          </a:r>
        </a:p>
      </dgm:t>
    </dgm:pt>
    <dgm:pt modelId="{16446986-12AA-489A-9C2D-4093A8AC6177}" type="parTrans" cxnId="{9ED66A5C-BB01-4077-8920-2AA2418F7712}">
      <dgm:prSet/>
      <dgm:spPr/>
      <dgm:t>
        <a:bodyPr/>
        <a:lstStyle/>
        <a:p>
          <a:endParaRPr lang="es-ES"/>
        </a:p>
      </dgm:t>
    </dgm:pt>
    <dgm:pt modelId="{AD101218-5E08-424E-A535-7476E3EC63A3}" type="sibTrans" cxnId="{9ED66A5C-BB01-4077-8920-2AA2418F7712}">
      <dgm:prSet/>
      <dgm:spPr/>
      <dgm:t>
        <a:bodyPr/>
        <a:lstStyle/>
        <a:p>
          <a:endParaRPr lang="es-ES"/>
        </a:p>
      </dgm:t>
    </dgm:pt>
    <dgm:pt modelId="{EF8E65D9-B7C0-4A62-8DAE-6D88D45B444E}">
      <dgm:prSet phldrT="[Texto]"/>
      <dgm:spPr/>
      <dgm:t>
        <a:bodyPr/>
        <a:lstStyle/>
        <a:p>
          <a:r>
            <a:rPr lang="es-ES" dirty="0"/>
            <a:t>DURANTE</a:t>
          </a:r>
        </a:p>
      </dgm:t>
    </dgm:pt>
    <dgm:pt modelId="{CC50D65B-F531-4B8E-887B-C2DD634E7602}" type="parTrans" cxnId="{E2F0D094-536E-4446-A385-1EBF919230F6}">
      <dgm:prSet/>
      <dgm:spPr/>
      <dgm:t>
        <a:bodyPr/>
        <a:lstStyle/>
        <a:p>
          <a:endParaRPr lang="es-ES"/>
        </a:p>
      </dgm:t>
    </dgm:pt>
    <dgm:pt modelId="{C0CD9103-CC6A-41FA-96E0-67D46D8174C6}" type="sibTrans" cxnId="{E2F0D094-536E-4446-A385-1EBF919230F6}">
      <dgm:prSet/>
      <dgm:spPr/>
      <dgm:t>
        <a:bodyPr/>
        <a:lstStyle/>
        <a:p>
          <a:endParaRPr lang="es-ES"/>
        </a:p>
      </dgm:t>
    </dgm:pt>
    <dgm:pt modelId="{9F9AD6C0-AE7E-41F2-B75D-B0C3516F5621}">
      <dgm:prSet phldrT="[Texto]"/>
      <dgm:spPr/>
      <dgm:t>
        <a:bodyPr/>
        <a:lstStyle/>
        <a:p>
          <a:r>
            <a:rPr lang="es-ES" dirty="0">
              <a:latin typeface="Muller Regular" pitchFamily="50" charset="0"/>
            </a:rPr>
            <a:t>1. Organiza el contenido con encabezados claros.</a:t>
          </a:r>
        </a:p>
        <a:p>
          <a:r>
            <a:rPr lang="es-ES" dirty="0">
              <a:latin typeface="Muller Regular" pitchFamily="50" charset="0"/>
            </a:rPr>
            <a:t>2. Numera los pasos y respeta la secuencia cronológica del proceso.</a:t>
          </a:r>
        </a:p>
        <a:p>
          <a:r>
            <a:rPr lang="es-ES" dirty="0">
              <a:latin typeface="Muller Regular" pitchFamily="50" charset="0"/>
            </a:rPr>
            <a:t>3. Utiliza conectores de orden.</a:t>
          </a:r>
        </a:p>
        <a:p>
          <a:r>
            <a:rPr lang="es-ES" dirty="0">
              <a:latin typeface="Muller Regular" pitchFamily="50" charset="0"/>
            </a:rPr>
            <a:t>4. Escribe con oraciones claras y sencillas.</a:t>
          </a:r>
        </a:p>
      </dgm:t>
    </dgm:pt>
    <dgm:pt modelId="{B3DC944C-7115-45BA-81FB-0CF91A4D70CF}" type="parTrans" cxnId="{305F0D20-8144-4257-9625-9CF476EBE4BF}">
      <dgm:prSet/>
      <dgm:spPr/>
      <dgm:t>
        <a:bodyPr/>
        <a:lstStyle/>
        <a:p>
          <a:endParaRPr lang="es-ES"/>
        </a:p>
      </dgm:t>
    </dgm:pt>
    <dgm:pt modelId="{5FCA3468-9940-4A1C-B809-4A945BEE2CFB}" type="sibTrans" cxnId="{305F0D20-8144-4257-9625-9CF476EBE4BF}">
      <dgm:prSet/>
      <dgm:spPr/>
      <dgm:t>
        <a:bodyPr/>
        <a:lstStyle/>
        <a:p>
          <a:endParaRPr lang="es-ES"/>
        </a:p>
      </dgm:t>
    </dgm:pt>
    <dgm:pt modelId="{A9BB26A2-A11C-4381-9F78-82DCBBB1FFC6}">
      <dgm:prSet phldrT="[Texto]"/>
      <dgm:spPr/>
      <dgm:t>
        <a:bodyPr/>
        <a:lstStyle/>
        <a:p>
          <a:r>
            <a:rPr lang="es-ES" dirty="0"/>
            <a:t>DESPUÉS</a:t>
          </a:r>
        </a:p>
      </dgm:t>
    </dgm:pt>
    <dgm:pt modelId="{63A5DA6F-EA87-454C-94BD-4C4B1995B696}" type="parTrans" cxnId="{958438BA-1264-4A71-9CEE-02C40E4FDB92}">
      <dgm:prSet/>
      <dgm:spPr/>
      <dgm:t>
        <a:bodyPr/>
        <a:lstStyle/>
        <a:p>
          <a:endParaRPr lang="es-ES"/>
        </a:p>
      </dgm:t>
    </dgm:pt>
    <dgm:pt modelId="{C736EE2B-EC42-40AA-81F2-1A7C2119C63E}" type="sibTrans" cxnId="{958438BA-1264-4A71-9CEE-02C40E4FDB92}">
      <dgm:prSet/>
      <dgm:spPr/>
      <dgm:t>
        <a:bodyPr/>
        <a:lstStyle/>
        <a:p>
          <a:endParaRPr lang="es-ES"/>
        </a:p>
      </dgm:t>
    </dgm:pt>
    <dgm:pt modelId="{3C8BD34B-797B-4D14-B814-022E103E0C6B}">
      <dgm:prSet phldrT="[Texto]"/>
      <dgm:spPr/>
      <dgm:t>
        <a:bodyPr/>
        <a:lstStyle/>
        <a:p>
          <a:r>
            <a:rPr lang="es-ES" dirty="0">
              <a:latin typeface="Muller Regular" pitchFamily="50" charset="0"/>
            </a:rPr>
            <a:t>1. Lee tu texto y asegúrate de que se entienda.</a:t>
          </a:r>
        </a:p>
        <a:p>
          <a:r>
            <a:rPr lang="es-ES" dirty="0">
              <a:latin typeface="Muller Regular" pitchFamily="50" charset="0"/>
            </a:rPr>
            <a:t>2. Si es necesario, ajusta o cambia los pasos para que se entienda la secuencia.</a:t>
          </a:r>
        </a:p>
        <a:p>
          <a:r>
            <a:rPr lang="es-ES" dirty="0">
              <a:latin typeface="Muller Regular" pitchFamily="50" charset="0"/>
            </a:rPr>
            <a:t>3. Corrige los posibles errores ortográficos.</a:t>
          </a:r>
        </a:p>
      </dgm:t>
    </dgm:pt>
    <dgm:pt modelId="{617BC3B8-6F03-4118-9375-F74D7CD89AE5}" type="parTrans" cxnId="{84670F9D-0A05-4BCD-B3E0-0F07BF39D87B}">
      <dgm:prSet/>
      <dgm:spPr/>
      <dgm:t>
        <a:bodyPr/>
        <a:lstStyle/>
        <a:p>
          <a:endParaRPr lang="es-ES"/>
        </a:p>
      </dgm:t>
    </dgm:pt>
    <dgm:pt modelId="{0C73807D-97F6-4373-B10A-B4A040D062F1}" type="sibTrans" cxnId="{84670F9D-0A05-4BCD-B3E0-0F07BF39D87B}">
      <dgm:prSet/>
      <dgm:spPr/>
      <dgm:t>
        <a:bodyPr/>
        <a:lstStyle/>
        <a:p>
          <a:endParaRPr lang="es-ES"/>
        </a:p>
      </dgm:t>
    </dgm:pt>
    <dgm:pt modelId="{159B51B7-09E2-457A-9EC3-25B00C8D9496}" type="pres">
      <dgm:prSet presAssocID="{004CDCE9-3E6C-47DA-9FF7-BECF5DE39B7E}" presName="Name0" presStyleCnt="0">
        <dgm:presLayoutVars>
          <dgm:dir/>
          <dgm:animLvl val="lvl"/>
          <dgm:resizeHandles/>
        </dgm:presLayoutVars>
      </dgm:prSet>
      <dgm:spPr/>
    </dgm:pt>
    <dgm:pt modelId="{0F0FCC77-8353-4BDB-91F5-129D79751D9A}" type="pres">
      <dgm:prSet presAssocID="{07887CB2-1322-4543-8B92-55691CBFE607}" presName="linNode" presStyleCnt="0"/>
      <dgm:spPr/>
    </dgm:pt>
    <dgm:pt modelId="{D6829088-6D05-40EE-B7E1-615E3BBBE486}" type="pres">
      <dgm:prSet presAssocID="{07887CB2-1322-4543-8B92-55691CBFE607}" presName="parentShp" presStyleLbl="node1" presStyleIdx="0" presStyleCnt="3">
        <dgm:presLayoutVars>
          <dgm:bulletEnabled val="1"/>
        </dgm:presLayoutVars>
      </dgm:prSet>
      <dgm:spPr/>
    </dgm:pt>
    <dgm:pt modelId="{A2E22CDE-74D1-4CAD-9170-7275B5244742}" type="pres">
      <dgm:prSet presAssocID="{07887CB2-1322-4543-8B92-55691CBFE607}" presName="childShp" presStyleLbl="bgAccFollowNode1" presStyleIdx="0" presStyleCnt="3">
        <dgm:presLayoutVars>
          <dgm:bulletEnabled val="1"/>
        </dgm:presLayoutVars>
      </dgm:prSet>
      <dgm:spPr/>
    </dgm:pt>
    <dgm:pt modelId="{1A196388-BD41-45B9-A0D5-66AA201C7E1E}" type="pres">
      <dgm:prSet presAssocID="{0688930B-BBB0-43D1-9329-DCD49861D832}" presName="spacing" presStyleCnt="0"/>
      <dgm:spPr/>
    </dgm:pt>
    <dgm:pt modelId="{2CCA47AB-EB3D-43C5-9DD5-C718451951D6}" type="pres">
      <dgm:prSet presAssocID="{EF8E65D9-B7C0-4A62-8DAE-6D88D45B444E}" presName="linNode" presStyleCnt="0"/>
      <dgm:spPr/>
    </dgm:pt>
    <dgm:pt modelId="{BFA539E8-02E7-4944-86E4-CE33BA4B6851}" type="pres">
      <dgm:prSet presAssocID="{EF8E65D9-B7C0-4A62-8DAE-6D88D45B444E}" presName="parentShp" presStyleLbl="node1" presStyleIdx="1" presStyleCnt="3">
        <dgm:presLayoutVars>
          <dgm:bulletEnabled val="1"/>
        </dgm:presLayoutVars>
      </dgm:prSet>
      <dgm:spPr/>
    </dgm:pt>
    <dgm:pt modelId="{50297F15-3EB0-4549-9495-016BD574C757}" type="pres">
      <dgm:prSet presAssocID="{EF8E65D9-B7C0-4A62-8DAE-6D88D45B444E}" presName="childShp" presStyleLbl="bgAccFollowNode1" presStyleIdx="1" presStyleCnt="3">
        <dgm:presLayoutVars>
          <dgm:bulletEnabled val="1"/>
        </dgm:presLayoutVars>
      </dgm:prSet>
      <dgm:spPr/>
    </dgm:pt>
    <dgm:pt modelId="{7D6E07F4-D26B-4410-932A-2B7DEABF7437}" type="pres">
      <dgm:prSet presAssocID="{C0CD9103-CC6A-41FA-96E0-67D46D8174C6}" presName="spacing" presStyleCnt="0"/>
      <dgm:spPr/>
    </dgm:pt>
    <dgm:pt modelId="{43BF08A1-B9F5-47B4-B61A-22358C11E538}" type="pres">
      <dgm:prSet presAssocID="{A9BB26A2-A11C-4381-9F78-82DCBBB1FFC6}" presName="linNode" presStyleCnt="0"/>
      <dgm:spPr/>
    </dgm:pt>
    <dgm:pt modelId="{61936A17-0417-46D9-A94B-2BEDA4290DA8}" type="pres">
      <dgm:prSet presAssocID="{A9BB26A2-A11C-4381-9F78-82DCBBB1FFC6}" presName="parentShp" presStyleLbl="node1" presStyleIdx="2" presStyleCnt="3">
        <dgm:presLayoutVars>
          <dgm:bulletEnabled val="1"/>
        </dgm:presLayoutVars>
      </dgm:prSet>
      <dgm:spPr/>
    </dgm:pt>
    <dgm:pt modelId="{2B76942E-6E1B-40D9-958F-47B75DFB8F76}" type="pres">
      <dgm:prSet presAssocID="{A9BB26A2-A11C-4381-9F78-82DCBBB1FFC6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305F0D20-8144-4257-9625-9CF476EBE4BF}" srcId="{EF8E65D9-B7C0-4A62-8DAE-6D88D45B444E}" destId="{9F9AD6C0-AE7E-41F2-B75D-B0C3516F5621}" srcOrd="0" destOrd="0" parTransId="{B3DC944C-7115-45BA-81FB-0CF91A4D70CF}" sibTransId="{5FCA3468-9940-4A1C-B809-4A945BEE2CFB}"/>
    <dgm:cxn modelId="{1A41C92A-F266-4189-AB63-BB07BC5D9E35}" type="presOf" srcId="{004CDCE9-3E6C-47DA-9FF7-BECF5DE39B7E}" destId="{159B51B7-09E2-457A-9EC3-25B00C8D9496}" srcOrd="0" destOrd="0" presId="urn:microsoft.com/office/officeart/2005/8/layout/vList6"/>
    <dgm:cxn modelId="{9ED66A5C-BB01-4077-8920-2AA2418F7712}" srcId="{07887CB2-1322-4543-8B92-55691CBFE607}" destId="{1FA5C29D-E960-418E-BABF-8126ACB31DB9}" srcOrd="0" destOrd="0" parTransId="{16446986-12AA-489A-9C2D-4093A8AC6177}" sibTransId="{AD101218-5E08-424E-A535-7476E3EC63A3}"/>
    <dgm:cxn modelId="{B3D57461-6293-4A1E-A25E-94D7C5B096BF}" type="presOf" srcId="{3C8BD34B-797B-4D14-B814-022E103E0C6B}" destId="{2B76942E-6E1B-40D9-958F-47B75DFB8F76}" srcOrd="0" destOrd="0" presId="urn:microsoft.com/office/officeart/2005/8/layout/vList6"/>
    <dgm:cxn modelId="{D23A9E84-E5DA-4114-81A5-DC2CE5CD489E}" type="presOf" srcId="{9F9AD6C0-AE7E-41F2-B75D-B0C3516F5621}" destId="{50297F15-3EB0-4549-9495-016BD574C757}" srcOrd="0" destOrd="0" presId="urn:microsoft.com/office/officeart/2005/8/layout/vList6"/>
    <dgm:cxn modelId="{9D4D698E-6674-4FA3-9CDD-A3CD9E2B31D9}" type="presOf" srcId="{EF8E65D9-B7C0-4A62-8DAE-6D88D45B444E}" destId="{BFA539E8-02E7-4944-86E4-CE33BA4B6851}" srcOrd="0" destOrd="0" presId="urn:microsoft.com/office/officeart/2005/8/layout/vList6"/>
    <dgm:cxn modelId="{E2F0D094-536E-4446-A385-1EBF919230F6}" srcId="{004CDCE9-3E6C-47DA-9FF7-BECF5DE39B7E}" destId="{EF8E65D9-B7C0-4A62-8DAE-6D88D45B444E}" srcOrd="1" destOrd="0" parTransId="{CC50D65B-F531-4B8E-887B-C2DD634E7602}" sibTransId="{C0CD9103-CC6A-41FA-96E0-67D46D8174C6}"/>
    <dgm:cxn modelId="{84670F9D-0A05-4BCD-B3E0-0F07BF39D87B}" srcId="{A9BB26A2-A11C-4381-9F78-82DCBBB1FFC6}" destId="{3C8BD34B-797B-4D14-B814-022E103E0C6B}" srcOrd="0" destOrd="0" parTransId="{617BC3B8-6F03-4118-9375-F74D7CD89AE5}" sibTransId="{0C73807D-97F6-4373-B10A-B4A040D062F1}"/>
    <dgm:cxn modelId="{958438BA-1264-4A71-9CEE-02C40E4FDB92}" srcId="{004CDCE9-3E6C-47DA-9FF7-BECF5DE39B7E}" destId="{A9BB26A2-A11C-4381-9F78-82DCBBB1FFC6}" srcOrd="2" destOrd="0" parTransId="{63A5DA6F-EA87-454C-94BD-4C4B1995B696}" sibTransId="{C736EE2B-EC42-40AA-81F2-1A7C2119C63E}"/>
    <dgm:cxn modelId="{5C59A2D6-6C12-4E87-BCA3-BE266222FB34}" type="presOf" srcId="{1FA5C29D-E960-418E-BABF-8126ACB31DB9}" destId="{A2E22CDE-74D1-4CAD-9170-7275B5244742}" srcOrd="0" destOrd="0" presId="urn:microsoft.com/office/officeart/2005/8/layout/vList6"/>
    <dgm:cxn modelId="{5AA04CD8-E9ED-41A3-AD9D-0FCEB02BBC34}" type="presOf" srcId="{07887CB2-1322-4543-8B92-55691CBFE607}" destId="{D6829088-6D05-40EE-B7E1-615E3BBBE486}" srcOrd="0" destOrd="0" presId="urn:microsoft.com/office/officeart/2005/8/layout/vList6"/>
    <dgm:cxn modelId="{A27299ED-17E0-4266-9BFA-B78B6EFB1BC0}" srcId="{004CDCE9-3E6C-47DA-9FF7-BECF5DE39B7E}" destId="{07887CB2-1322-4543-8B92-55691CBFE607}" srcOrd="0" destOrd="0" parTransId="{C0D28DA9-D6E7-4157-A065-644D26A773DB}" sibTransId="{0688930B-BBB0-43D1-9329-DCD49861D832}"/>
    <dgm:cxn modelId="{9DF0A6F6-EAD3-44FE-A670-030258AB1F6A}" type="presOf" srcId="{A9BB26A2-A11C-4381-9F78-82DCBBB1FFC6}" destId="{61936A17-0417-46D9-A94B-2BEDA4290DA8}" srcOrd="0" destOrd="0" presId="urn:microsoft.com/office/officeart/2005/8/layout/vList6"/>
    <dgm:cxn modelId="{69B3D1B8-294D-4EE6-97FD-4ECF40FC3B95}" type="presParOf" srcId="{159B51B7-09E2-457A-9EC3-25B00C8D9496}" destId="{0F0FCC77-8353-4BDB-91F5-129D79751D9A}" srcOrd="0" destOrd="0" presId="urn:microsoft.com/office/officeart/2005/8/layout/vList6"/>
    <dgm:cxn modelId="{781FFD6E-713E-4907-8E2E-DD8432C6EBC6}" type="presParOf" srcId="{0F0FCC77-8353-4BDB-91F5-129D79751D9A}" destId="{D6829088-6D05-40EE-B7E1-615E3BBBE486}" srcOrd="0" destOrd="0" presId="urn:microsoft.com/office/officeart/2005/8/layout/vList6"/>
    <dgm:cxn modelId="{E49F987E-FEBC-4645-AC73-1151049A6CDB}" type="presParOf" srcId="{0F0FCC77-8353-4BDB-91F5-129D79751D9A}" destId="{A2E22CDE-74D1-4CAD-9170-7275B5244742}" srcOrd="1" destOrd="0" presId="urn:microsoft.com/office/officeart/2005/8/layout/vList6"/>
    <dgm:cxn modelId="{38A3FCA4-C835-4E18-B1EB-3657510A6A1C}" type="presParOf" srcId="{159B51B7-09E2-457A-9EC3-25B00C8D9496}" destId="{1A196388-BD41-45B9-A0D5-66AA201C7E1E}" srcOrd="1" destOrd="0" presId="urn:microsoft.com/office/officeart/2005/8/layout/vList6"/>
    <dgm:cxn modelId="{1629DDA5-022D-45B1-841D-460DA597F3B6}" type="presParOf" srcId="{159B51B7-09E2-457A-9EC3-25B00C8D9496}" destId="{2CCA47AB-EB3D-43C5-9DD5-C718451951D6}" srcOrd="2" destOrd="0" presId="urn:microsoft.com/office/officeart/2005/8/layout/vList6"/>
    <dgm:cxn modelId="{8C77476D-6235-4576-AAF7-E13778DD0768}" type="presParOf" srcId="{2CCA47AB-EB3D-43C5-9DD5-C718451951D6}" destId="{BFA539E8-02E7-4944-86E4-CE33BA4B6851}" srcOrd="0" destOrd="0" presId="urn:microsoft.com/office/officeart/2005/8/layout/vList6"/>
    <dgm:cxn modelId="{36423E94-C090-4625-8695-892163893875}" type="presParOf" srcId="{2CCA47AB-EB3D-43C5-9DD5-C718451951D6}" destId="{50297F15-3EB0-4549-9495-016BD574C757}" srcOrd="1" destOrd="0" presId="urn:microsoft.com/office/officeart/2005/8/layout/vList6"/>
    <dgm:cxn modelId="{504E70A7-70F4-4ED8-92E4-398276B9D50B}" type="presParOf" srcId="{159B51B7-09E2-457A-9EC3-25B00C8D9496}" destId="{7D6E07F4-D26B-4410-932A-2B7DEABF7437}" srcOrd="3" destOrd="0" presId="urn:microsoft.com/office/officeart/2005/8/layout/vList6"/>
    <dgm:cxn modelId="{6213F6F2-6F2A-4E7F-9904-9970E0C2CFF5}" type="presParOf" srcId="{159B51B7-09E2-457A-9EC3-25B00C8D9496}" destId="{43BF08A1-B9F5-47B4-B61A-22358C11E538}" srcOrd="4" destOrd="0" presId="urn:microsoft.com/office/officeart/2005/8/layout/vList6"/>
    <dgm:cxn modelId="{B4708914-9960-45AB-A9DD-A1E3DDBD364E}" type="presParOf" srcId="{43BF08A1-B9F5-47B4-B61A-22358C11E538}" destId="{61936A17-0417-46D9-A94B-2BEDA4290DA8}" srcOrd="0" destOrd="0" presId="urn:microsoft.com/office/officeart/2005/8/layout/vList6"/>
    <dgm:cxn modelId="{83665595-6F7D-459C-BAEB-D3654682C6FF}" type="presParOf" srcId="{43BF08A1-B9F5-47B4-B61A-22358C11E538}" destId="{2B76942E-6E1B-40D9-958F-47B75DFB8F7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339002-2506-42CD-B62F-7BF8042A5C0B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90459CB-E01E-4875-8DE9-3EFC9859053D}">
      <dgm:prSet phldrT="[Texto]" phldr="1"/>
      <dgm:spPr/>
      <dgm:t>
        <a:bodyPr/>
        <a:lstStyle/>
        <a:p>
          <a:endParaRPr lang="es-PE" dirty="0"/>
        </a:p>
      </dgm:t>
    </dgm:pt>
    <dgm:pt modelId="{0DFD1F52-9B2B-4CE9-A0AE-065328265092}" type="parTrans" cxnId="{BA65CD74-065A-4706-ACF2-D34A2FB6E5D8}">
      <dgm:prSet/>
      <dgm:spPr/>
      <dgm:t>
        <a:bodyPr/>
        <a:lstStyle/>
        <a:p>
          <a:endParaRPr lang="es-PE"/>
        </a:p>
      </dgm:t>
    </dgm:pt>
    <dgm:pt modelId="{3DD8E05D-E9A5-444A-8618-2D3436BDE8FE}" type="sibTrans" cxnId="{BA65CD74-065A-4706-ACF2-D34A2FB6E5D8}">
      <dgm:prSet/>
      <dgm:spPr/>
      <dgm:t>
        <a:bodyPr/>
        <a:lstStyle/>
        <a:p>
          <a:endParaRPr lang="es-PE"/>
        </a:p>
      </dgm:t>
    </dgm:pt>
    <dgm:pt modelId="{04C8BABD-9EEF-41E4-BFD0-12F596758264}">
      <dgm:prSet phldrT="[Texto]"/>
      <dgm:spPr/>
      <dgm:t>
        <a:bodyPr/>
        <a:lstStyle/>
        <a:p>
          <a:r>
            <a:rPr lang="es-PE" dirty="0"/>
            <a:t>Presentación </a:t>
          </a:r>
        </a:p>
      </dgm:t>
    </dgm:pt>
    <dgm:pt modelId="{BC0D6DDC-DF44-4E18-B124-3084C66EFD07}" type="parTrans" cxnId="{53F54335-8614-43E9-A236-92E959CD7DCD}">
      <dgm:prSet/>
      <dgm:spPr/>
      <dgm:t>
        <a:bodyPr/>
        <a:lstStyle/>
        <a:p>
          <a:endParaRPr lang="es-PE"/>
        </a:p>
      </dgm:t>
    </dgm:pt>
    <dgm:pt modelId="{681A0654-4AAF-4A33-9C29-9E672104B81E}" type="sibTrans" cxnId="{53F54335-8614-43E9-A236-92E959CD7DCD}">
      <dgm:prSet/>
      <dgm:spPr/>
      <dgm:t>
        <a:bodyPr/>
        <a:lstStyle/>
        <a:p>
          <a:endParaRPr lang="es-PE"/>
        </a:p>
      </dgm:t>
    </dgm:pt>
    <dgm:pt modelId="{DB7C205B-5298-4D3D-BCD4-95609B1574F8}">
      <dgm:prSet phldrT="[Texto]" phldr="1"/>
      <dgm:spPr/>
      <dgm:t>
        <a:bodyPr/>
        <a:lstStyle/>
        <a:p>
          <a:endParaRPr lang="es-PE"/>
        </a:p>
      </dgm:t>
    </dgm:pt>
    <dgm:pt modelId="{7E9844B7-EEC7-4800-9AA6-283102F62A71}" type="parTrans" cxnId="{F5A138FD-0061-4367-98F6-4B2641CC8455}">
      <dgm:prSet/>
      <dgm:spPr/>
      <dgm:t>
        <a:bodyPr/>
        <a:lstStyle/>
        <a:p>
          <a:endParaRPr lang="es-PE"/>
        </a:p>
      </dgm:t>
    </dgm:pt>
    <dgm:pt modelId="{CF15CB71-F47A-47F1-A4F8-73D8AC22E6BD}" type="sibTrans" cxnId="{F5A138FD-0061-4367-98F6-4B2641CC8455}">
      <dgm:prSet/>
      <dgm:spPr/>
      <dgm:t>
        <a:bodyPr/>
        <a:lstStyle/>
        <a:p>
          <a:endParaRPr lang="es-PE"/>
        </a:p>
      </dgm:t>
    </dgm:pt>
    <dgm:pt modelId="{9E7804C1-02AC-43FA-A069-CA20C0E2886D}">
      <dgm:prSet phldrT="[Texto]"/>
      <dgm:spPr/>
      <dgm:t>
        <a:bodyPr/>
        <a:lstStyle/>
        <a:p>
          <a:r>
            <a:rPr lang="es-PE" dirty="0"/>
            <a:t>Procedimiento </a:t>
          </a:r>
        </a:p>
      </dgm:t>
    </dgm:pt>
    <dgm:pt modelId="{A9A24CF0-3B5A-4DCB-A644-2F4770B5DB99}" type="parTrans" cxnId="{ED274880-4827-45BB-AD30-A850F2AFF050}">
      <dgm:prSet/>
      <dgm:spPr/>
      <dgm:t>
        <a:bodyPr/>
        <a:lstStyle/>
        <a:p>
          <a:endParaRPr lang="es-PE"/>
        </a:p>
      </dgm:t>
    </dgm:pt>
    <dgm:pt modelId="{F75A0A1F-9DAD-4DCE-8050-9C2E62D37DAA}" type="sibTrans" cxnId="{ED274880-4827-45BB-AD30-A850F2AFF050}">
      <dgm:prSet/>
      <dgm:spPr/>
      <dgm:t>
        <a:bodyPr/>
        <a:lstStyle/>
        <a:p>
          <a:endParaRPr lang="es-PE"/>
        </a:p>
      </dgm:t>
    </dgm:pt>
    <dgm:pt modelId="{0E397C14-6D4F-4FF1-8ACB-96B3B04FB97E}">
      <dgm:prSet phldrT="[Texto]" phldr="1"/>
      <dgm:spPr/>
      <dgm:t>
        <a:bodyPr/>
        <a:lstStyle/>
        <a:p>
          <a:endParaRPr lang="es-PE"/>
        </a:p>
      </dgm:t>
    </dgm:pt>
    <dgm:pt modelId="{6780A244-F56D-4FFD-8672-30A5561597C9}" type="parTrans" cxnId="{644AAE03-2997-4F07-8899-D8388A912A71}">
      <dgm:prSet/>
      <dgm:spPr/>
      <dgm:t>
        <a:bodyPr/>
        <a:lstStyle/>
        <a:p>
          <a:endParaRPr lang="es-PE"/>
        </a:p>
      </dgm:t>
    </dgm:pt>
    <dgm:pt modelId="{50DE5834-05AF-44D0-8746-1156E5E1396F}" type="sibTrans" cxnId="{644AAE03-2997-4F07-8899-D8388A912A71}">
      <dgm:prSet/>
      <dgm:spPr/>
      <dgm:t>
        <a:bodyPr/>
        <a:lstStyle/>
        <a:p>
          <a:endParaRPr lang="es-PE"/>
        </a:p>
      </dgm:t>
    </dgm:pt>
    <dgm:pt modelId="{4A1217C0-925A-412F-A0F4-1B46DAE849B3}">
      <dgm:prSet phldrT="[Texto]"/>
      <dgm:spPr/>
      <dgm:t>
        <a:bodyPr/>
        <a:lstStyle/>
        <a:p>
          <a:r>
            <a:rPr lang="es-PE" dirty="0"/>
            <a:t>Explicación </a:t>
          </a:r>
        </a:p>
      </dgm:t>
    </dgm:pt>
    <dgm:pt modelId="{E4EB1BF0-305A-41CB-934A-A2803898EF3E}" type="parTrans" cxnId="{30E237B1-B0DA-4846-95CC-36A5CA038E3C}">
      <dgm:prSet/>
      <dgm:spPr/>
      <dgm:t>
        <a:bodyPr/>
        <a:lstStyle/>
        <a:p>
          <a:endParaRPr lang="es-PE"/>
        </a:p>
      </dgm:t>
    </dgm:pt>
    <dgm:pt modelId="{21774A3D-A04C-4673-964F-C18158E68DBD}" type="sibTrans" cxnId="{30E237B1-B0DA-4846-95CC-36A5CA038E3C}">
      <dgm:prSet/>
      <dgm:spPr/>
      <dgm:t>
        <a:bodyPr/>
        <a:lstStyle/>
        <a:p>
          <a:endParaRPr lang="es-PE"/>
        </a:p>
      </dgm:t>
    </dgm:pt>
    <dgm:pt modelId="{FAD1630A-5474-4F16-A108-AFDB1EAAC240}" type="pres">
      <dgm:prSet presAssocID="{10339002-2506-42CD-B62F-7BF8042A5C0B}" presName="linearFlow" presStyleCnt="0">
        <dgm:presLayoutVars>
          <dgm:dir/>
          <dgm:animLvl val="lvl"/>
          <dgm:resizeHandles val="exact"/>
        </dgm:presLayoutVars>
      </dgm:prSet>
      <dgm:spPr/>
    </dgm:pt>
    <dgm:pt modelId="{AD20F298-8659-49D5-A56D-A5FAD4A95323}" type="pres">
      <dgm:prSet presAssocID="{690459CB-E01E-4875-8DE9-3EFC9859053D}" presName="composite" presStyleCnt="0"/>
      <dgm:spPr/>
    </dgm:pt>
    <dgm:pt modelId="{001B1FD1-4B11-4E46-97AE-E03E58C982DE}" type="pres">
      <dgm:prSet presAssocID="{690459CB-E01E-4875-8DE9-3EFC9859053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F3138D7-C6F9-45FC-BC75-C58FC8E1980C}" type="pres">
      <dgm:prSet presAssocID="{690459CB-E01E-4875-8DE9-3EFC9859053D}" presName="descendantText" presStyleLbl="alignAcc1" presStyleIdx="0" presStyleCnt="3">
        <dgm:presLayoutVars>
          <dgm:bulletEnabled val="1"/>
        </dgm:presLayoutVars>
      </dgm:prSet>
      <dgm:spPr/>
    </dgm:pt>
    <dgm:pt modelId="{E87065BB-BDDE-48DA-9864-708B688F558D}" type="pres">
      <dgm:prSet presAssocID="{3DD8E05D-E9A5-444A-8618-2D3436BDE8FE}" presName="sp" presStyleCnt="0"/>
      <dgm:spPr/>
    </dgm:pt>
    <dgm:pt modelId="{C64F180F-B0A9-4FD5-8805-9146ACEB857C}" type="pres">
      <dgm:prSet presAssocID="{DB7C205B-5298-4D3D-BCD4-95609B1574F8}" presName="composite" presStyleCnt="0"/>
      <dgm:spPr/>
    </dgm:pt>
    <dgm:pt modelId="{89DA6FD4-9F5D-4E06-B49C-FBB8F518767C}" type="pres">
      <dgm:prSet presAssocID="{DB7C205B-5298-4D3D-BCD4-95609B1574F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28F0322-70BF-4D8A-859A-708B5F4F0AEA}" type="pres">
      <dgm:prSet presAssocID="{DB7C205B-5298-4D3D-BCD4-95609B1574F8}" presName="descendantText" presStyleLbl="alignAcc1" presStyleIdx="1" presStyleCnt="3">
        <dgm:presLayoutVars>
          <dgm:bulletEnabled val="1"/>
        </dgm:presLayoutVars>
      </dgm:prSet>
      <dgm:spPr/>
    </dgm:pt>
    <dgm:pt modelId="{45FBC812-DE3C-4310-BA53-505DD48B90B1}" type="pres">
      <dgm:prSet presAssocID="{CF15CB71-F47A-47F1-A4F8-73D8AC22E6BD}" presName="sp" presStyleCnt="0"/>
      <dgm:spPr/>
    </dgm:pt>
    <dgm:pt modelId="{A8582467-DC18-471D-867F-46055E99D64E}" type="pres">
      <dgm:prSet presAssocID="{0E397C14-6D4F-4FF1-8ACB-96B3B04FB97E}" presName="composite" presStyleCnt="0"/>
      <dgm:spPr/>
    </dgm:pt>
    <dgm:pt modelId="{29C9A73C-0DCD-405D-AA3B-FDA5032B0442}" type="pres">
      <dgm:prSet presAssocID="{0E397C14-6D4F-4FF1-8ACB-96B3B04FB97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0A24D2D-F217-4663-90B5-71D4D228A268}" type="pres">
      <dgm:prSet presAssocID="{0E397C14-6D4F-4FF1-8ACB-96B3B04FB97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44AAE03-2997-4F07-8899-D8388A912A71}" srcId="{10339002-2506-42CD-B62F-7BF8042A5C0B}" destId="{0E397C14-6D4F-4FF1-8ACB-96B3B04FB97E}" srcOrd="2" destOrd="0" parTransId="{6780A244-F56D-4FFD-8672-30A5561597C9}" sibTransId="{50DE5834-05AF-44D0-8746-1156E5E1396F}"/>
    <dgm:cxn modelId="{53F54335-8614-43E9-A236-92E959CD7DCD}" srcId="{690459CB-E01E-4875-8DE9-3EFC9859053D}" destId="{04C8BABD-9EEF-41E4-BFD0-12F596758264}" srcOrd="0" destOrd="0" parTransId="{BC0D6DDC-DF44-4E18-B124-3084C66EFD07}" sibTransId="{681A0654-4AAF-4A33-9C29-9E672104B81E}"/>
    <dgm:cxn modelId="{BA65CD74-065A-4706-ACF2-D34A2FB6E5D8}" srcId="{10339002-2506-42CD-B62F-7BF8042A5C0B}" destId="{690459CB-E01E-4875-8DE9-3EFC9859053D}" srcOrd="0" destOrd="0" parTransId="{0DFD1F52-9B2B-4CE9-A0AE-065328265092}" sibTransId="{3DD8E05D-E9A5-444A-8618-2D3436BDE8FE}"/>
    <dgm:cxn modelId="{ED274880-4827-45BB-AD30-A850F2AFF050}" srcId="{DB7C205B-5298-4D3D-BCD4-95609B1574F8}" destId="{9E7804C1-02AC-43FA-A069-CA20C0E2886D}" srcOrd="0" destOrd="0" parTransId="{A9A24CF0-3B5A-4DCB-A644-2F4770B5DB99}" sibTransId="{F75A0A1F-9DAD-4DCE-8050-9C2E62D37DAA}"/>
    <dgm:cxn modelId="{9C22F584-0622-45CA-A0B5-7419B8A30904}" type="presOf" srcId="{10339002-2506-42CD-B62F-7BF8042A5C0B}" destId="{FAD1630A-5474-4F16-A108-AFDB1EAAC240}" srcOrd="0" destOrd="0" presId="urn:microsoft.com/office/officeart/2005/8/layout/chevron2"/>
    <dgm:cxn modelId="{C7E16D9D-B171-4331-9C55-C0BB4C64CE51}" type="presOf" srcId="{9E7804C1-02AC-43FA-A069-CA20C0E2886D}" destId="{628F0322-70BF-4D8A-859A-708B5F4F0AEA}" srcOrd="0" destOrd="0" presId="urn:microsoft.com/office/officeart/2005/8/layout/chevron2"/>
    <dgm:cxn modelId="{C6D69C9F-A8F9-4B9C-A602-8B12A7A140A9}" type="presOf" srcId="{690459CB-E01E-4875-8DE9-3EFC9859053D}" destId="{001B1FD1-4B11-4E46-97AE-E03E58C982DE}" srcOrd="0" destOrd="0" presId="urn:microsoft.com/office/officeart/2005/8/layout/chevron2"/>
    <dgm:cxn modelId="{30E237B1-B0DA-4846-95CC-36A5CA038E3C}" srcId="{0E397C14-6D4F-4FF1-8ACB-96B3B04FB97E}" destId="{4A1217C0-925A-412F-A0F4-1B46DAE849B3}" srcOrd="0" destOrd="0" parTransId="{E4EB1BF0-305A-41CB-934A-A2803898EF3E}" sibTransId="{21774A3D-A04C-4673-964F-C18158E68DBD}"/>
    <dgm:cxn modelId="{336D8FB9-FB8A-41DB-8B52-E7DA8D4D720B}" type="presOf" srcId="{4A1217C0-925A-412F-A0F4-1B46DAE849B3}" destId="{90A24D2D-F217-4663-90B5-71D4D228A268}" srcOrd="0" destOrd="0" presId="urn:microsoft.com/office/officeart/2005/8/layout/chevron2"/>
    <dgm:cxn modelId="{92DF23C4-F6FA-4E62-B0E5-9B4AD951539C}" type="presOf" srcId="{DB7C205B-5298-4D3D-BCD4-95609B1574F8}" destId="{89DA6FD4-9F5D-4E06-B49C-FBB8F518767C}" srcOrd="0" destOrd="0" presId="urn:microsoft.com/office/officeart/2005/8/layout/chevron2"/>
    <dgm:cxn modelId="{7EC74FE9-0E31-4709-8E7A-A68F55779B8A}" type="presOf" srcId="{0E397C14-6D4F-4FF1-8ACB-96B3B04FB97E}" destId="{29C9A73C-0DCD-405D-AA3B-FDA5032B0442}" srcOrd="0" destOrd="0" presId="urn:microsoft.com/office/officeart/2005/8/layout/chevron2"/>
    <dgm:cxn modelId="{D058DCE9-48C0-4497-A721-706F0EC750BF}" type="presOf" srcId="{04C8BABD-9EEF-41E4-BFD0-12F596758264}" destId="{4F3138D7-C6F9-45FC-BC75-C58FC8E1980C}" srcOrd="0" destOrd="0" presId="urn:microsoft.com/office/officeart/2005/8/layout/chevron2"/>
    <dgm:cxn modelId="{F5A138FD-0061-4367-98F6-4B2641CC8455}" srcId="{10339002-2506-42CD-B62F-7BF8042A5C0B}" destId="{DB7C205B-5298-4D3D-BCD4-95609B1574F8}" srcOrd="1" destOrd="0" parTransId="{7E9844B7-EEC7-4800-9AA6-283102F62A71}" sibTransId="{CF15CB71-F47A-47F1-A4F8-73D8AC22E6BD}"/>
    <dgm:cxn modelId="{5A3CDBC6-4492-4189-BC87-2FA75E2C0770}" type="presParOf" srcId="{FAD1630A-5474-4F16-A108-AFDB1EAAC240}" destId="{AD20F298-8659-49D5-A56D-A5FAD4A95323}" srcOrd="0" destOrd="0" presId="urn:microsoft.com/office/officeart/2005/8/layout/chevron2"/>
    <dgm:cxn modelId="{E44A128C-C38F-4E6A-BDAC-B3EE11780D98}" type="presParOf" srcId="{AD20F298-8659-49D5-A56D-A5FAD4A95323}" destId="{001B1FD1-4B11-4E46-97AE-E03E58C982DE}" srcOrd="0" destOrd="0" presId="urn:microsoft.com/office/officeart/2005/8/layout/chevron2"/>
    <dgm:cxn modelId="{423383B4-ECB4-43D3-98D6-30851DB13007}" type="presParOf" srcId="{AD20F298-8659-49D5-A56D-A5FAD4A95323}" destId="{4F3138D7-C6F9-45FC-BC75-C58FC8E1980C}" srcOrd="1" destOrd="0" presId="urn:microsoft.com/office/officeart/2005/8/layout/chevron2"/>
    <dgm:cxn modelId="{5D2164DD-9F10-4F36-80ED-8C95E31026DB}" type="presParOf" srcId="{FAD1630A-5474-4F16-A108-AFDB1EAAC240}" destId="{E87065BB-BDDE-48DA-9864-708B688F558D}" srcOrd="1" destOrd="0" presId="urn:microsoft.com/office/officeart/2005/8/layout/chevron2"/>
    <dgm:cxn modelId="{1D43CA69-B4E5-4854-93F7-4954B5DB9D38}" type="presParOf" srcId="{FAD1630A-5474-4F16-A108-AFDB1EAAC240}" destId="{C64F180F-B0A9-4FD5-8805-9146ACEB857C}" srcOrd="2" destOrd="0" presId="urn:microsoft.com/office/officeart/2005/8/layout/chevron2"/>
    <dgm:cxn modelId="{FCB3D187-A415-44C3-B31A-F28417FAA289}" type="presParOf" srcId="{C64F180F-B0A9-4FD5-8805-9146ACEB857C}" destId="{89DA6FD4-9F5D-4E06-B49C-FBB8F518767C}" srcOrd="0" destOrd="0" presId="urn:microsoft.com/office/officeart/2005/8/layout/chevron2"/>
    <dgm:cxn modelId="{44F989B5-508B-44AC-9254-D9211881DF16}" type="presParOf" srcId="{C64F180F-B0A9-4FD5-8805-9146ACEB857C}" destId="{628F0322-70BF-4D8A-859A-708B5F4F0AEA}" srcOrd="1" destOrd="0" presId="urn:microsoft.com/office/officeart/2005/8/layout/chevron2"/>
    <dgm:cxn modelId="{821DFC35-ABD9-492E-BB71-B98221F513EF}" type="presParOf" srcId="{FAD1630A-5474-4F16-A108-AFDB1EAAC240}" destId="{45FBC812-DE3C-4310-BA53-505DD48B90B1}" srcOrd="3" destOrd="0" presId="urn:microsoft.com/office/officeart/2005/8/layout/chevron2"/>
    <dgm:cxn modelId="{79DD7636-04ED-4913-B1FD-A3442C25B9CC}" type="presParOf" srcId="{FAD1630A-5474-4F16-A108-AFDB1EAAC240}" destId="{A8582467-DC18-471D-867F-46055E99D64E}" srcOrd="4" destOrd="0" presId="urn:microsoft.com/office/officeart/2005/8/layout/chevron2"/>
    <dgm:cxn modelId="{2AF9E2B7-0D6A-41F4-B3EA-01F9EE9D9A2C}" type="presParOf" srcId="{A8582467-DC18-471D-867F-46055E99D64E}" destId="{29C9A73C-0DCD-405D-AA3B-FDA5032B0442}" srcOrd="0" destOrd="0" presId="urn:microsoft.com/office/officeart/2005/8/layout/chevron2"/>
    <dgm:cxn modelId="{E4541D9D-7CA0-4639-B820-E7E6794EBB25}" type="presParOf" srcId="{A8582467-DC18-471D-867F-46055E99D64E}" destId="{90A24D2D-F217-4663-90B5-71D4D228A26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22CDE-74D1-4CAD-9170-7275B5244742}">
      <dsp:nvSpPr>
        <dsp:cNvPr id="0" name=""/>
        <dsp:cNvSpPr/>
      </dsp:nvSpPr>
      <dsp:spPr>
        <a:xfrm>
          <a:off x="3560417" y="0"/>
          <a:ext cx="5340625" cy="1373524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>
              <a:latin typeface="Muller Regular" pitchFamily="50" charset="0"/>
            </a:rPr>
            <a:t>1. Recuerda y repasa mentalmente los pasos.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>
              <a:latin typeface="Muller Regular" pitchFamily="50" charset="0"/>
            </a:rPr>
            <a:t>2. Asegúrate de saber el nombre técnico de cada elemento o acción a realizar.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>
              <a:latin typeface="Muller Regular" pitchFamily="50" charset="0"/>
            </a:rPr>
            <a:t>3. Organiza los pasos de manera secuenciada.</a:t>
          </a:r>
        </a:p>
      </dsp:txBody>
      <dsp:txXfrm>
        <a:off x="3560417" y="171691"/>
        <a:ext cx="4825554" cy="1030143"/>
      </dsp:txXfrm>
    </dsp:sp>
    <dsp:sp modelId="{D6829088-6D05-40EE-B7E1-615E3BBBE486}">
      <dsp:nvSpPr>
        <dsp:cNvPr id="0" name=""/>
        <dsp:cNvSpPr/>
      </dsp:nvSpPr>
      <dsp:spPr>
        <a:xfrm>
          <a:off x="0" y="0"/>
          <a:ext cx="3560417" cy="13735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400" kern="1200" dirty="0"/>
            <a:t>ANTES</a:t>
          </a:r>
        </a:p>
      </dsp:txBody>
      <dsp:txXfrm>
        <a:off x="67050" y="67050"/>
        <a:ext cx="3426317" cy="1239424"/>
      </dsp:txXfrm>
    </dsp:sp>
    <dsp:sp modelId="{50297F15-3EB0-4549-9495-016BD574C757}">
      <dsp:nvSpPr>
        <dsp:cNvPr id="0" name=""/>
        <dsp:cNvSpPr/>
      </dsp:nvSpPr>
      <dsp:spPr>
        <a:xfrm>
          <a:off x="3560417" y="1510876"/>
          <a:ext cx="5340625" cy="1373524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>
              <a:latin typeface="Muller Regular" pitchFamily="50" charset="0"/>
            </a:rPr>
            <a:t>1. Organiza el contenido con encabezados claros.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>
              <a:latin typeface="Muller Regular" pitchFamily="50" charset="0"/>
            </a:rPr>
            <a:t>2. Numera los pasos y respeta la secuencia cronológica del proceso.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>
              <a:latin typeface="Muller Regular" pitchFamily="50" charset="0"/>
            </a:rPr>
            <a:t>3. Utiliza conectores de orden.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>
              <a:latin typeface="Muller Regular" pitchFamily="50" charset="0"/>
            </a:rPr>
            <a:t>4. Escribe con oraciones claras y sencillas.</a:t>
          </a:r>
        </a:p>
      </dsp:txBody>
      <dsp:txXfrm>
        <a:off x="3560417" y="1682567"/>
        <a:ext cx="4825554" cy="1030143"/>
      </dsp:txXfrm>
    </dsp:sp>
    <dsp:sp modelId="{BFA539E8-02E7-4944-86E4-CE33BA4B6851}">
      <dsp:nvSpPr>
        <dsp:cNvPr id="0" name=""/>
        <dsp:cNvSpPr/>
      </dsp:nvSpPr>
      <dsp:spPr>
        <a:xfrm>
          <a:off x="0" y="1510876"/>
          <a:ext cx="3560417" cy="1373524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400" kern="1200" dirty="0"/>
            <a:t>DURANTE</a:t>
          </a:r>
        </a:p>
      </dsp:txBody>
      <dsp:txXfrm>
        <a:off x="67050" y="1577926"/>
        <a:ext cx="3426317" cy="1239424"/>
      </dsp:txXfrm>
    </dsp:sp>
    <dsp:sp modelId="{2B76942E-6E1B-40D9-958F-47B75DFB8F76}">
      <dsp:nvSpPr>
        <dsp:cNvPr id="0" name=""/>
        <dsp:cNvSpPr/>
      </dsp:nvSpPr>
      <dsp:spPr>
        <a:xfrm>
          <a:off x="3560417" y="3021753"/>
          <a:ext cx="5340625" cy="1373524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>
              <a:latin typeface="Muller Regular" pitchFamily="50" charset="0"/>
            </a:rPr>
            <a:t>1. Lee tu texto y asegúrate de que se entienda.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>
              <a:latin typeface="Muller Regular" pitchFamily="50" charset="0"/>
            </a:rPr>
            <a:t>2. Si es necesario, ajusta o cambia los pasos para que se entienda la secuencia.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>
              <a:latin typeface="Muller Regular" pitchFamily="50" charset="0"/>
            </a:rPr>
            <a:t>3. Corrige los posibles errores ortográficos.</a:t>
          </a:r>
        </a:p>
      </dsp:txBody>
      <dsp:txXfrm>
        <a:off x="3560417" y="3193444"/>
        <a:ext cx="4825554" cy="1030143"/>
      </dsp:txXfrm>
    </dsp:sp>
    <dsp:sp modelId="{61936A17-0417-46D9-A94B-2BEDA4290DA8}">
      <dsp:nvSpPr>
        <dsp:cNvPr id="0" name=""/>
        <dsp:cNvSpPr/>
      </dsp:nvSpPr>
      <dsp:spPr>
        <a:xfrm>
          <a:off x="0" y="3021753"/>
          <a:ext cx="3560417" cy="1373524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400" kern="1200" dirty="0"/>
            <a:t>DESPUÉS</a:t>
          </a:r>
        </a:p>
      </dsp:txBody>
      <dsp:txXfrm>
        <a:off x="67050" y="3088803"/>
        <a:ext cx="3426317" cy="1239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B1FD1-4B11-4E46-97AE-E03E58C982DE}">
      <dsp:nvSpPr>
        <dsp:cNvPr id="0" name=""/>
        <dsp:cNvSpPr/>
      </dsp:nvSpPr>
      <dsp:spPr>
        <a:xfrm rot="5400000">
          <a:off x="-263102" y="264958"/>
          <a:ext cx="1754018" cy="122781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3300" kern="1200" dirty="0"/>
        </a:p>
      </dsp:txBody>
      <dsp:txXfrm rot="-5400000">
        <a:off x="1" y="615763"/>
        <a:ext cx="1227813" cy="526205"/>
      </dsp:txXfrm>
    </dsp:sp>
    <dsp:sp modelId="{4F3138D7-C6F9-45FC-BC75-C58FC8E1980C}">
      <dsp:nvSpPr>
        <dsp:cNvPr id="0" name=""/>
        <dsp:cNvSpPr/>
      </dsp:nvSpPr>
      <dsp:spPr>
        <a:xfrm rot="5400000">
          <a:off x="5065167" y="-3835498"/>
          <a:ext cx="1140112" cy="88148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6500" kern="1200" dirty="0"/>
            <a:t>Presentación </a:t>
          </a:r>
        </a:p>
      </dsp:txBody>
      <dsp:txXfrm rot="-5400000">
        <a:off x="1227813" y="57512"/>
        <a:ext cx="8759164" cy="1028800"/>
      </dsp:txXfrm>
    </dsp:sp>
    <dsp:sp modelId="{89DA6FD4-9F5D-4E06-B49C-FBB8F518767C}">
      <dsp:nvSpPr>
        <dsp:cNvPr id="0" name=""/>
        <dsp:cNvSpPr/>
      </dsp:nvSpPr>
      <dsp:spPr>
        <a:xfrm rot="5400000">
          <a:off x="-263102" y="1826467"/>
          <a:ext cx="1754018" cy="122781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3300" kern="1200"/>
        </a:p>
      </dsp:txBody>
      <dsp:txXfrm rot="-5400000">
        <a:off x="1" y="2177272"/>
        <a:ext cx="1227813" cy="526205"/>
      </dsp:txXfrm>
    </dsp:sp>
    <dsp:sp modelId="{628F0322-70BF-4D8A-859A-708B5F4F0AEA}">
      <dsp:nvSpPr>
        <dsp:cNvPr id="0" name=""/>
        <dsp:cNvSpPr/>
      </dsp:nvSpPr>
      <dsp:spPr>
        <a:xfrm rot="5400000">
          <a:off x="5065167" y="-2273989"/>
          <a:ext cx="1140112" cy="88148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6500" kern="1200" dirty="0"/>
            <a:t>Procedimiento </a:t>
          </a:r>
        </a:p>
      </dsp:txBody>
      <dsp:txXfrm rot="-5400000">
        <a:off x="1227813" y="1619021"/>
        <a:ext cx="8759164" cy="1028800"/>
      </dsp:txXfrm>
    </dsp:sp>
    <dsp:sp modelId="{29C9A73C-0DCD-405D-AA3B-FDA5032B0442}">
      <dsp:nvSpPr>
        <dsp:cNvPr id="0" name=""/>
        <dsp:cNvSpPr/>
      </dsp:nvSpPr>
      <dsp:spPr>
        <a:xfrm rot="5400000">
          <a:off x="-263102" y="3387976"/>
          <a:ext cx="1754018" cy="122781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3300" kern="1200"/>
        </a:p>
      </dsp:txBody>
      <dsp:txXfrm rot="-5400000">
        <a:off x="1" y="3738781"/>
        <a:ext cx="1227813" cy="526205"/>
      </dsp:txXfrm>
    </dsp:sp>
    <dsp:sp modelId="{90A24D2D-F217-4663-90B5-71D4D228A268}">
      <dsp:nvSpPr>
        <dsp:cNvPr id="0" name=""/>
        <dsp:cNvSpPr/>
      </dsp:nvSpPr>
      <dsp:spPr>
        <a:xfrm rot="5400000">
          <a:off x="5065167" y="-712480"/>
          <a:ext cx="1140112" cy="88148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6500" kern="1200" dirty="0"/>
            <a:t>Explicación </a:t>
          </a:r>
        </a:p>
      </dsp:txBody>
      <dsp:txXfrm rot="-5400000">
        <a:off x="1227813" y="3180530"/>
        <a:ext cx="8759164" cy="1028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718BA-6B9F-4B78-86B0-AE33DC492CE3}" type="datetimeFigureOut">
              <a:rPr lang="es-ES" smtClean="0"/>
              <a:t>06/08/2021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F3009-D8D4-4EA4-9CC5-8A7D1951FD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087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12D5-499E-4B03-B712-01E37801B566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375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dirty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12D5-499E-4B03-B712-01E37801B566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975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(1 línea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827213" y="3141663"/>
            <a:ext cx="5521325" cy="482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9623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1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s-PE" dirty="0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22" name="Subtítulo 2"/>
          <p:cNvSpPr>
            <a:spLocks noGrp="1"/>
          </p:cNvSpPr>
          <p:nvPr>
            <p:ph type="subTitle" idx="14"/>
          </p:nvPr>
        </p:nvSpPr>
        <p:spPr>
          <a:xfrm>
            <a:off x="739140" y="1294764"/>
            <a:ext cx="5017770" cy="536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2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17453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678094" y="3047742"/>
            <a:ext cx="9405706" cy="76251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6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Gracias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7716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(2 líneas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597818" y="2912265"/>
            <a:ext cx="5521325" cy="9413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3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líneas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2278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1356361"/>
            <a:ext cx="10728960" cy="4598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295770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827213" y="3141663"/>
            <a:ext cx="5521325" cy="482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000" baseline="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 hasCustomPrompt="1"/>
          </p:nvPr>
        </p:nvSpPr>
        <p:spPr>
          <a:xfrm rot="16200000">
            <a:off x="-984725" y="2952909"/>
            <a:ext cx="5521324" cy="860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latin typeface="Muller Regular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la descripción breve</a:t>
            </a:r>
          </a:p>
        </p:txBody>
      </p:sp>
    </p:spTree>
    <p:extLst>
      <p:ext uri="{BB962C8B-B14F-4D97-AF65-F5344CB8AC3E}">
        <p14:creationId xmlns:p14="http://schemas.microsoft.com/office/powerpoint/2010/main" val="165542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597818" y="2912265"/>
            <a:ext cx="5521325" cy="9413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3000" baseline="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líneas</a:t>
            </a:r>
            <a:endParaRPr lang="es-PE"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half" idx="2" hasCustomPrompt="1"/>
          </p:nvPr>
        </p:nvSpPr>
        <p:spPr>
          <a:xfrm rot="16200000">
            <a:off x="-509745" y="2952912"/>
            <a:ext cx="5521324" cy="860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latin typeface="Muller Regular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la descripción breve</a:t>
            </a:r>
          </a:p>
        </p:txBody>
      </p:sp>
    </p:spTree>
    <p:extLst>
      <p:ext uri="{BB962C8B-B14F-4D97-AF65-F5344CB8AC3E}">
        <p14:creationId xmlns:p14="http://schemas.microsoft.com/office/powerpoint/2010/main" val="1499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1294765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17" name="Marcador de contenido 2"/>
          <p:cNvSpPr>
            <a:spLocks noGrp="1"/>
          </p:cNvSpPr>
          <p:nvPr>
            <p:ph idx="1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295048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739140" y="2055170"/>
            <a:ext cx="5017770" cy="389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4"/>
          </p:nvPr>
        </p:nvSpPr>
        <p:spPr>
          <a:xfrm>
            <a:off x="6450211" y="2073905"/>
            <a:ext cx="5017770" cy="389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33" name="Marcador de texto 2"/>
          <p:cNvSpPr>
            <a:spLocks noGrp="1"/>
          </p:cNvSpPr>
          <p:nvPr>
            <p:ph type="body" idx="16"/>
          </p:nvPr>
        </p:nvSpPr>
        <p:spPr>
          <a:xfrm>
            <a:off x="739141" y="1287619"/>
            <a:ext cx="5017770" cy="5440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4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50211" y="1287619"/>
            <a:ext cx="5017770" cy="5440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5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3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0981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56761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7" name="Subtítulo 2"/>
          <p:cNvSpPr>
            <a:spLocks noGrp="1"/>
          </p:cNvSpPr>
          <p:nvPr>
            <p:ph type="subTitle" idx="14"/>
          </p:nvPr>
        </p:nvSpPr>
        <p:spPr>
          <a:xfrm>
            <a:off x="739140" y="1294763"/>
            <a:ext cx="5017770" cy="536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3237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67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61" r:id="rId5"/>
    <p:sldLayoutId id="2147483652" r:id="rId6"/>
    <p:sldLayoutId id="2147483653" r:id="rId7"/>
    <p:sldLayoutId id="2147483663" r:id="rId8"/>
    <p:sldLayoutId id="2147483656" r:id="rId9"/>
    <p:sldLayoutId id="2147483657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wsIMcVrTe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PE" b="1" dirty="0"/>
              <a:t>Comunicación 2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035040" y="5761822"/>
            <a:ext cx="6013523" cy="886404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baseline="0">
                <a:solidFill>
                  <a:schemeClr val="bg1"/>
                </a:solidFill>
                <a:latin typeface="Stag Book" panose="02000503060000020004" pitchFamily="50" charset="0"/>
                <a:ea typeface="+mj-ea"/>
                <a:cs typeface="+mj-cs"/>
              </a:defRPr>
            </a:lvl1pPr>
          </a:lstStyle>
          <a:p>
            <a:r>
              <a:rPr lang="es-PE" dirty="0"/>
              <a:t>Texto instructivo II</a:t>
            </a:r>
          </a:p>
          <a:p>
            <a:r>
              <a:rPr lang="es-PE" sz="2800" dirty="0"/>
              <a:t>Semana  7</a:t>
            </a:r>
          </a:p>
        </p:txBody>
      </p:sp>
    </p:spTree>
    <p:extLst>
      <p:ext uri="{BB962C8B-B14F-4D97-AF65-F5344CB8AC3E}">
        <p14:creationId xmlns:p14="http://schemas.microsoft.com/office/powerpoint/2010/main" val="457930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/>
              <a:t>Aplicamos lo aprendido</a:t>
            </a:r>
          </a:p>
        </p:txBody>
      </p:sp>
      <p:sp>
        <p:nvSpPr>
          <p:cNvPr id="5" name="Marcador de texto 3"/>
          <p:cNvSpPr>
            <a:spLocks noGrp="1"/>
          </p:cNvSpPr>
          <p:nvPr>
            <p:ph type="body" idx="16"/>
          </p:nvPr>
        </p:nvSpPr>
        <p:spPr>
          <a:xfrm>
            <a:off x="631564" y="4603017"/>
            <a:ext cx="10836417" cy="814231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endParaRPr lang="es-PE" dirty="0">
              <a:sym typeface="Symbol" panose="05050102010706020507" pitchFamily="18" charset="2"/>
            </a:endParaRPr>
          </a:p>
          <a:p>
            <a:pPr algn="just">
              <a:lnSpc>
                <a:spcPct val="100000"/>
              </a:lnSpc>
            </a:pPr>
            <a:endParaRPr lang="es-PE" sz="2200" dirty="0">
              <a:sym typeface="Symbol" panose="05050102010706020507" pitchFamily="18" charset="2"/>
            </a:endParaRPr>
          </a:p>
          <a:p>
            <a:pPr algn="just">
              <a:lnSpc>
                <a:spcPct val="100000"/>
              </a:lnSpc>
            </a:pPr>
            <a:endParaRPr lang="es-PE" sz="2200" dirty="0">
              <a:sym typeface="Symbol" panose="05050102010706020507" pitchFamily="18" charset="2"/>
            </a:endParaRPr>
          </a:p>
          <a:p>
            <a:pPr algn="just">
              <a:lnSpc>
                <a:spcPct val="100000"/>
              </a:lnSpc>
            </a:pPr>
            <a:endParaRPr lang="es-PE" sz="2200" dirty="0">
              <a:sym typeface="Symbol" panose="05050102010706020507" pitchFamily="18" charset="2"/>
            </a:endParaRPr>
          </a:p>
          <a:p>
            <a:pPr algn="just">
              <a:lnSpc>
                <a:spcPct val="100000"/>
              </a:lnSpc>
            </a:pPr>
            <a:endParaRPr lang="es-PE" sz="2200" dirty="0">
              <a:sym typeface="Symbol" panose="05050102010706020507" pitchFamily="18" charset="2"/>
            </a:endParaRPr>
          </a:p>
          <a:p>
            <a:pPr algn="just">
              <a:lnSpc>
                <a:spcPct val="100000"/>
              </a:lnSpc>
            </a:pPr>
            <a:endParaRPr lang="es-PE" sz="2200" dirty="0">
              <a:sym typeface="Symbol" panose="05050102010706020507" pitchFamily="18" charset="2"/>
            </a:endParaRPr>
          </a:p>
          <a:p>
            <a:pPr algn="just">
              <a:lnSpc>
                <a:spcPct val="100000"/>
              </a:lnSpc>
            </a:pPr>
            <a:endParaRPr lang="es-PE" sz="1600" dirty="0">
              <a:sym typeface="Symbol" panose="05050102010706020507" pitchFamily="18" charset="2"/>
            </a:endParaRPr>
          </a:p>
          <a:p>
            <a:pPr algn="just">
              <a:lnSpc>
                <a:spcPct val="100000"/>
              </a:lnSpc>
            </a:pPr>
            <a:endParaRPr lang="es-PE" sz="600" dirty="0">
              <a:sym typeface="Symbol" panose="05050102010706020507" pitchFamily="18" charset="2"/>
            </a:endParaRPr>
          </a:p>
          <a:p>
            <a:pPr algn="just">
              <a:lnSpc>
                <a:spcPct val="100000"/>
              </a:lnSpc>
            </a:pPr>
            <a:endParaRPr lang="es-PE" sz="800" dirty="0">
              <a:sym typeface="Symbol" panose="05050102010706020507" pitchFamily="18" charset="2"/>
            </a:endParaRPr>
          </a:p>
          <a:p>
            <a:pPr algn="just">
              <a:lnSpc>
                <a:spcPct val="100000"/>
              </a:lnSpc>
            </a:pPr>
            <a:r>
              <a:rPr lang="es-PE" sz="100" dirty="0">
                <a:solidFill>
                  <a:schemeClr val="tx1"/>
                </a:solidFill>
              </a:rPr>
              <a:t>                                                             </a:t>
            </a:r>
          </a:p>
          <a:p>
            <a:pPr lvl="0" algn="just">
              <a:lnSpc>
                <a:spcPct val="100000"/>
              </a:lnSpc>
            </a:pPr>
            <a:r>
              <a:rPr lang="es-PE" sz="1000" dirty="0">
                <a:solidFill>
                  <a:schemeClr val="tx1"/>
                </a:solidFill>
              </a:rPr>
              <a:t>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1" name="Marcador de texto 19"/>
          <p:cNvSpPr txBox="1">
            <a:spLocks/>
          </p:cNvSpPr>
          <p:nvPr/>
        </p:nvSpPr>
        <p:spPr>
          <a:xfrm>
            <a:off x="631564" y="1297122"/>
            <a:ext cx="8096103" cy="4313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s-P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ller Regular" pitchFamily="50" charset="0"/>
                <a:ea typeface="+mn-ea"/>
                <a:cs typeface="+mn-cs"/>
              </a:rPr>
              <a:t>Redacta el texto instructivo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7100FB3-465C-4C08-9B5B-9F28E03C3C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569217"/>
              </p:ext>
            </p:extLst>
          </p:nvPr>
        </p:nvGraphicFramePr>
        <p:xfrm>
          <a:off x="1119353" y="1686910"/>
          <a:ext cx="10042634" cy="4880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795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CB794E-9229-4ADD-A4D9-BED946AC7AF3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3BFE16-E952-447E-ACAB-72A9C7A5D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AB9EAE6-A572-49DE-ACFC-8D684A16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Conclusiones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C311341-BFD3-4775-9261-BABB893B7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86B62520-65B1-406D-9E4D-A9B2D6420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75" y="2055813"/>
            <a:ext cx="10075370" cy="38989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dirty="0"/>
              <a:t>Los textos instructivos son útiles pues te permite dar indicaciones claras y explícitas ante una actividad.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dirty="0"/>
              <a:t>Es importante emplear los verbos indicativos, así como la secuencia para ejecutarla. </a:t>
            </a:r>
          </a:p>
        </p:txBody>
      </p:sp>
    </p:spTree>
    <p:extLst>
      <p:ext uri="{BB962C8B-B14F-4D97-AF65-F5344CB8AC3E}">
        <p14:creationId xmlns:p14="http://schemas.microsoft.com/office/powerpoint/2010/main" val="420357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6076" y="3224388"/>
            <a:ext cx="9405706" cy="762517"/>
          </a:xfrm>
        </p:spPr>
        <p:txBody>
          <a:bodyPr/>
          <a:lstStyle/>
          <a:p>
            <a:pPr algn="ctr"/>
            <a:r>
              <a:rPr lang="es-PE" dirty="0"/>
              <a:t>¡ Gracias por la atención !</a:t>
            </a:r>
          </a:p>
        </p:txBody>
      </p:sp>
    </p:spTree>
    <p:extLst>
      <p:ext uri="{BB962C8B-B14F-4D97-AF65-F5344CB8AC3E}">
        <p14:creationId xmlns:p14="http://schemas.microsoft.com/office/powerpoint/2010/main" val="200837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contenido 15"/>
          <p:cNvSpPr>
            <a:spLocks noGrp="1"/>
          </p:cNvSpPr>
          <p:nvPr>
            <p:ph idx="1"/>
          </p:nvPr>
        </p:nvSpPr>
        <p:spPr>
          <a:xfrm>
            <a:off x="739139" y="2154969"/>
            <a:ext cx="4439471" cy="3899859"/>
          </a:xfrm>
        </p:spPr>
        <p:txBody>
          <a:bodyPr/>
          <a:lstStyle/>
          <a:p>
            <a:r>
              <a:rPr lang="es-PE" sz="2400" dirty="0">
                <a:solidFill>
                  <a:srgbClr val="404040"/>
                </a:solidFill>
                <a:effectLst/>
                <a:ea typeface="Muller Light" pitchFamily="50" charset="0"/>
                <a:cs typeface="Calibri" panose="020F0502020204030204" pitchFamily="34" charset="0"/>
              </a:rPr>
              <a:t>Produce textos instructivos cohesionados y coherentes. </a:t>
            </a:r>
            <a:endParaRPr lang="es-PE" sz="2400" dirty="0"/>
          </a:p>
        </p:txBody>
      </p:sp>
      <p:sp>
        <p:nvSpPr>
          <p:cNvPr id="19" name="Marcador de contenido 18"/>
          <p:cNvSpPr>
            <a:spLocks noGrp="1"/>
          </p:cNvSpPr>
          <p:nvPr>
            <p:ph idx="14"/>
          </p:nvPr>
        </p:nvSpPr>
        <p:spPr>
          <a:xfrm>
            <a:off x="6435093" y="2150068"/>
            <a:ext cx="4655133" cy="3899859"/>
          </a:xfrm>
        </p:spPr>
        <p:txBody>
          <a:bodyPr/>
          <a:lstStyle/>
          <a:p>
            <a:pPr lvl="0"/>
            <a:r>
              <a:rPr lang="es-PE" sz="2400" dirty="0"/>
              <a:t>Texto instructivo II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404040"/>
                </a:solidFill>
                <a:effectLst/>
                <a:latin typeface="Muller Light" pitchFamily="50" charset="0"/>
                <a:ea typeface="Muller Light" pitchFamily="50" charset="0"/>
                <a:cs typeface="Calibri" panose="020F0502020204030204" pitchFamily="34" charset="0"/>
              </a:rPr>
              <a:t>Revisión y presentación final de su texto instructivo.</a:t>
            </a:r>
            <a:endParaRPr lang="es-PE" sz="2400" b="1" dirty="0"/>
          </a:p>
        </p:txBody>
      </p:sp>
      <p:sp>
        <p:nvSpPr>
          <p:cNvPr id="20" name="Marcador de texto 19"/>
          <p:cNvSpPr>
            <a:spLocks noGrp="1"/>
          </p:cNvSpPr>
          <p:nvPr>
            <p:ph type="body" idx="16"/>
          </p:nvPr>
        </p:nvSpPr>
        <p:spPr>
          <a:xfrm>
            <a:off x="739139" y="1557767"/>
            <a:ext cx="5017770" cy="544038"/>
          </a:xfrm>
        </p:spPr>
        <p:txBody>
          <a:bodyPr/>
          <a:lstStyle/>
          <a:p>
            <a:r>
              <a:rPr lang="es-PE" sz="2600" b="1" dirty="0"/>
              <a:t>Logro de aprendizaje</a:t>
            </a: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3"/>
          </p:nvPr>
        </p:nvSpPr>
        <p:spPr>
          <a:xfrm>
            <a:off x="6435093" y="1559021"/>
            <a:ext cx="5017770" cy="544038"/>
          </a:xfrm>
        </p:spPr>
        <p:txBody>
          <a:bodyPr/>
          <a:lstStyle/>
          <a:p>
            <a:r>
              <a:rPr lang="es-PE" sz="2400" b="1" dirty="0"/>
              <a:t>Contenidos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739139" y="693028"/>
            <a:ext cx="10855841" cy="381955"/>
          </a:xfrm>
        </p:spPr>
        <p:txBody>
          <a:bodyPr>
            <a:noAutofit/>
          </a:bodyPr>
          <a:lstStyle/>
          <a:p>
            <a:r>
              <a:rPr lang="es-PE" sz="2600" dirty="0"/>
              <a:t>Semana  8:  Texto instructivo II</a:t>
            </a:r>
          </a:p>
        </p:txBody>
      </p:sp>
      <p:sp>
        <p:nvSpPr>
          <p:cNvPr id="17" name="Marcador de texto 1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5474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6"/>
          </p:nvPr>
        </p:nvSpPr>
        <p:spPr>
          <a:xfrm>
            <a:off x="687696" y="2228146"/>
            <a:ext cx="4763396" cy="1200853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s-PE" sz="2400" b="1" dirty="0">
                <a:sym typeface="Symbol" panose="05050102010706020507" pitchFamily="18" charset="2"/>
              </a:rPr>
              <a:t>¿Qué tipos de instructivo existen?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096000" y="5181168"/>
            <a:ext cx="539718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i="1" dirty="0">
                <a:hlinkClick r:id="rId3"/>
              </a:rPr>
              <a:t>https://www.youtube.com/watch?v=8wsIMcVrTek</a:t>
            </a:r>
            <a:endParaRPr lang="es-PE" sz="2000" i="1" dirty="0"/>
          </a:p>
          <a:p>
            <a:endParaRPr lang="es-PE" dirty="0"/>
          </a:p>
        </p:txBody>
      </p:sp>
      <p:sp>
        <p:nvSpPr>
          <p:cNvPr id="9" name="Título 3"/>
          <p:cNvSpPr txBox="1">
            <a:spLocks/>
          </p:cNvSpPr>
          <p:nvPr/>
        </p:nvSpPr>
        <p:spPr>
          <a:xfrm>
            <a:off x="687696" y="655757"/>
            <a:ext cx="9410699" cy="39245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kern="1200">
                <a:solidFill>
                  <a:srgbClr val="8200FF"/>
                </a:solidFill>
                <a:latin typeface="Stag Book" panose="02000503060000020004" pitchFamily="50" charset="0"/>
                <a:ea typeface="+mj-ea"/>
                <a:cs typeface="+mj-cs"/>
              </a:defRPr>
            </a:lvl1pPr>
          </a:lstStyle>
          <a:p>
            <a:r>
              <a:rPr lang="es-PE" sz="2600" dirty="0"/>
              <a:t>Observamos y respondemos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558F89-D86C-4216-BCF3-EC3974C7BD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957" t="39305" r="28232" b="15009"/>
          <a:stretch/>
        </p:blipFill>
        <p:spPr>
          <a:xfrm>
            <a:off x="5941032" y="1652370"/>
            <a:ext cx="5707117" cy="313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9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3"/>
          <p:cNvSpPr>
            <a:spLocks noGrp="1"/>
          </p:cNvSpPr>
          <p:nvPr>
            <p:ph idx="1"/>
          </p:nvPr>
        </p:nvSpPr>
        <p:spPr>
          <a:xfrm>
            <a:off x="739140" y="1294765"/>
            <a:ext cx="5017770" cy="4660265"/>
          </a:xfrm>
        </p:spPr>
        <p:txBody>
          <a:bodyPr>
            <a:normAutofit/>
          </a:bodyPr>
          <a:lstStyle/>
          <a:p>
            <a:r>
              <a:rPr lang="es-PE"/>
              <a:t>Texto Instructivo</a:t>
            </a:r>
          </a:p>
          <a:p>
            <a:r>
              <a:rPr lang="es-PE"/>
              <a:t>Describen de manera ordenada una secuencia de acciones, pasos o indicaciones  para ejecutar una determinada acción. 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</p:spPr>
        <p:txBody>
          <a:bodyPr>
            <a:normAutofit/>
          </a:bodyPr>
          <a:lstStyle/>
          <a:p>
            <a:r>
              <a:rPr lang="es-PE" sz="2100"/>
              <a:t>Semana  8:  Texto instructivo II</a:t>
            </a:r>
          </a:p>
        </p:txBody>
      </p:sp>
      <p:pic>
        <p:nvPicPr>
          <p:cNvPr id="2" name="Imagen 1" descr="Dibujo animad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8658BAC4-C317-4878-B901-3FF319294C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43" r="15091" b="-1"/>
          <a:stretch/>
        </p:blipFill>
        <p:spPr>
          <a:xfrm>
            <a:off x="6324087" y="1286882"/>
            <a:ext cx="5017770" cy="4660265"/>
          </a:xfrm>
          <a:prstGeom prst="rect">
            <a:avLst/>
          </a:prstGeom>
          <a:noFill/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23978516-E09E-4F07-9F1D-F08AC697B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9140" y="6215064"/>
            <a:ext cx="9925050" cy="5064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1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739139" y="693028"/>
            <a:ext cx="10855841" cy="381955"/>
          </a:xfrm>
        </p:spPr>
        <p:txBody>
          <a:bodyPr>
            <a:noAutofit/>
          </a:bodyPr>
          <a:lstStyle/>
          <a:p>
            <a:r>
              <a:rPr lang="es-PE" sz="2600" dirty="0"/>
              <a:t>Semana  8:  Texto instructivo II</a:t>
            </a:r>
          </a:p>
        </p:txBody>
      </p:sp>
      <p:sp>
        <p:nvSpPr>
          <p:cNvPr id="17" name="Marcador de texto 1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idx="16"/>
          </p:nvPr>
        </p:nvSpPr>
        <p:spPr>
          <a:xfrm>
            <a:off x="5483615" y="1483192"/>
            <a:ext cx="6111365" cy="392742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s-PE" sz="2400" dirty="0">
                <a:sym typeface="Symbol" panose="05050102010706020507" pitchFamily="18" charset="2"/>
              </a:rPr>
              <a:t>Tipos de texto instructivo</a:t>
            </a:r>
            <a:endParaRPr lang="es-PE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algn="just">
              <a:lnSpc>
                <a:spcPct val="100000"/>
              </a:lnSpc>
            </a:pPr>
            <a:r>
              <a:rPr lang="es-PE" sz="2400" dirty="0">
                <a:solidFill>
                  <a:schemeClr val="tx1"/>
                </a:solidFill>
                <a:sym typeface="Symbol" panose="05050102010706020507" pitchFamily="18" charset="2"/>
              </a:rPr>
              <a:t>Entre los tipos más comunes, tenemos a: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400" dirty="0">
                <a:solidFill>
                  <a:schemeClr val="tx1"/>
                </a:solidFill>
                <a:sym typeface="Symbol" panose="05050102010706020507" pitchFamily="18" charset="2"/>
              </a:rPr>
              <a:t>Los manuales.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400" dirty="0">
                <a:solidFill>
                  <a:schemeClr val="tx1"/>
                </a:solidFill>
                <a:sym typeface="Symbol" panose="05050102010706020507" pitchFamily="18" charset="2"/>
              </a:rPr>
              <a:t>Los reglamentos institucionales.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400" dirty="0">
                <a:solidFill>
                  <a:schemeClr val="tx1"/>
                </a:solidFill>
                <a:sym typeface="Symbol" panose="05050102010706020507" pitchFamily="18" charset="2"/>
              </a:rPr>
              <a:t>Las prescripciones médicas.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400" dirty="0">
                <a:solidFill>
                  <a:schemeClr val="tx1"/>
                </a:solidFill>
                <a:sym typeface="Symbol" panose="05050102010706020507" pitchFamily="18" charset="2"/>
              </a:rPr>
              <a:t>Las recetas de cocina. </a:t>
            </a:r>
            <a:endParaRPr lang="es-PE" sz="2400" dirty="0">
              <a:solidFill>
                <a:schemeClr val="tx1"/>
              </a:solidFill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213FFBA0-7DB2-4FC0-9428-426C0A19BBAB}"/>
              </a:ext>
            </a:extLst>
          </p:cNvPr>
          <p:cNvSpPr txBox="1">
            <a:spLocks/>
          </p:cNvSpPr>
          <p:nvPr/>
        </p:nvSpPr>
        <p:spPr>
          <a:xfrm>
            <a:off x="883920" y="1982249"/>
            <a:ext cx="3810000" cy="146465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rgbClr val="8200FF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2400" b="1" dirty="0">
                <a:solidFill>
                  <a:schemeClr val="tx1"/>
                </a:solidFill>
                <a:sym typeface="Symbol" panose="05050102010706020507" pitchFamily="18" charset="2"/>
              </a:rPr>
              <a:t>Característica</a:t>
            </a:r>
            <a:endParaRPr lang="es-PE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algn="just">
              <a:lnSpc>
                <a:spcPct val="100000"/>
              </a:lnSpc>
            </a:pP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Es de lenguaje claro y preciso</a:t>
            </a:r>
            <a:endParaRPr lang="es-P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74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contenido 15"/>
          <p:cNvSpPr>
            <a:spLocks noGrp="1"/>
          </p:cNvSpPr>
          <p:nvPr>
            <p:ph idx="1"/>
          </p:nvPr>
        </p:nvSpPr>
        <p:spPr>
          <a:xfrm>
            <a:off x="1000452" y="1166648"/>
            <a:ext cx="10161533" cy="37994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s-ES" sz="2000" dirty="0"/>
              <a:t>La educación primaria es de tres grados. Para los varones comprende en el primer grado: Lectura y Escritura, Nociones prácticas de Aritmética, Nociones de Gramática Castellana, Gimnástica y Urbanidad, Catecismo religioso; el segundo grado comprende la ampliación de las anteriores materias, Historia Sagrada, Nociones de Geografía y Nociones de Historia del Perú, Reglas de Higiene y Música vocal; y el tercer grado comprende el perfeccionamiento de las materias del segundo, Tenencia de libros, Nociones de Geometría, Dibujo lineal, Nociones de Física y de Historia Natural, Composición Castellana y Pedagogía. Para las niñas comprende las mismas materias que la de los niños a excepción de gimnástica y catecismo político, que son reemplazadas por labores de costura, tejido, bordado.</a:t>
            </a:r>
          </a:p>
          <a:p>
            <a:pPr algn="just"/>
            <a:r>
              <a:rPr lang="es-ES" sz="2400" dirty="0" err="1"/>
              <a:t>Rpta</a:t>
            </a:r>
            <a:r>
              <a:rPr lang="es-ES" sz="2400" dirty="0"/>
              <a:t>.: _________</a:t>
            </a:r>
          </a:p>
          <a:p>
            <a:pPr algn="just"/>
            <a:endParaRPr lang="es-PE" sz="2000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91878" y="174868"/>
            <a:ext cx="10855841" cy="381955"/>
          </a:xfrm>
        </p:spPr>
        <p:txBody>
          <a:bodyPr>
            <a:noAutofit/>
          </a:bodyPr>
          <a:lstStyle/>
          <a:p>
            <a:r>
              <a:rPr lang="es-ES" sz="2600" dirty="0"/>
              <a:t>Ejercicio 1: Lee el siguiente texto e identifica qué tipo de texto instructivo es</a:t>
            </a:r>
            <a:endParaRPr lang="es-PE" sz="2600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half" idx="2"/>
          </p:nvPr>
        </p:nvSpPr>
        <p:spPr>
          <a:xfrm>
            <a:off x="739139" y="6212206"/>
            <a:ext cx="9925050" cy="506412"/>
          </a:xfrm>
        </p:spPr>
        <p:txBody>
          <a:bodyPr/>
          <a:lstStyle/>
          <a:p>
            <a:r>
              <a:rPr lang="es-ES" sz="1400" dirty="0"/>
              <a:t>Reglamento de Instrucción Primaria, publicado en El Peruano el 6 de agosto de 1874.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112461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contenido 15"/>
          <p:cNvSpPr>
            <a:spLocks noGrp="1"/>
          </p:cNvSpPr>
          <p:nvPr>
            <p:ph idx="1"/>
          </p:nvPr>
        </p:nvSpPr>
        <p:spPr>
          <a:xfrm>
            <a:off x="7315200" y="1277779"/>
            <a:ext cx="4423409" cy="4772501"/>
          </a:xfrm>
        </p:spPr>
        <p:txBody>
          <a:bodyPr/>
          <a:lstStyle/>
          <a:p>
            <a:pPr algn="just"/>
            <a:r>
              <a:rPr lang="es-ES" sz="2400" dirty="0"/>
              <a:t>ORDEN CORRECTO: </a:t>
            </a:r>
          </a:p>
          <a:p>
            <a:pPr algn="just"/>
            <a:endParaRPr lang="es-ES" sz="2400" dirty="0"/>
          </a:p>
          <a:p>
            <a:pPr algn="just"/>
            <a:endParaRPr lang="es-ES" sz="2400" dirty="0"/>
          </a:p>
          <a:p>
            <a:pPr algn="just"/>
            <a:endParaRPr lang="es-ES" sz="2400" dirty="0"/>
          </a:p>
          <a:p>
            <a:pPr algn="just"/>
            <a:endParaRPr lang="es-ES" sz="2400" dirty="0"/>
          </a:p>
          <a:p>
            <a:pPr algn="just"/>
            <a:endParaRPr lang="es-ES" sz="2400" dirty="0"/>
          </a:p>
          <a:p>
            <a:pPr algn="just"/>
            <a:endParaRPr lang="es-ES" sz="2400" dirty="0"/>
          </a:p>
          <a:p>
            <a:pPr algn="just"/>
            <a:endParaRPr lang="es-ES" sz="2400" dirty="0"/>
          </a:p>
          <a:p>
            <a:pPr algn="just"/>
            <a:endParaRPr lang="es-ES" sz="2400" dirty="0"/>
          </a:p>
          <a:p>
            <a:pPr algn="just"/>
            <a:r>
              <a:rPr lang="es-ES" sz="2400" dirty="0" err="1"/>
              <a:t>Rpta</a:t>
            </a:r>
            <a:r>
              <a:rPr lang="es-ES" sz="2400" dirty="0"/>
              <a:t>.: _________</a:t>
            </a:r>
          </a:p>
          <a:p>
            <a:pPr algn="just"/>
            <a:endParaRPr lang="es-PE" sz="2000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91878" y="174868"/>
            <a:ext cx="10855841" cy="830972"/>
          </a:xfrm>
        </p:spPr>
        <p:txBody>
          <a:bodyPr>
            <a:noAutofit/>
          </a:bodyPr>
          <a:lstStyle/>
          <a:p>
            <a:r>
              <a:rPr lang="es-ES" sz="2600" dirty="0"/>
              <a:t>Ejercicio 2: Enumera secuencialmente cada una de las pautas de la infografía  e identifica qué tipo de texto instructivo es</a:t>
            </a:r>
            <a:endParaRPr lang="es-PE" sz="2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4" y="1277779"/>
            <a:ext cx="6269355" cy="558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7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40979" y="44915"/>
            <a:ext cx="6007188" cy="381955"/>
          </a:xfrm>
        </p:spPr>
        <p:txBody>
          <a:bodyPr>
            <a:noAutofit/>
          </a:bodyPr>
          <a:lstStyle/>
          <a:p>
            <a:r>
              <a:rPr lang="es-ES" sz="2600" dirty="0"/>
              <a:t>Características del texto instructivo</a:t>
            </a:r>
            <a:endParaRPr lang="es-PE" sz="2600" dirty="0"/>
          </a:p>
        </p:txBody>
      </p:sp>
      <p:sp>
        <p:nvSpPr>
          <p:cNvPr id="9" name="Elipse 8"/>
          <p:cNvSpPr/>
          <p:nvPr/>
        </p:nvSpPr>
        <p:spPr>
          <a:xfrm>
            <a:off x="184844" y="972806"/>
            <a:ext cx="1835709" cy="981841"/>
          </a:xfrm>
          <a:prstGeom prst="ellipse">
            <a:avLst/>
          </a:prstGeom>
          <a:solidFill>
            <a:srgbClr val="82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Muller Regular" pitchFamily="50" charset="0"/>
              </a:rPr>
              <a:t>1: Título</a:t>
            </a:r>
          </a:p>
        </p:txBody>
      </p:sp>
      <p:grpSp>
        <p:nvGrpSpPr>
          <p:cNvPr id="25" name="Grupo 24"/>
          <p:cNvGrpSpPr/>
          <p:nvPr/>
        </p:nvGrpSpPr>
        <p:grpSpPr>
          <a:xfrm>
            <a:off x="8381354" y="2489404"/>
            <a:ext cx="527384" cy="2157217"/>
            <a:chOff x="7077201" y="2882563"/>
            <a:chExt cx="527384" cy="3195423"/>
          </a:xfrm>
        </p:grpSpPr>
        <p:sp>
          <p:nvSpPr>
            <p:cNvPr id="19" name="Abrir corchete 18"/>
            <p:cNvSpPr/>
            <p:nvPr/>
          </p:nvSpPr>
          <p:spPr>
            <a:xfrm rot="10800000">
              <a:off x="7077201" y="2882563"/>
              <a:ext cx="74242" cy="3195423"/>
            </a:xfrm>
            <a:prstGeom prst="leftBracket">
              <a:avLst/>
            </a:prstGeom>
            <a:ln w="12700">
              <a:solidFill>
                <a:srgbClr val="82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7155598" y="4543151"/>
              <a:ext cx="448987" cy="243"/>
            </a:xfrm>
            <a:prstGeom prst="line">
              <a:avLst/>
            </a:prstGeom>
            <a:ln w="12700">
              <a:solidFill>
                <a:srgbClr val="82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lipse 20"/>
          <p:cNvSpPr/>
          <p:nvPr/>
        </p:nvSpPr>
        <p:spPr>
          <a:xfrm>
            <a:off x="8765329" y="1796681"/>
            <a:ext cx="3426671" cy="3855720"/>
          </a:xfrm>
          <a:prstGeom prst="ellipse">
            <a:avLst/>
          </a:prstGeom>
          <a:solidFill>
            <a:srgbClr val="82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Muller Regular" pitchFamily="50" charset="0"/>
              </a:rPr>
              <a:t>3: Las ilustraciones ayudan a comprender las recomendaciones</a:t>
            </a:r>
          </a:p>
        </p:txBody>
      </p:sp>
      <p:sp>
        <p:nvSpPr>
          <p:cNvPr id="53" name="Elipse 52"/>
          <p:cNvSpPr/>
          <p:nvPr/>
        </p:nvSpPr>
        <p:spPr>
          <a:xfrm>
            <a:off x="33181" y="4646621"/>
            <a:ext cx="2205496" cy="1799898"/>
          </a:xfrm>
          <a:prstGeom prst="ellipse">
            <a:avLst/>
          </a:prstGeom>
          <a:solidFill>
            <a:srgbClr val="82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dirty="0">
                <a:solidFill>
                  <a:schemeClr val="bg1"/>
                </a:solidFill>
                <a:latin typeface="Muller Regular" pitchFamily="50" charset="0"/>
              </a:rPr>
              <a:t>2: Lenguaje claro y preciso</a:t>
            </a:r>
            <a:endParaRPr lang="es-PE" sz="2200" dirty="0">
              <a:solidFill>
                <a:schemeClr val="bg1"/>
              </a:solidFill>
              <a:latin typeface="Muller Regular" pitchFamily="50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634" y="733278"/>
            <a:ext cx="5209118" cy="5982526"/>
          </a:xfrm>
          <a:prstGeom prst="rect">
            <a:avLst/>
          </a:prstGeom>
        </p:spPr>
      </p:pic>
      <p:cxnSp>
        <p:nvCxnSpPr>
          <p:cNvPr id="13" name="Conector recto de flecha 12"/>
          <p:cNvCxnSpPr>
            <a:stCxn id="9" idx="6"/>
          </p:cNvCxnSpPr>
          <p:nvPr/>
        </p:nvCxnSpPr>
        <p:spPr>
          <a:xfrm>
            <a:off x="2020553" y="1463727"/>
            <a:ext cx="1053388" cy="31353"/>
          </a:xfrm>
          <a:prstGeom prst="straightConnector1">
            <a:avLst/>
          </a:prstGeom>
          <a:ln>
            <a:solidFill>
              <a:srgbClr val="82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/>
          <p:cNvGrpSpPr/>
          <p:nvPr/>
        </p:nvGrpSpPr>
        <p:grpSpPr>
          <a:xfrm rot="10800000">
            <a:off x="2020553" y="5403361"/>
            <a:ext cx="882436" cy="1303908"/>
            <a:chOff x="7077201" y="2882563"/>
            <a:chExt cx="527384" cy="3195423"/>
          </a:xfrm>
        </p:grpSpPr>
        <p:sp>
          <p:nvSpPr>
            <p:cNvPr id="42" name="Abrir corchete 41"/>
            <p:cNvSpPr/>
            <p:nvPr/>
          </p:nvSpPr>
          <p:spPr>
            <a:xfrm rot="10800000">
              <a:off x="7077201" y="2882563"/>
              <a:ext cx="74242" cy="3195423"/>
            </a:xfrm>
            <a:prstGeom prst="leftBracket">
              <a:avLst/>
            </a:prstGeom>
            <a:ln w="12700">
              <a:solidFill>
                <a:srgbClr val="82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43" name="Conector recto 42"/>
            <p:cNvCxnSpPr/>
            <p:nvPr/>
          </p:nvCxnSpPr>
          <p:spPr>
            <a:xfrm>
              <a:off x="7155598" y="4543151"/>
              <a:ext cx="448987" cy="243"/>
            </a:xfrm>
            <a:prstGeom prst="line">
              <a:avLst/>
            </a:prstGeom>
            <a:ln w="12700">
              <a:solidFill>
                <a:srgbClr val="82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485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15"/>
          <p:cNvSpPr>
            <a:spLocks noGrp="1"/>
          </p:cNvSpPr>
          <p:nvPr>
            <p:ph type="body" idx="16"/>
          </p:nvPr>
        </p:nvSpPr>
        <p:spPr>
          <a:xfrm>
            <a:off x="739140" y="1275748"/>
            <a:ext cx="5869477" cy="544038"/>
          </a:xfrm>
        </p:spPr>
        <p:txBody>
          <a:bodyPr/>
          <a:lstStyle/>
          <a:p>
            <a:r>
              <a:rPr lang="es-PE" sz="2400" b="1" dirty="0">
                <a:ea typeface="+mj-ea"/>
                <a:cs typeface="+mj-cs"/>
              </a:rPr>
              <a:t>¿Cómo hacer un texto instructivo?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9140" y="679246"/>
            <a:ext cx="10728841" cy="381955"/>
          </a:xfrm>
        </p:spPr>
        <p:txBody>
          <a:bodyPr>
            <a:noAutofit/>
          </a:bodyPr>
          <a:lstStyle/>
          <a:p>
            <a:r>
              <a:rPr lang="es-PE" sz="2600" dirty="0"/>
              <a:t>Aprendemos</a:t>
            </a: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041684020"/>
              </p:ext>
            </p:extLst>
          </p:nvPr>
        </p:nvGraphicFramePr>
        <p:xfrm>
          <a:off x="1939610" y="1819786"/>
          <a:ext cx="8901043" cy="4395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174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_gene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general" id="{A3A5102C-FA0B-4C02-8BAA-89D31967CF6C}" vid="{C289E05A-AD37-4839-AC8D-E110CE06E3D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4FDBCC2C2A9E4991D3E6D92080BF1D" ma:contentTypeVersion="13" ma:contentTypeDescription="Crear nuevo documento." ma:contentTypeScope="" ma:versionID="5277ad7b935b791a40cde8710d3e961a">
  <xsd:schema xmlns:xsd="http://www.w3.org/2001/XMLSchema" xmlns:xs="http://www.w3.org/2001/XMLSchema" xmlns:p="http://schemas.microsoft.com/office/2006/metadata/properties" xmlns:ns2="2160a2c5-c60e-4388-9d8c-8cfce6077867" xmlns:ns3="35ebf031-a504-45cd-aa0d-0f096058efc2" targetNamespace="http://schemas.microsoft.com/office/2006/metadata/properties" ma:root="true" ma:fieldsID="d2da8f289e1e197f6627d43c1415a75e" ns2:_="" ns3:_="">
    <xsd:import namespace="2160a2c5-c60e-4388-9d8c-8cfce6077867"/>
    <xsd:import namespace="35ebf031-a504-45cd-aa0d-0f096058ef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0a2c5-c60e-4388-9d8c-8cfce60778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ebf031-a504-45cd-aa0d-0f096058efc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65C752-5926-4D59-9A4A-EC14FFD07035}"/>
</file>

<file path=customXml/itemProps2.xml><?xml version="1.0" encoding="utf-8"?>
<ds:datastoreItem xmlns:ds="http://schemas.openxmlformats.org/officeDocument/2006/customXml" ds:itemID="{096AB8C4-80E3-4FE3-9746-FE2B0C861E31}"/>
</file>

<file path=customXml/itemProps3.xml><?xml version="1.0" encoding="utf-8"?>
<ds:datastoreItem xmlns:ds="http://schemas.openxmlformats.org/officeDocument/2006/customXml" ds:itemID="{674F2BE1-025A-4047-87A3-55925D67A9F6}"/>
</file>

<file path=docProps/app.xml><?xml version="1.0" encoding="utf-8"?>
<Properties xmlns="http://schemas.openxmlformats.org/officeDocument/2006/extended-properties" xmlns:vt="http://schemas.openxmlformats.org/officeDocument/2006/docPropsVTypes">
  <Template>tema_general</Template>
  <TotalTime>2642</TotalTime>
  <Words>521</Words>
  <Application>Microsoft Office PowerPoint</Application>
  <PresentationFormat>Panorámica</PresentationFormat>
  <Paragraphs>80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Muller Light</vt:lpstr>
      <vt:lpstr>Muller Regular</vt:lpstr>
      <vt:lpstr>Stag Book</vt:lpstr>
      <vt:lpstr>Wingdings</vt:lpstr>
      <vt:lpstr>tema_general</vt:lpstr>
      <vt:lpstr>Comunicación 2</vt:lpstr>
      <vt:lpstr>Semana  8:  Texto instructivo II</vt:lpstr>
      <vt:lpstr>Presentación de PowerPoint</vt:lpstr>
      <vt:lpstr>Semana  8:  Texto instructivo II</vt:lpstr>
      <vt:lpstr>Semana  8:  Texto instructivo II</vt:lpstr>
      <vt:lpstr>Ejercicio 1: Lee el siguiente texto e identifica qué tipo de texto instructivo es</vt:lpstr>
      <vt:lpstr>Ejercicio 2: Enumera secuencialmente cada una de las pautas de la infografía  e identifica qué tipo de texto instructivo es</vt:lpstr>
      <vt:lpstr>Características del texto instructivo</vt:lpstr>
      <vt:lpstr>Aprendemos</vt:lpstr>
      <vt:lpstr>Aplicamos lo aprendido</vt:lpstr>
      <vt:lpstr>Conclusiones </vt:lpstr>
      <vt:lpstr>¡ Gracias por la atención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MADIAN HADIT CRUZ ZEVALLOS</dc:creator>
  <cp:lastModifiedBy>Paredes Mayor Sergio jose</cp:lastModifiedBy>
  <cp:revision>251</cp:revision>
  <dcterms:created xsi:type="dcterms:W3CDTF">2016-02-03T16:05:27Z</dcterms:created>
  <dcterms:modified xsi:type="dcterms:W3CDTF">2021-08-06T15:16:29Z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0x0101004E4FDBCC2C2A9E4991D3E6D92080BF1D</vt:lpwstr>
  </property>
</Properties>
</file>