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79" r:id="rId3"/>
    <p:sldId id="654" r:id="rId4"/>
    <p:sldId id="653" r:id="rId5"/>
    <p:sldId id="646" r:id="rId6"/>
    <p:sldId id="662" r:id="rId7"/>
    <p:sldId id="660" r:id="rId8"/>
    <p:sldId id="663" r:id="rId9"/>
    <p:sldId id="661" r:id="rId10"/>
    <p:sldId id="664" r:id="rId11"/>
    <p:sldId id="659" r:id="rId12"/>
    <p:sldId id="277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8" userDrawn="1">
          <p15:clr>
            <a:srgbClr val="A4A3A4"/>
          </p15:clr>
        </p15:guide>
        <p15:guide id="2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IAN HADIT CRUZ ZEVALLOS" initials="MHC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FF"/>
    <a:srgbClr val="F0BDD0"/>
    <a:srgbClr val="EFB8CD"/>
    <a:srgbClr val="66CCFF"/>
    <a:srgbClr val="FE4128"/>
    <a:srgbClr val="A0CD28"/>
    <a:srgbClr val="C3E325"/>
    <a:srgbClr val="FE8372"/>
    <a:srgbClr val="43CFF7"/>
    <a:srgbClr val="199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86420" autoAdjust="0"/>
  </p:normalViewPr>
  <p:slideViewPr>
    <p:cSldViewPr snapToGrid="0">
      <p:cViewPr varScale="1">
        <p:scale>
          <a:sx n="71" d="100"/>
          <a:sy n="71" d="100"/>
        </p:scale>
        <p:origin x="926" y="48"/>
      </p:cViewPr>
      <p:guideLst>
        <p:guide pos="98"/>
        <p:guide orient="horz" pos="4320"/>
      </p:guideLst>
    </p:cSldViewPr>
  </p:slideViewPr>
  <p:outlineViewPr>
    <p:cViewPr>
      <p:scale>
        <a:sx n="33" d="100"/>
        <a:sy n="33" d="100"/>
      </p:scale>
      <p:origin x="0" y="-642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edes Mayor Sergio jose" userId="2ce11969-9ba1-44e8-a4bb-f499b005aae9" providerId="ADAL" clId="{41ADCAB2-19E2-47AD-98DF-FC116877DB59}"/>
    <pc:docChg chg="modSld">
      <pc:chgData name="Paredes Mayor Sergio jose" userId="2ce11969-9ba1-44e8-a4bb-f499b005aae9" providerId="ADAL" clId="{41ADCAB2-19E2-47AD-98DF-FC116877DB59}" dt="2021-08-06T15:16:48.091" v="2" actId="12"/>
      <pc:docMkLst>
        <pc:docMk/>
      </pc:docMkLst>
      <pc:sldChg chg="modSp mod">
        <pc:chgData name="Paredes Mayor Sergio jose" userId="2ce11969-9ba1-44e8-a4bb-f499b005aae9" providerId="ADAL" clId="{41ADCAB2-19E2-47AD-98DF-FC116877DB59}" dt="2021-08-06T15:16:48.091" v="2" actId="12"/>
        <pc:sldMkLst>
          <pc:docMk/>
          <pc:sldMk cId="1670823729" sldId="279"/>
        </pc:sldMkLst>
        <pc:spChg chg="mod">
          <ac:chgData name="Paredes Mayor Sergio jose" userId="2ce11969-9ba1-44e8-a4bb-f499b005aae9" providerId="ADAL" clId="{41ADCAB2-19E2-47AD-98DF-FC116877DB59}" dt="2021-08-06T15:16:48.091" v="2" actId="12"/>
          <ac:spMkLst>
            <pc:docMk/>
            <pc:sldMk cId="1670823729" sldId="279"/>
            <ac:spMk id="19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D72EC-F14A-46B1-A164-B2AAF42F5109}" type="doc">
      <dgm:prSet loTypeId="urn:microsoft.com/office/officeart/2009/3/layout/OpposingIdeas" loCatId="relationship" qsTypeId="urn:microsoft.com/office/officeart/2005/8/quickstyle/3d4" qsCatId="3D" csTypeId="urn:microsoft.com/office/officeart/2005/8/colors/accent6_4" csCatId="accent6" phldr="1"/>
      <dgm:spPr/>
      <dgm:t>
        <a:bodyPr/>
        <a:lstStyle/>
        <a:p>
          <a:endParaRPr lang="es-PE"/>
        </a:p>
      </dgm:t>
    </dgm:pt>
    <dgm:pt modelId="{4FFF1B8B-69F2-49C2-A0BD-B5BE97E8FEF5}">
      <dgm:prSet phldrT="[Texto]"/>
      <dgm:spPr/>
      <dgm:t>
        <a:bodyPr/>
        <a:lstStyle/>
        <a:p>
          <a:r>
            <a:rPr lang="es-PE" dirty="0"/>
            <a:t>Incorrecto </a:t>
          </a:r>
        </a:p>
      </dgm:t>
    </dgm:pt>
    <dgm:pt modelId="{14D66721-5079-4C5C-836D-3A2575CD2C28}" type="parTrans" cxnId="{A87C8889-D64D-430A-ACE0-4C0633456D46}">
      <dgm:prSet/>
      <dgm:spPr/>
      <dgm:t>
        <a:bodyPr/>
        <a:lstStyle/>
        <a:p>
          <a:endParaRPr lang="es-PE"/>
        </a:p>
      </dgm:t>
    </dgm:pt>
    <dgm:pt modelId="{21246BAF-10F4-401B-BBFA-BB498D0C46BF}" type="sibTrans" cxnId="{A87C8889-D64D-430A-ACE0-4C0633456D46}">
      <dgm:prSet/>
      <dgm:spPr/>
      <dgm:t>
        <a:bodyPr/>
        <a:lstStyle/>
        <a:p>
          <a:endParaRPr lang="es-PE"/>
        </a:p>
      </dgm:t>
    </dgm:pt>
    <dgm:pt modelId="{4F0AD389-065C-40E0-8A3F-1F04AD24BCFF}">
      <dgm:prSet phldrT="[Texto]"/>
      <dgm:spPr/>
      <dgm:t>
        <a:bodyPr/>
        <a:lstStyle/>
        <a:p>
          <a:r>
            <a:rPr lang="es-PE" dirty="0" err="1"/>
            <a:t>Roceo</a:t>
          </a:r>
          <a:endParaRPr lang="es-PE" dirty="0"/>
        </a:p>
      </dgm:t>
    </dgm:pt>
    <dgm:pt modelId="{F0759A9D-F368-4F9A-AB8D-E375E0BB4CE9}" type="parTrans" cxnId="{9F12AF0F-EB45-46BC-AAFD-AC9C777789BD}">
      <dgm:prSet/>
      <dgm:spPr/>
      <dgm:t>
        <a:bodyPr/>
        <a:lstStyle/>
        <a:p>
          <a:endParaRPr lang="es-PE"/>
        </a:p>
      </dgm:t>
    </dgm:pt>
    <dgm:pt modelId="{C8A50972-7FCE-4BD4-9308-4C94941DFFF2}" type="sibTrans" cxnId="{9F12AF0F-EB45-46BC-AAFD-AC9C777789BD}">
      <dgm:prSet/>
      <dgm:spPr/>
      <dgm:t>
        <a:bodyPr/>
        <a:lstStyle/>
        <a:p>
          <a:endParaRPr lang="es-PE"/>
        </a:p>
      </dgm:t>
    </dgm:pt>
    <dgm:pt modelId="{1C6822D0-E68B-455E-BFD9-97808DFAC7C3}">
      <dgm:prSet phldrT="[Texto]"/>
      <dgm:spPr/>
      <dgm:t>
        <a:bodyPr/>
        <a:lstStyle/>
        <a:p>
          <a:r>
            <a:rPr lang="es-PE" dirty="0"/>
            <a:t>Correcto </a:t>
          </a:r>
        </a:p>
      </dgm:t>
    </dgm:pt>
    <dgm:pt modelId="{BEF219CE-3A1D-4EED-84A6-3B8B3D6BC6CD}" type="parTrans" cxnId="{76A72568-1803-46F3-AC51-9EF174DD5C44}">
      <dgm:prSet/>
      <dgm:spPr/>
      <dgm:t>
        <a:bodyPr/>
        <a:lstStyle/>
        <a:p>
          <a:endParaRPr lang="es-PE"/>
        </a:p>
      </dgm:t>
    </dgm:pt>
    <dgm:pt modelId="{8FD8DE88-882E-4A43-8BB2-9E3571C76713}" type="sibTrans" cxnId="{76A72568-1803-46F3-AC51-9EF174DD5C44}">
      <dgm:prSet/>
      <dgm:spPr/>
      <dgm:t>
        <a:bodyPr/>
        <a:lstStyle/>
        <a:p>
          <a:endParaRPr lang="es-PE"/>
        </a:p>
      </dgm:t>
    </dgm:pt>
    <dgm:pt modelId="{82FAEE09-27E3-423E-9AF6-2543D2CE60CE}">
      <dgm:prSet phldrT="[Texto]"/>
      <dgm:spPr/>
      <dgm:t>
        <a:bodyPr/>
        <a:lstStyle/>
        <a:p>
          <a:r>
            <a:rPr lang="es-PE" dirty="0"/>
            <a:t>Rocío</a:t>
          </a:r>
        </a:p>
      </dgm:t>
    </dgm:pt>
    <dgm:pt modelId="{1E5318D7-19F3-4FA6-A596-910707511440}" type="parTrans" cxnId="{9CD104D0-F476-49A4-9C9D-26C5D2965E1E}">
      <dgm:prSet/>
      <dgm:spPr/>
      <dgm:t>
        <a:bodyPr/>
        <a:lstStyle/>
        <a:p>
          <a:endParaRPr lang="es-PE"/>
        </a:p>
      </dgm:t>
    </dgm:pt>
    <dgm:pt modelId="{B1ED6114-1569-4820-853A-1EAE31CFEC79}" type="sibTrans" cxnId="{9CD104D0-F476-49A4-9C9D-26C5D2965E1E}">
      <dgm:prSet/>
      <dgm:spPr/>
      <dgm:t>
        <a:bodyPr/>
        <a:lstStyle/>
        <a:p>
          <a:endParaRPr lang="es-PE"/>
        </a:p>
      </dgm:t>
    </dgm:pt>
    <dgm:pt modelId="{3A1891DC-5317-4A05-A2DD-85CBFF0A7570}">
      <dgm:prSet phldrT="[Texto]"/>
      <dgm:spPr/>
      <dgm:t>
        <a:bodyPr/>
        <a:lstStyle/>
        <a:p>
          <a:r>
            <a:rPr lang="es-PE" dirty="0" err="1"/>
            <a:t>Pelié</a:t>
          </a:r>
          <a:endParaRPr lang="es-PE" dirty="0"/>
        </a:p>
      </dgm:t>
    </dgm:pt>
    <dgm:pt modelId="{B14E634F-85E1-4B00-A996-DE154CB8DF12}" type="parTrans" cxnId="{8D3DF915-D202-4C67-84C4-007CEF2AEBBD}">
      <dgm:prSet/>
      <dgm:spPr/>
      <dgm:t>
        <a:bodyPr/>
        <a:lstStyle/>
        <a:p>
          <a:endParaRPr lang="es-PE"/>
        </a:p>
      </dgm:t>
    </dgm:pt>
    <dgm:pt modelId="{162C96FC-7744-47A1-B5A8-F3B05299835B}" type="sibTrans" cxnId="{8D3DF915-D202-4C67-84C4-007CEF2AEBBD}">
      <dgm:prSet/>
      <dgm:spPr/>
      <dgm:t>
        <a:bodyPr/>
        <a:lstStyle/>
        <a:p>
          <a:endParaRPr lang="es-PE"/>
        </a:p>
      </dgm:t>
    </dgm:pt>
    <dgm:pt modelId="{1AF43F10-0BA3-4927-9D7E-4A4B87BB6D4D}">
      <dgm:prSet phldrT="[Texto]"/>
      <dgm:spPr/>
      <dgm:t>
        <a:bodyPr/>
        <a:lstStyle/>
        <a:p>
          <a:r>
            <a:rPr lang="es-PE" dirty="0" err="1"/>
            <a:t>Vaceo</a:t>
          </a:r>
          <a:endParaRPr lang="es-PE" dirty="0"/>
        </a:p>
      </dgm:t>
    </dgm:pt>
    <dgm:pt modelId="{EDDD01A6-773F-429E-9D5B-98EEB38D0491}" type="parTrans" cxnId="{CDB79F94-19D0-4FF9-BE3E-C2EB0E3BAF08}">
      <dgm:prSet/>
      <dgm:spPr/>
      <dgm:t>
        <a:bodyPr/>
        <a:lstStyle/>
        <a:p>
          <a:endParaRPr lang="es-PE"/>
        </a:p>
      </dgm:t>
    </dgm:pt>
    <dgm:pt modelId="{0C303241-5BAC-43F9-AC86-E739F9CA39F2}" type="sibTrans" cxnId="{CDB79F94-19D0-4FF9-BE3E-C2EB0E3BAF08}">
      <dgm:prSet/>
      <dgm:spPr/>
      <dgm:t>
        <a:bodyPr/>
        <a:lstStyle/>
        <a:p>
          <a:endParaRPr lang="es-PE"/>
        </a:p>
      </dgm:t>
    </dgm:pt>
    <dgm:pt modelId="{0C2AEF23-DC95-4FEA-9D2F-C3EA6535FC88}">
      <dgm:prSet phldrT="[Texto]"/>
      <dgm:spPr/>
      <dgm:t>
        <a:bodyPr/>
        <a:lstStyle/>
        <a:p>
          <a:r>
            <a:rPr lang="es-PE" dirty="0" err="1"/>
            <a:t>alinié</a:t>
          </a:r>
          <a:endParaRPr lang="es-PE" dirty="0"/>
        </a:p>
      </dgm:t>
    </dgm:pt>
    <dgm:pt modelId="{0CE2176F-1F07-4CC4-AC32-FFE888348109}" type="parTrans" cxnId="{A39547F7-D20E-4CF7-AD98-5ADEA54795DC}">
      <dgm:prSet/>
      <dgm:spPr/>
      <dgm:t>
        <a:bodyPr/>
        <a:lstStyle/>
        <a:p>
          <a:endParaRPr lang="es-PE"/>
        </a:p>
      </dgm:t>
    </dgm:pt>
    <dgm:pt modelId="{2BE4028D-2189-4539-A37D-7D72A76204C2}" type="sibTrans" cxnId="{A39547F7-D20E-4CF7-AD98-5ADEA54795DC}">
      <dgm:prSet/>
      <dgm:spPr/>
      <dgm:t>
        <a:bodyPr/>
        <a:lstStyle/>
        <a:p>
          <a:endParaRPr lang="es-PE"/>
        </a:p>
      </dgm:t>
    </dgm:pt>
    <dgm:pt modelId="{93805076-5770-4823-99B9-8AA20CD201DA}">
      <dgm:prSet phldrT="[Texto]"/>
      <dgm:spPr/>
      <dgm:t>
        <a:bodyPr/>
        <a:lstStyle/>
        <a:p>
          <a:r>
            <a:rPr lang="es-PE" dirty="0"/>
            <a:t>Peleé</a:t>
          </a:r>
        </a:p>
      </dgm:t>
    </dgm:pt>
    <dgm:pt modelId="{6FC3FF17-7B8B-44FC-8D17-D0BF188B5EBE}" type="parTrans" cxnId="{4526E928-6062-43BD-B42A-FC62FCCB7385}">
      <dgm:prSet/>
      <dgm:spPr/>
      <dgm:t>
        <a:bodyPr/>
        <a:lstStyle/>
        <a:p>
          <a:endParaRPr lang="es-PE"/>
        </a:p>
      </dgm:t>
    </dgm:pt>
    <dgm:pt modelId="{9854199D-BCEE-406C-977A-BD34D6CD60FD}" type="sibTrans" cxnId="{4526E928-6062-43BD-B42A-FC62FCCB7385}">
      <dgm:prSet/>
      <dgm:spPr/>
      <dgm:t>
        <a:bodyPr/>
        <a:lstStyle/>
        <a:p>
          <a:endParaRPr lang="es-PE"/>
        </a:p>
      </dgm:t>
    </dgm:pt>
    <dgm:pt modelId="{F597020D-5A66-4597-B642-472C4AA0F2EB}">
      <dgm:prSet phldrT="[Texto]"/>
      <dgm:spPr/>
      <dgm:t>
        <a:bodyPr/>
        <a:lstStyle/>
        <a:p>
          <a:r>
            <a:rPr lang="es-PE" dirty="0"/>
            <a:t>Vacío</a:t>
          </a:r>
        </a:p>
      </dgm:t>
    </dgm:pt>
    <dgm:pt modelId="{0C4EDE72-D96D-4B36-A568-F7567DF8147A}" type="parTrans" cxnId="{6FA6F610-B44B-4D4F-8B09-B6E1B8A31DDC}">
      <dgm:prSet/>
      <dgm:spPr/>
      <dgm:t>
        <a:bodyPr/>
        <a:lstStyle/>
        <a:p>
          <a:endParaRPr lang="es-PE"/>
        </a:p>
      </dgm:t>
    </dgm:pt>
    <dgm:pt modelId="{1781AE27-3FC6-4C3D-A73E-E3D00EF77702}" type="sibTrans" cxnId="{6FA6F610-B44B-4D4F-8B09-B6E1B8A31DDC}">
      <dgm:prSet/>
      <dgm:spPr/>
      <dgm:t>
        <a:bodyPr/>
        <a:lstStyle/>
        <a:p>
          <a:endParaRPr lang="es-PE"/>
        </a:p>
      </dgm:t>
    </dgm:pt>
    <dgm:pt modelId="{17F932E5-3CA4-4861-98E6-33923D827C6A}">
      <dgm:prSet phldrT="[Texto]"/>
      <dgm:spPr/>
      <dgm:t>
        <a:bodyPr/>
        <a:lstStyle/>
        <a:p>
          <a:r>
            <a:rPr lang="es-PE" dirty="0"/>
            <a:t>alineé</a:t>
          </a:r>
        </a:p>
      </dgm:t>
    </dgm:pt>
    <dgm:pt modelId="{D10D3BFF-B60C-49B1-8C8A-19D5065844F4}" type="parTrans" cxnId="{D9B41BE2-C83F-4546-8516-A5667CF1169E}">
      <dgm:prSet/>
      <dgm:spPr/>
      <dgm:t>
        <a:bodyPr/>
        <a:lstStyle/>
        <a:p>
          <a:endParaRPr lang="es-PE"/>
        </a:p>
      </dgm:t>
    </dgm:pt>
    <dgm:pt modelId="{C4CB541D-A742-48B4-AD9E-467AB30EFF19}" type="sibTrans" cxnId="{D9B41BE2-C83F-4546-8516-A5667CF1169E}">
      <dgm:prSet/>
      <dgm:spPr/>
      <dgm:t>
        <a:bodyPr/>
        <a:lstStyle/>
        <a:p>
          <a:endParaRPr lang="es-PE"/>
        </a:p>
      </dgm:t>
    </dgm:pt>
    <dgm:pt modelId="{94CD857A-C33F-43A9-8624-B133312027ED}" type="pres">
      <dgm:prSet presAssocID="{9EAD72EC-F14A-46B1-A164-B2AAF42F5109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3C9E7364-C7E9-4483-AB85-C97D20190FB5}" type="pres">
      <dgm:prSet presAssocID="{9EAD72EC-F14A-46B1-A164-B2AAF42F5109}" presName="Background" presStyleLbl="node1" presStyleIdx="0" presStyleCnt="1"/>
      <dgm:spPr/>
    </dgm:pt>
    <dgm:pt modelId="{B991FC91-E356-4FFA-9134-383AA4B9CF9B}" type="pres">
      <dgm:prSet presAssocID="{9EAD72EC-F14A-46B1-A164-B2AAF42F5109}" presName="Divider" presStyleLbl="callout" presStyleIdx="0" presStyleCnt="1"/>
      <dgm:spPr/>
    </dgm:pt>
    <dgm:pt modelId="{B9EEC47F-11D7-4876-A779-6A03AF46D072}" type="pres">
      <dgm:prSet presAssocID="{9EAD72EC-F14A-46B1-A164-B2AAF42F5109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16AFC69-AC4C-4BDC-B449-3AC7F302B97E}" type="pres">
      <dgm:prSet presAssocID="{9EAD72EC-F14A-46B1-A164-B2AAF42F5109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495285A-E86E-4C4B-8644-A27097E3F1E6}" type="pres">
      <dgm:prSet presAssocID="{9EAD72EC-F14A-46B1-A164-B2AAF42F5109}" presName="ParentText1" presStyleLbl="revTx" presStyleIdx="0" presStyleCnt="0">
        <dgm:presLayoutVars>
          <dgm:chMax val="1"/>
          <dgm:chPref val="1"/>
        </dgm:presLayoutVars>
      </dgm:prSet>
      <dgm:spPr/>
    </dgm:pt>
    <dgm:pt modelId="{69CBE199-C7FC-4F8D-89B3-1D3F956F5F9A}" type="pres">
      <dgm:prSet presAssocID="{9EAD72EC-F14A-46B1-A164-B2AAF42F5109}" presName="ParentShape1" presStyleLbl="alignImgPlace1" presStyleIdx="0" presStyleCnt="2">
        <dgm:presLayoutVars/>
      </dgm:prSet>
      <dgm:spPr/>
    </dgm:pt>
    <dgm:pt modelId="{2720FF75-A5AE-4FA8-AC11-723799954B4E}" type="pres">
      <dgm:prSet presAssocID="{9EAD72EC-F14A-46B1-A164-B2AAF42F5109}" presName="ParentText2" presStyleLbl="revTx" presStyleIdx="0" presStyleCnt="0">
        <dgm:presLayoutVars>
          <dgm:chMax val="1"/>
          <dgm:chPref val="1"/>
        </dgm:presLayoutVars>
      </dgm:prSet>
      <dgm:spPr/>
    </dgm:pt>
    <dgm:pt modelId="{6851A459-CF21-44CC-98F4-ED1946AAAC27}" type="pres">
      <dgm:prSet presAssocID="{9EAD72EC-F14A-46B1-A164-B2AAF42F5109}" presName="ParentShape2" presStyleLbl="alignImgPlace1" presStyleIdx="1" presStyleCnt="2">
        <dgm:presLayoutVars/>
      </dgm:prSet>
      <dgm:spPr/>
    </dgm:pt>
  </dgm:ptLst>
  <dgm:cxnLst>
    <dgm:cxn modelId="{9F12AF0F-EB45-46BC-AAFD-AC9C777789BD}" srcId="{4FFF1B8B-69F2-49C2-A0BD-B5BE97E8FEF5}" destId="{4F0AD389-065C-40E0-8A3F-1F04AD24BCFF}" srcOrd="0" destOrd="0" parTransId="{F0759A9D-F368-4F9A-AB8D-E375E0BB4CE9}" sibTransId="{C8A50972-7FCE-4BD4-9308-4C94941DFFF2}"/>
    <dgm:cxn modelId="{6FA6F610-B44B-4D4F-8B09-B6E1B8A31DDC}" srcId="{1C6822D0-E68B-455E-BFD9-97808DFAC7C3}" destId="{F597020D-5A66-4597-B642-472C4AA0F2EB}" srcOrd="2" destOrd="0" parTransId="{0C4EDE72-D96D-4B36-A568-F7567DF8147A}" sibTransId="{1781AE27-3FC6-4C3D-A73E-E3D00EF77702}"/>
    <dgm:cxn modelId="{8D3DF915-D202-4C67-84C4-007CEF2AEBBD}" srcId="{4FFF1B8B-69F2-49C2-A0BD-B5BE97E8FEF5}" destId="{3A1891DC-5317-4A05-A2DD-85CBFF0A7570}" srcOrd="1" destOrd="0" parTransId="{B14E634F-85E1-4B00-A996-DE154CB8DF12}" sibTransId="{162C96FC-7744-47A1-B5A8-F3B05299835B}"/>
    <dgm:cxn modelId="{4526E928-6062-43BD-B42A-FC62FCCB7385}" srcId="{1C6822D0-E68B-455E-BFD9-97808DFAC7C3}" destId="{93805076-5770-4823-99B9-8AA20CD201DA}" srcOrd="1" destOrd="0" parTransId="{6FC3FF17-7B8B-44FC-8D17-D0BF188B5EBE}" sibTransId="{9854199D-BCEE-406C-977A-BD34D6CD60FD}"/>
    <dgm:cxn modelId="{D125E33E-D58C-4C8E-AD7F-C8D4F042B7B8}" type="presOf" srcId="{F597020D-5A66-4597-B642-472C4AA0F2EB}" destId="{616AFC69-AC4C-4BDC-B449-3AC7F302B97E}" srcOrd="0" destOrd="2" presId="urn:microsoft.com/office/officeart/2009/3/layout/OpposingIdeas"/>
    <dgm:cxn modelId="{76A72568-1803-46F3-AC51-9EF174DD5C44}" srcId="{9EAD72EC-F14A-46B1-A164-B2AAF42F5109}" destId="{1C6822D0-E68B-455E-BFD9-97808DFAC7C3}" srcOrd="1" destOrd="0" parTransId="{BEF219CE-3A1D-4EED-84A6-3B8B3D6BC6CD}" sibTransId="{8FD8DE88-882E-4A43-8BB2-9E3571C76713}"/>
    <dgm:cxn modelId="{18B60C6D-6C3B-4D03-8D39-7E12299BC9DC}" type="presOf" srcId="{4FFF1B8B-69F2-49C2-A0BD-B5BE97E8FEF5}" destId="{69CBE199-C7FC-4F8D-89B3-1D3F956F5F9A}" srcOrd="1" destOrd="0" presId="urn:microsoft.com/office/officeart/2009/3/layout/OpposingIdeas"/>
    <dgm:cxn modelId="{A9A80D78-593F-4948-95BE-4BE5E34E830F}" type="presOf" srcId="{1C6822D0-E68B-455E-BFD9-97808DFAC7C3}" destId="{2720FF75-A5AE-4FA8-AC11-723799954B4E}" srcOrd="0" destOrd="0" presId="urn:microsoft.com/office/officeart/2009/3/layout/OpposingIdeas"/>
    <dgm:cxn modelId="{A87C8889-D64D-430A-ACE0-4C0633456D46}" srcId="{9EAD72EC-F14A-46B1-A164-B2AAF42F5109}" destId="{4FFF1B8B-69F2-49C2-A0BD-B5BE97E8FEF5}" srcOrd="0" destOrd="0" parTransId="{14D66721-5079-4C5C-836D-3A2575CD2C28}" sibTransId="{21246BAF-10F4-401B-BBFA-BB498D0C46BF}"/>
    <dgm:cxn modelId="{180CAD89-23E6-4368-A22F-016934C50CC0}" type="presOf" srcId="{4F0AD389-065C-40E0-8A3F-1F04AD24BCFF}" destId="{B9EEC47F-11D7-4876-A779-6A03AF46D072}" srcOrd="0" destOrd="0" presId="urn:microsoft.com/office/officeart/2009/3/layout/OpposingIdeas"/>
    <dgm:cxn modelId="{CDB79F94-19D0-4FF9-BE3E-C2EB0E3BAF08}" srcId="{4FFF1B8B-69F2-49C2-A0BD-B5BE97E8FEF5}" destId="{1AF43F10-0BA3-4927-9D7E-4A4B87BB6D4D}" srcOrd="2" destOrd="0" parTransId="{EDDD01A6-773F-429E-9D5B-98EEB38D0491}" sibTransId="{0C303241-5BAC-43F9-AC86-E739F9CA39F2}"/>
    <dgm:cxn modelId="{12FAE894-19A6-486C-9C0B-5A67D61E604C}" type="presOf" srcId="{1C6822D0-E68B-455E-BFD9-97808DFAC7C3}" destId="{6851A459-CF21-44CC-98F4-ED1946AAAC27}" srcOrd="1" destOrd="0" presId="urn:microsoft.com/office/officeart/2009/3/layout/OpposingIdeas"/>
    <dgm:cxn modelId="{D7B57597-D7A2-426F-9DF9-03FFCCF642AA}" type="presOf" srcId="{93805076-5770-4823-99B9-8AA20CD201DA}" destId="{616AFC69-AC4C-4BDC-B449-3AC7F302B97E}" srcOrd="0" destOrd="1" presId="urn:microsoft.com/office/officeart/2009/3/layout/OpposingIdeas"/>
    <dgm:cxn modelId="{E367C997-F09C-450C-89EB-1A617BF6D142}" type="presOf" srcId="{4FFF1B8B-69F2-49C2-A0BD-B5BE97E8FEF5}" destId="{9495285A-E86E-4C4B-8644-A27097E3F1E6}" srcOrd="0" destOrd="0" presId="urn:microsoft.com/office/officeart/2009/3/layout/OpposingIdeas"/>
    <dgm:cxn modelId="{9CD104D0-F476-49A4-9C9D-26C5D2965E1E}" srcId="{1C6822D0-E68B-455E-BFD9-97808DFAC7C3}" destId="{82FAEE09-27E3-423E-9AF6-2543D2CE60CE}" srcOrd="0" destOrd="0" parTransId="{1E5318D7-19F3-4FA6-A596-910707511440}" sibTransId="{B1ED6114-1569-4820-853A-1EAE31CFEC79}"/>
    <dgm:cxn modelId="{8A1E82DF-AE35-479F-A451-6503E5CFF66F}" type="presOf" srcId="{0C2AEF23-DC95-4FEA-9D2F-C3EA6535FC88}" destId="{B9EEC47F-11D7-4876-A779-6A03AF46D072}" srcOrd="0" destOrd="3" presId="urn:microsoft.com/office/officeart/2009/3/layout/OpposingIdeas"/>
    <dgm:cxn modelId="{9166D7E1-6ECA-47BE-B4BB-775852AF0AF2}" type="presOf" srcId="{17F932E5-3CA4-4861-98E6-33923D827C6A}" destId="{616AFC69-AC4C-4BDC-B449-3AC7F302B97E}" srcOrd="0" destOrd="3" presId="urn:microsoft.com/office/officeart/2009/3/layout/OpposingIdeas"/>
    <dgm:cxn modelId="{D9B41BE2-C83F-4546-8516-A5667CF1169E}" srcId="{1C6822D0-E68B-455E-BFD9-97808DFAC7C3}" destId="{17F932E5-3CA4-4861-98E6-33923D827C6A}" srcOrd="3" destOrd="0" parTransId="{D10D3BFF-B60C-49B1-8C8A-19D5065844F4}" sibTransId="{C4CB541D-A742-48B4-AD9E-467AB30EFF19}"/>
    <dgm:cxn modelId="{607B1EE3-09B2-4598-9AC6-1984BA1ECDB1}" type="presOf" srcId="{9EAD72EC-F14A-46B1-A164-B2AAF42F5109}" destId="{94CD857A-C33F-43A9-8624-B133312027ED}" srcOrd="0" destOrd="0" presId="urn:microsoft.com/office/officeart/2009/3/layout/OpposingIdeas"/>
    <dgm:cxn modelId="{FB22C7F3-EE76-49C6-AE3D-6667C16DFEB3}" type="presOf" srcId="{1AF43F10-0BA3-4927-9D7E-4A4B87BB6D4D}" destId="{B9EEC47F-11D7-4876-A779-6A03AF46D072}" srcOrd="0" destOrd="2" presId="urn:microsoft.com/office/officeart/2009/3/layout/OpposingIdeas"/>
    <dgm:cxn modelId="{4401E0F4-FEC2-4B3D-B538-8C7C6BA1DD3C}" type="presOf" srcId="{82FAEE09-27E3-423E-9AF6-2543D2CE60CE}" destId="{616AFC69-AC4C-4BDC-B449-3AC7F302B97E}" srcOrd="0" destOrd="0" presId="urn:microsoft.com/office/officeart/2009/3/layout/OpposingIdeas"/>
    <dgm:cxn modelId="{55C667F6-D58F-4956-BB34-85CC4DEE0DA1}" type="presOf" srcId="{3A1891DC-5317-4A05-A2DD-85CBFF0A7570}" destId="{B9EEC47F-11D7-4876-A779-6A03AF46D072}" srcOrd="0" destOrd="1" presId="urn:microsoft.com/office/officeart/2009/3/layout/OpposingIdeas"/>
    <dgm:cxn modelId="{A39547F7-D20E-4CF7-AD98-5ADEA54795DC}" srcId="{4FFF1B8B-69F2-49C2-A0BD-B5BE97E8FEF5}" destId="{0C2AEF23-DC95-4FEA-9D2F-C3EA6535FC88}" srcOrd="3" destOrd="0" parTransId="{0CE2176F-1F07-4CC4-AC32-FFE888348109}" sibTransId="{2BE4028D-2189-4539-A37D-7D72A76204C2}"/>
    <dgm:cxn modelId="{20EB5F05-7EDD-4C94-8F26-9B0665479C53}" type="presParOf" srcId="{94CD857A-C33F-43A9-8624-B133312027ED}" destId="{3C9E7364-C7E9-4483-AB85-C97D20190FB5}" srcOrd="0" destOrd="0" presId="urn:microsoft.com/office/officeart/2009/3/layout/OpposingIdeas"/>
    <dgm:cxn modelId="{30D30A88-5A83-4DA0-A182-F7A623D1ACDA}" type="presParOf" srcId="{94CD857A-C33F-43A9-8624-B133312027ED}" destId="{B991FC91-E356-4FFA-9134-383AA4B9CF9B}" srcOrd="1" destOrd="0" presId="urn:microsoft.com/office/officeart/2009/3/layout/OpposingIdeas"/>
    <dgm:cxn modelId="{817BEA4D-CDFF-486C-9691-7C584BA7BDC4}" type="presParOf" srcId="{94CD857A-C33F-43A9-8624-B133312027ED}" destId="{B9EEC47F-11D7-4876-A779-6A03AF46D072}" srcOrd="2" destOrd="0" presId="urn:microsoft.com/office/officeart/2009/3/layout/OpposingIdeas"/>
    <dgm:cxn modelId="{948DA695-B78A-4B80-970F-80BA4179EAAC}" type="presParOf" srcId="{94CD857A-C33F-43A9-8624-B133312027ED}" destId="{616AFC69-AC4C-4BDC-B449-3AC7F302B97E}" srcOrd="3" destOrd="0" presId="urn:microsoft.com/office/officeart/2009/3/layout/OpposingIdeas"/>
    <dgm:cxn modelId="{560F9869-E8EF-480E-B86E-382C30B8A105}" type="presParOf" srcId="{94CD857A-C33F-43A9-8624-B133312027ED}" destId="{9495285A-E86E-4C4B-8644-A27097E3F1E6}" srcOrd="4" destOrd="0" presId="urn:microsoft.com/office/officeart/2009/3/layout/OpposingIdeas"/>
    <dgm:cxn modelId="{8C4E3A4E-2B63-4080-A5A1-28204F0FDBDC}" type="presParOf" srcId="{94CD857A-C33F-43A9-8624-B133312027ED}" destId="{69CBE199-C7FC-4F8D-89B3-1D3F956F5F9A}" srcOrd="5" destOrd="0" presId="urn:microsoft.com/office/officeart/2009/3/layout/OpposingIdeas"/>
    <dgm:cxn modelId="{C684749B-3E6F-42B9-965D-697200A0D9F1}" type="presParOf" srcId="{94CD857A-C33F-43A9-8624-B133312027ED}" destId="{2720FF75-A5AE-4FA8-AC11-723799954B4E}" srcOrd="6" destOrd="0" presId="urn:microsoft.com/office/officeart/2009/3/layout/OpposingIdeas"/>
    <dgm:cxn modelId="{77601505-85C7-4836-8C0A-D5E6410C6232}" type="presParOf" srcId="{94CD857A-C33F-43A9-8624-B133312027ED}" destId="{6851A459-CF21-44CC-98F4-ED1946AAAC27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5D5760-D6B8-4979-81A0-7C19E5326C9A}" type="doc">
      <dgm:prSet loTypeId="urn:microsoft.com/office/officeart/2009/3/layout/PlusandMinus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6C4D346F-9F14-4ECC-AD9B-7A33C494AB1E}">
      <dgm:prSet phldrT="[Texto]" custT="1"/>
      <dgm:spPr/>
      <dgm:t>
        <a:bodyPr/>
        <a:lstStyle/>
        <a:p>
          <a:r>
            <a:rPr lang="es-PE" sz="2400" b="1" i="1" dirty="0">
              <a:solidFill>
                <a:schemeClr val="tx1">
                  <a:lumMod val="95000"/>
                  <a:lumOff val="5000"/>
                </a:schemeClr>
              </a:solidFill>
              <a:latin typeface="Muller Regular" pitchFamily="50" charset="0"/>
            </a:rPr>
            <a:t>Amateur</a:t>
          </a:r>
        </a:p>
        <a:p>
          <a:r>
            <a:rPr lang="es-PE" sz="2400" b="1" i="1" dirty="0">
              <a:solidFill>
                <a:schemeClr val="tx1">
                  <a:lumMod val="95000"/>
                  <a:lumOff val="5000"/>
                </a:schemeClr>
              </a:solidFill>
              <a:latin typeface="Muller Regular" pitchFamily="50" charset="0"/>
            </a:rPr>
            <a:t>Mánager</a:t>
          </a:r>
        </a:p>
        <a:p>
          <a:r>
            <a:rPr lang="es-PE" sz="2400" b="1" i="1" dirty="0">
              <a:solidFill>
                <a:schemeClr val="tx1">
                  <a:lumMod val="95000"/>
                  <a:lumOff val="5000"/>
                </a:schemeClr>
              </a:solidFill>
              <a:latin typeface="Muller Regular" pitchFamily="50" charset="0"/>
            </a:rPr>
            <a:t>Living</a:t>
          </a:r>
        </a:p>
        <a:p>
          <a:r>
            <a:rPr lang="es-PE" sz="2400" b="1" i="1" dirty="0">
              <a:solidFill>
                <a:schemeClr val="tx1">
                  <a:lumMod val="95000"/>
                  <a:lumOff val="5000"/>
                </a:schemeClr>
              </a:solidFill>
              <a:latin typeface="Muller Regular" pitchFamily="50" charset="0"/>
            </a:rPr>
            <a:t>Staff</a:t>
          </a:r>
        </a:p>
        <a:p>
          <a:r>
            <a:rPr lang="es-PE" sz="2400" b="1" i="1" dirty="0" err="1">
              <a:solidFill>
                <a:schemeClr val="tx1">
                  <a:lumMod val="95000"/>
                  <a:lumOff val="5000"/>
                </a:schemeClr>
              </a:solidFill>
              <a:latin typeface="Muller Regular" pitchFamily="50" charset="0"/>
            </a:rPr>
            <a:t>Team</a:t>
          </a:r>
          <a:endParaRPr lang="es-PE" sz="2400" b="1" i="1" dirty="0">
            <a:solidFill>
              <a:schemeClr val="tx1">
                <a:lumMod val="95000"/>
                <a:lumOff val="5000"/>
              </a:schemeClr>
            </a:solidFill>
            <a:latin typeface="Muller Regular" pitchFamily="50" charset="0"/>
          </a:endParaRPr>
        </a:p>
        <a:p>
          <a:r>
            <a:rPr lang="es-PE" sz="2400" b="1" i="1" dirty="0" err="1">
              <a:solidFill>
                <a:schemeClr val="tx1">
                  <a:lumMod val="95000"/>
                  <a:lumOff val="5000"/>
                </a:schemeClr>
              </a:solidFill>
              <a:latin typeface="Muller Regular" pitchFamily="50" charset="0"/>
            </a:rPr>
            <a:t>Tips</a:t>
          </a:r>
          <a:endParaRPr lang="es-PE" sz="2400" b="1" i="1" dirty="0">
            <a:solidFill>
              <a:schemeClr val="tx1">
                <a:lumMod val="95000"/>
                <a:lumOff val="5000"/>
              </a:schemeClr>
            </a:solidFill>
            <a:latin typeface="Muller Regular" pitchFamily="50" charset="0"/>
          </a:endParaRPr>
        </a:p>
        <a:p>
          <a:r>
            <a:rPr lang="es-PE" sz="2400" b="1" i="1" dirty="0">
              <a:solidFill>
                <a:schemeClr val="tx1">
                  <a:lumMod val="95000"/>
                  <a:lumOff val="5000"/>
                </a:schemeClr>
              </a:solidFill>
              <a:latin typeface="Muller Regular" pitchFamily="50" charset="0"/>
            </a:rPr>
            <a:t>Miss</a:t>
          </a:r>
        </a:p>
        <a:p>
          <a:r>
            <a:rPr lang="es-PE" sz="2400" b="1" i="1" dirty="0">
              <a:solidFill>
                <a:schemeClr val="tx1">
                  <a:lumMod val="95000"/>
                  <a:lumOff val="5000"/>
                </a:schemeClr>
              </a:solidFill>
              <a:latin typeface="Muller Regular" pitchFamily="50" charset="0"/>
            </a:rPr>
            <a:t>Confort </a:t>
          </a:r>
        </a:p>
      </dgm:t>
    </dgm:pt>
    <dgm:pt modelId="{81A17580-28A1-45C4-8228-9681777DF117}" type="parTrans" cxnId="{27D25DF0-386D-4C53-9C78-EEC53814168E}">
      <dgm:prSet/>
      <dgm:spPr/>
      <dgm:t>
        <a:bodyPr/>
        <a:lstStyle/>
        <a:p>
          <a:endParaRPr lang="es-PE"/>
        </a:p>
      </dgm:t>
    </dgm:pt>
    <dgm:pt modelId="{E132D18C-76F2-4A9B-A5AC-B5C36DC35278}" type="sibTrans" cxnId="{27D25DF0-386D-4C53-9C78-EEC53814168E}">
      <dgm:prSet/>
      <dgm:spPr/>
      <dgm:t>
        <a:bodyPr/>
        <a:lstStyle/>
        <a:p>
          <a:endParaRPr lang="es-PE"/>
        </a:p>
      </dgm:t>
    </dgm:pt>
    <dgm:pt modelId="{195FC7E4-9A1A-4DD6-BB1A-17DA40B2BF10}">
      <dgm:prSet phldrT="[Texto]"/>
      <dgm:spPr/>
      <dgm:t>
        <a:bodyPr/>
        <a:lstStyle/>
        <a:p>
          <a:r>
            <a:rPr lang="es-PE" b="1" dirty="0">
              <a:latin typeface="Muller Regular" pitchFamily="50" charset="0"/>
            </a:rPr>
            <a:t>Por aficionado </a:t>
          </a:r>
        </a:p>
        <a:p>
          <a:r>
            <a:rPr lang="es-PE" b="1" dirty="0">
              <a:latin typeface="Muller Regular" pitchFamily="50" charset="0"/>
            </a:rPr>
            <a:t>representante</a:t>
          </a:r>
        </a:p>
        <a:p>
          <a:r>
            <a:rPr lang="es-PE" b="1" dirty="0">
              <a:latin typeface="Muller Regular" pitchFamily="50" charset="0"/>
            </a:rPr>
            <a:t>Sala</a:t>
          </a:r>
        </a:p>
        <a:p>
          <a:r>
            <a:rPr lang="es-PE" b="1" dirty="0">
              <a:latin typeface="Muller Regular" pitchFamily="50" charset="0"/>
            </a:rPr>
            <a:t>Plana especializada </a:t>
          </a:r>
        </a:p>
        <a:p>
          <a:r>
            <a:rPr lang="es-PE" b="1" dirty="0">
              <a:latin typeface="Muller Regular" pitchFamily="50" charset="0"/>
            </a:rPr>
            <a:t>Equipo</a:t>
          </a:r>
        </a:p>
        <a:p>
          <a:r>
            <a:rPr lang="es-PE" b="1" dirty="0">
              <a:latin typeface="Muller Regular" pitchFamily="50" charset="0"/>
            </a:rPr>
            <a:t>Consejos</a:t>
          </a:r>
        </a:p>
        <a:p>
          <a:r>
            <a:rPr lang="es-PE" b="1" dirty="0">
              <a:latin typeface="Muller Regular" pitchFamily="50" charset="0"/>
            </a:rPr>
            <a:t>Señorita </a:t>
          </a:r>
        </a:p>
        <a:p>
          <a:r>
            <a:rPr lang="es-PE" b="1" dirty="0">
              <a:latin typeface="Muller Regular" pitchFamily="50" charset="0"/>
            </a:rPr>
            <a:t>Comodidad, bienestar </a:t>
          </a:r>
        </a:p>
      </dgm:t>
    </dgm:pt>
    <dgm:pt modelId="{6A484C9E-9887-4617-9042-5948A0B68743}" type="parTrans" cxnId="{7B6016F9-043A-493B-9245-1726B12DE165}">
      <dgm:prSet/>
      <dgm:spPr/>
      <dgm:t>
        <a:bodyPr/>
        <a:lstStyle/>
        <a:p>
          <a:endParaRPr lang="es-PE"/>
        </a:p>
      </dgm:t>
    </dgm:pt>
    <dgm:pt modelId="{7641F5A3-F953-4A2B-A274-3AA9B5FAD287}" type="sibTrans" cxnId="{7B6016F9-043A-493B-9245-1726B12DE165}">
      <dgm:prSet/>
      <dgm:spPr/>
      <dgm:t>
        <a:bodyPr/>
        <a:lstStyle/>
        <a:p>
          <a:endParaRPr lang="es-PE"/>
        </a:p>
      </dgm:t>
    </dgm:pt>
    <dgm:pt modelId="{2CF33958-5420-4A73-9105-7E348D7044FB}" type="pres">
      <dgm:prSet presAssocID="{9B5D5760-D6B8-4979-81A0-7C19E5326C9A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2A69F9D5-9860-4165-B839-E71C0ED50C03}" type="pres">
      <dgm:prSet presAssocID="{9B5D5760-D6B8-4979-81A0-7C19E5326C9A}" presName="Background" presStyleLbl="bgImgPlace1" presStyleIdx="0" presStyleCnt="1" custScaleY="121951" custLinFactNeighborX="869" custLinFactNeighborY="-13573"/>
      <dgm:spPr/>
    </dgm:pt>
    <dgm:pt modelId="{974C92B8-CC92-4A8B-8870-D18D9F4D70D1}" type="pres">
      <dgm:prSet presAssocID="{9B5D5760-D6B8-4979-81A0-7C19E5326C9A}" presName="ParentText1" presStyleLbl="revTx" presStyleIdx="0" presStyleCnt="2" custScaleX="80892" custScaleY="95053" custLinFactNeighborX="13206" custLinFactNeighborY="-16018">
        <dgm:presLayoutVars>
          <dgm:chMax val="0"/>
          <dgm:chPref val="0"/>
          <dgm:bulletEnabled val="1"/>
        </dgm:presLayoutVars>
      </dgm:prSet>
      <dgm:spPr/>
    </dgm:pt>
    <dgm:pt modelId="{A6E99151-4E07-4A61-BF29-97BC15F86BFF}" type="pres">
      <dgm:prSet presAssocID="{9B5D5760-D6B8-4979-81A0-7C19E5326C9A}" presName="ParentText2" presStyleLbl="revTx" presStyleIdx="1" presStyleCnt="2" custScaleX="111394" custScaleY="126109" custLinFactNeighborX="15746" custLinFactNeighborY="-1795">
        <dgm:presLayoutVars>
          <dgm:chMax val="0"/>
          <dgm:chPref val="0"/>
          <dgm:bulletEnabled val="1"/>
        </dgm:presLayoutVars>
      </dgm:prSet>
      <dgm:spPr/>
    </dgm:pt>
    <dgm:pt modelId="{F8F7E0CC-BB71-4C11-9C3A-1818CE42FCBB}" type="pres">
      <dgm:prSet presAssocID="{9B5D5760-D6B8-4979-81A0-7C19E5326C9A}" presName="Plus" presStyleLbl="alignNode1" presStyleIdx="0" presStyleCnt="2"/>
      <dgm:spPr/>
    </dgm:pt>
    <dgm:pt modelId="{C81F17B1-AE95-45D4-88AD-56C1BB4FED3F}" type="pres">
      <dgm:prSet presAssocID="{9B5D5760-D6B8-4979-81A0-7C19E5326C9A}" presName="Minus" presStyleLbl="alignNode1" presStyleIdx="1" presStyleCnt="2"/>
      <dgm:spPr/>
    </dgm:pt>
    <dgm:pt modelId="{830254C1-DB8A-4E84-99CC-7479124E2A69}" type="pres">
      <dgm:prSet presAssocID="{9B5D5760-D6B8-4979-81A0-7C19E5326C9A}" presName="Divider" presStyleLbl="parChTrans1D1" presStyleIdx="0" presStyleCnt="1"/>
      <dgm:spPr/>
    </dgm:pt>
  </dgm:ptLst>
  <dgm:cxnLst>
    <dgm:cxn modelId="{D71106AA-9304-463D-AA97-417D6DFCDD02}" type="presOf" srcId="{195FC7E4-9A1A-4DD6-BB1A-17DA40B2BF10}" destId="{A6E99151-4E07-4A61-BF29-97BC15F86BFF}" srcOrd="0" destOrd="0" presId="urn:microsoft.com/office/officeart/2009/3/layout/PlusandMinus"/>
    <dgm:cxn modelId="{462A44E2-318E-4A03-B5F7-2273638A7E8B}" type="presOf" srcId="{9B5D5760-D6B8-4979-81A0-7C19E5326C9A}" destId="{2CF33958-5420-4A73-9105-7E348D7044FB}" srcOrd="0" destOrd="0" presId="urn:microsoft.com/office/officeart/2009/3/layout/PlusandMinus"/>
    <dgm:cxn modelId="{B89B8FEA-390F-43D1-ADEA-ACCB39BD7629}" type="presOf" srcId="{6C4D346F-9F14-4ECC-AD9B-7A33C494AB1E}" destId="{974C92B8-CC92-4A8B-8870-D18D9F4D70D1}" srcOrd="0" destOrd="0" presId="urn:microsoft.com/office/officeart/2009/3/layout/PlusandMinus"/>
    <dgm:cxn modelId="{27D25DF0-386D-4C53-9C78-EEC53814168E}" srcId="{9B5D5760-D6B8-4979-81A0-7C19E5326C9A}" destId="{6C4D346F-9F14-4ECC-AD9B-7A33C494AB1E}" srcOrd="0" destOrd="0" parTransId="{81A17580-28A1-45C4-8228-9681777DF117}" sibTransId="{E132D18C-76F2-4A9B-A5AC-B5C36DC35278}"/>
    <dgm:cxn modelId="{7B6016F9-043A-493B-9245-1726B12DE165}" srcId="{9B5D5760-D6B8-4979-81A0-7C19E5326C9A}" destId="{195FC7E4-9A1A-4DD6-BB1A-17DA40B2BF10}" srcOrd="1" destOrd="0" parTransId="{6A484C9E-9887-4617-9042-5948A0B68743}" sibTransId="{7641F5A3-F953-4A2B-A274-3AA9B5FAD287}"/>
    <dgm:cxn modelId="{6BDC93D9-9B80-4E31-8E50-9256D656A5C9}" type="presParOf" srcId="{2CF33958-5420-4A73-9105-7E348D7044FB}" destId="{2A69F9D5-9860-4165-B839-E71C0ED50C03}" srcOrd="0" destOrd="0" presId="urn:microsoft.com/office/officeart/2009/3/layout/PlusandMinus"/>
    <dgm:cxn modelId="{C19DC04C-57BB-43F9-86E9-569C6CE829C3}" type="presParOf" srcId="{2CF33958-5420-4A73-9105-7E348D7044FB}" destId="{974C92B8-CC92-4A8B-8870-D18D9F4D70D1}" srcOrd="1" destOrd="0" presId="urn:microsoft.com/office/officeart/2009/3/layout/PlusandMinus"/>
    <dgm:cxn modelId="{652F7473-AC64-4CEC-9FE4-13D3956815D7}" type="presParOf" srcId="{2CF33958-5420-4A73-9105-7E348D7044FB}" destId="{A6E99151-4E07-4A61-BF29-97BC15F86BFF}" srcOrd="2" destOrd="0" presId="urn:microsoft.com/office/officeart/2009/3/layout/PlusandMinus"/>
    <dgm:cxn modelId="{7F33F0E1-9FDF-444E-AE4D-ADD642EDB7CE}" type="presParOf" srcId="{2CF33958-5420-4A73-9105-7E348D7044FB}" destId="{F8F7E0CC-BB71-4C11-9C3A-1818CE42FCBB}" srcOrd="3" destOrd="0" presId="urn:microsoft.com/office/officeart/2009/3/layout/PlusandMinus"/>
    <dgm:cxn modelId="{A420CCDB-56AA-461F-85CF-78EEE6FD10CC}" type="presParOf" srcId="{2CF33958-5420-4A73-9105-7E348D7044FB}" destId="{C81F17B1-AE95-45D4-88AD-56C1BB4FED3F}" srcOrd="4" destOrd="0" presId="urn:microsoft.com/office/officeart/2009/3/layout/PlusandMinus"/>
    <dgm:cxn modelId="{F23888CD-7BC9-4878-ABF8-A64D49FD2970}" type="presParOf" srcId="{2CF33958-5420-4A73-9105-7E348D7044FB}" destId="{830254C1-DB8A-4E84-99CC-7479124E2A69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E7364-C7E9-4483-AB85-C97D20190FB5}">
      <dsp:nvSpPr>
        <dsp:cNvPr id="0" name=""/>
        <dsp:cNvSpPr/>
      </dsp:nvSpPr>
      <dsp:spPr>
        <a:xfrm>
          <a:off x="2305426" y="736098"/>
          <a:ext cx="5314196" cy="2857793"/>
        </a:xfrm>
        <a:prstGeom prst="round2DiagRect">
          <a:avLst>
            <a:gd name="adj1" fmla="val 0"/>
            <a:gd name="adj2" fmla="val 1667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1FC91-E356-4FFA-9134-383AA4B9CF9B}">
      <dsp:nvSpPr>
        <dsp:cNvPr id="0" name=""/>
        <dsp:cNvSpPr/>
      </dsp:nvSpPr>
      <dsp:spPr>
        <a:xfrm>
          <a:off x="4962524" y="1039197"/>
          <a:ext cx="708" cy="2251594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EC47F-11D7-4876-A779-6A03AF46D072}">
      <dsp:nvSpPr>
        <dsp:cNvPr id="0" name=""/>
        <dsp:cNvSpPr/>
      </dsp:nvSpPr>
      <dsp:spPr>
        <a:xfrm>
          <a:off x="2482566" y="952597"/>
          <a:ext cx="2302818" cy="242479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kern="1200" dirty="0" err="1"/>
            <a:t>Roceo</a:t>
          </a:r>
          <a:endParaRPr lang="es-PE" sz="3000" kern="1200" dirty="0"/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kern="1200" dirty="0" err="1"/>
            <a:t>Pelié</a:t>
          </a:r>
          <a:endParaRPr lang="es-PE" sz="3000" kern="1200" dirty="0"/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kern="1200" dirty="0" err="1"/>
            <a:t>Vaceo</a:t>
          </a:r>
          <a:endParaRPr lang="es-PE" sz="3000" kern="1200" dirty="0"/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kern="1200" dirty="0" err="1"/>
            <a:t>alinié</a:t>
          </a:r>
          <a:endParaRPr lang="es-PE" sz="3000" kern="1200" dirty="0"/>
        </a:p>
      </dsp:txBody>
      <dsp:txXfrm>
        <a:off x="2482566" y="952597"/>
        <a:ext cx="2302818" cy="2424794"/>
      </dsp:txXfrm>
    </dsp:sp>
    <dsp:sp modelId="{616AFC69-AC4C-4BDC-B449-3AC7F302B97E}">
      <dsp:nvSpPr>
        <dsp:cNvPr id="0" name=""/>
        <dsp:cNvSpPr/>
      </dsp:nvSpPr>
      <dsp:spPr>
        <a:xfrm>
          <a:off x="5139664" y="952597"/>
          <a:ext cx="2302818" cy="242479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kern="1200" dirty="0"/>
            <a:t>Rocío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kern="1200" dirty="0"/>
            <a:t>Peleé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kern="1200" dirty="0"/>
            <a:t>Vacío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kern="1200" dirty="0"/>
            <a:t>alineé</a:t>
          </a:r>
        </a:p>
      </dsp:txBody>
      <dsp:txXfrm>
        <a:off x="5139664" y="952597"/>
        <a:ext cx="2302818" cy="2424794"/>
      </dsp:txXfrm>
    </dsp:sp>
    <dsp:sp modelId="{69CBE199-C7FC-4F8D-89B3-1D3F956F5F9A}">
      <dsp:nvSpPr>
        <dsp:cNvPr id="0" name=""/>
        <dsp:cNvSpPr/>
      </dsp:nvSpPr>
      <dsp:spPr>
        <a:xfrm rot="16200000">
          <a:off x="303780" y="1115946"/>
          <a:ext cx="3117592" cy="885699"/>
        </a:xfrm>
        <a:prstGeom prst="rightArrow">
          <a:avLst>
            <a:gd name="adj1" fmla="val 49830"/>
            <a:gd name="adj2" fmla="val 6066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kern="1200" dirty="0"/>
            <a:t>Incorrecto </a:t>
          </a:r>
        </a:p>
      </dsp:txBody>
      <dsp:txXfrm>
        <a:off x="437640" y="1471984"/>
        <a:ext cx="2849873" cy="441343"/>
      </dsp:txXfrm>
    </dsp:sp>
    <dsp:sp modelId="{6851A459-CF21-44CC-98F4-ED1946AAAC27}">
      <dsp:nvSpPr>
        <dsp:cNvPr id="0" name=""/>
        <dsp:cNvSpPr/>
      </dsp:nvSpPr>
      <dsp:spPr>
        <a:xfrm rot="5400000">
          <a:off x="6503676" y="2328343"/>
          <a:ext cx="3117592" cy="885699"/>
        </a:xfrm>
        <a:prstGeom prst="rightArrow">
          <a:avLst>
            <a:gd name="adj1" fmla="val 49830"/>
            <a:gd name="adj2" fmla="val 60660"/>
          </a:avLst>
        </a:prstGeom>
        <a:solidFill>
          <a:schemeClr val="accent6">
            <a:tint val="50000"/>
            <a:hueOff val="-11397"/>
            <a:satOff val="529"/>
            <a:lumOff val="-232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kern="1200" dirty="0"/>
            <a:t>Correcto </a:t>
          </a:r>
        </a:p>
      </dsp:txBody>
      <dsp:txXfrm>
        <a:off x="6637536" y="2416662"/>
        <a:ext cx="2849873" cy="441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9F9D5-9860-4165-B839-E71C0ED50C03}">
      <dsp:nvSpPr>
        <dsp:cNvPr id="0" name=""/>
        <dsp:cNvSpPr/>
      </dsp:nvSpPr>
      <dsp:spPr>
        <a:xfrm>
          <a:off x="2023477" y="0"/>
          <a:ext cx="6570793" cy="4141146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C92B8-CC92-4A8B-8870-D18D9F4D70D1}">
      <dsp:nvSpPr>
        <dsp:cNvPr id="0" name=""/>
        <dsp:cNvSpPr/>
      </dsp:nvSpPr>
      <dsp:spPr>
        <a:xfrm>
          <a:off x="2857213" y="529801"/>
          <a:ext cx="2468229" cy="2761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i="1" kern="1200" dirty="0">
              <a:solidFill>
                <a:schemeClr val="tx1">
                  <a:lumMod val="95000"/>
                  <a:lumOff val="5000"/>
                </a:schemeClr>
              </a:solidFill>
              <a:latin typeface="Muller Regular" pitchFamily="50" charset="0"/>
            </a:rPr>
            <a:t>Amateur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i="1" kern="1200" dirty="0">
              <a:solidFill>
                <a:schemeClr val="tx1">
                  <a:lumMod val="95000"/>
                  <a:lumOff val="5000"/>
                </a:schemeClr>
              </a:solidFill>
              <a:latin typeface="Muller Regular" pitchFamily="50" charset="0"/>
            </a:rPr>
            <a:t>Mánager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i="1" kern="1200" dirty="0">
              <a:solidFill>
                <a:schemeClr val="tx1">
                  <a:lumMod val="95000"/>
                  <a:lumOff val="5000"/>
                </a:schemeClr>
              </a:solidFill>
              <a:latin typeface="Muller Regular" pitchFamily="50" charset="0"/>
            </a:rPr>
            <a:t>Living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i="1" kern="1200" dirty="0">
              <a:solidFill>
                <a:schemeClr val="tx1">
                  <a:lumMod val="95000"/>
                  <a:lumOff val="5000"/>
                </a:schemeClr>
              </a:solidFill>
              <a:latin typeface="Muller Regular" pitchFamily="50" charset="0"/>
            </a:rPr>
            <a:t>Staff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i="1" kern="1200" dirty="0" err="1">
              <a:solidFill>
                <a:schemeClr val="tx1">
                  <a:lumMod val="95000"/>
                  <a:lumOff val="5000"/>
                </a:schemeClr>
              </a:solidFill>
              <a:latin typeface="Muller Regular" pitchFamily="50" charset="0"/>
            </a:rPr>
            <a:t>Team</a:t>
          </a:r>
          <a:endParaRPr lang="es-PE" sz="2400" b="1" i="1" kern="1200" dirty="0">
            <a:solidFill>
              <a:schemeClr val="tx1">
                <a:lumMod val="95000"/>
                <a:lumOff val="5000"/>
              </a:schemeClr>
            </a:solidFill>
            <a:latin typeface="Muller Regular" pitchFamily="50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i="1" kern="1200" dirty="0" err="1">
              <a:solidFill>
                <a:schemeClr val="tx1">
                  <a:lumMod val="95000"/>
                  <a:lumOff val="5000"/>
                </a:schemeClr>
              </a:solidFill>
              <a:latin typeface="Muller Regular" pitchFamily="50" charset="0"/>
            </a:rPr>
            <a:t>Tips</a:t>
          </a:r>
          <a:endParaRPr lang="es-PE" sz="2400" b="1" i="1" kern="1200" dirty="0">
            <a:solidFill>
              <a:schemeClr val="tx1">
                <a:lumMod val="95000"/>
                <a:lumOff val="5000"/>
              </a:schemeClr>
            </a:solidFill>
            <a:latin typeface="Muller Regular" pitchFamily="50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i="1" kern="1200" dirty="0">
              <a:solidFill>
                <a:schemeClr val="tx1">
                  <a:lumMod val="95000"/>
                  <a:lumOff val="5000"/>
                </a:schemeClr>
              </a:solidFill>
              <a:latin typeface="Muller Regular" pitchFamily="50" charset="0"/>
            </a:rPr>
            <a:t>Miss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i="1" kern="1200" dirty="0">
              <a:solidFill>
                <a:schemeClr val="tx1">
                  <a:lumMod val="95000"/>
                  <a:lumOff val="5000"/>
                </a:schemeClr>
              </a:solidFill>
              <a:latin typeface="Muller Regular" pitchFamily="50" charset="0"/>
            </a:rPr>
            <a:t>Confort </a:t>
          </a:r>
        </a:p>
      </dsp:txBody>
      <dsp:txXfrm>
        <a:off x="2857213" y="529801"/>
        <a:ext cx="2468229" cy="2761308"/>
      </dsp:txXfrm>
    </dsp:sp>
    <dsp:sp modelId="{A6E99151-4E07-4A61-BF29-97BC15F86BFF}">
      <dsp:nvSpPr>
        <dsp:cNvPr id="0" name=""/>
        <dsp:cNvSpPr/>
      </dsp:nvSpPr>
      <dsp:spPr>
        <a:xfrm>
          <a:off x="5588606" y="491891"/>
          <a:ext cx="3398926" cy="3663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b="1" kern="1200" dirty="0">
              <a:latin typeface="Muller Regular" pitchFamily="50" charset="0"/>
            </a:rPr>
            <a:t>Por aficionado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b="1" kern="1200" dirty="0">
              <a:latin typeface="Muller Regular" pitchFamily="50" charset="0"/>
            </a:rPr>
            <a:t>representante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b="1" kern="1200" dirty="0">
              <a:latin typeface="Muller Regular" pitchFamily="50" charset="0"/>
            </a:rPr>
            <a:t>Sala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b="1" kern="1200" dirty="0">
              <a:latin typeface="Muller Regular" pitchFamily="50" charset="0"/>
            </a:rPr>
            <a:t>Plana especializada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b="1" kern="1200" dirty="0">
              <a:latin typeface="Muller Regular" pitchFamily="50" charset="0"/>
            </a:rPr>
            <a:t>Equipo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b="1" kern="1200" dirty="0">
              <a:latin typeface="Muller Regular" pitchFamily="50" charset="0"/>
            </a:rPr>
            <a:t>Consejos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b="1" kern="1200" dirty="0">
              <a:latin typeface="Muller Regular" pitchFamily="50" charset="0"/>
            </a:rPr>
            <a:t>Señorita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b="1" kern="1200" dirty="0">
              <a:latin typeface="Muller Regular" pitchFamily="50" charset="0"/>
            </a:rPr>
            <a:t>Comodidad, bienestar </a:t>
          </a:r>
        </a:p>
      </dsp:txBody>
      <dsp:txXfrm>
        <a:off x="5588606" y="491891"/>
        <a:ext cx="3398926" cy="3663491"/>
      </dsp:txXfrm>
    </dsp:sp>
    <dsp:sp modelId="{F8F7E0CC-BB71-4C11-9C3A-1818CE42FCBB}">
      <dsp:nvSpPr>
        <dsp:cNvPr id="0" name=""/>
        <dsp:cNvSpPr/>
      </dsp:nvSpPr>
      <dsp:spPr>
        <a:xfrm>
          <a:off x="1286639" y="-153427"/>
          <a:ext cx="1283948" cy="1283948"/>
        </a:xfrm>
        <a:prstGeom prst="plus">
          <a:avLst>
            <a:gd name="adj" fmla="val 328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F17B1-AE95-45D4-88AD-56C1BB4FED3F}">
      <dsp:nvSpPr>
        <dsp:cNvPr id="0" name=""/>
        <dsp:cNvSpPr/>
      </dsp:nvSpPr>
      <dsp:spPr>
        <a:xfrm>
          <a:off x="7630854" y="308310"/>
          <a:ext cx="1208421" cy="414115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254C1-DB8A-4E84-99CC-7479124E2A69}">
      <dsp:nvSpPr>
        <dsp:cNvPr id="0" name=""/>
        <dsp:cNvSpPr/>
      </dsp:nvSpPr>
      <dsp:spPr>
        <a:xfrm>
          <a:off x="5251773" y="929483"/>
          <a:ext cx="755" cy="2774573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2F18A-4B97-44EF-9B5C-BB08F23D86EB}" type="datetimeFigureOut">
              <a:rPr lang="es-PE" smtClean="0"/>
              <a:t>6/08/2021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112D5-499E-4B03-B712-01E37801B5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590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024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2251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225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225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225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1 línea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623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1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22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4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17453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678094" y="3047742"/>
            <a:ext cx="9405706" cy="7625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716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DF5C4D-DE00-4802-A44F-21679DC0C76D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73446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2 línea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278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356361"/>
            <a:ext cx="10728960" cy="4598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770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984725" y="2952909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65542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509745" y="2952912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499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294765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048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4"/>
          </p:nvPr>
        </p:nvSpPr>
        <p:spPr>
          <a:xfrm>
            <a:off x="6450211" y="2073905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33" name="Marcador de texto 2"/>
          <p:cNvSpPr>
            <a:spLocks noGrp="1"/>
          </p:cNvSpPr>
          <p:nvPr>
            <p:ph type="body" idx="16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4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5021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5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0981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5676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3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32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6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61" r:id="rId5"/>
    <p:sldLayoutId id="2147483652" r:id="rId6"/>
    <p:sldLayoutId id="2147483653" r:id="rId7"/>
    <p:sldLayoutId id="2147483663" r:id="rId8"/>
    <p:sldLayoutId id="2147483656" r:id="rId9"/>
    <p:sldLayoutId id="2147483657" r:id="rId10"/>
    <p:sldLayoutId id="2147483664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s-PE" dirty="0">
                <a:ea typeface="+mn-ea"/>
                <a:cs typeface="+mn-cs"/>
              </a:rPr>
              <a:t>Comunicación 2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035040" y="5761822"/>
            <a:ext cx="6013523" cy="88640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baseline="0">
                <a:solidFill>
                  <a:schemeClr val="bg1"/>
                </a:solidFill>
                <a:latin typeface="Stag Book" panose="02000503060000020004" pitchFamily="50" charset="0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s-PE" dirty="0">
                <a:ea typeface="+mn-ea"/>
                <a:cs typeface="+mn-cs"/>
              </a:rPr>
              <a:t>Vicios del Lenguaje</a:t>
            </a:r>
          </a:p>
          <a:p>
            <a:pPr>
              <a:spcBef>
                <a:spcPts val="1000"/>
              </a:spcBef>
            </a:pPr>
            <a:r>
              <a:rPr lang="es-PE" dirty="0">
                <a:ea typeface="+mn-ea"/>
                <a:cs typeface="+mn-cs"/>
              </a:rPr>
              <a:t>Semana 8</a:t>
            </a:r>
          </a:p>
        </p:txBody>
      </p:sp>
    </p:spTree>
    <p:extLst>
      <p:ext uri="{BB962C8B-B14F-4D97-AF65-F5344CB8AC3E}">
        <p14:creationId xmlns:p14="http://schemas.microsoft.com/office/powerpoint/2010/main" val="266914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AA89B53-B675-4F1B-8186-40645A37B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79" y="2286629"/>
            <a:ext cx="10728841" cy="3899859"/>
          </a:xfrm>
        </p:spPr>
        <p:txBody>
          <a:bodyPr/>
          <a:lstStyle/>
          <a:p>
            <a:pPr algn="just"/>
            <a:r>
              <a:rPr lang="es-PE" dirty="0"/>
              <a:t>Dado que ahora el restaurant es de mayor nivel, no podemos contratar cocineros amateur, sino buscar un chef y un barman adecuados. Además ampliar la zona de valet parking. 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Cada vez los citadinos deben </a:t>
            </a:r>
            <a:r>
              <a:rPr lang="es-PE" dirty="0" err="1"/>
              <a:t>renunciaral</a:t>
            </a:r>
            <a:r>
              <a:rPr lang="es-PE" dirty="0"/>
              <a:t> confort. Por ejemplo, al salir de camping a zonas alejadas. Son muchos que se sienten atraídos por las zonas del glamour de los deportes.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F7B274-C616-4CD5-9ED0-8776CEC84BB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39141" y="1287619"/>
            <a:ext cx="8637334" cy="544038"/>
          </a:xfrm>
        </p:spPr>
        <p:txBody>
          <a:bodyPr/>
          <a:lstStyle/>
          <a:p>
            <a:r>
              <a:rPr lang="es-PE" dirty="0"/>
              <a:t>Localice los extranjerismo, después proponga la versión correcta.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4BB9D38-3E5B-47A7-81C2-4026E419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Aplicamos lo aprendido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06C3FB2-EB54-4018-982C-5E88130FC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393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724150" y="1595021"/>
            <a:ext cx="108932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s-ES" sz="2400" dirty="0">
                <a:latin typeface="Muller Regular" pitchFamily="50" charset="0"/>
              </a:rPr>
              <a:t>Compré una bicicleta y una patineta, cuando quieras te la presto.</a:t>
            </a:r>
          </a:p>
          <a:p>
            <a:pPr marL="457200" indent="-457200" algn="just">
              <a:buAutoNum type="arabicPeriod"/>
            </a:pPr>
            <a:r>
              <a:rPr lang="es-ES" sz="2400" dirty="0">
                <a:latin typeface="Muller Regular" pitchFamily="50" charset="0"/>
              </a:rPr>
              <a:t>Con los cambios que le haz hecho a tu trabajo, ha quedado más mejor.</a:t>
            </a:r>
          </a:p>
          <a:p>
            <a:pPr marL="457200" indent="-457200" algn="just">
              <a:buAutoNum type="arabicPeriod"/>
            </a:pPr>
            <a:r>
              <a:rPr lang="es-ES" sz="2400" dirty="0">
                <a:latin typeface="Muller Regular" pitchFamily="50" charset="0"/>
              </a:rPr>
              <a:t>La pintura nos quiere transmitir la idea que el amor trasciende al tiempo.</a:t>
            </a:r>
          </a:p>
          <a:p>
            <a:pPr marL="457200" indent="-457200" algn="just">
              <a:buFontTx/>
              <a:buAutoNum type="arabicPeriod"/>
            </a:pPr>
            <a:r>
              <a:rPr lang="es-ES" sz="2400" dirty="0">
                <a:latin typeface="Muller Regular" pitchFamily="50" charset="0"/>
              </a:rPr>
              <a:t>Me topé con él en la esquina mientras iba algo borracho.</a:t>
            </a:r>
          </a:p>
          <a:p>
            <a:pPr marL="457200" indent="-457200" algn="just">
              <a:buAutoNum type="arabicPeriod"/>
            </a:pPr>
            <a:r>
              <a:rPr lang="es-ES" sz="2400" dirty="0">
                <a:latin typeface="Muller Regular" pitchFamily="50" charset="0"/>
              </a:rPr>
              <a:t>El perro pasea solo en el parque.</a:t>
            </a:r>
          </a:p>
          <a:p>
            <a:pPr marL="457200" indent="-457200" algn="just">
              <a:buAutoNum type="arabicPeriod"/>
            </a:pPr>
            <a:r>
              <a:rPr lang="es-ES" sz="2400" dirty="0">
                <a:latin typeface="Muller Regular" pitchFamily="50" charset="0"/>
              </a:rPr>
              <a:t>En Londres, en 1888, hubieron muchos homicidios cometidos por Jack el Destripador.</a:t>
            </a:r>
          </a:p>
          <a:p>
            <a:pPr marL="457200" indent="-457200" algn="just">
              <a:buAutoNum type="arabicPeriod"/>
            </a:pPr>
            <a:r>
              <a:rPr lang="es-ES" sz="2400" dirty="0">
                <a:latin typeface="Muller Regular" pitchFamily="50" charset="0"/>
              </a:rPr>
              <a:t>El día de las ofertas, </a:t>
            </a:r>
            <a:r>
              <a:rPr lang="es-ES" sz="2400" dirty="0" err="1">
                <a:latin typeface="Muller Regular" pitchFamily="50" charset="0"/>
              </a:rPr>
              <a:t>aperturaron</a:t>
            </a:r>
            <a:r>
              <a:rPr lang="es-ES" sz="2400" dirty="0">
                <a:latin typeface="Muller Regular" pitchFamily="50" charset="0"/>
              </a:rPr>
              <a:t> la tienda a las 7:00 am.</a:t>
            </a:r>
          </a:p>
          <a:p>
            <a:pPr marL="457200" indent="-457200" algn="just">
              <a:buAutoNum type="arabicPeriod"/>
            </a:pPr>
            <a:r>
              <a:rPr lang="es-ES" sz="2400" dirty="0">
                <a:latin typeface="Muller Regular" pitchFamily="50" charset="0"/>
              </a:rPr>
              <a:t>Vendo una cuna para niños de madera.</a:t>
            </a:r>
            <a:endParaRPr lang="es-PE" sz="2400" dirty="0">
              <a:latin typeface="Muller Regular" pitchFamily="50" charset="0"/>
            </a:endParaRPr>
          </a:p>
        </p:txBody>
      </p:sp>
      <p:sp>
        <p:nvSpPr>
          <p:cNvPr id="16" name="Título 5"/>
          <p:cNvSpPr txBox="1">
            <a:spLocks/>
          </p:cNvSpPr>
          <p:nvPr/>
        </p:nvSpPr>
        <p:spPr>
          <a:xfrm>
            <a:off x="724150" y="258179"/>
            <a:ext cx="10728841" cy="8510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kern="1200">
                <a:solidFill>
                  <a:srgbClr val="8200FF"/>
                </a:solidFill>
                <a:latin typeface="Stag Book" panose="02000503060000020004" pitchFamily="50" charset="0"/>
                <a:ea typeface="+mj-ea"/>
                <a:cs typeface="+mj-cs"/>
              </a:defRPr>
            </a:lvl1pPr>
          </a:lstStyle>
          <a:p>
            <a:r>
              <a:rPr lang="es-PE" sz="2600" dirty="0"/>
              <a:t>Actividades: Lee los siguientes enunciados e identifica en qué tipo de vicio del lenguaje se ha incurrido, después lo corriges. </a:t>
            </a:r>
          </a:p>
        </p:txBody>
      </p:sp>
    </p:spTree>
    <p:extLst>
      <p:ext uri="{BB962C8B-B14F-4D97-AF65-F5344CB8AC3E}">
        <p14:creationId xmlns:p14="http://schemas.microsoft.com/office/powerpoint/2010/main" val="287686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6076" y="3224388"/>
            <a:ext cx="9405706" cy="762517"/>
          </a:xfrm>
        </p:spPr>
        <p:txBody>
          <a:bodyPr/>
          <a:lstStyle/>
          <a:p>
            <a:pPr algn="ctr"/>
            <a:r>
              <a:rPr lang="es-PE" dirty="0"/>
              <a:t>¡ Gracias por la atención !</a:t>
            </a:r>
          </a:p>
        </p:txBody>
      </p:sp>
    </p:spTree>
    <p:extLst>
      <p:ext uri="{BB962C8B-B14F-4D97-AF65-F5344CB8AC3E}">
        <p14:creationId xmlns:p14="http://schemas.microsoft.com/office/powerpoint/2010/main" val="294565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contenido 15"/>
          <p:cNvSpPr>
            <a:spLocks noGrp="1"/>
          </p:cNvSpPr>
          <p:nvPr>
            <p:ph idx="1"/>
          </p:nvPr>
        </p:nvSpPr>
        <p:spPr>
          <a:xfrm>
            <a:off x="954802" y="2278244"/>
            <a:ext cx="4439471" cy="3899859"/>
          </a:xfrm>
        </p:spPr>
        <p:txBody>
          <a:bodyPr/>
          <a:lstStyle/>
          <a:p>
            <a:pPr algn="just"/>
            <a:r>
              <a:rPr lang="es-ES" sz="2400" dirty="0">
                <a:solidFill>
                  <a:srgbClr val="404040"/>
                </a:solidFill>
                <a:effectLst/>
                <a:ea typeface="Muller Light" pitchFamily="50" charset="0"/>
                <a:cs typeface="Calibri" panose="020F0502020204030204" pitchFamily="34" charset="0"/>
              </a:rPr>
              <a:t>Elabora un texto argumentativo cohesionado y coherente.</a:t>
            </a:r>
            <a:endParaRPr lang="es-PE" sz="2400" dirty="0"/>
          </a:p>
        </p:txBody>
      </p:sp>
      <p:sp>
        <p:nvSpPr>
          <p:cNvPr id="19" name="Marcador de contenido 18"/>
          <p:cNvSpPr>
            <a:spLocks noGrp="1"/>
          </p:cNvSpPr>
          <p:nvPr>
            <p:ph idx="14"/>
          </p:nvPr>
        </p:nvSpPr>
        <p:spPr>
          <a:xfrm>
            <a:off x="6797728" y="2154968"/>
            <a:ext cx="4655133" cy="3899859"/>
          </a:xfrm>
        </p:spPr>
        <p:txBody>
          <a:bodyPr/>
          <a:lstStyle/>
          <a:p>
            <a:pPr lvl="0"/>
            <a:r>
              <a:rPr lang="es-PE" sz="2000" dirty="0"/>
              <a:t>Vicios del Lenguaje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PE" sz="2000" dirty="0"/>
              <a:t>Barbarismo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PE" sz="2000" dirty="0"/>
              <a:t>Extranjerismo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PE" sz="2000" dirty="0"/>
              <a:t>Anfibología </a:t>
            </a:r>
          </a:p>
          <a:p>
            <a:pPr lvl="0"/>
            <a:endParaRPr lang="es-PE" sz="2000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idx="16"/>
          </p:nvPr>
        </p:nvSpPr>
        <p:spPr>
          <a:xfrm>
            <a:off x="739139" y="1557767"/>
            <a:ext cx="5017770" cy="544038"/>
          </a:xfrm>
        </p:spPr>
        <p:txBody>
          <a:bodyPr/>
          <a:lstStyle/>
          <a:p>
            <a:r>
              <a:rPr lang="es-PE" sz="2400" b="1" dirty="0"/>
              <a:t>Logro de aprendizaje</a:t>
            </a: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3"/>
          </p:nvPr>
        </p:nvSpPr>
        <p:spPr>
          <a:xfrm>
            <a:off x="6577210" y="1557767"/>
            <a:ext cx="5017770" cy="544038"/>
          </a:xfrm>
        </p:spPr>
        <p:txBody>
          <a:bodyPr/>
          <a:lstStyle/>
          <a:p>
            <a:r>
              <a:rPr lang="es-PE" sz="2400" b="1" dirty="0"/>
              <a:t>Contenidos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739139" y="693028"/>
            <a:ext cx="10855841" cy="381955"/>
          </a:xfrm>
        </p:spPr>
        <p:txBody>
          <a:bodyPr>
            <a:noAutofit/>
          </a:bodyPr>
          <a:lstStyle/>
          <a:p>
            <a:r>
              <a:rPr lang="es-PE" sz="2600" dirty="0"/>
              <a:t>Semana  8: Vicios del Lenguaje</a:t>
            </a:r>
          </a:p>
        </p:txBody>
      </p:sp>
      <p:sp>
        <p:nvSpPr>
          <p:cNvPr id="17" name="Marcador de texto 1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082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rmAutofit/>
          </a:bodyPr>
          <a:lstStyle/>
          <a:p>
            <a:r>
              <a:rPr lang="es-PE" sz="2100"/>
              <a:t>Observamos y respondemos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42E2AF-C3D2-4982-8527-2C124E551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70" y="2121329"/>
            <a:ext cx="7205579" cy="4053138"/>
          </a:xfrm>
          <a:prstGeom prst="rect">
            <a:avLst/>
          </a:prstGeo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105DE1D-6C48-454F-B303-DB6ED19F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9140" y="6215064"/>
            <a:ext cx="9925050" cy="50641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03AC48-C338-4346-B637-68F915B319A6}"/>
              </a:ext>
            </a:extLst>
          </p:cNvPr>
          <p:cNvSpPr txBox="1"/>
          <p:nvPr/>
        </p:nvSpPr>
        <p:spPr>
          <a:xfrm flipH="1">
            <a:off x="3578858" y="1306190"/>
            <a:ext cx="6603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Muller Regular" pitchFamily="50" charset="0"/>
              </a:rPr>
              <a:t>¿Cuál es el problema en el mensaje?</a:t>
            </a:r>
          </a:p>
        </p:txBody>
      </p:sp>
    </p:spTree>
    <p:extLst>
      <p:ext uri="{BB962C8B-B14F-4D97-AF65-F5344CB8AC3E}">
        <p14:creationId xmlns:p14="http://schemas.microsoft.com/office/powerpoint/2010/main" val="68278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5"/>
          <p:cNvSpPr>
            <a:spLocks noGrp="1"/>
          </p:cNvSpPr>
          <p:nvPr>
            <p:ph type="body" idx="16"/>
          </p:nvPr>
        </p:nvSpPr>
        <p:spPr>
          <a:xfrm>
            <a:off x="983450" y="1606276"/>
            <a:ext cx="5356860" cy="544038"/>
          </a:xfrm>
        </p:spPr>
        <p:txBody>
          <a:bodyPr/>
          <a:lstStyle/>
          <a:p>
            <a:r>
              <a:rPr lang="es-PE" sz="2600" dirty="0">
                <a:latin typeface="Stag Book" panose="02000503060000020004" pitchFamily="50" charset="0"/>
                <a:ea typeface="+mj-ea"/>
                <a:cs typeface="+mj-cs"/>
              </a:rPr>
              <a:t>Vicios de redacción ( lenguaje) </a:t>
            </a:r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863126" y="2703124"/>
            <a:ext cx="5597509" cy="3088454"/>
          </a:xfrm>
        </p:spPr>
        <p:txBody>
          <a:bodyPr/>
          <a:lstStyle/>
          <a:p>
            <a:pPr algn="just"/>
            <a:r>
              <a:rPr lang="es-PE" sz="2400" dirty="0">
                <a:sym typeface="Symbol" panose="05050102010706020507" pitchFamily="18" charset="2"/>
              </a:rPr>
              <a:t>Los vicios de redacción resultan de la imprecisión, construcción inadecuada, falta de concordancia, falta de claridad, repeticiones frecuentes o inadecuadas </a:t>
            </a:r>
          </a:p>
          <a:p>
            <a:pPr algn="just">
              <a:buNone/>
            </a:pPr>
            <a:endParaRPr lang="es-ES" sz="100" dirty="0">
              <a:latin typeface="+mn-lt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66B7B88-0402-4D08-92E8-415D7BF4C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120" y="2057638"/>
            <a:ext cx="4400754" cy="274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4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sp>
        <p:nvSpPr>
          <p:cNvPr id="5" name="Marcador de contenido 1"/>
          <p:cNvSpPr>
            <a:spLocks noGrp="1"/>
          </p:cNvSpPr>
          <p:nvPr>
            <p:ph idx="1"/>
          </p:nvPr>
        </p:nvSpPr>
        <p:spPr>
          <a:xfrm>
            <a:off x="739140" y="1899310"/>
            <a:ext cx="5966460" cy="1458488"/>
          </a:xfrm>
        </p:spPr>
        <p:txBody>
          <a:bodyPr/>
          <a:lstStyle/>
          <a:p>
            <a:r>
              <a:rPr lang="es-MX" sz="2400" dirty="0"/>
              <a:t>Cuando se comete errores en contra de la escritura, pronunciación o uso de una palabra. </a:t>
            </a:r>
          </a:p>
        </p:txBody>
      </p:sp>
      <p:sp>
        <p:nvSpPr>
          <p:cNvPr id="7" name="Marcador de texto 3"/>
          <p:cNvSpPr>
            <a:spLocks noGrp="1"/>
          </p:cNvSpPr>
          <p:nvPr>
            <p:ph type="body" idx="16"/>
          </p:nvPr>
        </p:nvSpPr>
        <p:spPr>
          <a:xfrm>
            <a:off x="764541" y="1414619"/>
            <a:ext cx="5017770" cy="388781"/>
          </a:xfrm>
        </p:spPr>
        <p:txBody>
          <a:bodyPr/>
          <a:lstStyle/>
          <a:p>
            <a:r>
              <a:rPr lang="es-MX" sz="2600" dirty="0">
                <a:latin typeface="Stag Book" panose="02000503060000020004" pitchFamily="50" charset="0"/>
                <a:ea typeface="+mj-ea"/>
                <a:cs typeface="+mj-cs"/>
              </a:rPr>
              <a:t>1. Barbarismo</a:t>
            </a:r>
          </a:p>
        </p:txBody>
      </p:sp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739140" y="3453708"/>
            <a:ext cx="6207760" cy="2722240"/>
          </a:xfrm>
        </p:spPr>
        <p:txBody>
          <a:bodyPr/>
          <a:lstStyle/>
          <a:p>
            <a:r>
              <a:rPr lang="es-MX" sz="2400" dirty="0">
                <a:solidFill>
                  <a:srgbClr val="8200FF"/>
                </a:solidFill>
                <a:latin typeface="Stag Book" panose="02000503060000020004" pitchFamily="50" charset="0"/>
                <a:ea typeface="+mj-ea"/>
                <a:cs typeface="+mj-cs"/>
              </a:rPr>
              <a:t>Ejemplos:</a:t>
            </a:r>
            <a:endParaRPr lang="es-MX" sz="2300" dirty="0">
              <a:solidFill>
                <a:srgbClr val="8200FF"/>
              </a:solidFill>
              <a:latin typeface="Stag Book" panose="02000503060000020004" pitchFamily="50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s-PE" sz="2400" dirty="0"/>
              <a:t>He caminado todo el día, me duelen los </a:t>
            </a:r>
            <a:r>
              <a:rPr lang="es-PE" sz="2400" dirty="0" err="1"/>
              <a:t>pieses</a:t>
            </a:r>
            <a:r>
              <a:rPr lang="es-PE" sz="2400" dirty="0"/>
              <a:t>.</a:t>
            </a:r>
          </a:p>
          <a:p>
            <a:pPr marL="457200" indent="-457200">
              <a:buAutoNum type="arabicPeriod"/>
            </a:pPr>
            <a:r>
              <a:rPr lang="es-MX" sz="2400" dirty="0"/>
              <a:t>La </a:t>
            </a:r>
            <a:r>
              <a:rPr lang="es-MX" sz="2400" dirty="0" err="1"/>
              <a:t>senofobia</a:t>
            </a:r>
            <a:r>
              <a:rPr lang="es-MX" sz="2400" dirty="0"/>
              <a:t> es el rechazo a los </a:t>
            </a:r>
            <a:r>
              <a:rPr lang="es-MX" sz="2400" dirty="0" err="1"/>
              <a:t>extrangeros</a:t>
            </a:r>
            <a:r>
              <a:rPr lang="es-MX" sz="2400" dirty="0"/>
              <a:t>.</a:t>
            </a:r>
          </a:p>
          <a:p>
            <a:pPr marL="457200" indent="-457200">
              <a:buAutoNum type="arabicPeriod"/>
            </a:pPr>
            <a:r>
              <a:rPr lang="es-MX" sz="2400" dirty="0" err="1"/>
              <a:t>Nadies</a:t>
            </a:r>
            <a:r>
              <a:rPr lang="es-MX" sz="2400" dirty="0"/>
              <a:t> ha venido a la fiesta.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2CDAEC-FE2C-435B-99D3-4C86CC460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900" y="2001533"/>
            <a:ext cx="4364460" cy="290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13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50147482-976B-4429-9EEB-C9C5A10C7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841038"/>
              </p:ext>
            </p:extLst>
          </p:nvPr>
        </p:nvGraphicFramePr>
        <p:xfrm>
          <a:off x="1335947" y="1642821"/>
          <a:ext cx="9925049" cy="4329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7A05FA-B4C9-4B07-B493-D70703DB4F88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s-PE" dirty="0"/>
              <a:t>Errores comunes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C63350-7FA3-4EA0-866A-645CA97A8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252A12B-B9AE-4EB1-84E1-F14A995A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Aprendemos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E47B72D-DDF0-4E45-8002-01CD0AF36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31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sp>
        <p:nvSpPr>
          <p:cNvPr id="5" name="Marcador de contenido 1"/>
          <p:cNvSpPr>
            <a:spLocks noGrp="1"/>
          </p:cNvSpPr>
          <p:nvPr>
            <p:ph idx="1"/>
          </p:nvPr>
        </p:nvSpPr>
        <p:spPr>
          <a:xfrm>
            <a:off x="751840" y="2095500"/>
            <a:ext cx="6602564" cy="1039586"/>
          </a:xfrm>
        </p:spPr>
        <p:txBody>
          <a:bodyPr/>
          <a:lstStyle/>
          <a:p>
            <a:r>
              <a:rPr lang="es-MX" sz="2400" dirty="0"/>
              <a:t>Es una expresión que un idioma toma “prestada” de otro. </a:t>
            </a:r>
          </a:p>
        </p:txBody>
      </p:sp>
      <p:sp>
        <p:nvSpPr>
          <p:cNvPr id="7" name="Marcador de texto 3"/>
          <p:cNvSpPr>
            <a:spLocks noGrp="1"/>
          </p:cNvSpPr>
          <p:nvPr>
            <p:ph type="body" idx="16"/>
          </p:nvPr>
        </p:nvSpPr>
        <p:spPr>
          <a:xfrm>
            <a:off x="764541" y="1414619"/>
            <a:ext cx="5017770" cy="388781"/>
          </a:xfrm>
        </p:spPr>
        <p:txBody>
          <a:bodyPr/>
          <a:lstStyle/>
          <a:p>
            <a:r>
              <a:rPr lang="es-MX" sz="2600" dirty="0">
                <a:latin typeface="Stag Book" panose="02000503060000020004" pitchFamily="50" charset="0"/>
              </a:rPr>
              <a:t>2. Extranjerismo</a:t>
            </a:r>
          </a:p>
        </p:txBody>
      </p:sp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739140" y="3135086"/>
            <a:ext cx="6615264" cy="3220744"/>
          </a:xfrm>
        </p:spPr>
        <p:txBody>
          <a:bodyPr/>
          <a:lstStyle/>
          <a:p>
            <a:r>
              <a:rPr lang="es-MX" sz="2400" dirty="0">
                <a:solidFill>
                  <a:srgbClr val="8200FF"/>
                </a:solidFill>
                <a:ea typeface="+mj-ea"/>
                <a:cs typeface="+mj-cs"/>
              </a:rPr>
              <a:t>Ejemplos:</a:t>
            </a:r>
          </a:p>
          <a:p>
            <a:endParaRPr lang="es-MX" sz="2400" dirty="0">
              <a:solidFill>
                <a:srgbClr val="8200FF"/>
              </a:solidFill>
              <a:ea typeface="+mj-ea"/>
              <a:cs typeface="+mj-cs"/>
            </a:endParaRPr>
          </a:p>
          <a:p>
            <a:r>
              <a:rPr lang="es-MX" sz="2400" dirty="0">
                <a:ea typeface="+mj-ea"/>
                <a:cs typeface="+mj-cs"/>
              </a:rPr>
              <a:t>Me voy a preparar un </a:t>
            </a:r>
            <a:r>
              <a:rPr lang="es-MX" sz="2400" dirty="0">
                <a:solidFill>
                  <a:srgbClr val="8200FF"/>
                </a:solidFill>
                <a:ea typeface="+mj-ea"/>
                <a:cs typeface="+mj-cs"/>
              </a:rPr>
              <a:t>sándwich. </a:t>
            </a:r>
          </a:p>
          <a:p>
            <a:r>
              <a:rPr lang="es-MX" sz="2400" dirty="0">
                <a:ea typeface="+mj-ea"/>
                <a:cs typeface="+mj-cs"/>
              </a:rPr>
              <a:t>Este</a:t>
            </a:r>
            <a:r>
              <a:rPr lang="es-MX" sz="2400" dirty="0">
                <a:solidFill>
                  <a:srgbClr val="8200FF"/>
                </a:solidFill>
                <a:ea typeface="+mj-ea"/>
                <a:cs typeface="+mj-cs"/>
              </a:rPr>
              <a:t> filme </a:t>
            </a:r>
            <a:r>
              <a:rPr lang="es-MX" sz="2400" dirty="0">
                <a:ea typeface="+mj-ea"/>
                <a:cs typeface="+mj-cs"/>
              </a:rPr>
              <a:t>fue el mejor que he visto. </a:t>
            </a:r>
          </a:p>
          <a:p>
            <a:r>
              <a:rPr lang="es-MX" sz="2400" dirty="0">
                <a:ea typeface="+mj-ea"/>
                <a:cs typeface="+mj-cs"/>
              </a:rPr>
              <a:t>La pandemia generó </a:t>
            </a:r>
            <a:r>
              <a:rPr lang="es-MX" sz="2400" dirty="0">
                <a:solidFill>
                  <a:srgbClr val="8200FF"/>
                </a:solidFill>
                <a:ea typeface="+mj-ea"/>
                <a:cs typeface="+mj-cs"/>
              </a:rPr>
              <a:t>stress. </a:t>
            </a:r>
          </a:p>
          <a:p>
            <a:endParaRPr lang="es-MX" sz="2400" dirty="0">
              <a:solidFill>
                <a:srgbClr val="8200FF"/>
              </a:solidFill>
              <a:ea typeface="+mj-ea"/>
              <a:cs typeface="+mj-cs"/>
            </a:endParaRPr>
          </a:p>
          <a:p>
            <a:endParaRPr lang="es-MX" sz="2000" dirty="0">
              <a:solidFill>
                <a:srgbClr val="8200FF"/>
              </a:solidFill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092" y="1274164"/>
            <a:ext cx="3855294" cy="481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8DD78227-767B-455E-A25D-8645248AC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393638"/>
              </p:ext>
            </p:extLst>
          </p:nvPr>
        </p:nvGraphicFramePr>
        <p:xfrm>
          <a:off x="1141352" y="2073910"/>
          <a:ext cx="10125916" cy="4141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3BE389-D812-4D18-ABC5-38E5229775D1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s-PE" sz="2400" b="1" dirty="0"/>
              <a:t>Extranjerismo frecuentes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844DD5-0D9F-4539-B219-5311BCED3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C28AB0D-CD75-4E41-A5BC-B54903F3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Aprendemos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3A9DA73-C059-4649-8EDF-C6F296863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9479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sp>
        <p:nvSpPr>
          <p:cNvPr id="5" name="Marcador de contenido 1"/>
          <p:cNvSpPr>
            <a:spLocks noGrp="1"/>
          </p:cNvSpPr>
          <p:nvPr>
            <p:ph idx="1"/>
          </p:nvPr>
        </p:nvSpPr>
        <p:spPr>
          <a:xfrm>
            <a:off x="764541" y="1801451"/>
            <a:ext cx="5336456" cy="1625733"/>
          </a:xfrm>
        </p:spPr>
        <p:txBody>
          <a:bodyPr/>
          <a:lstStyle/>
          <a:p>
            <a:pPr algn="just"/>
            <a:r>
              <a:rPr lang="es-PE" sz="2400" dirty="0"/>
              <a:t>Doble sentido, vicio de la palabra, manera de hablar en la que se puede dar más de una interpretación. </a:t>
            </a:r>
            <a:endParaRPr lang="es-MX" sz="2400" dirty="0"/>
          </a:p>
        </p:txBody>
      </p:sp>
      <p:sp>
        <p:nvSpPr>
          <p:cNvPr id="7" name="Marcador de texto 3"/>
          <p:cNvSpPr>
            <a:spLocks noGrp="1"/>
          </p:cNvSpPr>
          <p:nvPr>
            <p:ph type="body" idx="16"/>
          </p:nvPr>
        </p:nvSpPr>
        <p:spPr>
          <a:xfrm>
            <a:off x="764541" y="1414619"/>
            <a:ext cx="5017770" cy="388781"/>
          </a:xfrm>
        </p:spPr>
        <p:txBody>
          <a:bodyPr/>
          <a:lstStyle/>
          <a:p>
            <a:r>
              <a:rPr lang="es-MX" sz="2600" dirty="0">
                <a:latin typeface="Stag Book" panose="02000503060000020004" pitchFamily="50" charset="0"/>
              </a:rPr>
              <a:t>3. Anfibología</a:t>
            </a:r>
          </a:p>
        </p:txBody>
      </p:sp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764542" y="3427185"/>
            <a:ext cx="5961722" cy="3051107"/>
          </a:xfrm>
        </p:spPr>
        <p:txBody>
          <a:bodyPr/>
          <a:lstStyle/>
          <a:p>
            <a:r>
              <a:rPr lang="es-MX" sz="2400" dirty="0">
                <a:solidFill>
                  <a:srgbClr val="8200FF"/>
                </a:solidFill>
                <a:ea typeface="+mj-ea"/>
                <a:cs typeface="+mj-cs"/>
              </a:rPr>
              <a:t>Ejemplos: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333333"/>
                </a:solidFill>
                <a:effectLst/>
              </a:rPr>
              <a:t>Comeré un pastel solo.</a:t>
            </a:r>
            <a:br>
              <a:rPr lang="es-ES" sz="2200" b="0" i="0" dirty="0">
                <a:solidFill>
                  <a:srgbClr val="333333"/>
                </a:solidFill>
                <a:effectLst/>
              </a:rPr>
            </a:br>
            <a:r>
              <a:rPr lang="es-ES" sz="2200" b="0" i="0" dirty="0">
                <a:solidFill>
                  <a:srgbClr val="333333"/>
                </a:solidFill>
                <a:effectLst/>
              </a:rPr>
              <a:t>¿Un pastel y nada más o un pastel sin compañía de alguien?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333333"/>
                </a:solidFill>
                <a:effectLst/>
              </a:rPr>
              <a:t>La niña de Mercedes habla mucho.</a:t>
            </a:r>
            <a:br>
              <a:rPr lang="es-ES" sz="2200" b="0" i="0" dirty="0">
                <a:solidFill>
                  <a:srgbClr val="333333"/>
                </a:solidFill>
                <a:effectLst/>
              </a:rPr>
            </a:br>
            <a:r>
              <a:rPr lang="es-ES" sz="2200" b="0" i="0" dirty="0">
                <a:solidFill>
                  <a:srgbClr val="333333"/>
                </a:solidFill>
                <a:effectLst/>
              </a:rPr>
              <a:t>¿Mercedes tiene una niña o Mercedes es una niña?</a:t>
            </a:r>
          </a:p>
          <a:p>
            <a:endParaRPr lang="es-MX" sz="2000" dirty="0"/>
          </a:p>
          <a:p>
            <a:pPr marL="457200" indent="-457200">
              <a:buAutoNum type="arabicPeriod"/>
            </a:pPr>
            <a:endParaRPr lang="es-MX" sz="2000" dirty="0">
              <a:solidFill>
                <a:srgbClr val="8200FF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D17245-1C64-4EA8-A5BF-418E93B1F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628" y="1801451"/>
            <a:ext cx="3724216" cy="357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23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_gene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general" id="{A3A5102C-FA0B-4C02-8BAA-89D31967CF6C}" vid="{C289E05A-AD37-4839-AC8D-E110CE06E3D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4FDBCC2C2A9E4991D3E6D92080BF1D" ma:contentTypeVersion="13" ma:contentTypeDescription="Crear nuevo documento." ma:contentTypeScope="" ma:versionID="5277ad7b935b791a40cde8710d3e961a">
  <xsd:schema xmlns:xsd="http://www.w3.org/2001/XMLSchema" xmlns:xs="http://www.w3.org/2001/XMLSchema" xmlns:p="http://schemas.microsoft.com/office/2006/metadata/properties" xmlns:ns2="2160a2c5-c60e-4388-9d8c-8cfce6077867" xmlns:ns3="35ebf031-a504-45cd-aa0d-0f096058efc2" targetNamespace="http://schemas.microsoft.com/office/2006/metadata/properties" ma:root="true" ma:fieldsID="d2da8f289e1e197f6627d43c1415a75e" ns2:_="" ns3:_="">
    <xsd:import namespace="2160a2c5-c60e-4388-9d8c-8cfce6077867"/>
    <xsd:import namespace="35ebf031-a504-45cd-aa0d-0f096058ef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0a2c5-c60e-4388-9d8c-8cfce60778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bf031-a504-45cd-aa0d-0f096058ef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39D2B5-47AD-476C-9831-1678B2CC09DC}"/>
</file>

<file path=customXml/itemProps2.xml><?xml version="1.0" encoding="utf-8"?>
<ds:datastoreItem xmlns:ds="http://schemas.openxmlformats.org/officeDocument/2006/customXml" ds:itemID="{6C0ACBBD-0022-4794-9DC9-2BD955ED2779}"/>
</file>

<file path=customXml/itemProps3.xml><?xml version="1.0" encoding="utf-8"?>
<ds:datastoreItem xmlns:ds="http://schemas.openxmlformats.org/officeDocument/2006/customXml" ds:itemID="{98701AD8-932A-48FC-9EC6-CD7E4703DB1A}"/>
</file>

<file path=docProps/app.xml><?xml version="1.0" encoding="utf-8"?>
<Properties xmlns="http://schemas.openxmlformats.org/officeDocument/2006/extended-properties" xmlns:vt="http://schemas.openxmlformats.org/officeDocument/2006/docPropsVTypes">
  <Template>tema_general</Template>
  <TotalTime>3098</TotalTime>
  <Words>481</Words>
  <Application>Microsoft Office PowerPoint</Application>
  <PresentationFormat>Panorámica</PresentationFormat>
  <Paragraphs>87</Paragraphs>
  <Slides>12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Muller Light</vt:lpstr>
      <vt:lpstr>Muller Regular</vt:lpstr>
      <vt:lpstr>Stag Book</vt:lpstr>
      <vt:lpstr>tema_general</vt:lpstr>
      <vt:lpstr>Comunicación 2</vt:lpstr>
      <vt:lpstr>Semana  8: Vicios del Lenguaje</vt:lpstr>
      <vt:lpstr>Observamos y respondemos</vt:lpstr>
      <vt:lpstr>Aprendemos</vt:lpstr>
      <vt:lpstr>Aprendemos</vt:lpstr>
      <vt:lpstr>Aprendemos </vt:lpstr>
      <vt:lpstr>Aprendemos</vt:lpstr>
      <vt:lpstr>Aprendemos </vt:lpstr>
      <vt:lpstr>Aprendemos</vt:lpstr>
      <vt:lpstr>Aplicamos lo aprendido </vt:lpstr>
      <vt:lpstr>Presentación de PowerPoint</vt:lpstr>
      <vt:lpstr>¡ Gracias por la atención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escrita</dc:title>
  <dc:creator>MADIAN HADIT CRUZ ZEVALLOS</dc:creator>
  <cp:lastModifiedBy>Paredes Mayor Sergio jose</cp:lastModifiedBy>
  <cp:revision>323</cp:revision>
  <dcterms:created xsi:type="dcterms:W3CDTF">2016-02-23T16:58:46Z</dcterms:created>
  <dcterms:modified xsi:type="dcterms:W3CDTF">2021-08-06T15:16:51Z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0x0101004E4FDBCC2C2A9E4991D3E6D92080BF1D</vt:lpwstr>
  </property>
</Properties>
</file>