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03D5-CF89-4F1E-8A09-5761795A07F9}" type="datetimeFigureOut">
              <a:rPr lang="es-ES" smtClean="0"/>
              <a:t>25/09/2019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F4E6-AC4F-4F44-88D0-F47F26BF005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03D5-CF89-4F1E-8A09-5761795A07F9}" type="datetimeFigureOut">
              <a:rPr lang="es-ES" smtClean="0"/>
              <a:t>25/09/2019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F4E6-AC4F-4F44-88D0-F47F26BF005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03D5-CF89-4F1E-8A09-5761795A07F9}" type="datetimeFigureOut">
              <a:rPr lang="es-ES" smtClean="0"/>
              <a:t>25/09/2019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F4E6-AC4F-4F44-88D0-F47F26BF005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03D5-CF89-4F1E-8A09-5761795A07F9}" type="datetimeFigureOut">
              <a:rPr lang="es-ES" smtClean="0"/>
              <a:t>25/09/2019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F4E6-AC4F-4F44-88D0-F47F26BF005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03D5-CF89-4F1E-8A09-5761795A07F9}" type="datetimeFigureOut">
              <a:rPr lang="es-ES" smtClean="0"/>
              <a:t>25/09/2019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F4E6-AC4F-4F44-88D0-F47F26BF005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03D5-CF89-4F1E-8A09-5761795A07F9}" type="datetimeFigureOut">
              <a:rPr lang="es-ES" smtClean="0"/>
              <a:t>25/09/2019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F4E6-AC4F-4F44-88D0-F47F26BF005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03D5-CF89-4F1E-8A09-5761795A07F9}" type="datetimeFigureOut">
              <a:rPr lang="es-ES" smtClean="0"/>
              <a:t>25/09/2019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F4E6-AC4F-4F44-88D0-F47F26BF005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03D5-CF89-4F1E-8A09-5761795A07F9}" type="datetimeFigureOut">
              <a:rPr lang="es-ES" smtClean="0"/>
              <a:t>25/09/2019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F4E6-AC4F-4F44-88D0-F47F26BF005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03D5-CF89-4F1E-8A09-5761795A07F9}" type="datetimeFigureOut">
              <a:rPr lang="es-ES" smtClean="0"/>
              <a:t>25/09/2019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F4E6-AC4F-4F44-88D0-F47F26BF005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03D5-CF89-4F1E-8A09-5761795A07F9}" type="datetimeFigureOut">
              <a:rPr lang="es-ES" smtClean="0"/>
              <a:t>25/09/2019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F4E6-AC4F-4F44-88D0-F47F26BF005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03D5-CF89-4F1E-8A09-5761795A07F9}" type="datetimeFigureOut">
              <a:rPr lang="es-ES" smtClean="0"/>
              <a:t>25/09/2019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29EF4E6-AC4F-4F44-88D0-F47F26BF005F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D6603D5-CF89-4F1E-8A09-5761795A07F9}" type="datetimeFigureOut">
              <a:rPr lang="es-ES" smtClean="0"/>
              <a:t>25/09/2019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9EF4E6-AC4F-4F44-88D0-F47F26BF005F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171119" y="2967335"/>
            <a:ext cx="48017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La Motivación</a:t>
            </a:r>
            <a:endParaRPr lang="es-ES" sz="54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491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81879" y="1054087"/>
            <a:ext cx="59855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44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 es la motivación?</a:t>
            </a:r>
            <a:endParaRPr lang="es-ES" sz="44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56507" y="2060848"/>
            <a:ext cx="583264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ES" sz="2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 motivación  es un estado interno que activa, dirige y mantiene la conducta de la persona.</a:t>
            </a:r>
            <a:endParaRPr lang="es-ES" sz="2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6" name="Picture 2" descr="Resultado de imagen para la motivac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77" y="3648841"/>
            <a:ext cx="2772310" cy="155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236" y="4151280"/>
            <a:ext cx="2268251" cy="158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la motivac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648841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7189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1124744"/>
            <a:ext cx="69847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just"/>
            <a:r>
              <a:rPr lang="es-ES" sz="32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Tipos de motivación según la teoría del incentivo:</a:t>
            </a:r>
            <a:endParaRPr lang="es-ES" sz="32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07975" y="2492896"/>
            <a:ext cx="554461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ES" sz="2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 motivación se divide mediante dos tipos: la intrínseca (interna) y la extrínseca (externa).</a:t>
            </a:r>
            <a:endParaRPr lang="es-ES" sz="2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50" name="Picture 2" descr="Resultado de imagen para Tipos de motivación según la teoría del incentiv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7" y="4306829"/>
            <a:ext cx="3168352" cy="170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n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6" descr="Imagen relaciona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8" descr="Imagen relacionad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10" descr="Imagen relacionad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221088"/>
            <a:ext cx="2520280" cy="1873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 descr="Resultado de imagen para Tipos de motivación según la teoría del incentiv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137" y="1904452"/>
            <a:ext cx="24765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976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4362" y="880928"/>
            <a:ext cx="7373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Motivación Intrínseca</a:t>
            </a:r>
            <a:endParaRPr lang="es-ES" sz="54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23528" y="2132856"/>
            <a:ext cx="489654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ES" sz="2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 define como auto-deseo de buscar nuevos retos para analizar la capacidad de uno mismo.</a:t>
            </a:r>
            <a:endParaRPr lang="es-ES" sz="2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100" name="Picture 4" descr="Resultado de imagen para motivacion intrinse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4384"/>
            <a:ext cx="3555695" cy="253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077" y="3526434"/>
            <a:ext cx="1872208" cy="2895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 descr="Resultado de imagen para motivacion intrinsec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845753"/>
            <a:ext cx="3295628" cy="466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111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1124744"/>
            <a:ext cx="7385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Motivación extrínseca</a:t>
            </a:r>
            <a:endParaRPr lang="es-ES" sz="54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79512" y="2492896"/>
            <a:ext cx="554461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ES" sz="2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 genera por las influencias externas del individuo, hace referencia al desarrollo de una actividad para obtener resultados.</a:t>
            </a:r>
            <a:endParaRPr lang="es-ES" sz="2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AutoShape 2" descr="Resultado de imagen para Tipos de motivación según la teoría del incenti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492896"/>
            <a:ext cx="2160240" cy="3237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5" descr="Resultado de imagen para motivacion extrinsec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5" y="4306441"/>
            <a:ext cx="28575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176743"/>
            <a:ext cx="2292275" cy="22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483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980728"/>
            <a:ext cx="6309372" cy="9541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just"/>
            <a:r>
              <a:rPr lang="es-ES" sz="2800" b="1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EJEMPLO DE MOTIVACION EN MI VIDA ESTUDIANTIL</a:t>
            </a:r>
            <a:endParaRPr lang="es-ES" sz="2800" b="1" cap="none" spc="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67544" y="2348880"/>
            <a:ext cx="5256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latin typeface="Franklin Gothic Demi" pitchFamily="34" charset="0"/>
              </a:rPr>
              <a:t>Cada vez que veo a las personas de la misma carrera con mas experiencia que yo me motiva a seguir estudiando para así algún día ser mejor que ellos, o en el trabajo cuando el (ella) sabe mas que yo me motiva a saber mas que esa persona, las cosas que mas hago (cocinar, diseñar, reparar) me motiva a seguir mejorando, obtener cada vez mayor experiencia que las demás personas.</a:t>
            </a:r>
            <a:endParaRPr lang="es-ES" sz="1600" dirty="0">
              <a:latin typeface="Franklin Gothic Demi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3" b="6964"/>
          <a:stretch/>
        </p:blipFill>
        <p:spPr>
          <a:xfrm>
            <a:off x="5922931" y="1934835"/>
            <a:ext cx="2942949" cy="3018165"/>
          </a:xfrm>
          <a:prstGeom prst="rect">
            <a:avLst/>
          </a:prstGeom>
        </p:spPr>
      </p:pic>
      <p:pic>
        <p:nvPicPr>
          <p:cNvPr id="5124" name="Picture 4" descr="Resultado de imagen para frases de motivac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64762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403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180</Words>
  <Application>Microsoft Office PowerPoint</Application>
  <PresentationFormat>Presentación en pantalla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Flujo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6</cp:revision>
  <dcterms:created xsi:type="dcterms:W3CDTF">2019-09-26T00:05:00Z</dcterms:created>
  <dcterms:modified xsi:type="dcterms:W3CDTF">2019-09-26T01:03:50Z</dcterms:modified>
</cp:coreProperties>
</file>