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4"/>
  </p:sldMasterIdLst>
  <p:notesMasterIdLst>
    <p:notesMasterId r:id="rId10"/>
  </p:notesMasterIdLst>
  <p:sldIdLst>
    <p:sldId id="260" r:id="rId5"/>
    <p:sldId id="563" r:id="rId6"/>
    <p:sldId id="625" r:id="rId7"/>
    <p:sldId id="626" r:id="rId8"/>
    <p:sldId id="62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  <p:embeddedFont>
      <p:font typeface="Stag Book" panose="02000503060000020004" charset="0"/>
      <p:regular r:id="rId23"/>
      <p:italic r:id="rId24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00ED"/>
    <a:srgbClr val="FFCA24"/>
    <a:srgbClr val="E91A30"/>
    <a:srgbClr val="E8182F"/>
    <a:srgbClr val="EA1A2F"/>
    <a:srgbClr val="E38A7F"/>
    <a:srgbClr val="E66365"/>
    <a:srgbClr val="E5353F"/>
    <a:srgbClr val="E5480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68F80-7D7B-4332-8A34-27E25E5ADEDF}" v="162" dt="2021-05-31T22:00:54.409"/>
    <p1510:client id="{8E054BAA-1D04-6AA8-5FED-F5F45DAFDF96}" v="16" dt="2021-08-02T17:00:51.050"/>
    <p1510:client id="{B7DFFAD3-7D6E-48D4-9AB2-3DDB625B36D8}" v="2" dt="2021-05-31T22:26:43.093"/>
    <p1510:client id="{C2B50EEA-BAD8-44DE-A2B6-B919F7A948D0}" v="24" dt="2021-06-05T02:43:01.006"/>
    <p1510:client id="{CF28DD43-C0AB-6E3A-A15D-84FAD508B5A5}" v="18" dt="2021-06-24T16:19:44.697"/>
    <p1510:client id="{D03FB84D-AF2A-461A-B46F-DD7B3F5826B6}" v="22" dt="2021-05-26T13:43:05.141"/>
    <p1510:client id="{E1BD9046-ADBE-4791-90D3-255924FFE5AD}" v="2" dt="2021-05-31T22:24:23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86351" autoAdjust="0"/>
  </p:normalViewPr>
  <p:slideViewPr>
    <p:cSldViewPr snapToGrid="0">
      <p:cViewPr varScale="1">
        <p:scale>
          <a:sx n="114" d="100"/>
          <a:sy n="114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-15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13FF-DAD0-4A57-BC88-3ADCEDB569DD}" type="datetimeFigureOut">
              <a:rPr lang="es-PE" smtClean="0"/>
              <a:t>1/10/2023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7BF2-E25C-416F-B974-26A2DDEA6F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sin imagen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5055042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rgbClr val="FFC922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7577362-9D0F-8643-8DBD-5F4EFAC5F2CD}"/>
              </a:ext>
            </a:extLst>
          </p:cNvPr>
          <p:cNvGrpSpPr/>
          <p:nvPr/>
        </p:nvGrpSpPr>
        <p:grpSpPr>
          <a:xfrm>
            <a:off x="381000" y="1913698"/>
            <a:ext cx="490972" cy="438507"/>
            <a:chOff x="692987" y="1092326"/>
            <a:chExt cx="490972" cy="438507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9A2D926-63FC-714D-87A6-1AB8BF4DD985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F29BC49-3B20-A54D-9DEC-B16A707F6EF2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37EB12D-8E34-A04B-B667-D0DAEA400D73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25" name="Imagen 24" descr="Imagen que contiene Icono&#10;&#10;Descripción generada automáticamente">
            <a:extLst>
              <a:ext uri="{FF2B5EF4-FFF2-40B4-BE49-F238E27FC236}">
                <a16:creationId xmlns:a16="http://schemas.microsoft.com/office/drawing/2014/main" id="{A14E9BB1-7723-AD4F-84EB-C4F8B3E2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914" y="5429250"/>
            <a:ext cx="542647" cy="896937"/>
          </a:xfrm>
          <a:prstGeom prst="rect">
            <a:avLst/>
          </a:prstGeom>
        </p:spPr>
      </p:pic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C983230A-D192-6742-81C7-4245B8E4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2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7CAAA53-8FBB-41A3-92A8-1911E50848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8064" y="2147077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26A7C83-3069-44DD-A398-08B0D14E8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8063" y="2805094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D881B3C-CDB5-4433-B316-06801EAA4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68062" y="3459296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F7642A24-D4C4-4612-ACCF-5C60B428DB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8061" y="4113499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0431D2B-484E-44E2-ABD2-0B87F4D73E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8060" y="4764971"/>
            <a:ext cx="93286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AD71FEAD-3BC7-CB4F-824E-5B59A48A29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2733" y="2148831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01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2F85DAD7-4A53-4F4F-96A5-DA10B54949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2733" y="2806848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02</a:t>
            </a:r>
          </a:p>
        </p:txBody>
      </p:sp>
      <p:sp>
        <p:nvSpPr>
          <p:cNvPr id="31" name="Marcador de texto 7">
            <a:extLst>
              <a:ext uri="{FF2B5EF4-FFF2-40B4-BE49-F238E27FC236}">
                <a16:creationId xmlns:a16="http://schemas.microsoft.com/office/drawing/2014/main" id="{08E9CB7C-D712-0B4A-A993-2B7F7A428C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733" y="3461050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03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D01B89D-7F4F-1041-B804-53CA6D06BCC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2733" y="4115253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04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B0393092-4B6C-E741-B850-4962FF23D5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733" y="4766725"/>
            <a:ext cx="1676035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05</a:t>
            </a:r>
          </a:p>
        </p:txBody>
      </p:sp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6477CFEA-FF50-8748-9B71-F6E2128B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3675A1A-C649-4A4F-836C-8AEB12490D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11242726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Contenido temático (Stag Negrita, 30 pts.)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FC6BB74-BFE3-C04C-BD9B-05E97D4CA234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D46D1CB0-2E80-014D-B0C9-21EADCD9A1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435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42D4E7F3-8D64-4210-ABC8-D6A9E3504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360000" tIns="396000" rIns="72000"/>
          <a:lstStyle>
            <a:lvl1pPr marL="0" indent="0">
              <a:lnSpc>
                <a:spcPct val="70000"/>
              </a:lnSpc>
              <a:buNone/>
              <a:defRPr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Coloca aquí la imagen a tamaño completo</a:t>
            </a:r>
          </a:p>
        </p:txBody>
      </p:sp>
    </p:spTree>
    <p:extLst>
      <p:ext uri="{BB962C8B-B14F-4D97-AF65-F5344CB8AC3E}">
        <p14:creationId xmlns:p14="http://schemas.microsoft.com/office/powerpoint/2010/main" val="36340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vir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4B87943-1FB8-4769-955B-E9CB04115AF3}"/>
              </a:ext>
            </a:extLst>
          </p:cNvPr>
          <p:cNvSpPr txBox="1"/>
          <p:nvPr/>
        </p:nvSpPr>
        <p:spPr>
          <a:xfrm>
            <a:off x="490899" y="2245242"/>
            <a:ext cx="143131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</a:t>
            </a:r>
          </a:p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</a:p>
          <a:p>
            <a:endParaRPr lang="es-PE" sz="2200" b="1" dirty="0">
              <a:solidFill>
                <a:srgbClr val="6E00E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E3985964-552D-456B-8687-3F8C9FF58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70163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Foro, chat, wiki, tarea, encuesta, etc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2AB021-47E2-4C09-A142-FF5F86A218CF}"/>
              </a:ext>
            </a:extLst>
          </p:cNvPr>
          <p:cNvCxnSpPr/>
          <p:nvPr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330D9CB-693C-4F86-80C5-4C8A8F422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6" y="4074067"/>
            <a:ext cx="8099044" cy="124675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3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Escribir instrucciones para el estudiante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AE6BCA-E285-48C6-A8C0-FADD14FF689A}"/>
              </a:ext>
            </a:extLst>
          </p:cNvPr>
          <p:cNvCxnSpPr/>
          <p:nvPr/>
        </p:nvCxnSpPr>
        <p:spPr>
          <a:xfrm>
            <a:off x="490899" y="3966811"/>
            <a:ext cx="11205801" cy="0"/>
          </a:xfrm>
          <a:prstGeom prst="line">
            <a:avLst/>
          </a:prstGeom>
          <a:ln>
            <a:solidFill>
              <a:srgbClr val="6E00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2C5C6E-D7AA-41F9-8B8A-15D47BEF2173}"/>
              </a:ext>
            </a:extLst>
          </p:cNvPr>
          <p:cNvSpPr txBox="1"/>
          <p:nvPr/>
        </p:nvSpPr>
        <p:spPr>
          <a:xfrm>
            <a:off x="492733" y="4077565"/>
            <a:ext cx="1878991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6E00E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Indicaciones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5957DB05-C8C1-EA45-9073-6DB6691F13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Actividad Virtual</a:t>
            </a:r>
          </a:p>
        </p:txBody>
      </p:sp>
      <p:pic>
        <p:nvPicPr>
          <p:cNvPr id="24" name="Imagen 23" descr="Imagen que contiene Texto&#10;&#10;Descripción generada automáticamente">
            <a:extLst>
              <a:ext uri="{FF2B5EF4-FFF2-40B4-BE49-F238E27FC236}">
                <a16:creationId xmlns:a16="http://schemas.microsoft.com/office/drawing/2014/main" id="{19753B76-7A4B-6C48-A8BA-52657E00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8FDE73D-1B64-3E41-9E45-07ECF9AA64FF}"/>
              </a:ext>
            </a:extLst>
          </p:cNvPr>
          <p:cNvSpPr/>
          <p:nvPr/>
        </p:nvSpPr>
        <p:spPr>
          <a:xfrm>
            <a:off x="3192327" y="2216339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C575F4F-79C8-7849-9E3B-E602113B9BB3}"/>
              </a:ext>
            </a:extLst>
          </p:cNvPr>
          <p:cNvSpPr/>
          <p:nvPr/>
        </p:nvSpPr>
        <p:spPr>
          <a:xfrm>
            <a:off x="3192327" y="3949164"/>
            <a:ext cx="375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0" i="0" dirty="0">
                <a:effectLst/>
                <a:latin typeface="Source Sans Pro" panose="020B0503030403020204" pitchFamily="34" charset="0"/>
              </a:rPr>
              <a:t>→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F64922-C078-EC4B-86EF-A949EFBDFC47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AD20EEA8-6850-7B43-9529-E4EB0773D2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16808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áge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28AC3AE-71D5-6843-858D-451406361752}"/>
              </a:ext>
            </a:extLst>
          </p:cNvPr>
          <p:cNvSpPr/>
          <p:nvPr/>
        </p:nvSpPr>
        <p:spPr>
          <a:xfrm>
            <a:off x="471084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Google Shape;111;p3">
            <a:extLst>
              <a:ext uri="{FF2B5EF4-FFF2-40B4-BE49-F238E27FC236}">
                <a16:creationId xmlns:a16="http://schemas.microsoft.com/office/drawing/2014/main" id="{7F59C428-0788-4243-8CD8-311685CC634A}"/>
              </a:ext>
            </a:extLst>
          </p:cNvPr>
          <p:cNvSpPr txBox="1"/>
          <p:nvPr/>
        </p:nvSpPr>
        <p:spPr>
          <a:xfrm>
            <a:off x="547916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Marcador de posición de imagen 3">
            <a:extLst>
              <a:ext uri="{FF2B5EF4-FFF2-40B4-BE49-F238E27FC236}">
                <a16:creationId xmlns:a16="http://schemas.microsoft.com/office/drawing/2014/main" id="{AE038110-78E5-E642-ACE0-10CF44D334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205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F3DABCA7-BEA6-9844-86A6-45D17A0C32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4969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28" name="Marcador de posición de imagen 3">
            <a:extLst>
              <a:ext uri="{FF2B5EF4-FFF2-40B4-BE49-F238E27FC236}">
                <a16:creationId xmlns:a16="http://schemas.microsoft.com/office/drawing/2014/main" id="{E885F80A-FB71-6540-A998-98E95FC5BB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7883" y="1301858"/>
            <a:ext cx="3604002" cy="36075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D2E90F-18B7-F240-923A-564F413DC78D}"/>
              </a:ext>
            </a:extLst>
          </p:cNvPr>
          <p:cNvSpPr/>
          <p:nvPr/>
        </p:nvSpPr>
        <p:spPr>
          <a:xfrm>
            <a:off x="4293998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3">
            <a:extLst>
              <a:ext uri="{FF2B5EF4-FFF2-40B4-BE49-F238E27FC236}">
                <a16:creationId xmlns:a16="http://schemas.microsoft.com/office/drawing/2014/main" id="{62FB9F50-825D-544C-A887-7B559FC7B557}"/>
              </a:ext>
            </a:extLst>
          </p:cNvPr>
          <p:cNvSpPr txBox="1"/>
          <p:nvPr/>
        </p:nvSpPr>
        <p:spPr>
          <a:xfrm>
            <a:off x="4370830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AE5997-E909-C347-B754-018F5C21CA69}"/>
              </a:ext>
            </a:extLst>
          </p:cNvPr>
          <p:cNvSpPr/>
          <p:nvPr/>
        </p:nvSpPr>
        <p:spPr>
          <a:xfrm>
            <a:off x="8116913" y="4909440"/>
            <a:ext cx="3604002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944B1E38-EB70-574D-9D1B-95AC2DEE9604}"/>
              </a:ext>
            </a:extLst>
          </p:cNvPr>
          <p:cNvSpPr txBox="1"/>
          <p:nvPr/>
        </p:nvSpPr>
        <p:spPr>
          <a:xfrm>
            <a:off x="8193745" y="5143932"/>
            <a:ext cx="3450339" cy="48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Montserrat"/>
              <a:buNone/>
            </a:pPr>
            <a:r>
              <a:rPr lang="es-PE" sz="1600" b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Montserrat"/>
              </a:rPr>
              <a:t>Texto (Arial Negrita, 16 pts.)</a:t>
            </a:r>
            <a:endParaRPr sz="1600" b="1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35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40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cias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650" y="3049292"/>
            <a:ext cx="3312441" cy="7594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6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Gracias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3D533DAA-FD34-C44D-AFFD-EB30130B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99" y="2980532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471EF36-3420-4544-9A0B-DAD992C3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76" y="2980531"/>
            <a:ext cx="54264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2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39261317-FEBF-D64C-A841-19D161C8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01" y="2980531"/>
            <a:ext cx="542322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1">
    <p:bg>
      <p:bgPr>
        <a:solidFill>
          <a:srgbClr val="FFC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965915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7A80E2-62D8-D647-9196-BBEA6A29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8" y="392504"/>
            <a:ext cx="542647" cy="896938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6BEFA-9913-2647-9CB4-ADF4C64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6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imagen 2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609454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5C886C17-8946-4A4F-8D23-2FFDF62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4" y="392504"/>
            <a:ext cx="542647" cy="896937"/>
          </a:xfrm>
          <a:prstGeom prst="rect">
            <a:avLst/>
          </a:prstGeom>
        </p:spPr>
      </p:pic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44FA2C51-5732-CA45-9D4F-9E392DA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43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FFC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FFC9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ub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0984" y="4028612"/>
            <a:ext cx="5969545" cy="17417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6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8C0A98-FAC9-DB41-8021-FA252AD08BB1}"/>
              </a:ext>
            </a:extLst>
          </p:cNvPr>
          <p:cNvSpPr/>
          <p:nvPr/>
        </p:nvSpPr>
        <p:spPr>
          <a:xfrm>
            <a:off x="0" y="0"/>
            <a:ext cx="2471738" cy="6858000"/>
          </a:xfrm>
          <a:prstGeom prst="rect">
            <a:avLst/>
          </a:prstGeom>
          <a:solidFill>
            <a:srgbClr val="6E0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C273A9C-0558-CC45-A842-6869080F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0984" y="1801953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tx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2765546" y="1027028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rgbClr val="6E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55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 título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80A2DCC-998B-C345-9BB3-99D8A48E9A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3584" y="1538759"/>
            <a:ext cx="6124528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4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Sub título</a:t>
            </a:r>
          </a:p>
          <a:p>
            <a:pPr lvl="0"/>
            <a:r>
              <a:rPr lang="es-PE" dirty="0"/>
              <a:t>(Stag Negrita, 40 pts.)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E96F9B-349B-0A4F-A5E1-E2C273559A5C}"/>
              </a:ext>
            </a:extLst>
          </p:cNvPr>
          <p:cNvGrpSpPr/>
          <p:nvPr/>
        </p:nvGrpSpPr>
        <p:grpSpPr>
          <a:xfrm>
            <a:off x="708146" y="763834"/>
            <a:ext cx="490972" cy="438507"/>
            <a:chOff x="692987" y="1092326"/>
            <a:chExt cx="490972" cy="43850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5870C02-C49B-1349-A2C4-27F0A399840F}"/>
                </a:ext>
              </a:extLst>
            </p:cNvPr>
            <p:cNvSpPr/>
            <p:nvPr/>
          </p:nvSpPr>
          <p:spPr>
            <a:xfrm>
              <a:off x="1104206" y="109232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224C3B9-DA4E-4947-88E4-438FFBC3CF70}"/>
                </a:ext>
              </a:extLst>
            </p:cNvPr>
            <p:cNvSpPr/>
            <p:nvPr/>
          </p:nvSpPr>
          <p:spPr>
            <a:xfrm rot="5400000">
              <a:off x="924435" y="1285206"/>
              <a:ext cx="65856" cy="42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638D32B-1C9F-F741-BB45-87253423481F}"/>
                </a:ext>
              </a:extLst>
            </p:cNvPr>
            <p:cNvSpPr/>
            <p:nvPr/>
          </p:nvSpPr>
          <p:spPr>
            <a:xfrm rot="18858645">
              <a:off x="905545" y="1041887"/>
              <a:ext cx="65856" cy="490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9EC724AC-195B-3945-9A72-F1B08303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81C8642D-1CB2-4C8B-977E-70E970DF4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654C99F6-C45D-F64A-B6C5-2D26CA5716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5492538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Párrafo</a:t>
            </a:r>
            <a:br>
              <a:rPr lang="es-PE" dirty="0"/>
            </a:br>
            <a:r>
              <a:rPr lang="es-PE" dirty="0"/>
              <a:t>(Arial, 16 pts.)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9F3EFAD0-9053-5246-B675-5AD6A44C8A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61315" y="1782305"/>
            <a:ext cx="4912963" cy="42295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F582A3-86F4-AE47-974F-C7916DD092B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DCA2970-CEB2-574F-8B32-A8331CFB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18B52-6FE3-1241-A2A4-1DD334BAD1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1369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0DB2D61-18BC-F840-8464-B66C77C9D3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48" y="1782306"/>
            <a:ext cx="11247574" cy="42295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1800" b="0" i="0" u="none" strike="noStrike" spc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282182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F946BE4-738F-C444-B360-75592924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00" y="5770409"/>
            <a:ext cx="435600" cy="7200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39460FD9-5EE9-4F45-A5D5-FDE0517B6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969" y="1187179"/>
            <a:ext cx="5476717" cy="4773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60000"/>
              </a:lnSpc>
              <a:buNone/>
              <a:defRPr sz="3000" b="1" spc="0">
                <a:solidFill>
                  <a:srgbClr val="6E00ED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 (Stag Negrita, 30 pts.)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0FA103A-34BE-FB4F-969D-448EBE44ADAE}"/>
              </a:ext>
            </a:extLst>
          </p:cNvPr>
          <p:cNvSpPr/>
          <p:nvPr/>
        </p:nvSpPr>
        <p:spPr>
          <a:xfrm>
            <a:off x="0" y="309380"/>
            <a:ext cx="12192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DA6F120B-7316-BA4B-87E8-035E2DACFE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69" y="356272"/>
            <a:ext cx="3751020" cy="2896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Nombre del curso</a:t>
            </a:r>
          </a:p>
        </p:txBody>
      </p:sp>
    </p:spTree>
    <p:extLst>
      <p:ext uri="{BB962C8B-B14F-4D97-AF65-F5344CB8AC3E}">
        <p14:creationId xmlns:p14="http://schemas.microsoft.com/office/powerpoint/2010/main" val="331463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A2227-39F1-4AA0-9B42-2E0DDF03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6627F-D4F7-4226-BA85-0F77212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296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9" r:id="rId5"/>
    <p:sldLayoutId id="2147483737" r:id="rId6"/>
    <p:sldLayoutId id="2147483738" r:id="rId7"/>
    <p:sldLayoutId id="2147483739" r:id="rId8"/>
    <p:sldLayoutId id="2147483748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Primer plano de bolígrafo sobre informe económico con la ventana de fondo Foto gratis">
            <a:extLst>
              <a:ext uri="{FF2B5EF4-FFF2-40B4-BE49-F238E27FC236}">
                <a16:creationId xmlns:a16="http://schemas.microsoft.com/office/drawing/2014/main" id="{7C2D75F1-C0EB-EE41-ABD7-08CC767F5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r="29237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999" y="2296680"/>
            <a:ext cx="5342467" cy="2264641"/>
          </a:xfrm>
        </p:spPr>
        <p:txBody>
          <a:bodyPr/>
          <a:lstStyle/>
          <a:p>
            <a:r>
              <a:rPr lang="es-ES" dirty="0"/>
              <a:t>INGLÉS PARA EL TRABAJO</a:t>
            </a:r>
            <a:endParaRPr lang="es-PE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0051" y="5795158"/>
            <a:ext cx="4609454" cy="8550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200" b="1" dirty="0">
                <a:solidFill>
                  <a:schemeClr val="bg1"/>
                </a:solidFill>
                <a:latin typeface="Stag Book"/>
                <a:cs typeface="Arial"/>
              </a:rPr>
              <a:t>Tema 1: </a:t>
            </a:r>
            <a:r>
              <a:rPr lang="es-ES" sz="1200" dirty="0">
                <a:solidFill>
                  <a:schemeClr val="bg1"/>
                </a:solidFill>
                <a:latin typeface="Stag Book"/>
                <a:cs typeface="Arial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Stag Book"/>
                <a:cs typeface="Arial"/>
              </a:rPr>
              <a:t>The</a:t>
            </a:r>
            <a:r>
              <a:rPr lang="es-ES" sz="1200" dirty="0">
                <a:solidFill>
                  <a:schemeClr val="bg1"/>
                </a:solidFill>
                <a:latin typeface="Stag Book"/>
                <a:cs typeface="Arial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Stag Book"/>
                <a:cs typeface="Arial"/>
              </a:rPr>
              <a:t>Verb</a:t>
            </a:r>
            <a:r>
              <a:rPr lang="es-ES" sz="1200" dirty="0">
                <a:solidFill>
                  <a:schemeClr val="bg1"/>
                </a:solidFill>
                <a:latin typeface="Stag Book"/>
                <a:cs typeface="Arial"/>
              </a:rPr>
              <a:t> to be and </a:t>
            </a:r>
            <a:r>
              <a:rPr lang="es-ES" sz="1200" dirty="0" err="1">
                <a:solidFill>
                  <a:schemeClr val="bg1"/>
                </a:solidFill>
                <a:latin typeface="Stag Book"/>
                <a:cs typeface="Arial"/>
              </a:rPr>
              <a:t>Present</a:t>
            </a:r>
            <a:r>
              <a:rPr lang="es-ES" sz="1200" dirty="0">
                <a:solidFill>
                  <a:schemeClr val="bg1"/>
                </a:solidFill>
                <a:latin typeface="Stag Book"/>
                <a:cs typeface="Arial"/>
              </a:rPr>
              <a:t> Simple : </a:t>
            </a:r>
            <a:r>
              <a:rPr lang="es-ES" sz="1200" dirty="0" err="1">
                <a:solidFill>
                  <a:schemeClr val="bg1"/>
                </a:solidFill>
                <a:latin typeface="Stag Book"/>
                <a:cs typeface="Arial"/>
              </a:rPr>
              <a:t>Review</a:t>
            </a:r>
            <a:endParaRPr lang="es-ES" sz="1200" dirty="0">
              <a:solidFill>
                <a:schemeClr val="bg1"/>
              </a:solidFill>
              <a:latin typeface="Stag Book"/>
              <a:cs typeface="Arial"/>
            </a:endParaRPr>
          </a:p>
          <a:p>
            <a:pPr marL="0" indent="0">
              <a:buNone/>
            </a:pPr>
            <a:r>
              <a:rPr lang="en-US" sz="1200" b="1" dirty="0" err="1">
                <a:solidFill>
                  <a:schemeClr val="bg1"/>
                </a:solidFill>
                <a:latin typeface="Stag Book"/>
                <a:cs typeface="Arial"/>
              </a:rPr>
              <a:t>Todas</a:t>
            </a:r>
            <a:r>
              <a:rPr lang="en-US" sz="1200" b="1" dirty="0">
                <a:solidFill>
                  <a:schemeClr val="bg1"/>
                </a:solidFill>
                <a:latin typeface="Stag Book"/>
                <a:cs typeface="Arial"/>
              </a:rPr>
              <a:t> las </a:t>
            </a:r>
            <a:r>
              <a:rPr lang="en-US" sz="1200" b="1" dirty="0" err="1">
                <a:solidFill>
                  <a:schemeClr val="bg1"/>
                </a:solidFill>
                <a:latin typeface="Stag Book"/>
                <a:cs typeface="Arial"/>
              </a:rPr>
              <a:t>carreras</a:t>
            </a:r>
            <a:endParaRPr lang="en-US" sz="1200" b="1" dirty="0" err="1">
              <a:solidFill>
                <a:schemeClr val="bg1"/>
              </a:solidFill>
              <a:latin typeface="Stag Book"/>
            </a:endParaRPr>
          </a:p>
        </p:txBody>
      </p:sp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FE47C2A-AE1C-7D36-0735-07B4205B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95250"/>
            <a:ext cx="5495925" cy="33337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CCFF2C-E9AA-CA93-CEA7-44D4333E72C4}"/>
              </a:ext>
            </a:extLst>
          </p:cNvPr>
          <p:cNvSpPr txBox="1"/>
          <p:nvPr/>
        </p:nvSpPr>
        <p:spPr>
          <a:xfrm>
            <a:off x="3003259" y="3791824"/>
            <a:ext cx="4563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Book (Libro) - "</a:t>
            </a:r>
            <a:r>
              <a:rPr lang="es-MX" b="1" dirty="0" err="1"/>
              <a:t>It</a:t>
            </a:r>
            <a:r>
              <a:rPr lang="es-MX" b="1" dirty="0"/>
              <a:t>" (Él/Ella)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Friends (Amigos) - "</a:t>
            </a:r>
            <a:r>
              <a:rPr lang="es-MX" b="1" dirty="0" err="1"/>
              <a:t>They</a:t>
            </a:r>
            <a:r>
              <a:rPr lang="es-MX" b="1" dirty="0"/>
              <a:t>" (Ellos/Ellas)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Giany</a:t>
            </a:r>
            <a:r>
              <a:rPr lang="es-MX" b="1" dirty="0"/>
              <a:t> - "</a:t>
            </a:r>
            <a:r>
              <a:rPr lang="es-MX" b="1" dirty="0" err="1"/>
              <a:t>She</a:t>
            </a:r>
            <a:r>
              <a:rPr lang="es-MX" b="1" dirty="0"/>
              <a:t>" (Ella)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Parents</a:t>
            </a:r>
            <a:r>
              <a:rPr lang="es-MX" b="1" dirty="0"/>
              <a:t> (Padres) - "</a:t>
            </a:r>
            <a:r>
              <a:rPr lang="es-MX" b="1" dirty="0" err="1"/>
              <a:t>They</a:t>
            </a:r>
            <a:r>
              <a:rPr lang="es-MX" b="1" dirty="0"/>
              <a:t>" (Ellos/Ellas)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David - "He" (Él)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Cat (Gato) - "</a:t>
            </a:r>
            <a:r>
              <a:rPr lang="es-MX" b="1" dirty="0" err="1"/>
              <a:t>It</a:t>
            </a:r>
            <a:r>
              <a:rPr lang="es-MX" b="1" dirty="0"/>
              <a:t>" (Él/Ella)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8669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447076-06BE-61A2-9DCF-986068CEC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0" y="213847"/>
            <a:ext cx="6082543" cy="27892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29C1BA-3BBD-5CD8-6B93-F262EB0E9443}"/>
              </a:ext>
            </a:extLst>
          </p:cNvPr>
          <p:cNvSpPr txBox="1"/>
          <p:nvPr/>
        </p:nvSpPr>
        <p:spPr>
          <a:xfrm>
            <a:off x="3078760" y="3229761"/>
            <a:ext cx="58890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On Sunday, Tom "GETS" up at 10 o 'clock. Then he reads his newspaper in the kitchen. He "HAS" breakfast at 11:30 and then telephones his mother in Scotland.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In the aftermoon, at 1.00, Tom plays tennis with his is sister and after that, they eat dinner in a restaurant. At 6:00. Tom "SWIMS" for one hour and then he goes by like to his brother's house. They "TALK" and listen to music.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Tom watches television in the evening and "DRINKS" a glass of Jack Daniel's whiskey. He goes to bed at 11:30.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120367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724EB8-FE2D-873B-E5B7-20E2A0F4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06" y="203433"/>
            <a:ext cx="5463025" cy="267967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0841168-7C9F-D581-10F6-78855CB81FB8}"/>
              </a:ext>
            </a:extLst>
          </p:cNvPr>
          <p:cNvSpPr txBox="1"/>
          <p:nvPr/>
        </p:nvSpPr>
        <p:spPr>
          <a:xfrm>
            <a:off x="3179427" y="3336721"/>
            <a:ext cx="530184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Now, say true or false according to the text.</a:t>
            </a:r>
          </a:p>
          <a:p>
            <a:r>
              <a:rPr lang="en-US" sz="1600" b="1" dirty="0"/>
              <a:t>Does Tom get up at 10am on Sunday?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highlight>
                  <a:srgbClr val="FFFF00"/>
                </a:highlight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false</a:t>
            </a:r>
          </a:p>
          <a:p>
            <a:r>
              <a:rPr lang="en-US" sz="1600" b="1" dirty="0"/>
              <a:t>Does he read the newspaper in the lounge.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highlight>
                  <a:srgbClr val="FFFF00"/>
                </a:highlight>
              </a:rPr>
              <a:t>false</a:t>
            </a:r>
          </a:p>
          <a:p>
            <a:r>
              <a:rPr lang="en-US" sz="1600" b="1" dirty="0"/>
              <a:t>Does his father live in Scotland?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highlight>
                  <a:srgbClr val="FFFF00"/>
                </a:highlight>
              </a:rPr>
              <a:t>true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false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254202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9C2AC-66F9-4C8F-929B-40A387D8C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ES" sz="6000" dirty="0" err="1"/>
              <a:t>Thanks</a:t>
            </a:r>
            <a:r>
              <a:rPr lang="es-ES" sz="6000" dirty="0"/>
              <a:t>!</a:t>
            </a:r>
            <a:endParaRPr lang="en-US" sz="6000" dirty="0"/>
          </a:p>
          <a:p>
            <a:pPr algn="ctr"/>
            <a:endParaRPr lang="es-PE" sz="6000" dirty="0"/>
          </a:p>
        </p:txBody>
      </p:sp>
    </p:spTree>
    <p:extLst>
      <p:ext uri="{BB962C8B-B14F-4D97-AF65-F5344CB8AC3E}">
        <p14:creationId xmlns:p14="http://schemas.microsoft.com/office/powerpoint/2010/main" val="3203846627"/>
      </p:ext>
    </p:extLst>
  </p:cSld>
  <p:clrMapOvr>
    <a:masterClrMapping/>
  </p:clrMapOvr>
</p:sld>
</file>

<file path=ppt/theme/theme1.xml><?xml version="1.0" encoding="utf-8"?>
<a:theme xmlns:a="http://schemas.openxmlformats.org/drawingml/2006/main" name="Idat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at Tema" id="{F9A5B7A9-AE16-1C41-B438-813154C9E26F}" vid="{0ADD631B-3883-9845-989E-D5E8CD3ACA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B997F85B8CA145A26AE4768547A3DD" ma:contentTypeVersion="15" ma:contentTypeDescription="Crear nuevo documento." ma:contentTypeScope="" ma:versionID="60272cf12fadb04c44fa533bbbbb4282">
  <xsd:schema xmlns:xsd="http://www.w3.org/2001/XMLSchema" xmlns:xs="http://www.w3.org/2001/XMLSchema" xmlns:p="http://schemas.microsoft.com/office/2006/metadata/properties" xmlns:ns2="e50e6a60-bf04-416a-ba10-5609124fa244" xmlns:ns3="45859cbc-c967-47d1-bb52-9eae5028608e" targetNamespace="http://schemas.microsoft.com/office/2006/metadata/properties" ma:root="true" ma:fieldsID="79c235f17b6838e0b72e2a04c0dc795b" ns2:_="" ns3:_="">
    <xsd:import namespace="e50e6a60-bf04-416a-ba10-5609124fa244"/>
    <xsd:import namespace="45859cbc-c967-47d1-bb52-9eae502860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e6a60-bf04-416a-ba10-5609124fa2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a92ad6-3467-41fb-943a-42f1a24e8f26}" ma:internalName="TaxCatchAll" ma:showField="CatchAllData" ma:web="e50e6a60-bf04-416a-ba10-5609124fa2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59cbc-c967-47d1-bb52-9eae502860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9e5487c7-8c5a-4935-9903-4f05a1727c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859cbc-c967-47d1-bb52-9eae5028608e">
      <Terms xmlns="http://schemas.microsoft.com/office/infopath/2007/PartnerControls"/>
    </lcf76f155ced4ddcb4097134ff3c332f>
    <TaxCatchAll xmlns="e50e6a60-bf04-416a-ba10-5609124fa244" xsi:nil="true"/>
  </documentManagement>
</p:properties>
</file>

<file path=customXml/itemProps1.xml><?xml version="1.0" encoding="utf-8"?>
<ds:datastoreItem xmlns:ds="http://schemas.openxmlformats.org/officeDocument/2006/customXml" ds:itemID="{9C3AF350-0AF4-41D5-8E1C-AD4B41B842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55E488-6F00-4B61-8FB0-0C469FE1F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e6a60-bf04-416a-ba10-5609124fa244"/>
    <ds:schemaRef ds:uri="45859cbc-c967-47d1-bb52-9eae50286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4FE58E-FE7F-43F1-BD0D-4A9D60109A8B}">
  <ds:schemaRefs>
    <ds:schemaRef ds:uri="http://purl.org/dc/elements/1.1/"/>
    <ds:schemaRef ds:uri="92f665f1-379d-4402-bd07-afabc33bff16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b2f1b6dc-0811-4178-b44e-61abc6c46c0b"/>
    <ds:schemaRef ds:uri="http://purl.org/dc/terms/"/>
    <ds:schemaRef ds:uri="45859cbc-c967-47d1-bb52-9eae5028608e"/>
    <ds:schemaRef ds:uri="e50e6a60-bf04-416a-ba10-5609124fa24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4876</TotalTime>
  <Words>247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Stag Book</vt:lpstr>
      <vt:lpstr>Montserrat</vt:lpstr>
      <vt:lpstr>Source Sans Pro</vt:lpstr>
      <vt:lpstr>Arial</vt:lpstr>
      <vt:lpstr>Idat 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robles chavez</dc:creator>
  <cp:lastModifiedBy>KenshinHimura</cp:lastModifiedBy>
  <cp:revision>330</cp:revision>
  <dcterms:created xsi:type="dcterms:W3CDTF">2019-08-23T20:21:46Z</dcterms:created>
  <dcterms:modified xsi:type="dcterms:W3CDTF">2023-10-02T04:55:49Z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0x0101009FB997F85B8CA145A26AE4768547A3DD</vt:lpwstr>
  </property>
</Properties>
</file>