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32" r:id="rId4"/>
  </p:sldMasterIdLst>
  <p:notesMasterIdLst>
    <p:notesMasterId r:id="rId22"/>
  </p:notesMasterIdLst>
  <p:sldIdLst>
    <p:sldId id="260" r:id="rId5"/>
    <p:sldId id="563" r:id="rId6"/>
    <p:sldId id="564" r:id="rId7"/>
    <p:sldId id="632" r:id="rId8"/>
    <p:sldId id="637" r:id="rId9"/>
    <p:sldId id="642" r:id="rId10"/>
    <p:sldId id="638" r:id="rId11"/>
    <p:sldId id="644" r:id="rId12"/>
    <p:sldId id="641" r:id="rId13"/>
    <p:sldId id="643" r:id="rId14"/>
    <p:sldId id="645" r:id="rId15"/>
    <p:sldId id="646" r:id="rId16"/>
    <p:sldId id="647" r:id="rId17"/>
    <p:sldId id="648" r:id="rId18"/>
    <p:sldId id="620" r:id="rId19"/>
    <p:sldId id="649" r:id="rId20"/>
    <p:sldId id="624"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Montserrat" panose="00000500000000000000" pitchFamily="2" charset="0"/>
      <p:regular r:id="rId27"/>
      <p:bold r:id="rId28"/>
      <p:italic r:id="rId29"/>
      <p:boldItalic r:id="rId30"/>
    </p:embeddedFont>
    <p:embeddedFont>
      <p:font typeface="Roboto" panose="02000000000000000000" pitchFamily="2" charset="0"/>
      <p:regular r:id="rId31"/>
      <p:bold r:id="rId32"/>
      <p:italic r:id="rId33"/>
      <p:boldItalic r:id="rId34"/>
    </p:embeddedFont>
    <p:embeddedFont>
      <p:font typeface="Source Sans Pro" panose="020B0503030403020204" pitchFamily="34" charset="0"/>
      <p:regular r:id="rId35"/>
      <p:bold r:id="rId36"/>
      <p:italic r:id="rId37"/>
      <p:boldItalic r:id="rId38"/>
    </p:embeddedFont>
    <p:embeddedFont>
      <p:font typeface="Stag Book" panose="02000503060000020004" charset="0"/>
      <p:regular r:id="rId39"/>
      <p:italic r:id="rId40"/>
    </p:embeddedFont>
  </p:embeddedFontLst>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4809"/>
    <a:srgbClr val="E8182F"/>
    <a:srgbClr val="FFCA24"/>
    <a:srgbClr val="6E00ED"/>
    <a:srgbClr val="EA1A2F"/>
    <a:srgbClr val="47CFFF"/>
    <a:srgbClr val="E91A30"/>
    <a:srgbClr val="E38A7F"/>
    <a:srgbClr val="E66365"/>
    <a:srgbClr val="E535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09F401-F2C9-4A84-AE95-0C22D54C23EF}" v="7" dt="2021-07-03T02:28:18.486"/>
    <p1510:client id="{364942DA-6A24-456D-9A1F-9215A18AFC1E}" v="2" dt="2021-08-24T14:28:30.16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38" autoAdjust="0"/>
    <p:restoredTop sz="86351" autoAdjust="0"/>
  </p:normalViewPr>
  <p:slideViewPr>
    <p:cSldViewPr snapToGrid="0">
      <p:cViewPr varScale="1">
        <p:scale>
          <a:sx n="86" d="100"/>
          <a:sy n="86" d="100"/>
        </p:scale>
        <p:origin x="686" y="58"/>
      </p:cViewPr>
      <p:guideLst>
        <p:guide pos="3840"/>
        <p:guide orient="horz" pos="2183"/>
      </p:guideLst>
    </p:cSldViewPr>
  </p:slideViewPr>
  <p:outlineViewPr>
    <p:cViewPr>
      <p:scale>
        <a:sx n="33" d="100"/>
        <a:sy n="33" d="100"/>
      </p:scale>
      <p:origin x="0" y="-1572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17.xml"/><Relationship Id="rId34" Type="http://schemas.openxmlformats.org/officeDocument/2006/relationships/font" Target="fonts/font12.fntdata"/><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9.fntdata"/><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sarrollo Curricular" clId="Web-{06C68F80-7D7B-4332-8A34-27E25E5ADEDF}"/>
    <pc:docChg chg="modSld">
      <pc:chgData name="Desarrollo Curricular" userId="" providerId="" clId="Web-{06C68F80-7D7B-4332-8A34-27E25E5ADEDF}" dt="2021-05-31T22:00:53.597" v="121" actId="20577"/>
      <pc:docMkLst>
        <pc:docMk/>
      </pc:docMkLst>
      <pc:sldChg chg="modSp">
        <pc:chgData name="Desarrollo Curricular" userId="" providerId="" clId="Web-{06C68F80-7D7B-4332-8A34-27E25E5ADEDF}" dt="2021-05-31T21:29:24.351" v="5" actId="20577"/>
        <pc:sldMkLst>
          <pc:docMk/>
          <pc:sldMk cId="4227363741" sldId="260"/>
        </pc:sldMkLst>
        <pc:spChg chg="mod">
          <ac:chgData name="Desarrollo Curricular" userId="" providerId="" clId="Web-{06C68F80-7D7B-4332-8A34-27E25E5ADEDF}" dt="2021-05-31T21:29:24.351" v="5" actId="20577"/>
          <ac:spMkLst>
            <pc:docMk/>
            <pc:sldMk cId="4227363741" sldId="260"/>
            <ac:spMk id="2" creationId="{51FB5928-6A9D-4A40-A59B-3E296900738E}"/>
          </ac:spMkLst>
        </pc:spChg>
      </pc:sldChg>
      <pc:sldChg chg="modSp">
        <pc:chgData name="Desarrollo Curricular" userId="" providerId="" clId="Web-{06C68F80-7D7B-4332-8A34-27E25E5ADEDF}" dt="2021-05-31T21:32:53.323" v="80" actId="20577"/>
        <pc:sldMkLst>
          <pc:docMk/>
          <pc:sldMk cId="2866921917" sldId="563"/>
        </pc:sldMkLst>
        <pc:spChg chg="mod">
          <ac:chgData name="Desarrollo Curricular" userId="" providerId="" clId="Web-{06C68F80-7D7B-4332-8A34-27E25E5ADEDF}" dt="2021-05-31T21:32:53.323" v="80" actId="20577"/>
          <ac:spMkLst>
            <pc:docMk/>
            <pc:sldMk cId="2866921917" sldId="563"/>
            <ac:spMk id="2" creationId="{7273257F-D179-0F4C-B01F-BB2035DAEC54}"/>
          </ac:spMkLst>
        </pc:spChg>
      </pc:sldChg>
      <pc:sldChg chg="delSp modSp">
        <pc:chgData name="Desarrollo Curricular" userId="" providerId="" clId="Web-{06C68F80-7D7B-4332-8A34-27E25E5ADEDF}" dt="2021-05-31T22:00:53.597" v="121" actId="20577"/>
        <pc:sldMkLst>
          <pc:docMk/>
          <pc:sldMk cId="1026487" sldId="564"/>
        </pc:sldMkLst>
        <pc:spChg chg="del">
          <ac:chgData name="Desarrollo Curricular" userId="" providerId="" clId="Web-{06C68F80-7D7B-4332-8A34-27E25E5ADEDF}" dt="2021-05-31T21:33:45.526" v="90"/>
          <ac:spMkLst>
            <pc:docMk/>
            <pc:sldMk cId="1026487" sldId="564"/>
            <ac:spMk id="3" creationId="{BC057E80-EF45-4BFA-81AB-236A4564C5A5}"/>
          </ac:spMkLst>
        </pc:spChg>
        <pc:spChg chg="mod">
          <ac:chgData name="Desarrollo Curricular" userId="" providerId="" clId="Web-{06C68F80-7D7B-4332-8A34-27E25E5ADEDF}" dt="2021-05-31T22:00:53.597" v="121" actId="20577"/>
          <ac:spMkLst>
            <pc:docMk/>
            <pc:sldMk cId="1026487" sldId="564"/>
            <ac:spMk id="5" creationId="{079F80E9-C8D2-8B42-B481-B910D99A780C}"/>
          </ac:spMkLst>
        </pc:spChg>
      </pc:sldChg>
      <pc:sldChg chg="modSp">
        <pc:chgData name="Desarrollo Curricular" userId="" providerId="" clId="Web-{06C68F80-7D7B-4332-8A34-27E25E5ADEDF}" dt="2021-05-31T22:00:24.315" v="119" actId="14100"/>
        <pc:sldMkLst>
          <pc:docMk/>
          <pc:sldMk cId="3657153734" sldId="625"/>
        </pc:sldMkLst>
        <pc:spChg chg="mod">
          <ac:chgData name="Desarrollo Curricular" userId="" providerId="" clId="Web-{06C68F80-7D7B-4332-8A34-27E25E5ADEDF}" dt="2021-05-31T22:00:24.315" v="119" actId="14100"/>
          <ac:spMkLst>
            <pc:docMk/>
            <pc:sldMk cId="3657153734" sldId="625"/>
            <ac:spMk id="3" creationId="{7279C2AC-66F9-4C8F-929B-40A387D8CCE2}"/>
          </ac:spMkLst>
        </pc:spChg>
      </pc:sldChg>
    </pc:docChg>
  </pc:docChgLst>
  <pc:docChgLst>
    <pc:chgData name="Desarrollo Curricular" clId="Web-{B7DFFAD3-7D6E-48D4-9AB2-3DDB625B36D8}"/>
    <pc:docChg chg="modSld">
      <pc:chgData name="Desarrollo Curricular" userId="" providerId="" clId="Web-{B7DFFAD3-7D6E-48D4-9AB2-3DDB625B36D8}" dt="2021-05-31T22:26:43.093" v="1" actId="20577"/>
      <pc:docMkLst>
        <pc:docMk/>
      </pc:docMkLst>
      <pc:sldChg chg="modSp">
        <pc:chgData name="Desarrollo Curricular" userId="" providerId="" clId="Web-{B7DFFAD3-7D6E-48D4-9AB2-3DDB625B36D8}" dt="2021-05-31T22:26:43.093" v="1" actId="20577"/>
        <pc:sldMkLst>
          <pc:docMk/>
          <pc:sldMk cId="4227363741" sldId="260"/>
        </pc:sldMkLst>
        <pc:spChg chg="mod">
          <ac:chgData name="Desarrollo Curricular" userId="" providerId="" clId="Web-{B7DFFAD3-7D6E-48D4-9AB2-3DDB625B36D8}" dt="2021-05-31T22:26:43.093" v="1" actId="20577"/>
          <ac:spMkLst>
            <pc:docMk/>
            <pc:sldMk cId="4227363741" sldId="260"/>
            <ac:spMk id="2" creationId="{51FB5928-6A9D-4A40-A59B-3E296900738E}"/>
          </ac:spMkLst>
        </pc:spChg>
      </pc:sldChg>
    </pc:docChg>
  </pc:docChgLst>
  <pc:docChgLst>
    <pc:chgData name="Desarrollo Curricular" userId="Uj8/G68TFYZtKNL0HEibgmfKnkzbSN8gp6nHJ90u8Bk=" providerId="None" clId="Web-{364942DA-6A24-456D-9A1F-9215A18AFC1E}"/>
    <pc:docChg chg="modSld">
      <pc:chgData name="Desarrollo Curricular" userId="Uj8/G68TFYZtKNL0HEibgmfKnkzbSN8gp6nHJ90u8Bk=" providerId="None" clId="Web-{364942DA-6A24-456D-9A1F-9215A18AFC1E}" dt="2021-08-24T14:28:26.850" v="0" actId="20577"/>
      <pc:docMkLst>
        <pc:docMk/>
      </pc:docMkLst>
      <pc:sldChg chg="modSp">
        <pc:chgData name="Desarrollo Curricular" userId="Uj8/G68TFYZtKNL0HEibgmfKnkzbSN8gp6nHJ90u8Bk=" providerId="None" clId="Web-{364942DA-6A24-456D-9A1F-9215A18AFC1E}" dt="2021-08-24T14:28:26.850" v="0" actId="20577"/>
        <pc:sldMkLst>
          <pc:docMk/>
          <pc:sldMk cId="4227363741" sldId="260"/>
        </pc:sldMkLst>
        <pc:spChg chg="mod">
          <ac:chgData name="Desarrollo Curricular" userId="Uj8/G68TFYZtKNL0HEibgmfKnkzbSN8gp6nHJ90u8Bk=" providerId="None" clId="Web-{364942DA-6A24-456D-9A1F-9215A18AFC1E}" dt="2021-08-24T14:28:26.850" v="0" actId="20577"/>
          <ac:spMkLst>
            <pc:docMk/>
            <pc:sldMk cId="4227363741" sldId="260"/>
            <ac:spMk id="2" creationId="{51FB5928-6A9D-4A40-A59B-3E296900738E}"/>
          </ac:spMkLst>
        </pc:spChg>
      </pc:sldChg>
    </pc:docChg>
  </pc:docChgLst>
  <pc:docChgLst>
    <pc:chgData name="MANUEL ALBERTO GUEVARA  NAJARRO" userId="dc0839a7-ef25-445d-88fe-29223dfab4a5" providerId="ADAL" clId="{259FC2C2-9211-4192-B033-2AED3B37BC6B}"/>
    <pc:docChg chg="undo redo custSel addSld delSld modSld sldOrd">
      <pc:chgData name="MANUEL ALBERTO GUEVARA  NAJARRO" userId="dc0839a7-ef25-445d-88fe-29223dfab4a5" providerId="ADAL" clId="{259FC2C2-9211-4192-B033-2AED3B37BC6B}" dt="2021-06-30T01:35:20.315" v="2883" actId="2711"/>
      <pc:docMkLst>
        <pc:docMk/>
      </pc:docMkLst>
      <pc:sldChg chg="modSp mod">
        <pc:chgData name="MANUEL ALBERTO GUEVARA  NAJARRO" userId="dc0839a7-ef25-445d-88fe-29223dfab4a5" providerId="ADAL" clId="{259FC2C2-9211-4192-B033-2AED3B37BC6B}" dt="2021-06-30T01:34:47.505" v="2877" actId="20577"/>
        <pc:sldMkLst>
          <pc:docMk/>
          <pc:sldMk cId="4227363741" sldId="260"/>
        </pc:sldMkLst>
        <pc:spChg chg="mod">
          <ac:chgData name="MANUEL ALBERTO GUEVARA  NAJARRO" userId="dc0839a7-ef25-445d-88fe-29223dfab4a5" providerId="ADAL" clId="{259FC2C2-9211-4192-B033-2AED3B37BC6B}" dt="2021-06-30T01:34:47.505" v="2877" actId="20577"/>
          <ac:spMkLst>
            <pc:docMk/>
            <pc:sldMk cId="4227363741" sldId="260"/>
            <ac:spMk id="2" creationId="{51FB5928-6A9D-4A40-A59B-3E296900738E}"/>
          </ac:spMkLst>
        </pc:spChg>
      </pc:sldChg>
      <pc:sldChg chg="add del">
        <pc:chgData name="MANUEL ALBERTO GUEVARA  NAJARRO" userId="dc0839a7-ef25-445d-88fe-29223dfab4a5" providerId="ADAL" clId="{259FC2C2-9211-4192-B033-2AED3B37BC6B}" dt="2021-06-23T22:06:17.309" v="2093" actId="22"/>
        <pc:sldMkLst>
          <pc:docMk/>
          <pc:sldMk cId="0" sldId="261"/>
        </pc:sldMkLst>
      </pc:sldChg>
      <pc:sldChg chg="addSp delSp modSp add del mod">
        <pc:chgData name="MANUEL ALBERTO GUEVARA  NAJARRO" userId="dc0839a7-ef25-445d-88fe-29223dfab4a5" providerId="ADAL" clId="{259FC2C2-9211-4192-B033-2AED3B37BC6B}" dt="2021-06-23T22:06:14.028" v="2092" actId="47"/>
        <pc:sldMkLst>
          <pc:docMk/>
          <pc:sldMk cId="1017004692" sldId="267"/>
        </pc:sldMkLst>
        <pc:spChg chg="del">
          <ac:chgData name="MANUEL ALBERTO GUEVARA  NAJARRO" userId="dc0839a7-ef25-445d-88fe-29223dfab4a5" providerId="ADAL" clId="{259FC2C2-9211-4192-B033-2AED3B37BC6B}" dt="2021-06-21T19:54:49.419" v="271" actId="478"/>
          <ac:spMkLst>
            <pc:docMk/>
            <pc:sldMk cId="1017004692" sldId="267"/>
            <ac:spMk id="3" creationId="{3D7A4BD1-A0D6-4B8E-8E33-3F389ABDE126}"/>
          </ac:spMkLst>
        </pc:spChg>
        <pc:spChg chg="add del mod">
          <ac:chgData name="MANUEL ALBERTO GUEVARA  NAJARRO" userId="dc0839a7-ef25-445d-88fe-29223dfab4a5" providerId="ADAL" clId="{259FC2C2-9211-4192-B033-2AED3B37BC6B}" dt="2021-06-21T19:54:51.229" v="273" actId="478"/>
          <ac:spMkLst>
            <pc:docMk/>
            <pc:sldMk cId="1017004692" sldId="267"/>
            <ac:spMk id="4" creationId="{496839B8-F832-48C1-8AD4-5D6212BD3BA3}"/>
          </ac:spMkLst>
        </pc:spChg>
        <pc:spChg chg="del">
          <ac:chgData name="MANUEL ALBERTO GUEVARA  NAJARRO" userId="dc0839a7-ef25-445d-88fe-29223dfab4a5" providerId="ADAL" clId="{259FC2C2-9211-4192-B033-2AED3B37BC6B}" dt="2021-06-21T19:55:35.799" v="321" actId="478"/>
          <ac:spMkLst>
            <pc:docMk/>
            <pc:sldMk cId="1017004692" sldId="267"/>
            <ac:spMk id="12" creationId="{6ED85A32-F156-4335-B7F1-A223C6834733}"/>
          </ac:spMkLst>
        </pc:spChg>
        <pc:spChg chg="mod">
          <ac:chgData name="MANUEL ALBERTO GUEVARA  NAJARRO" userId="dc0839a7-ef25-445d-88fe-29223dfab4a5" providerId="ADAL" clId="{259FC2C2-9211-4192-B033-2AED3B37BC6B}" dt="2021-06-21T19:55:41.509" v="336" actId="122"/>
          <ac:spMkLst>
            <pc:docMk/>
            <pc:sldMk cId="1017004692" sldId="267"/>
            <ac:spMk id="13" creationId="{5A600BD7-A182-4740-BA0A-E8C2E5133175}"/>
          </ac:spMkLst>
        </pc:spChg>
        <pc:spChg chg="mod">
          <ac:chgData name="MANUEL ALBERTO GUEVARA  NAJARRO" userId="dc0839a7-ef25-445d-88fe-29223dfab4a5" providerId="ADAL" clId="{259FC2C2-9211-4192-B033-2AED3B37BC6B}" dt="2021-06-21T19:55:28.469" v="301" actId="1076"/>
          <ac:spMkLst>
            <pc:docMk/>
            <pc:sldMk cId="1017004692" sldId="267"/>
            <ac:spMk id="14" creationId="{341B0C6D-87BF-44DC-A086-BAC4995F70D4}"/>
          </ac:spMkLst>
        </pc:spChg>
        <pc:picChg chg="mod">
          <ac:chgData name="MANUEL ALBERTO GUEVARA  NAJARRO" userId="dc0839a7-ef25-445d-88fe-29223dfab4a5" providerId="ADAL" clId="{259FC2C2-9211-4192-B033-2AED3B37BC6B}" dt="2021-06-21T19:55:33.989" v="320" actId="1037"/>
          <ac:picMkLst>
            <pc:docMk/>
            <pc:sldMk cId="1017004692" sldId="267"/>
            <ac:picMk id="15" creationId="{62DB92A6-E864-4529-AF6A-489CA50C51C7}"/>
          </ac:picMkLst>
        </pc:picChg>
      </pc:sldChg>
      <pc:sldChg chg="addSp delSp modSp add del mod">
        <pc:chgData name="MANUEL ALBERTO GUEVARA  NAJARRO" userId="dc0839a7-ef25-445d-88fe-29223dfab4a5" providerId="ADAL" clId="{259FC2C2-9211-4192-B033-2AED3B37BC6B}" dt="2021-06-23T22:06:14.028" v="2092" actId="47"/>
        <pc:sldMkLst>
          <pc:docMk/>
          <pc:sldMk cId="1584453485" sldId="268"/>
        </pc:sldMkLst>
        <pc:spChg chg="del mod">
          <ac:chgData name="MANUEL ALBERTO GUEVARA  NAJARRO" userId="dc0839a7-ef25-445d-88fe-29223dfab4a5" providerId="ADAL" clId="{259FC2C2-9211-4192-B033-2AED3B37BC6B}" dt="2021-06-21T19:55:48.349" v="339" actId="478"/>
          <ac:spMkLst>
            <pc:docMk/>
            <pc:sldMk cId="1584453485" sldId="268"/>
            <ac:spMk id="3" creationId="{5C0222A5-8D6F-4922-950C-FDCA0E1F8B59}"/>
          </ac:spMkLst>
        </pc:spChg>
        <pc:spChg chg="mod">
          <ac:chgData name="MANUEL ALBERTO GUEVARA  NAJARRO" userId="dc0839a7-ef25-445d-88fe-29223dfab4a5" providerId="ADAL" clId="{259FC2C2-9211-4192-B033-2AED3B37BC6B}" dt="2021-06-21T19:56:06.194" v="365" actId="1036"/>
          <ac:spMkLst>
            <pc:docMk/>
            <pc:sldMk cId="1584453485" sldId="268"/>
            <ac:spMk id="4" creationId="{977C708F-5470-4237-B1F5-F0B0BE300992}"/>
          </ac:spMkLst>
        </pc:spChg>
        <pc:spChg chg="mod">
          <ac:chgData name="MANUEL ALBERTO GUEVARA  NAJARRO" userId="dc0839a7-ef25-445d-88fe-29223dfab4a5" providerId="ADAL" clId="{259FC2C2-9211-4192-B033-2AED3B37BC6B}" dt="2021-06-21T19:55:52.059" v="342" actId="1076"/>
          <ac:spMkLst>
            <pc:docMk/>
            <pc:sldMk cId="1584453485" sldId="268"/>
            <ac:spMk id="5" creationId="{64074011-A5BB-4FA8-A7EF-037B1262AA08}"/>
          </ac:spMkLst>
        </pc:spChg>
        <pc:spChg chg="del">
          <ac:chgData name="MANUEL ALBERTO GUEVARA  NAJARRO" userId="dc0839a7-ef25-445d-88fe-29223dfab4a5" providerId="ADAL" clId="{259FC2C2-9211-4192-B033-2AED3B37BC6B}" dt="2021-06-21T19:55:58.759" v="347" actId="478"/>
          <ac:spMkLst>
            <pc:docMk/>
            <pc:sldMk cId="1584453485" sldId="268"/>
            <ac:spMk id="6" creationId="{22397FA4-8987-41EE-8068-58DADBD6CAE5}"/>
          </ac:spMkLst>
        </pc:spChg>
        <pc:spChg chg="add del mod">
          <ac:chgData name="MANUEL ALBERTO GUEVARA  NAJARRO" userId="dc0839a7-ef25-445d-88fe-29223dfab4a5" providerId="ADAL" clId="{259FC2C2-9211-4192-B033-2AED3B37BC6B}" dt="2021-06-21T19:55:50.109" v="341" actId="478"/>
          <ac:spMkLst>
            <pc:docMk/>
            <pc:sldMk cId="1584453485" sldId="268"/>
            <ac:spMk id="8" creationId="{A06066FF-D161-468E-8A9F-B436CE13A2D4}"/>
          </ac:spMkLst>
        </pc:spChg>
        <pc:picChg chg="mod">
          <ac:chgData name="MANUEL ALBERTO GUEVARA  NAJARRO" userId="dc0839a7-ef25-445d-88fe-29223dfab4a5" providerId="ADAL" clId="{259FC2C2-9211-4192-B033-2AED3B37BC6B}" dt="2021-06-21T19:56:09.789" v="378" actId="1036"/>
          <ac:picMkLst>
            <pc:docMk/>
            <pc:sldMk cId="1584453485" sldId="268"/>
            <ac:picMk id="7" creationId="{AF1A6CE6-996B-4C20-8405-001A963AC1FC}"/>
          </ac:picMkLst>
        </pc:picChg>
      </pc:sldChg>
      <pc:sldChg chg="addSp delSp modSp add del mod ord">
        <pc:chgData name="MANUEL ALBERTO GUEVARA  NAJARRO" userId="dc0839a7-ef25-445d-88fe-29223dfab4a5" providerId="ADAL" clId="{259FC2C2-9211-4192-B033-2AED3B37BC6B}" dt="2021-06-23T22:06:14.028" v="2092" actId="47"/>
        <pc:sldMkLst>
          <pc:docMk/>
          <pc:sldMk cId="563057467" sldId="269"/>
        </pc:sldMkLst>
        <pc:spChg chg="del">
          <ac:chgData name="MANUEL ALBERTO GUEVARA  NAJARRO" userId="dc0839a7-ef25-445d-88fe-29223dfab4a5" providerId="ADAL" clId="{259FC2C2-9211-4192-B033-2AED3B37BC6B}" dt="2021-06-21T19:54:56.349" v="276" actId="478"/>
          <ac:spMkLst>
            <pc:docMk/>
            <pc:sldMk cId="563057467" sldId="269"/>
            <ac:spMk id="3" creationId="{E6C747A9-5D59-4DE5-8311-D5BE02CC4720}"/>
          </ac:spMkLst>
        </pc:spChg>
        <pc:spChg chg="mod">
          <ac:chgData name="MANUEL ALBERTO GUEVARA  NAJARRO" userId="dc0839a7-ef25-445d-88fe-29223dfab4a5" providerId="ADAL" clId="{259FC2C2-9211-4192-B033-2AED3B37BC6B}" dt="2021-06-21T19:55:43.989" v="337" actId="122"/>
          <ac:spMkLst>
            <pc:docMk/>
            <pc:sldMk cId="563057467" sldId="269"/>
            <ac:spMk id="4" creationId="{DFAA9EFA-D17B-4107-B0E6-81D04D6E2197}"/>
          </ac:spMkLst>
        </pc:spChg>
        <pc:spChg chg="mod">
          <ac:chgData name="MANUEL ALBERTO GUEVARA  NAJARRO" userId="dc0839a7-ef25-445d-88fe-29223dfab4a5" providerId="ADAL" clId="{259FC2C2-9211-4192-B033-2AED3B37BC6B}" dt="2021-06-21T19:55:00.789" v="279" actId="1076"/>
          <ac:spMkLst>
            <pc:docMk/>
            <pc:sldMk cId="563057467" sldId="269"/>
            <ac:spMk id="5" creationId="{94E0ABBA-9309-4039-8BB8-CBB2CFABCEDC}"/>
          </ac:spMkLst>
        </pc:spChg>
        <pc:spChg chg="del">
          <ac:chgData name="MANUEL ALBERTO GUEVARA  NAJARRO" userId="dc0839a7-ef25-445d-88fe-29223dfab4a5" providerId="ADAL" clId="{259FC2C2-9211-4192-B033-2AED3B37BC6B}" dt="2021-06-21T19:55:04.039" v="281" actId="478"/>
          <ac:spMkLst>
            <pc:docMk/>
            <pc:sldMk cId="563057467" sldId="269"/>
            <ac:spMk id="6" creationId="{C7FC5139-0293-4947-973D-D242B66610A8}"/>
          </ac:spMkLst>
        </pc:spChg>
        <pc:spChg chg="add del mod">
          <ac:chgData name="MANUEL ALBERTO GUEVARA  NAJARRO" userId="dc0839a7-ef25-445d-88fe-29223dfab4a5" providerId="ADAL" clId="{259FC2C2-9211-4192-B033-2AED3B37BC6B}" dt="2021-06-21T19:54:58.229" v="278" actId="478"/>
          <ac:spMkLst>
            <pc:docMk/>
            <pc:sldMk cId="563057467" sldId="269"/>
            <ac:spMk id="7" creationId="{5C46ED95-3276-408A-B560-0D06EF791C29}"/>
          </ac:spMkLst>
        </pc:spChg>
        <pc:picChg chg="mod">
          <ac:chgData name="MANUEL ALBERTO GUEVARA  NAJARRO" userId="dc0839a7-ef25-445d-88fe-29223dfab4a5" providerId="ADAL" clId="{259FC2C2-9211-4192-B033-2AED3B37BC6B}" dt="2021-06-21T19:55:21.347" v="286" actId="1035"/>
          <ac:picMkLst>
            <pc:docMk/>
            <pc:sldMk cId="563057467" sldId="269"/>
            <ac:picMk id="12" creationId="{8A951DF2-B469-4447-AB05-30CB6F5D0A00}"/>
          </ac:picMkLst>
        </pc:picChg>
      </pc:sldChg>
      <pc:sldChg chg="modSp add del mod">
        <pc:chgData name="MANUEL ALBERTO GUEVARA  NAJARRO" userId="dc0839a7-ef25-445d-88fe-29223dfab4a5" providerId="ADAL" clId="{259FC2C2-9211-4192-B033-2AED3B37BC6B}" dt="2021-06-23T22:06:14.028" v="2092" actId="47"/>
        <pc:sldMkLst>
          <pc:docMk/>
          <pc:sldMk cId="4249057185" sldId="277"/>
        </pc:sldMkLst>
        <pc:spChg chg="mod">
          <ac:chgData name="MANUEL ALBERTO GUEVARA  NAJARRO" userId="dc0839a7-ef25-445d-88fe-29223dfab4a5" providerId="ADAL" clId="{259FC2C2-9211-4192-B033-2AED3B37BC6B}" dt="2021-06-21T20:10:25.548" v="828" actId="207"/>
          <ac:spMkLst>
            <pc:docMk/>
            <pc:sldMk cId="4249057185" sldId="277"/>
            <ac:spMk id="3" creationId="{A6708B30-8D63-44B2-94F3-B327F71F6CE2}"/>
          </ac:spMkLst>
        </pc:spChg>
        <pc:spChg chg="mod">
          <ac:chgData name="MANUEL ALBERTO GUEVARA  NAJARRO" userId="dc0839a7-ef25-445d-88fe-29223dfab4a5" providerId="ADAL" clId="{259FC2C2-9211-4192-B033-2AED3B37BC6B}" dt="2021-06-21T20:10:37.368" v="831" actId="1076"/>
          <ac:spMkLst>
            <pc:docMk/>
            <pc:sldMk cId="4249057185" sldId="277"/>
            <ac:spMk id="4" creationId="{5D923F6D-B348-4CB5-A4BC-7FD2368A44AB}"/>
          </ac:spMkLst>
        </pc:spChg>
        <pc:picChg chg="mod">
          <ac:chgData name="MANUEL ALBERTO GUEVARA  NAJARRO" userId="dc0839a7-ef25-445d-88fe-29223dfab4a5" providerId="ADAL" clId="{259FC2C2-9211-4192-B033-2AED3B37BC6B}" dt="2021-06-21T20:10:43.705" v="833" actId="14100"/>
          <ac:picMkLst>
            <pc:docMk/>
            <pc:sldMk cId="4249057185" sldId="277"/>
            <ac:picMk id="6" creationId="{96B49076-1200-4680-AD9F-A501D0B8A748}"/>
          </ac:picMkLst>
        </pc:picChg>
      </pc:sldChg>
      <pc:sldChg chg="addSp delSp modSp add del mod modClrScheme chgLayout">
        <pc:chgData name="MANUEL ALBERTO GUEVARA  NAJARRO" userId="dc0839a7-ef25-445d-88fe-29223dfab4a5" providerId="ADAL" clId="{259FC2C2-9211-4192-B033-2AED3B37BC6B}" dt="2021-06-21T20:42:03.633" v="1662" actId="47"/>
        <pc:sldMkLst>
          <pc:docMk/>
          <pc:sldMk cId="3537948063" sldId="484"/>
        </pc:sldMkLst>
        <pc:spChg chg="add mod ord">
          <ac:chgData name="MANUEL ALBERTO GUEVARA  NAJARRO" userId="dc0839a7-ef25-445d-88fe-29223dfab4a5" providerId="ADAL" clId="{259FC2C2-9211-4192-B033-2AED3B37BC6B}" dt="2021-06-21T20:34:28.634" v="1356" actId="700"/>
          <ac:spMkLst>
            <pc:docMk/>
            <pc:sldMk cId="3537948063" sldId="484"/>
            <ac:spMk id="2" creationId="{3851387D-8B96-4D7C-8F2F-8402B2644646}"/>
          </ac:spMkLst>
        </pc:spChg>
        <pc:spChg chg="mod ord">
          <ac:chgData name="MANUEL ALBERTO GUEVARA  NAJARRO" userId="dc0839a7-ef25-445d-88fe-29223dfab4a5" providerId="ADAL" clId="{259FC2C2-9211-4192-B033-2AED3B37BC6B}" dt="2021-06-21T20:34:28.766" v="1358" actId="27636"/>
          <ac:spMkLst>
            <pc:docMk/>
            <pc:sldMk cId="3537948063" sldId="484"/>
            <ac:spMk id="3" creationId="{AE7F33B4-B668-4D72-840D-88669FB5BE56}"/>
          </ac:spMkLst>
        </pc:spChg>
        <pc:spChg chg="add mod ord">
          <ac:chgData name="MANUEL ALBERTO GUEVARA  NAJARRO" userId="dc0839a7-ef25-445d-88fe-29223dfab4a5" providerId="ADAL" clId="{259FC2C2-9211-4192-B033-2AED3B37BC6B}" dt="2021-06-21T20:34:28.634" v="1356" actId="700"/>
          <ac:spMkLst>
            <pc:docMk/>
            <pc:sldMk cId="3537948063" sldId="484"/>
            <ac:spMk id="4" creationId="{1A60A0E2-AA40-4720-98DF-9C42905D3BE2}"/>
          </ac:spMkLst>
        </pc:spChg>
        <pc:spChg chg="add mod ord">
          <ac:chgData name="MANUEL ALBERTO GUEVARA  NAJARRO" userId="dc0839a7-ef25-445d-88fe-29223dfab4a5" providerId="ADAL" clId="{259FC2C2-9211-4192-B033-2AED3B37BC6B}" dt="2021-06-21T20:34:28.634" v="1356" actId="700"/>
          <ac:spMkLst>
            <pc:docMk/>
            <pc:sldMk cId="3537948063" sldId="484"/>
            <ac:spMk id="5" creationId="{104D622E-86B5-4247-8DDE-06AE33A7947C}"/>
          </ac:spMkLst>
        </pc:spChg>
        <pc:spChg chg="del mod ord">
          <ac:chgData name="MANUEL ALBERTO GUEVARA  NAJARRO" userId="dc0839a7-ef25-445d-88fe-29223dfab4a5" providerId="ADAL" clId="{259FC2C2-9211-4192-B033-2AED3B37BC6B}" dt="2021-06-21T20:34:28.634" v="1356" actId="700"/>
          <ac:spMkLst>
            <pc:docMk/>
            <pc:sldMk cId="3537948063" sldId="484"/>
            <ac:spMk id="7" creationId="{B4B94EA6-E0D3-4008-BB4F-662BCA35A7B0}"/>
          </ac:spMkLst>
        </pc:spChg>
        <pc:graphicFrameChg chg="mod ord">
          <ac:chgData name="MANUEL ALBERTO GUEVARA  NAJARRO" userId="dc0839a7-ef25-445d-88fe-29223dfab4a5" providerId="ADAL" clId="{259FC2C2-9211-4192-B033-2AED3B37BC6B}" dt="2021-06-21T20:34:28.634" v="1356" actId="700"/>
          <ac:graphicFrameMkLst>
            <pc:docMk/>
            <pc:sldMk cId="3537948063" sldId="484"/>
            <ac:graphicFrameMk id="8" creationId="{D38C4774-DAA3-4B7D-9E00-900EF8A611FC}"/>
          </ac:graphicFrameMkLst>
        </pc:graphicFrameChg>
      </pc:sldChg>
      <pc:sldChg chg="addSp delSp modSp add del mod modClrScheme chgLayout">
        <pc:chgData name="MANUEL ALBERTO GUEVARA  NAJARRO" userId="dc0839a7-ef25-445d-88fe-29223dfab4a5" providerId="ADAL" clId="{259FC2C2-9211-4192-B033-2AED3B37BC6B}" dt="2021-06-21T20:42:09.194" v="1664" actId="47"/>
        <pc:sldMkLst>
          <pc:docMk/>
          <pc:sldMk cId="3488454948" sldId="485"/>
        </pc:sldMkLst>
        <pc:spChg chg="add mod ord">
          <ac:chgData name="MANUEL ALBERTO GUEVARA  NAJARRO" userId="dc0839a7-ef25-445d-88fe-29223dfab4a5" providerId="ADAL" clId="{259FC2C2-9211-4192-B033-2AED3B37BC6B}" dt="2021-06-21T20:34:28.634" v="1356" actId="700"/>
          <ac:spMkLst>
            <pc:docMk/>
            <pc:sldMk cId="3488454948" sldId="485"/>
            <ac:spMk id="2" creationId="{BA23A1C9-99A5-4D3E-90D2-1FD8756DC575}"/>
          </ac:spMkLst>
        </pc:spChg>
        <pc:spChg chg="mod ord">
          <ac:chgData name="MANUEL ALBERTO GUEVARA  NAJARRO" userId="dc0839a7-ef25-445d-88fe-29223dfab4a5" providerId="ADAL" clId="{259FC2C2-9211-4192-B033-2AED3B37BC6B}" dt="2021-06-21T20:34:28.772" v="1359" actId="27636"/>
          <ac:spMkLst>
            <pc:docMk/>
            <pc:sldMk cId="3488454948" sldId="485"/>
            <ac:spMk id="3" creationId="{AE7F33B4-B668-4D72-840D-88669FB5BE56}"/>
          </ac:spMkLst>
        </pc:spChg>
        <pc:spChg chg="add mod ord">
          <ac:chgData name="MANUEL ALBERTO GUEVARA  NAJARRO" userId="dc0839a7-ef25-445d-88fe-29223dfab4a5" providerId="ADAL" clId="{259FC2C2-9211-4192-B033-2AED3B37BC6B}" dt="2021-06-21T20:34:28.634" v="1356" actId="700"/>
          <ac:spMkLst>
            <pc:docMk/>
            <pc:sldMk cId="3488454948" sldId="485"/>
            <ac:spMk id="4" creationId="{70160049-8C3D-4370-8996-DFFF214C1788}"/>
          </ac:spMkLst>
        </pc:spChg>
        <pc:spChg chg="add mod ord">
          <ac:chgData name="MANUEL ALBERTO GUEVARA  NAJARRO" userId="dc0839a7-ef25-445d-88fe-29223dfab4a5" providerId="ADAL" clId="{259FC2C2-9211-4192-B033-2AED3B37BC6B}" dt="2021-06-21T20:34:28.634" v="1356" actId="700"/>
          <ac:spMkLst>
            <pc:docMk/>
            <pc:sldMk cId="3488454948" sldId="485"/>
            <ac:spMk id="5" creationId="{D905E376-D938-4E71-BACC-6D8AEB7F66CF}"/>
          </ac:spMkLst>
        </pc:spChg>
        <pc:spChg chg="del mod ord">
          <ac:chgData name="MANUEL ALBERTO GUEVARA  NAJARRO" userId="dc0839a7-ef25-445d-88fe-29223dfab4a5" providerId="ADAL" clId="{259FC2C2-9211-4192-B033-2AED3B37BC6B}" dt="2021-06-21T20:34:28.634" v="1356" actId="700"/>
          <ac:spMkLst>
            <pc:docMk/>
            <pc:sldMk cId="3488454948" sldId="485"/>
            <ac:spMk id="7" creationId="{B4B94EA6-E0D3-4008-BB4F-662BCA35A7B0}"/>
          </ac:spMkLst>
        </pc:spChg>
        <pc:graphicFrameChg chg="mod ord">
          <ac:chgData name="MANUEL ALBERTO GUEVARA  NAJARRO" userId="dc0839a7-ef25-445d-88fe-29223dfab4a5" providerId="ADAL" clId="{259FC2C2-9211-4192-B033-2AED3B37BC6B}" dt="2021-06-21T20:34:28.634" v="1356" actId="700"/>
          <ac:graphicFrameMkLst>
            <pc:docMk/>
            <pc:sldMk cId="3488454948" sldId="485"/>
            <ac:graphicFrameMk id="8" creationId="{D38C4774-DAA3-4B7D-9E00-900EF8A611FC}"/>
          </ac:graphicFrameMkLst>
        </pc:graphicFrameChg>
      </pc:sldChg>
      <pc:sldChg chg="addSp delSp modSp add del mod ord modClrScheme chgLayout">
        <pc:chgData name="MANUEL ALBERTO GUEVARA  NAJARRO" userId="dc0839a7-ef25-445d-88fe-29223dfab4a5" providerId="ADAL" clId="{259FC2C2-9211-4192-B033-2AED3B37BC6B}" dt="2021-06-23T22:06:14.028" v="2092" actId="47"/>
        <pc:sldMkLst>
          <pc:docMk/>
          <pc:sldMk cId="3792818299" sldId="486"/>
        </pc:sldMkLst>
        <pc:spChg chg="del mod ord">
          <ac:chgData name="MANUEL ALBERTO GUEVARA  NAJARRO" userId="dc0839a7-ef25-445d-88fe-29223dfab4a5" providerId="ADAL" clId="{259FC2C2-9211-4192-B033-2AED3B37BC6B}" dt="2021-06-21T20:34:41.155" v="1402" actId="478"/>
          <ac:spMkLst>
            <pc:docMk/>
            <pc:sldMk cId="3792818299" sldId="486"/>
            <ac:spMk id="3" creationId="{AE7F33B4-B668-4D72-840D-88669FB5BE56}"/>
          </ac:spMkLst>
        </pc:spChg>
        <pc:spChg chg="add mod ord">
          <ac:chgData name="MANUEL ALBERTO GUEVARA  NAJARRO" userId="dc0839a7-ef25-445d-88fe-29223dfab4a5" providerId="ADAL" clId="{259FC2C2-9211-4192-B033-2AED3B37BC6B}" dt="2021-06-21T20:34:43.569" v="1403"/>
          <ac:spMkLst>
            <pc:docMk/>
            <pc:sldMk cId="3792818299" sldId="486"/>
            <ac:spMk id="4" creationId="{6AA25C89-8AE3-449E-9ABE-62DAB3E8C53B}"/>
          </ac:spMkLst>
        </pc:spChg>
        <pc:spChg chg="mod">
          <ac:chgData name="MANUEL ALBERTO GUEVARA  NAJARRO" userId="dc0839a7-ef25-445d-88fe-29223dfab4a5" providerId="ADAL" clId="{259FC2C2-9211-4192-B033-2AED3B37BC6B}" dt="2021-06-21T20:39:42.424" v="1572" actId="14100"/>
          <ac:spMkLst>
            <pc:docMk/>
            <pc:sldMk cId="3792818299" sldId="486"/>
            <ac:spMk id="6" creationId="{468B2E2E-DF8F-4765-879F-A4430ADA89A9}"/>
          </ac:spMkLst>
        </pc:spChg>
        <pc:spChg chg="del mod ord">
          <ac:chgData name="MANUEL ALBERTO GUEVARA  NAJARRO" userId="dc0839a7-ef25-445d-88fe-29223dfab4a5" providerId="ADAL" clId="{259FC2C2-9211-4192-B033-2AED3B37BC6B}" dt="2021-06-21T20:34:28.634" v="1356" actId="700"/>
          <ac:spMkLst>
            <pc:docMk/>
            <pc:sldMk cId="3792818299" sldId="486"/>
            <ac:spMk id="7" creationId="{B4B94EA6-E0D3-4008-BB4F-662BCA35A7B0}"/>
          </ac:spMkLst>
        </pc:spChg>
        <pc:spChg chg="mod">
          <ac:chgData name="MANUEL ALBERTO GUEVARA  NAJARRO" userId="dc0839a7-ef25-445d-88fe-29223dfab4a5" providerId="ADAL" clId="{259FC2C2-9211-4192-B033-2AED3B37BC6B}" dt="2021-06-21T20:38:55.009" v="1538" actId="207"/>
          <ac:spMkLst>
            <pc:docMk/>
            <pc:sldMk cId="3792818299" sldId="486"/>
            <ac:spMk id="9" creationId="{F639BF2C-2DB7-4934-8FAC-3F92E40DC938}"/>
          </ac:spMkLst>
        </pc:spChg>
        <pc:spChg chg="mod ord">
          <ac:chgData name="MANUEL ALBERTO GUEVARA  NAJARRO" userId="dc0839a7-ef25-445d-88fe-29223dfab4a5" providerId="ADAL" clId="{259FC2C2-9211-4192-B033-2AED3B37BC6B}" dt="2021-06-21T20:36:32.034" v="1465" actId="1035"/>
          <ac:spMkLst>
            <pc:docMk/>
            <pc:sldMk cId="3792818299" sldId="486"/>
            <ac:spMk id="10" creationId="{41C1E303-6228-4BC3-B627-F6D186EB5846}"/>
          </ac:spMkLst>
        </pc:spChg>
        <pc:spChg chg="del mod">
          <ac:chgData name="MANUEL ALBERTO GUEVARA  NAJARRO" userId="dc0839a7-ef25-445d-88fe-29223dfab4a5" providerId="ADAL" clId="{259FC2C2-9211-4192-B033-2AED3B37BC6B}" dt="2021-06-21T20:35:42.945" v="1446" actId="478"/>
          <ac:spMkLst>
            <pc:docMk/>
            <pc:sldMk cId="3792818299" sldId="486"/>
            <ac:spMk id="11" creationId="{D62F2EA6-5E3F-45C5-BE96-3E84C50930A5}"/>
          </ac:spMkLst>
        </pc:spChg>
        <pc:spChg chg="del mod">
          <ac:chgData name="MANUEL ALBERTO GUEVARA  NAJARRO" userId="dc0839a7-ef25-445d-88fe-29223dfab4a5" providerId="ADAL" clId="{259FC2C2-9211-4192-B033-2AED3B37BC6B}" dt="2021-06-21T20:36:03.659" v="1450" actId="478"/>
          <ac:spMkLst>
            <pc:docMk/>
            <pc:sldMk cId="3792818299" sldId="486"/>
            <ac:spMk id="12" creationId="{FCF1E3B3-B920-41FA-9F8D-69F92E00D299}"/>
          </ac:spMkLst>
        </pc:spChg>
        <pc:spChg chg="del mod">
          <ac:chgData name="MANUEL ALBERTO GUEVARA  NAJARRO" userId="dc0839a7-ef25-445d-88fe-29223dfab4a5" providerId="ADAL" clId="{259FC2C2-9211-4192-B033-2AED3B37BC6B}" dt="2021-06-21T20:35:45.084" v="1447" actId="478"/>
          <ac:spMkLst>
            <pc:docMk/>
            <pc:sldMk cId="3792818299" sldId="486"/>
            <ac:spMk id="13" creationId="{68028F5B-B0B0-4F48-825F-F0E76A99FEB8}"/>
          </ac:spMkLst>
        </pc:spChg>
        <pc:spChg chg="mod">
          <ac:chgData name="MANUEL ALBERTO GUEVARA  NAJARRO" userId="dc0839a7-ef25-445d-88fe-29223dfab4a5" providerId="ADAL" clId="{259FC2C2-9211-4192-B033-2AED3B37BC6B}" dt="2021-06-21T20:35:51.741" v="1448" actId="165"/>
          <ac:spMkLst>
            <pc:docMk/>
            <pc:sldMk cId="3792818299" sldId="486"/>
            <ac:spMk id="15" creationId="{25913B29-2F7C-43BA-A58E-3E004EA2605A}"/>
          </ac:spMkLst>
        </pc:spChg>
        <pc:spChg chg="mod">
          <ac:chgData name="MANUEL ALBERTO GUEVARA  NAJARRO" userId="dc0839a7-ef25-445d-88fe-29223dfab4a5" providerId="ADAL" clId="{259FC2C2-9211-4192-B033-2AED3B37BC6B}" dt="2021-06-21T20:35:51.741" v="1448" actId="165"/>
          <ac:spMkLst>
            <pc:docMk/>
            <pc:sldMk cId="3792818299" sldId="486"/>
            <ac:spMk id="16" creationId="{06F29A79-0F8F-42EF-8A3D-142EA14CE47C}"/>
          </ac:spMkLst>
        </pc:spChg>
        <pc:spChg chg="mod">
          <ac:chgData name="MANUEL ALBERTO GUEVARA  NAJARRO" userId="dc0839a7-ef25-445d-88fe-29223dfab4a5" providerId="ADAL" clId="{259FC2C2-9211-4192-B033-2AED3B37BC6B}" dt="2021-06-21T20:35:51.741" v="1448" actId="165"/>
          <ac:spMkLst>
            <pc:docMk/>
            <pc:sldMk cId="3792818299" sldId="486"/>
            <ac:spMk id="17" creationId="{52933E1B-7F4F-4330-84C1-35669A98D1A7}"/>
          </ac:spMkLst>
        </pc:spChg>
        <pc:spChg chg="mod">
          <ac:chgData name="MANUEL ALBERTO GUEVARA  NAJARRO" userId="dc0839a7-ef25-445d-88fe-29223dfab4a5" providerId="ADAL" clId="{259FC2C2-9211-4192-B033-2AED3B37BC6B}" dt="2021-06-21T20:35:51.741" v="1448" actId="165"/>
          <ac:spMkLst>
            <pc:docMk/>
            <pc:sldMk cId="3792818299" sldId="486"/>
            <ac:spMk id="18" creationId="{68027BEE-98B7-4532-921A-1F498FCEEBA8}"/>
          </ac:spMkLst>
        </pc:spChg>
        <pc:spChg chg="mod">
          <ac:chgData name="MANUEL ALBERTO GUEVARA  NAJARRO" userId="dc0839a7-ef25-445d-88fe-29223dfab4a5" providerId="ADAL" clId="{259FC2C2-9211-4192-B033-2AED3B37BC6B}" dt="2021-06-21T20:35:51.741" v="1448" actId="165"/>
          <ac:spMkLst>
            <pc:docMk/>
            <pc:sldMk cId="3792818299" sldId="486"/>
            <ac:spMk id="19" creationId="{1D444702-9B25-49D8-87E5-2A356AA1924D}"/>
          </ac:spMkLst>
        </pc:spChg>
        <pc:spChg chg="mod">
          <ac:chgData name="MANUEL ALBERTO GUEVARA  NAJARRO" userId="dc0839a7-ef25-445d-88fe-29223dfab4a5" providerId="ADAL" clId="{259FC2C2-9211-4192-B033-2AED3B37BC6B}" dt="2021-06-21T20:35:51.741" v="1448" actId="165"/>
          <ac:spMkLst>
            <pc:docMk/>
            <pc:sldMk cId="3792818299" sldId="486"/>
            <ac:spMk id="20" creationId="{84213A22-3819-40DB-8234-4B58F9E31D20}"/>
          </ac:spMkLst>
        </pc:spChg>
        <pc:spChg chg="mod">
          <ac:chgData name="MANUEL ALBERTO GUEVARA  NAJARRO" userId="dc0839a7-ef25-445d-88fe-29223dfab4a5" providerId="ADAL" clId="{259FC2C2-9211-4192-B033-2AED3B37BC6B}" dt="2021-06-21T20:35:51.741" v="1448" actId="165"/>
          <ac:spMkLst>
            <pc:docMk/>
            <pc:sldMk cId="3792818299" sldId="486"/>
            <ac:spMk id="22" creationId="{28FB048F-8A10-4B6F-9155-2E5125C05589}"/>
          </ac:spMkLst>
        </pc:spChg>
        <pc:spChg chg="mod">
          <ac:chgData name="MANUEL ALBERTO GUEVARA  NAJARRO" userId="dc0839a7-ef25-445d-88fe-29223dfab4a5" providerId="ADAL" clId="{259FC2C2-9211-4192-B033-2AED3B37BC6B}" dt="2021-06-21T20:35:51.741" v="1448" actId="165"/>
          <ac:spMkLst>
            <pc:docMk/>
            <pc:sldMk cId="3792818299" sldId="486"/>
            <ac:spMk id="23" creationId="{B6AE13FD-1E8D-456B-8F0E-6DBB425D6175}"/>
          </ac:spMkLst>
        </pc:spChg>
        <pc:spChg chg="mod">
          <ac:chgData name="MANUEL ALBERTO GUEVARA  NAJARRO" userId="dc0839a7-ef25-445d-88fe-29223dfab4a5" providerId="ADAL" clId="{259FC2C2-9211-4192-B033-2AED3B37BC6B}" dt="2021-06-21T20:35:51.741" v="1448" actId="165"/>
          <ac:spMkLst>
            <pc:docMk/>
            <pc:sldMk cId="3792818299" sldId="486"/>
            <ac:spMk id="24" creationId="{4B413A43-ED9D-4F9D-8948-C3E022F576AF}"/>
          </ac:spMkLst>
        </pc:spChg>
        <pc:spChg chg="mod">
          <ac:chgData name="MANUEL ALBERTO GUEVARA  NAJARRO" userId="dc0839a7-ef25-445d-88fe-29223dfab4a5" providerId="ADAL" clId="{259FC2C2-9211-4192-B033-2AED3B37BC6B}" dt="2021-06-21T20:35:51.741" v="1448" actId="165"/>
          <ac:spMkLst>
            <pc:docMk/>
            <pc:sldMk cId="3792818299" sldId="486"/>
            <ac:spMk id="25" creationId="{8712CE23-4CA4-48D5-BAC8-06BAACB98B47}"/>
          </ac:spMkLst>
        </pc:spChg>
        <pc:spChg chg="mod">
          <ac:chgData name="MANUEL ALBERTO GUEVARA  NAJARRO" userId="dc0839a7-ef25-445d-88fe-29223dfab4a5" providerId="ADAL" clId="{259FC2C2-9211-4192-B033-2AED3B37BC6B}" dt="2021-06-21T20:35:51.741" v="1448" actId="165"/>
          <ac:spMkLst>
            <pc:docMk/>
            <pc:sldMk cId="3792818299" sldId="486"/>
            <ac:spMk id="26" creationId="{7DF272DA-F611-49C6-91AC-CF062931EA19}"/>
          </ac:spMkLst>
        </pc:spChg>
        <pc:spChg chg="mod">
          <ac:chgData name="MANUEL ALBERTO GUEVARA  NAJARRO" userId="dc0839a7-ef25-445d-88fe-29223dfab4a5" providerId="ADAL" clId="{259FC2C2-9211-4192-B033-2AED3B37BC6B}" dt="2021-06-21T20:35:51.741" v="1448" actId="165"/>
          <ac:spMkLst>
            <pc:docMk/>
            <pc:sldMk cId="3792818299" sldId="486"/>
            <ac:spMk id="27" creationId="{10A29126-185F-4BB3-9E16-D2219CB2123B}"/>
          </ac:spMkLst>
        </pc:spChg>
        <pc:spChg chg="add del mod ord">
          <ac:chgData name="MANUEL ALBERTO GUEVARA  NAJARRO" userId="dc0839a7-ef25-445d-88fe-29223dfab4a5" providerId="ADAL" clId="{259FC2C2-9211-4192-B033-2AED3B37BC6B}" dt="2021-06-21T20:34:45.505" v="1404" actId="478"/>
          <ac:spMkLst>
            <pc:docMk/>
            <pc:sldMk cId="3792818299" sldId="486"/>
            <ac:spMk id="28" creationId="{21886F09-C4CA-47D2-B0FF-2CB1EC85ACCA}"/>
          </ac:spMkLst>
        </pc:spChg>
        <pc:spChg chg="add mod ord">
          <ac:chgData name="MANUEL ALBERTO GUEVARA  NAJARRO" userId="dc0839a7-ef25-445d-88fe-29223dfab4a5" providerId="ADAL" clId="{259FC2C2-9211-4192-B033-2AED3B37BC6B}" dt="2021-06-21T20:34:37.045" v="1400" actId="20577"/>
          <ac:spMkLst>
            <pc:docMk/>
            <pc:sldMk cId="3792818299" sldId="486"/>
            <ac:spMk id="29" creationId="{E923F191-ADA5-407E-BADE-6704F813E24A}"/>
          </ac:spMkLst>
        </pc:spChg>
        <pc:spChg chg="add mod">
          <ac:chgData name="MANUEL ALBERTO GUEVARA  NAJARRO" userId="dc0839a7-ef25-445d-88fe-29223dfab4a5" providerId="ADAL" clId="{259FC2C2-9211-4192-B033-2AED3B37BC6B}" dt="2021-06-21T20:51:15.070" v="1777" actId="20577"/>
          <ac:spMkLst>
            <pc:docMk/>
            <pc:sldMk cId="3792818299" sldId="486"/>
            <ac:spMk id="31" creationId="{D7660AED-0D03-4071-9C0A-E0FD8364175C}"/>
          </ac:spMkLst>
        </pc:spChg>
        <pc:spChg chg="mod">
          <ac:chgData name="MANUEL ALBERTO GUEVARA  NAJARRO" userId="dc0839a7-ef25-445d-88fe-29223dfab4a5" providerId="ADAL" clId="{259FC2C2-9211-4192-B033-2AED3B37BC6B}" dt="2021-06-21T20:37:27.680" v="1503"/>
          <ac:spMkLst>
            <pc:docMk/>
            <pc:sldMk cId="3792818299" sldId="486"/>
            <ac:spMk id="33" creationId="{2106DC33-E82F-456A-AA7D-F152111E6123}"/>
          </ac:spMkLst>
        </pc:spChg>
        <pc:spChg chg="mod">
          <ac:chgData name="MANUEL ALBERTO GUEVARA  NAJARRO" userId="dc0839a7-ef25-445d-88fe-29223dfab4a5" providerId="ADAL" clId="{259FC2C2-9211-4192-B033-2AED3B37BC6B}" dt="2021-06-21T20:37:27.680" v="1503"/>
          <ac:spMkLst>
            <pc:docMk/>
            <pc:sldMk cId="3792818299" sldId="486"/>
            <ac:spMk id="34" creationId="{45677816-4F6B-42FF-90C3-5989673817A7}"/>
          </ac:spMkLst>
        </pc:spChg>
        <pc:spChg chg="mod">
          <ac:chgData name="MANUEL ALBERTO GUEVARA  NAJARRO" userId="dc0839a7-ef25-445d-88fe-29223dfab4a5" providerId="ADAL" clId="{259FC2C2-9211-4192-B033-2AED3B37BC6B}" dt="2021-06-21T20:37:27.680" v="1503"/>
          <ac:spMkLst>
            <pc:docMk/>
            <pc:sldMk cId="3792818299" sldId="486"/>
            <ac:spMk id="35" creationId="{68BBFD59-5D1E-4859-BBB8-108295D193F3}"/>
          </ac:spMkLst>
        </pc:spChg>
        <pc:spChg chg="mod">
          <ac:chgData name="MANUEL ALBERTO GUEVARA  NAJARRO" userId="dc0839a7-ef25-445d-88fe-29223dfab4a5" providerId="ADAL" clId="{259FC2C2-9211-4192-B033-2AED3B37BC6B}" dt="2021-06-21T20:40:09.994" v="1578" actId="33524"/>
          <ac:spMkLst>
            <pc:docMk/>
            <pc:sldMk cId="3792818299" sldId="486"/>
            <ac:spMk id="40" creationId="{B179D5EA-69B8-4F01-8DE0-5F1A536912FB}"/>
          </ac:spMkLst>
        </pc:spChg>
        <pc:spChg chg="mod">
          <ac:chgData name="MANUEL ALBERTO GUEVARA  NAJARRO" userId="dc0839a7-ef25-445d-88fe-29223dfab4a5" providerId="ADAL" clId="{259FC2C2-9211-4192-B033-2AED3B37BC6B}" dt="2021-06-21T20:39:34.414" v="1570" actId="14100"/>
          <ac:spMkLst>
            <pc:docMk/>
            <pc:sldMk cId="3792818299" sldId="486"/>
            <ac:spMk id="41" creationId="{4AB5027F-83AC-423E-81F3-4DB20DADE3CF}"/>
          </ac:spMkLst>
        </pc:spChg>
        <pc:spChg chg="mod">
          <ac:chgData name="MANUEL ALBERTO GUEVARA  NAJARRO" userId="dc0839a7-ef25-445d-88fe-29223dfab4a5" providerId="ADAL" clId="{259FC2C2-9211-4192-B033-2AED3B37BC6B}" dt="2021-06-21T20:38:47.914" v="1537" actId="207"/>
          <ac:spMkLst>
            <pc:docMk/>
            <pc:sldMk cId="3792818299" sldId="486"/>
            <ac:spMk id="42" creationId="{9AC16476-C8E0-4A97-A3FE-331BFD664D8F}"/>
          </ac:spMkLst>
        </pc:spChg>
        <pc:spChg chg="mod">
          <ac:chgData name="MANUEL ALBERTO GUEVARA  NAJARRO" userId="dc0839a7-ef25-445d-88fe-29223dfab4a5" providerId="ADAL" clId="{259FC2C2-9211-4192-B033-2AED3B37BC6B}" dt="2021-06-21T20:39:08.534" v="1553" actId="20577"/>
          <ac:spMkLst>
            <pc:docMk/>
            <pc:sldMk cId="3792818299" sldId="486"/>
            <ac:spMk id="43" creationId="{3795E33F-6A3F-46D3-A576-166CE70EFDBD}"/>
          </ac:spMkLst>
        </pc:spChg>
        <pc:spChg chg="mod">
          <ac:chgData name="MANUEL ALBERTO GUEVARA  NAJARRO" userId="dc0839a7-ef25-445d-88fe-29223dfab4a5" providerId="ADAL" clId="{259FC2C2-9211-4192-B033-2AED3B37BC6B}" dt="2021-06-21T20:40:23.264" v="1584" actId="1035"/>
          <ac:spMkLst>
            <pc:docMk/>
            <pc:sldMk cId="3792818299" sldId="486"/>
            <ac:spMk id="46" creationId="{9A170F2E-5BDF-4A77-8383-19E7C5A38678}"/>
          </ac:spMkLst>
        </pc:spChg>
        <pc:spChg chg="mod">
          <ac:chgData name="MANUEL ALBERTO GUEVARA  NAJARRO" userId="dc0839a7-ef25-445d-88fe-29223dfab4a5" providerId="ADAL" clId="{259FC2C2-9211-4192-B033-2AED3B37BC6B}" dt="2021-06-21T20:39:38.694" v="1571" actId="14100"/>
          <ac:spMkLst>
            <pc:docMk/>
            <pc:sldMk cId="3792818299" sldId="486"/>
            <ac:spMk id="47" creationId="{9CF95B25-B649-42F6-A859-2BDB8695DE9F}"/>
          </ac:spMkLst>
        </pc:spChg>
        <pc:spChg chg="mod">
          <ac:chgData name="MANUEL ALBERTO GUEVARA  NAJARRO" userId="dc0839a7-ef25-445d-88fe-29223dfab4a5" providerId="ADAL" clId="{259FC2C2-9211-4192-B033-2AED3B37BC6B}" dt="2021-06-21T20:38:04.625" v="1530" actId="207"/>
          <ac:spMkLst>
            <pc:docMk/>
            <pc:sldMk cId="3792818299" sldId="486"/>
            <ac:spMk id="48" creationId="{96DB0810-C0A4-470A-A69B-6408AF0D9347}"/>
          </ac:spMkLst>
        </pc:spChg>
        <pc:spChg chg="mod">
          <ac:chgData name="MANUEL ALBERTO GUEVARA  NAJARRO" userId="dc0839a7-ef25-445d-88fe-29223dfab4a5" providerId="ADAL" clId="{259FC2C2-9211-4192-B033-2AED3B37BC6B}" dt="2021-06-21T20:40:27.274" v="1594" actId="20577"/>
          <ac:spMkLst>
            <pc:docMk/>
            <pc:sldMk cId="3792818299" sldId="486"/>
            <ac:spMk id="49" creationId="{5C6FB989-EA43-4A65-89C8-05CED850A7FD}"/>
          </ac:spMkLst>
        </pc:spChg>
        <pc:grpChg chg="add del mod">
          <ac:chgData name="MANUEL ALBERTO GUEVARA  NAJARRO" userId="dc0839a7-ef25-445d-88fe-29223dfab4a5" providerId="ADAL" clId="{259FC2C2-9211-4192-B033-2AED3B37BC6B}" dt="2021-06-21T20:35:51.741" v="1448" actId="165"/>
          <ac:grpSpMkLst>
            <pc:docMk/>
            <pc:sldMk cId="3792818299" sldId="486"/>
            <ac:grpSpMk id="2" creationId="{396E8210-05C5-4B87-8A9A-51D8FAB179A9}"/>
          </ac:grpSpMkLst>
        </pc:grpChg>
        <pc:grpChg chg="add mod topLvl">
          <ac:chgData name="MANUEL ALBERTO GUEVARA  NAJARRO" userId="dc0839a7-ef25-445d-88fe-29223dfab4a5" providerId="ADAL" clId="{259FC2C2-9211-4192-B033-2AED3B37BC6B}" dt="2021-06-21T20:37:37.352" v="1507" actId="164"/>
          <ac:grpSpMkLst>
            <pc:docMk/>
            <pc:sldMk cId="3792818299" sldId="486"/>
            <ac:grpSpMk id="5" creationId="{B09E58E3-8FC6-4762-ADC0-21571DB95283}"/>
          </ac:grpSpMkLst>
        </pc:grpChg>
        <pc:grpChg chg="add del mod topLvl">
          <ac:chgData name="MANUEL ALBERTO GUEVARA  NAJARRO" userId="dc0839a7-ef25-445d-88fe-29223dfab4a5" providerId="ADAL" clId="{259FC2C2-9211-4192-B033-2AED3B37BC6B}" dt="2021-06-21T20:37:01.335" v="1498" actId="478"/>
          <ac:grpSpMkLst>
            <pc:docMk/>
            <pc:sldMk cId="3792818299" sldId="486"/>
            <ac:grpSpMk id="14" creationId="{D7006EF2-F3E9-4B3E-9CCE-39DC9336DA10}"/>
          </ac:grpSpMkLst>
        </pc:grpChg>
        <pc:grpChg chg="add del mod topLvl">
          <ac:chgData name="MANUEL ALBERTO GUEVARA  NAJARRO" userId="dc0839a7-ef25-445d-88fe-29223dfab4a5" providerId="ADAL" clId="{259FC2C2-9211-4192-B033-2AED3B37BC6B}" dt="2021-06-21T20:37:01.335" v="1498" actId="478"/>
          <ac:grpSpMkLst>
            <pc:docMk/>
            <pc:sldMk cId="3792818299" sldId="486"/>
            <ac:grpSpMk id="21" creationId="{FD0FEC0B-E02A-4C0C-95BB-222E3B1AFA23}"/>
          </ac:grpSpMkLst>
        </pc:grpChg>
        <pc:grpChg chg="add del mod">
          <ac:chgData name="MANUEL ALBERTO GUEVARA  NAJARRO" userId="dc0839a7-ef25-445d-88fe-29223dfab4a5" providerId="ADAL" clId="{259FC2C2-9211-4192-B033-2AED3B37BC6B}" dt="2021-06-21T20:37:28.801" v="1504"/>
          <ac:grpSpMkLst>
            <pc:docMk/>
            <pc:sldMk cId="3792818299" sldId="486"/>
            <ac:grpSpMk id="32" creationId="{2887DEB5-C3FD-4395-8335-0D1EDAB0EF63}"/>
          </ac:grpSpMkLst>
        </pc:grpChg>
        <pc:grpChg chg="add mod">
          <ac:chgData name="MANUEL ALBERTO GUEVARA  NAJARRO" userId="dc0839a7-ef25-445d-88fe-29223dfab4a5" providerId="ADAL" clId="{259FC2C2-9211-4192-B033-2AED3B37BC6B}" dt="2021-06-21T20:39:59.974" v="1577" actId="1038"/>
          <ac:grpSpMkLst>
            <pc:docMk/>
            <pc:sldMk cId="3792818299" sldId="486"/>
            <ac:grpSpMk id="37" creationId="{2D1205E3-8405-4E57-B4E3-F670332807FC}"/>
          </ac:grpSpMkLst>
        </pc:grpChg>
        <pc:grpChg chg="add mod">
          <ac:chgData name="MANUEL ALBERTO GUEVARA  NAJARRO" userId="dc0839a7-ef25-445d-88fe-29223dfab4a5" providerId="ADAL" clId="{259FC2C2-9211-4192-B033-2AED3B37BC6B}" dt="2021-06-21T20:39:59.974" v="1577" actId="1038"/>
          <ac:grpSpMkLst>
            <pc:docMk/>
            <pc:sldMk cId="3792818299" sldId="486"/>
            <ac:grpSpMk id="38" creationId="{DD2C0332-D26E-4AD7-BCA7-149C3492E30A}"/>
          </ac:grpSpMkLst>
        </pc:grpChg>
        <pc:grpChg chg="mod">
          <ac:chgData name="MANUEL ALBERTO GUEVARA  NAJARRO" userId="dc0839a7-ef25-445d-88fe-29223dfab4a5" providerId="ADAL" clId="{259FC2C2-9211-4192-B033-2AED3B37BC6B}" dt="2021-06-21T20:37:38.104" v="1508"/>
          <ac:grpSpMkLst>
            <pc:docMk/>
            <pc:sldMk cId="3792818299" sldId="486"/>
            <ac:grpSpMk id="39" creationId="{BF9CDFDC-E6F5-4C99-8E9C-7C2305BEFFFE}"/>
          </ac:grpSpMkLst>
        </pc:grpChg>
        <pc:grpChg chg="add mod">
          <ac:chgData name="MANUEL ALBERTO GUEVARA  NAJARRO" userId="dc0839a7-ef25-445d-88fe-29223dfab4a5" providerId="ADAL" clId="{259FC2C2-9211-4192-B033-2AED3B37BC6B}" dt="2021-06-21T20:39:59.974" v="1577" actId="1038"/>
          <ac:grpSpMkLst>
            <pc:docMk/>
            <pc:sldMk cId="3792818299" sldId="486"/>
            <ac:grpSpMk id="44" creationId="{A9F060B7-1389-4FD5-B9FE-64E73E6F3C9C}"/>
          </ac:grpSpMkLst>
        </pc:grpChg>
        <pc:grpChg chg="mod">
          <ac:chgData name="MANUEL ALBERTO GUEVARA  NAJARRO" userId="dc0839a7-ef25-445d-88fe-29223dfab4a5" providerId="ADAL" clId="{259FC2C2-9211-4192-B033-2AED3B37BC6B}" dt="2021-06-21T20:37:56.064" v="1528"/>
          <ac:grpSpMkLst>
            <pc:docMk/>
            <pc:sldMk cId="3792818299" sldId="486"/>
            <ac:grpSpMk id="45" creationId="{61EDB240-B43C-491C-83DF-5CCAEF8F7896}"/>
          </ac:grpSpMkLst>
        </pc:grpChg>
        <pc:graphicFrameChg chg="del mod ord modGraphic">
          <ac:chgData name="MANUEL ALBERTO GUEVARA  NAJARRO" userId="dc0839a7-ef25-445d-88fe-29223dfab4a5" providerId="ADAL" clId="{259FC2C2-9211-4192-B033-2AED3B37BC6B}" dt="2021-06-21T20:38:10.304" v="1531" actId="478"/>
          <ac:graphicFrameMkLst>
            <pc:docMk/>
            <pc:sldMk cId="3792818299" sldId="486"/>
            <ac:graphicFrameMk id="8" creationId="{D38C4774-DAA3-4B7D-9E00-900EF8A611FC}"/>
          </ac:graphicFrameMkLst>
        </pc:graphicFrameChg>
        <pc:picChg chg="add del">
          <ac:chgData name="MANUEL ALBERTO GUEVARA  NAJARRO" userId="dc0839a7-ef25-445d-88fe-29223dfab4a5" providerId="ADAL" clId="{259FC2C2-9211-4192-B033-2AED3B37BC6B}" dt="2021-06-21T20:37:32.386" v="1506"/>
          <ac:picMkLst>
            <pc:docMk/>
            <pc:sldMk cId="3792818299" sldId="486"/>
            <ac:picMk id="36" creationId="{AA089EC7-555E-4B1D-8FC9-62DDB2DD5BE3}"/>
          </ac:picMkLst>
        </pc:picChg>
      </pc:sldChg>
      <pc:sldChg chg="addSp delSp modSp add del mod modClrScheme chgLayout">
        <pc:chgData name="MANUEL ALBERTO GUEVARA  NAJARRO" userId="dc0839a7-ef25-445d-88fe-29223dfab4a5" providerId="ADAL" clId="{259FC2C2-9211-4192-B033-2AED3B37BC6B}" dt="2021-06-23T22:06:14.028" v="2092" actId="47"/>
        <pc:sldMkLst>
          <pc:docMk/>
          <pc:sldMk cId="2396071402" sldId="487"/>
        </pc:sldMkLst>
        <pc:spChg chg="del mod ord">
          <ac:chgData name="MANUEL ALBERTO GUEVARA  NAJARRO" userId="dc0839a7-ef25-445d-88fe-29223dfab4a5" providerId="ADAL" clId="{259FC2C2-9211-4192-B033-2AED3B37BC6B}" dt="2021-06-21T20:28:17.685" v="1272" actId="478"/>
          <ac:spMkLst>
            <pc:docMk/>
            <pc:sldMk cId="2396071402" sldId="487"/>
            <ac:spMk id="2" creationId="{A3E2CE80-7D88-45C7-9209-A87996229F1C}"/>
          </ac:spMkLst>
        </pc:spChg>
        <pc:spChg chg="add mod ord">
          <ac:chgData name="MANUEL ALBERTO GUEVARA  NAJARRO" userId="dc0839a7-ef25-445d-88fe-29223dfab4a5" providerId="ADAL" clId="{259FC2C2-9211-4192-B033-2AED3B37BC6B}" dt="2021-06-21T20:28:15.045" v="1271"/>
          <ac:spMkLst>
            <pc:docMk/>
            <pc:sldMk cId="2396071402" sldId="487"/>
            <ac:spMk id="3" creationId="{AAB6A0D1-6D7D-460F-ACD1-0DDB0986A1CD}"/>
          </ac:spMkLst>
        </pc:spChg>
        <pc:spChg chg="del mod ord">
          <ac:chgData name="MANUEL ALBERTO GUEVARA  NAJARRO" userId="dc0839a7-ef25-445d-88fe-29223dfab4a5" providerId="ADAL" clId="{259FC2C2-9211-4192-B033-2AED3B37BC6B}" dt="2021-06-21T20:28:08.746" v="1268" actId="700"/>
          <ac:spMkLst>
            <pc:docMk/>
            <pc:sldMk cId="2396071402" sldId="487"/>
            <ac:spMk id="4" creationId="{22FAF23F-7554-472A-A5D6-46322134124B}"/>
          </ac:spMkLst>
        </pc:spChg>
        <pc:spChg chg="add del mod ord">
          <ac:chgData name="MANUEL ALBERTO GUEVARA  NAJARRO" userId="dc0839a7-ef25-445d-88fe-29223dfab4a5" providerId="ADAL" clId="{259FC2C2-9211-4192-B033-2AED3B37BC6B}" dt="2021-06-21T20:28:38.825" v="1330" actId="478"/>
          <ac:spMkLst>
            <pc:docMk/>
            <pc:sldMk cId="2396071402" sldId="487"/>
            <ac:spMk id="5" creationId="{9AF5F81A-A67C-4FB1-928C-E81CB1A99D48}"/>
          </ac:spMkLst>
        </pc:spChg>
        <pc:spChg chg="add mod ord">
          <ac:chgData name="MANUEL ALBERTO GUEVARA  NAJARRO" userId="dc0839a7-ef25-445d-88fe-29223dfab4a5" providerId="ADAL" clId="{259FC2C2-9211-4192-B033-2AED3B37BC6B}" dt="2021-06-21T20:28:30.376" v="1329" actId="20577"/>
          <ac:spMkLst>
            <pc:docMk/>
            <pc:sldMk cId="2396071402" sldId="487"/>
            <ac:spMk id="7" creationId="{3B42E46F-4B36-4693-B7C9-FA0720835F98}"/>
          </ac:spMkLst>
        </pc:spChg>
        <pc:graphicFrameChg chg="mod">
          <ac:chgData name="MANUEL ALBERTO GUEVARA  NAJARRO" userId="dc0839a7-ef25-445d-88fe-29223dfab4a5" providerId="ADAL" clId="{259FC2C2-9211-4192-B033-2AED3B37BC6B}" dt="2021-06-21T20:29:41.366" v="1342" actId="207"/>
          <ac:graphicFrameMkLst>
            <pc:docMk/>
            <pc:sldMk cId="2396071402" sldId="487"/>
            <ac:graphicFrameMk id="6" creationId="{00000000-0000-0000-0000-000000000000}"/>
          </ac:graphicFrameMkLst>
        </pc:graphicFrameChg>
      </pc:sldChg>
      <pc:sldChg chg="modSp mod">
        <pc:chgData name="MANUEL ALBERTO GUEVARA  NAJARRO" userId="dc0839a7-ef25-445d-88fe-29223dfab4a5" providerId="ADAL" clId="{259FC2C2-9211-4192-B033-2AED3B37BC6B}" dt="2021-06-30T01:34:33.351" v="2873"/>
        <pc:sldMkLst>
          <pc:docMk/>
          <pc:sldMk cId="2866921917" sldId="563"/>
        </pc:sldMkLst>
        <pc:spChg chg="mod">
          <ac:chgData name="MANUEL ALBERTO GUEVARA  NAJARRO" userId="dc0839a7-ef25-445d-88fe-29223dfab4a5" providerId="ADAL" clId="{259FC2C2-9211-4192-B033-2AED3B37BC6B}" dt="2021-06-30T01:34:33.351" v="2873"/>
          <ac:spMkLst>
            <pc:docMk/>
            <pc:sldMk cId="2866921917" sldId="563"/>
            <ac:spMk id="2" creationId="{7273257F-D179-0F4C-B01F-BB2035DAEC54}"/>
          </ac:spMkLst>
        </pc:spChg>
      </pc:sldChg>
      <pc:sldChg chg="modSp mod">
        <pc:chgData name="MANUEL ALBERTO GUEVARA  NAJARRO" userId="dc0839a7-ef25-445d-88fe-29223dfab4a5" providerId="ADAL" clId="{259FC2C2-9211-4192-B033-2AED3B37BC6B}" dt="2021-06-30T01:34:59.575" v="2881" actId="6549"/>
        <pc:sldMkLst>
          <pc:docMk/>
          <pc:sldMk cId="1026487" sldId="564"/>
        </pc:sldMkLst>
        <pc:spChg chg="mod">
          <ac:chgData name="MANUEL ALBERTO GUEVARA  NAJARRO" userId="dc0839a7-ef25-445d-88fe-29223dfab4a5" providerId="ADAL" clId="{259FC2C2-9211-4192-B033-2AED3B37BC6B}" dt="2021-06-30T01:34:59.575" v="2881" actId="6549"/>
          <ac:spMkLst>
            <pc:docMk/>
            <pc:sldMk cId="1026487" sldId="564"/>
            <ac:spMk id="2" creationId="{69470D82-C3C2-4243-B13D-0D81D2A1113E}"/>
          </ac:spMkLst>
        </pc:spChg>
        <pc:spChg chg="mod">
          <ac:chgData name="MANUEL ALBERTO GUEVARA  NAJARRO" userId="dc0839a7-ef25-445d-88fe-29223dfab4a5" providerId="ADAL" clId="{259FC2C2-9211-4192-B033-2AED3B37BC6B}" dt="2021-06-29T16:47:16.019" v="2139" actId="20577"/>
          <ac:spMkLst>
            <pc:docMk/>
            <pc:sldMk cId="1026487" sldId="564"/>
            <ac:spMk id="5" creationId="{079F80E9-C8D2-8B42-B481-B910D99A780C}"/>
          </ac:spMkLst>
        </pc:spChg>
      </pc:sldChg>
      <pc:sldChg chg="addSp delSp modSp del mod">
        <pc:chgData name="MANUEL ALBERTO GUEVARA  NAJARRO" userId="dc0839a7-ef25-445d-88fe-29223dfab4a5" providerId="ADAL" clId="{259FC2C2-9211-4192-B033-2AED3B37BC6B}" dt="2021-06-23T22:06:14.028" v="2092" actId="47"/>
        <pc:sldMkLst>
          <pc:docMk/>
          <pc:sldMk cId="4066532655" sldId="585"/>
        </pc:sldMkLst>
        <pc:spChg chg="mod">
          <ac:chgData name="MANUEL ALBERTO GUEVARA  NAJARRO" userId="dc0839a7-ef25-445d-88fe-29223dfab4a5" providerId="ADAL" clId="{259FC2C2-9211-4192-B033-2AED3B37BC6B}" dt="2021-06-23T20:31:09.529" v="1895" actId="27636"/>
          <ac:spMkLst>
            <pc:docMk/>
            <pc:sldMk cId="4066532655" sldId="585"/>
            <ac:spMk id="2" creationId="{CDAE26F3-17B7-3A45-84B2-3574E3E55628}"/>
          </ac:spMkLst>
        </pc:spChg>
        <pc:spChg chg="mod">
          <ac:chgData name="MANUEL ALBERTO GUEVARA  NAJARRO" userId="dc0839a7-ef25-445d-88fe-29223dfab4a5" providerId="ADAL" clId="{259FC2C2-9211-4192-B033-2AED3B37BC6B}" dt="2021-06-23T20:05:58.059" v="1815" actId="20577"/>
          <ac:spMkLst>
            <pc:docMk/>
            <pc:sldMk cId="4066532655" sldId="585"/>
            <ac:spMk id="3" creationId="{4AB43E85-BCAE-3E49-9568-7449B516A171}"/>
          </ac:spMkLst>
        </pc:spChg>
        <pc:spChg chg="add del mod">
          <ac:chgData name="MANUEL ALBERTO GUEVARA  NAJARRO" userId="dc0839a7-ef25-445d-88fe-29223dfab4a5" providerId="ADAL" clId="{259FC2C2-9211-4192-B033-2AED3B37BC6B}" dt="2021-06-23T20:33:13.540" v="1938"/>
          <ac:spMkLst>
            <pc:docMk/>
            <pc:sldMk cId="4066532655" sldId="585"/>
            <ac:spMk id="8" creationId="{E362D1CF-DEA4-45A4-ADEA-A1508141C37F}"/>
          </ac:spMkLst>
        </pc:spChg>
        <pc:picChg chg="add del mod modCrop">
          <ac:chgData name="MANUEL ALBERTO GUEVARA  NAJARRO" userId="dc0839a7-ef25-445d-88fe-29223dfab4a5" providerId="ADAL" clId="{259FC2C2-9211-4192-B033-2AED3B37BC6B}" dt="2021-06-23T20:33:12.819" v="1937" actId="21"/>
          <ac:picMkLst>
            <pc:docMk/>
            <pc:sldMk cId="4066532655" sldId="585"/>
            <ac:picMk id="6" creationId="{C827FC31-5B98-4765-855F-0893E4439FF0}"/>
          </ac:picMkLst>
        </pc:picChg>
        <pc:picChg chg="del">
          <ac:chgData name="MANUEL ALBERTO GUEVARA  NAJARRO" userId="dc0839a7-ef25-445d-88fe-29223dfab4a5" providerId="ADAL" clId="{259FC2C2-9211-4192-B033-2AED3B37BC6B}" dt="2021-06-23T20:33:10.149" v="1936" actId="478"/>
          <ac:picMkLst>
            <pc:docMk/>
            <pc:sldMk cId="4066532655" sldId="585"/>
            <ac:picMk id="7" creationId="{90C7522F-18D3-4290-94BE-4B7D2B364283}"/>
          </ac:picMkLst>
        </pc:picChg>
        <pc:picChg chg="add mod">
          <ac:chgData name="MANUEL ALBERTO GUEVARA  NAJARRO" userId="dc0839a7-ef25-445d-88fe-29223dfab4a5" providerId="ADAL" clId="{259FC2C2-9211-4192-B033-2AED3B37BC6B}" dt="2021-06-23T20:33:13.540" v="1938"/>
          <ac:picMkLst>
            <pc:docMk/>
            <pc:sldMk cId="4066532655" sldId="585"/>
            <ac:picMk id="9" creationId="{3EF6ED45-BDB6-47E9-88C9-EBFEEA0111CC}"/>
          </ac:picMkLst>
        </pc:picChg>
      </pc:sldChg>
      <pc:sldChg chg="add del ord">
        <pc:chgData name="MANUEL ALBERTO GUEVARA  NAJARRO" userId="dc0839a7-ef25-445d-88fe-29223dfab4a5" providerId="ADAL" clId="{259FC2C2-9211-4192-B033-2AED3B37BC6B}" dt="2021-06-29T16:53:36.271" v="2160"/>
        <pc:sldMkLst>
          <pc:docMk/>
          <pc:sldMk cId="963236813" sldId="621"/>
        </pc:sldMkLst>
      </pc:sldChg>
      <pc:sldChg chg="del">
        <pc:chgData name="MANUEL ALBERTO GUEVARA  NAJARRO" userId="dc0839a7-ef25-445d-88fe-29223dfab4a5" providerId="ADAL" clId="{259FC2C2-9211-4192-B033-2AED3B37BC6B}" dt="2021-06-21T19:56:18.129" v="379" actId="47"/>
        <pc:sldMkLst>
          <pc:docMk/>
          <pc:sldMk cId="3607512753" sldId="625"/>
        </pc:sldMkLst>
      </pc:sldChg>
      <pc:sldChg chg="addSp delSp modSp del mod">
        <pc:chgData name="MANUEL ALBERTO GUEVARA  NAJARRO" userId="dc0839a7-ef25-445d-88fe-29223dfab4a5" providerId="ADAL" clId="{259FC2C2-9211-4192-B033-2AED3B37BC6B}" dt="2021-06-23T22:06:14.028" v="2092" actId="47"/>
        <pc:sldMkLst>
          <pc:docMk/>
          <pc:sldMk cId="2874552648" sldId="626"/>
        </pc:sldMkLst>
        <pc:spChg chg="del">
          <ac:chgData name="MANUEL ALBERTO GUEVARA  NAJARRO" userId="dc0839a7-ef25-445d-88fe-29223dfab4a5" providerId="ADAL" clId="{259FC2C2-9211-4192-B033-2AED3B37BC6B}" dt="2021-06-21T19:49:18.850" v="132" actId="478"/>
          <ac:spMkLst>
            <pc:docMk/>
            <pc:sldMk cId="2874552648" sldId="626"/>
            <ac:spMk id="2" creationId="{CDAE26F3-17B7-3A45-84B2-3574E3E55628}"/>
          </ac:spMkLst>
        </pc:spChg>
        <pc:spChg chg="mod">
          <ac:chgData name="MANUEL ALBERTO GUEVARA  NAJARRO" userId="dc0839a7-ef25-445d-88fe-29223dfab4a5" providerId="ADAL" clId="{259FC2C2-9211-4192-B033-2AED3B37BC6B}" dt="2021-06-21T19:54:18.079" v="269" actId="313"/>
          <ac:spMkLst>
            <pc:docMk/>
            <pc:sldMk cId="2874552648" sldId="626"/>
            <ac:spMk id="3" creationId="{4AB43E85-BCAE-3E49-9568-7449B516A171}"/>
          </ac:spMkLst>
        </pc:spChg>
        <pc:spChg chg="del">
          <ac:chgData name="MANUEL ALBERTO GUEVARA  NAJARRO" userId="dc0839a7-ef25-445d-88fe-29223dfab4a5" providerId="ADAL" clId="{259FC2C2-9211-4192-B033-2AED3B37BC6B}" dt="2021-06-21T19:49:18.850" v="132" actId="478"/>
          <ac:spMkLst>
            <pc:docMk/>
            <pc:sldMk cId="2874552648" sldId="626"/>
            <ac:spMk id="5" creationId="{07CF08E0-057C-4680-A906-0754EA432F0A}"/>
          </ac:spMkLst>
        </pc:spChg>
        <pc:spChg chg="add del mod">
          <ac:chgData name="MANUEL ALBERTO GUEVARA  NAJARRO" userId="dc0839a7-ef25-445d-88fe-29223dfab4a5" providerId="ADAL" clId="{259FC2C2-9211-4192-B033-2AED3B37BC6B}" dt="2021-06-21T19:49:36.790" v="133" actId="478"/>
          <ac:spMkLst>
            <pc:docMk/>
            <pc:sldMk cId="2874552648" sldId="626"/>
            <ac:spMk id="8" creationId="{B6FF15EC-287D-4857-B260-D34B2AF055D3}"/>
          </ac:spMkLst>
        </pc:spChg>
        <pc:spChg chg="add del mod">
          <ac:chgData name="MANUEL ALBERTO GUEVARA  NAJARRO" userId="dc0839a7-ef25-445d-88fe-29223dfab4a5" providerId="ADAL" clId="{259FC2C2-9211-4192-B033-2AED3B37BC6B}" dt="2021-06-21T19:49:36.790" v="133" actId="478"/>
          <ac:spMkLst>
            <pc:docMk/>
            <pc:sldMk cId="2874552648" sldId="626"/>
            <ac:spMk id="10" creationId="{D09B5315-9B0D-4A52-A4F2-204907BE7909}"/>
          </ac:spMkLst>
        </pc:spChg>
        <pc:spChg chg="add del mod topLvl">
          <ac:chgData name="MANUEL ALBERTO GUEVARA  NAJARRO" userId="dc0839a7-ef25-445d-88fe-29223dfab4a5" providerId="ADAL" clId="{259FC2C2-9211-4192-B033-2AED3B37BC6B}" dt="2021-06-21T19:51:56.109" v="154" actId="478"/>
          <ac:spMkLst>
            <pc:docMk/>
            <pc:sldMk cId="2874552648" sldId="626"/>
            <ac:spMk id="11" creationId="{F1DDB017-3D62-4A16-BD89-9704A1F2075E}"/>
          </ac:spMkLst>
        </pc:spChg>
        <pc:spChg chg="add mod">
          <ac:chgData name="MANUEL ALBERTO GUEVARA  NAJARRO" userId="dc0839a7-ef25-445d-88fe-29223dfab4a5" providerId="ADAL" clId="{259FC2C2-9211-4192-B033-2AED3B37BC6B}" dt="2021-06-21T19:54:15.299" v="267" actId="1038"/>
          <ac:spMkLst>
            <pc:docMk/>
            <pc:sldMk cId="2874552648" sldId="626"/>
            <ac:spMk id="12" creationId="{FF210FD0-0DDB-4112-904F-D9EB6F712E86}"/>
          </ac:spMkLst>
        </pc:spChg>
        <pc:spChg chg="add mod">
          <ac:chgData name="MANUEL ALBERTO GUEVARA  NAJARRO" userId="dc0839a7-ef25-445d-88fe-29223dfab4a5" providerId="ADAL" clId="{259FC2C2-9211-4192-B033-2AED3B37BC6B}" dt="2021-06-21T19:49:49.205" v="138" actId="164"/>
          <ac:spMkLst>
            <pc:docMk/>
            <pc:sldMk cId="2874552648" sldId="626"/>
            <ac:spMk id="13" creationId="{56CFCD75-5741-4EBC-9CFE-77A5807F28F4}"/>
          </ac:spMkLst>
        </pc:spChg>
        <pc:spChg chg="mod">
          <ac:chgData name="MANUEL ALBERTO GUEVARA  NAJARRO" userId="dc0839a7-ef25-445d-88fe-29223dfab4a5" providerId="ADAL" clId="{259FC2C2-9211-4192-B033-2AED3B37BC6B}" dt="2021-06-21T19:52:55.455" v="179" actId="207"/>
          <ac:spMkLst>
            <pc:docMk/>
            <pc:sldMk cId="2874552648" sldId="626"/>
            <ac:spMk id="19" creationId="{7CD6864F-AA9A-4513-8D15-C56B1C549571}"/>
          </ac:spMkLst>
        </pc:spChg>
        <pc:spChg chg="mod">
          <ac:chgData name="MANUEL ALBERTO GUEVARA  NAJARRO" userId="dc0839a7-ef25-445d-88fe-29223dfab4a5" providerId="ADAL" clId="{259FC2C2-9211-4192-B033-2AED3B37BC6B}" dt="2021-06-21T19:53:08.239" v="180" actId="207"/>
          <ac:spMkLst>
            <pc:docMk/>
            <pc:sldMk cId="2874552648" sldId="626"/>
            <ac:spMk id="24" creationId="{80B8BDEE-8A07-474C-A3E6-669FFAC83982}"/>
          </ac:spMkLst>
        </pc:spChg>
        <pc:spChg chg="add mod">
          <ac:chgData name="MANUEL ALBERTO GUEVARA  NAJARRO" userId="dc0839a7-ef25-445d-88fe-29223dfab4a5" providerId="ADAL" clId="{259FC2C2-9211-4192-B033-2AED3B37BC6B}" dt="2021-06-21T19:54:15.299" v="267" actId="1038"/>
          <ac:spMkLst>
            <pc:docMk/>
            <pc:sldMk cId="2874552648" sldId="626"/>
            <ac:spMk id="26" creationId="{39C9FD92-BAF0-4056-BED6-0B24EA44C70A}"/>
          </ac:spMkLst>
        </pc:spChg>
        <pc:spChg chg="add mod">
          <ac:chgData name="MANUEL ALBERTO GUEVARA  NAJARRO" userId="dc0839a7-ef25-445d-88fe-29223dfab4a5" providerId="ADAL" clId="{259FC2C2-9211-4192-B033-2AED3B37BC6B}" dt="2021-06-21T19:54:15.299" v="267" actId="1038"/>
          <ac:spMkLst>
            <pc:docMk/>
            <pc:sldMk cId="2874552648" sldId="626"/>
            <ac:spMk id="27" creationId="{3755AB7E-52FE-4832-83EC-DE58DF84EFCA}"/>
          </ac:spMkLst>
        </pc:spChg>
        <pc:grpChg chg="add mod">
          <ac:chgData name="MANUEL ALBERTO GUEVARA  NAJARRO" userId="dc0839a7-ef25-445d-88fe-29223dfab4a5" providerId="ADAL" clId="{259FC2C2-9211-4192-B033-2AED3B37BC6B}" dt="2021-06-21T19:54:15.299" v="267" actId="1038"/>
          <ac:grpSpMkLst>
            <pc:docMk/>
            <pc:sldMk cId="2874552648" sldId="626"/>
            <ac:grpSpMk id="16" creationId="{4D3C6ADD-D709-42E0-8091-175711AD90D3}"/>
          </ac:grpSpMkLst>
        </pc:grpChg>
        <pc:grpChg chg="add del mod">
          <ac:chgData name="MANUEL ALBERTO GUEVARA  NAJARRO" userId="dc0839a7-ef25-445d-88fe-29223dfab4a5" providerId="ADAL" clId="{259FC2C2-9211-4192-B033-2AED3B37BC6B}" dt="2021-06-21T19:50:25.849" v="147" actId="165"/>
          <ac:grpSpMkLst>
            <pc:docMk/>
            <pc:sldMk cId="2874552648" sldId="626"/>
            <ac:grpSpMk id="17" creationId="{71C2767B-666C-4A14-8532-B8D7E7AD9A46}"/>
          </ac:grpSpMkLst>
        </pc:grpChg>
        <pc:grpChg chg="add mod">
          <ac:chgData name="MANUEL ALBERTO GUEVARA  NAJARRO" userId="dc0839a7-ef25-445d-88fe-29223dfab4a5" providerId="ADAL" clId="{259FC2C2-9211-4192-B033-2AED3B37BC6B}" dt="2021-06-21T19:54:15.299" v="267" actId="1038"/>
          <ac:grpSpMkLst>
            <pc:docMk/>
            <pc:sldMk cId="2874552648" sldId="626"/>
            <ac:grpSpMk id="18" creationId="{BA54A8C7-C645-4DC5-9243-58DC9EA58C3E}"/>
          </ac:grpSpMkLst>
        </pc:grpChg>
        <pc:grpChg chg="add mod">
          <ac:chgData name="MANUEL ALBERTO GUEVARA  NAJARRO" userId="dc0839a7-ef25-445d-88fe-29223dfab4a5" providerId="ADAL" clId="{259FC2C2-9211-4192-B033-2AED3B37BC6B}" dt="2021-06-21T19:54:15.299" v="267" actId="1038"/>
          <ac:grpSpMkLst>
            <pc:docMk/>
            <pc:sldMk cId="2874552648" sldId="626"/>
            <ac:grpSpMk id="23" creationId="{A096AB19-1E40-43DE-BC1D-9BAB0C2EEBF9}"/>
          </ac:grpSpMkLst>
        </pc:grpChg>
        <pc:graphicFrameChg chg="add del mod topLvl modGraphic">
          <ac:chgData name="MANUEL ALBERTO GUEVARA  NAJARRO" userId="dc0839a7-ef25-445d-88fe-29223dfab4a5" providerId="ADAL" clId="{259FC2C2-9211-4192-B033-2AED3B37BC6B}" dt="2021-06-21T19:50:43.070" v="153" actId="478"/>
          <ac:graphicFrameMkLst>
            <pc:docMk/>
            <pc:sldMk cId="2874552648" sldId="626"/>
            <ac:graphicFrameMk id="15" creationId="{D578E052-0DFF-4C80-98F5-2558DBC4C43B}"/>
          </ac:graphicFrameMkLst>
        </pc:graphicFrameChg>
        <pc:picChg chg="del">
          <ac:chgData name="MANUEL ALBERTO GUEVARA  NAJARRO" userId="dc0839a7-ef25-445d-88fe-29223dfab4a5" providerId="ADAL" clId="{259FC2C2-9211-4192-B033-2AED3B37BC6B}" dt="2021-06-21T19:49:18.850" v="132" actId="478"/>
          <ac:picMkLst>
            <pc:docMk/>
            <pc:sldMk cId="2874552648" sldId="626"/>
            <ac:picMk id="7" creationId="{90C7522F-18D3-4290-94BE-4B7D2B364283}"/>
          </ac:picMkLst>
        </pc:picChg>
        <pc:picChg chg="add mod modCrop">
          <ac:chgData name="MANUEL ALBERTO GUEVARA  NAJARRO" userId="dc0839a7-ef25-445d-88fe-29223dfab4a5" providerId="ADAL" clId="{259FC2C2-9211-4192-B033-2AED3B37BC6B}" dt="2021-06-21T19:52:46.430" v="178" actId="14100"/>
          <ac:picMkLst>
            <pc:docMk/>
            <pc:sldMk cId="2874552648" sldId="626"/>
            <ac:picMk id="14" creationId="{160A5C21-601C-42A3-A44A-328E1234E45A}"/>
          </ac:picMkLst>
        </pc:picChg>
        <pc:picChg chg="mod">
          <ac:chgData name="MANUEL ALBERTO GUEVARA  NAJARRO" userId="dc0839a7-ef25-445d-88fe-29223dfab4a5" providerId="ADAL" clId="{259FC2C2-9211-4192-B033-2AED3B37BC6B}" dt="2021-06-21T19:52:25.529" v="162" actId="14826"/>
          <ac:picMkLst>
            <pc:docMk/>
            <pc:sldMk cId="2874552648" sldId="626"/>
            <ac:picMk id="20" creationId="{3DBDCC46-3B6D-4254-98BE-5A3FC74C3A49}"/>
          </ac:picMkLst>
        </pc:picChg>
        <pc:picChg chg="add del">
          <ac:chgData name="MANUEL ALBERTO GUEVARA  NAJARRO" userId="dc0839a7-ef25-445d-88fe-29223dfab4a5" providerId="ADAL" clId="{259FC2C2-9211-4192-B033-2AED3B37BC6B}" dt="2021-06-21T19:50:19.750" v="146"/>
          <ac:picMkLst>
            <pc:docMk/>
            <pc:sldMk cId="2874552648" sldId="626"/>
            <ac:picMk id="21" creationId="{7279C32C-2EE0-4058-8C98-61D295909463}"/>
          </ac:picMkLst>
        </pc:picChg>
        <pc:picChg chg="add del mod">
          <ac:chgData name="MANUEL ALBERTO GUEVARA  NAJARRO" userId="dc0839a7-ef25-445d-88fe-29223dfab4a5" providerId="ADAL" clId="{259FC2C2-9211-4192-B033-2AED3B37BC6B}" dt="2021-06-21T19:50:39.250" v="152" actId="478"/>
          <ac:picMkLst>
            <pc:docMk/>
            <pc:sldMk cId="2874552648" sldId="626"/>
            <ac:picMk id="22" creationId="{7F5CE49F-0D0F-4F77-9042-458CAB5BFC00}"/>
          </ac:picMkLst>
        </pc:picChg>
        <pc:picChg chg="mod">
          <ac:chgData name="MANUEL ALBERTO GUEVARA  NAJARRO" userId="dc0839a7-ef25-445d-88fe-29223dfab4a5" providerId="ADAL" clId="{259FC2C2-9211-4192-B033-2AED3B37BC6B}" dt="2021-06-21T19:51:58.210" v="155"/>
          <ac:picMkLst>
            <pc:docMk/>
            <pc:sldMk cId="2874552648" sldId="626"/>
            <ac:picMk id="25" creationId="{A27B44C3-4970-4B00-AE75-7C9B0AB09643}"/>
          </ac:picMkLst>
        </pc:picChg>
      </pc:sldChg>
      <pc:sldChg chg="addSp delSp modSp del mod">
        <pc:chgData name="MANUEL ALBERTO GUEVARA  NAJARRO" userId="dc0839a7-ef25-445d-88fe-29223dfab4a5" providerId="ADAL" clId="{259FC2C2-9211-4192-B033-2AED3B37BC6B}" dt="2021-06-23T22:06:14.028" v="2092" actId="47"/>
        <pc:sldMkLst>
          <pc:docMk/>
          <pc:sldMk cId="2932305907" sldId="630"/>
        </pc:sldMkLst>
        <pc:spChg chg="mod">
          <ac:chgData name="MANUEL ALBERTO GUEVARA  NAJARRO" userId="dc0839a7-ef25-445d-88fe-29223dfab4a5" providerId="ADAL" clId="{259FC2C2-9211-4192-B033-2AED3B37BC6B}" dt="2021-06-21T19:56:27.039" v="380"/>
          <ac:spMkLst>
            <pc:docMk/>
            <pc:sldMk cId="2932305907" sldId="630"/>
            <ac:spMk id="3" creationId="{4AB43E85-BCAE-3E49-9568-7449B516A171}"/>
          </ac:spMkLst>
        </pc:spChg>
        <pc:spChg chg="add del mod">
          <ac:chgData name="MANUEL ALBERTO GUEVARA  NAJARRO" userId="dc0839a7-ef25-445d-88fe-29223dfab4a5" providerId="ADAL" clId="{259FC2C2-9211-4192-B033-2AED3B37BC6B}" dt="2021-06-21T20:02:24.488" v="389"/>
          <ac:spMkLst>
            <pc:docMk/>
            <pc:sldMk cId="2932305907" sldId="630"/>
            <ac:spMk id="16" creationId="{14A4F753-1AC8-485A-90B4-AFA8CB881AF0}"/>
          </ac:spMkLst>
        </pc:spChg>
        <pc:spChg chg="add del mod">
          <ac:chgData name="MANUEL ALBERTO GUEVARA  NAJARRO" userId="dc0839a7-ef25-445d-88fe-29223dfab4a5" providerId="ADAL" clId="{259FC2C2-9211-4192-B033-2AED3B37BC6B}" dt="2021-06-21T20:02:24.488" v="389"/>
          <ac:spMkLst>
            <pc:docMk/>
            <pc:sldMk cId="2932305907" sldId="630"/>
            <ac:spMk id="17" creationId="{58D1AADF-CE11-4915-8494-1D4B6BC09DCD}"/>
          </ac:spMkLst>
        </pc:spChg>
        <pc:spChg chg="add del mod">
          <ac:chgData name="MANUEL ALBERTO GUEVARA  NAJARRO" userId="dc0839a7-ef25-445d-88fe-29223dfab4a5" providerId="ADAL" clId="{259FC2C2-9211-4192-B033-2AED3B37BC6B}" dt="2021-06-21T20:02:24.488" v="389"/>
          <ac:spMkLst>
            <pc:docMk/>
            <pc:sldMk cId="2932305907" sldId="630"/>
            <ac:spMk id="18" creationId="{6C48BED0-0419-423E-AB6A-32D8F20479DD}"/>
          </ac:spMkLst>
        </pc:spChg>
        <pc:spChg chg="add del mod">
          <ac:chgData name="MANUEL ALBERTO GUEVARA  NAJARRO" userId="dc0839a7-ef25-445d-88fe-29223dfab4a5" providerId="ADAL" clId="{259FC2C2-9211-4192-B033-2AED3B37BC6B}" dt="2021-06-21T20:02:24.488" v="389"/>
          <ac:spMkLst>
            <pc:docMk/>
            <pc:sldMk cId="2932305907" sldId="630"/>
            <ac:spMk id="19" creationId="{85472778-0B7A-4798-8738-09D83F23B67D}"/>
          </ac:spMkLst>
        </pc:spChg>
        <pc:spChg chg="add del mod">
          <ac:chgData name="MANUEL ALBERTO GUEVARA  NAJARRO" userId="dc0839a7-ef25-445d-88fe-29223dfab4a5" providerId="ADAL" clId="{259FC2C2-9211-4192-B033-2AED3B37BC6B}" dt="2021-06-21T20:02:24.488" v="389"/>
          <ac:spMkLst>
            <pc:docMk/>
            <pc:sldMk cId="2932305907" sldId="630"/>
            <ac:spMk id="20" creationId="{FCD894F6-BA55-4D8B-8CAC-8AEF43204418}"/>
          </ac:spMkLst>
        </pc:spChg>
        <pc:spChg chg="mod">
          <ac:chgData name="MANUEL ALBERTO GUEVARA  NAJARRO" userId="dc0839a7-ef25-445d-88fe-29223dfab4a5" providerId="ADAL" clId="{259FC2C2-9211-4192-B033-2AED3B37BC6B}" dt="2021-06-21T20:07:50.046" v="658" actId="207"/>
          <ac:spMkLst>
            <pc:docMk/>
            <pc:sldMk cId="2932305907" sldId="630"/>
            <ac:spMk id="22" creationId="{BF3FDF2F-F7AB-461D-87BE-934867551DDF}"/>
          </ac:spMkLst>
        </pc:spChg>
        <pc:spChg chg="del mod">
          <ac:chgData name="MANUEL ALBERTO GUEVARA  NAJARRO" userId="dc0839a7-ef25-445d-88fe-29223dfab4a5" providerId="ADAL" clId="{259FC2C2-9211-4192-B033-2AED3B37BC6B}" dt="2021-06-21T20:05:10.658" v="547" actId="478"/>
          <ac:spMkLst>
            <pc:docMk/>
            <pc:sldMk cId="2932305907" sldId="630"/>
            <ac:spMk id="23" creationId="{F69E616D-B21A-4F48-A518-35BECE6DEE4B}"/>
          </ac:spMkLst>
        </pc:spChg>
        <pc:spChg chg="mod">
          <ac:chgData name="MANUEL ALBERTO GUEVARA  NAJARRO" userId="dc0839a7-ef25-445d-88fe-29223dfab4a5" providerId="ADAL" clId="{259FC2C2-9211-4192-B033-2AED3B37BC6B}" dt="2021-06-21T20:03:42.301" v="395" actId="165"/>
          <ac:spMkLst>
            <pc:docMk/>
            <pc:sldMk cId="2932305907" sldId="630"/>
            <ac:spMk id="24" creationId="{C65D9680-1C8B-442F-B024-022E64C27337}"/>
          </ac:spMkLst>
        </pc:spChg>
        <pc:spChg chg="mod">
          <ac:chgData name="MANUEL ALBERTO GUEVARA  NAJARRO" userId="dc0839a7-ef25-445d-88fe-29223dfab4a5" providerId="ADAL" clId="{259FC2C2-9211-4192-B033-2AED3B37BC6B}" dt="2021-06-21T20:03:42.301" v="395" actId="165"/>
          <ac:spMkLst>
            <pc:docMk/>
            <pc:sldMk cId="2932305907" sldId="630"/>
            <ac:spMk id="25" creationId="{9A778834-05B6-4026-A159-40A33756D19A}"/>
          </ac:spMkLst>
        </pc:spChg>
        <pc:spChg chg="mod">
          <ac:chgData name="MANUEL ALBERTO GUEVARA  NAJARRO" userId="dc0839a7-ef25-445d-88fe-29223dfab4a5" providerId="ADAL" clId="{259FC2C2-9211-4192-B033-2AED3B37BC6B}" dt="2021-06-21T20:05:06.738" v="545" actId="1037"/>
          <ac:spMkLst>
            <pc:docMk/>
            <pc:sldMk cId="2932305907" sldId="630"/>
            <ac:spMk id="26" creationId="{2B8A46FA-6E68-4597-94DF-42B00FBE8478}"/>
          </ac:spMkLst>
        </pc:spChg>
        <pc:spChg chg="del mod">
          <ac:chgData name="MANUEL ALBERTO GUEVARA  NAJARRO" userId="dc0839a7-ef25-445d-88fe-29223dfab4a5" providerId="ADAL" clId="{259FC2C2-9211-4192-B033-2AED3B37BC6B}" dt="2021-06-21T20:04:56.208" v="523" actId="478"/>
          <ac:spMkLst>
            <pc:docMk/>
            <pc:sldMk cId="2932305907" sldId="630"/>
            <ac:spMk id="27" creationId="{95C09116-CA3E-49F5-9FAD-716E1FC8C178}"/>
          </ac:spMkLst>
        </pc:spChg>
        <pc:spChg chg="mod">
          <ac:chgData name="MANUEL ALBERTO GUEVARA  NAJARRO" userId="dc0839a7-ef25-445d-88fe-29223dfab4a5" providerId="ADAL" clId="{259FC2C2-9211-4192-B033-2AED3B37BC6B}" dt="2021-06-21T20:03:42.301" v="395" actId="165"/>
          <ac:spMkLst>
            <pc:docMk/>
            <pc:sldMk cId="2932305907" sldId="630"/>
            <ac:spMk id="29" creationId="{A5633DEE-EC4B-4404-912B-D075D92D4ED1}"/>
          </ac:spMkLst>
        </pc:spChg>
        <pc:spChg chg="mod">
          <ac:chgData name="MANUEL ALBERTO GUEVARA  NAJARRO" userId="dc0839a7-ef25-445d-88fe-29223dfab4a5" providerId="ADAL" clId="{259FC2C2-9211-4192-B033-2AED3B37BC6B}" dt="2021-06-21T20:03:42.301" v="395" actId="165"/>
          <ac:spMkLst>
            <pc:docMk/>
            <pc:sldMk cId="2932305907" sldId="630"/>
            <ac:spMk id="30" creationId="{BA599A71-5B72-41B9-8EFB-C95F20662503}"/>
          </ac:spMkLst>
        </pc:spChg>
        <pc:spChg chg="mod">
          <ac:chgData name="MANUEL ALBERTO GUEVARA  NAJARRO" userId="dc0839a7-ef25-445d-88fe-29223dfab4a5" providerId="ADAL" clId="{259FC2C2-9211-4192-B033-2AED3B37BC6B}" dt="2021-06-21T20:03:42.301" v="395" actId="165"/>
          <ac:spMkLst>
            <pc:docMk/>
            <pc:sldMk cId="2932305907" sldId="630"/>
            <ac:spMk id="31" creationId="{A8D3455E-D73E-48C4-B62C-7DD1590966ED}"/>
          </ac:spMkLst>
        </pc:spChg>
        <pc:spChg chg="mod">
          <ac:chgData name="MANUEL ALBERTO GUEVARA  NAJARRO" userId="dc0839a7-ef25-445d-88fe-29223dfab4a5" providerId="ADAL" clId="{259FC2C2-9211-4192-B033-2AED3B37BC6B}" dt="2021-06-21T20:03:42.301" v="395" actId="165"/>
          <ac:spMkLst>
            <pc:docMk/>
            <pc:sldMk cId="2932305907" sldId="630"/>
            <ac:spMk id="32" creationId="{285713F8-2B6D-472E-90A9-B5D77045197F}"/>
          </ac:spMkLst>
        </pc:spChg>
        <pc:spChg chg="mod">
          <ac:chgData name="MANUEL ALBERTO GUEVARA  NAJARRO" userId="dc0839a7-ef25-445d-88fe-29223dfab4a5" providerId="ADAL" clId="{259FC2C2-9211-4192-B033-2AED3B37BC6B}" dt="2021-06-21T20:04:35.218" v="494" actId="790"/>
          <ac:spMkLst>
            <pc:docMk/>
            <pc:sldMk cId="2932305907" sldId="630"/>
            <ac:spMk id="33" creationId="{7EE0CEAB-DBE9-4DA3-8C0A-CADC992FE65D}"/>
          </ac:spMkLst>
        </pc:spChg>
        <pc:spChg chg="mod">
          <ac:chgData name="MANUEL ALBERTO GUEVARA  NAJARRO" userId="dc0839a7-ef25-445d-88fe-29223dfab4a5" providerId="ADAL" clId="{259FC2C2-9211-4192-B033-2AED3B37BC6B}" dt="2021-06-21T20:07:55.597" v="659" actId="207"/>
          <ac:spMkLst>
            <pc:docMk/>
            <pc:sldMk cId="2932305907" sldId="630"/>
            <ac:spMk id="35" creationId="{9ECC18B9-FBE4-408A-90E7-0FB07DDD589C}"/>
          </ac:spMkLst>
        </pc:spChg>
        <pc:spChg chg="mod">
          <ac:chgData name="MANUEL ALBERTO GUEVARA  NAJARRO" userId="dc0839a7-ef25-445d-88fe-29223dfab4a5" providerId="ADAL" clId="{259FC2C2-9211-4192-B033-2AED3B37BC6B}" dt="2021-06-21T20:09:41.217" v="819" actId="1037"/>
          <ac:spMkLst>
            <pc:docMk/>
            <pc:sldMk cId="2932305907" sldId="630"/>
            <ac:spMk id="36" creationId="{1983A7B0-0147-4593-81CA-6CFABD2340ED}"/>
          </ac:spMkLst>
        </pc:spChg>
        <pc:spChg chg="mod">
          <ac:chgData name="MANUEL ALBERTO GUEVARA  NAJARRO" userId="dc0839a7-ef25-445d-88fe-29223dfab4a5" providerId="ADAL" clId="{259FC2C2-9211-4192-B033-2AED3B37BC6B}" dt="2021-06-21T20:03:42.301" v="395" actId="165"/>
          <ac:spMkLst>
            <pc:docMk/>
            <pc:sldMk cId="2932305907" sldId="630"/>
            <ac:spMk id="37" creationId="{1BEFC7F3-2DD1-43C4-A58B-41D6A41F9355}"/>
          </ac:spMkLst>
        </pc:spChg>
        <pc:spChg chg="mod">
          <ac:chgData name="MANUEL ALBERTO GUEVARA  NAJARRO" userId="dc0839a7-ef25-445d-88fe-29223dfab4a5" providerId="ADAL" clId="{259FC2C2-9211-4192-B033-2AED3B37BC6B}" dt="2021-06-21T20:03:42.301" v="395" actId="165"/>
          <ac:spMkLst>
            <pc:docMk/>
            <pc:sldMk cId="2932305907" sldId="630"/>
            <ac:spMk id="38" creationId="{5B90A5C4-FD4F-48B5-8A54-03D111BA2C03}"/>
          </ac:spMkLst>
        </pc:spChg>
        <pc:spChg chg="del">
          <ac:chgData name="MANUEL ALBERTO GUEVARA  NAJARRO" userId="dc0839a7-ef25-445d-88fe-29223dfab4a5" providerId="ADAL" clId="{259FC2C2-9211-4192-B033-2AED3B37BC6B}" dt="2021-06-21T19:56:30.499" v="381" actId="478"/>
          <ac:spMkLst>
            <pc:docMk/>
            <pc:sldMk cId="2932305907" sldId="630"/>
            <ac:spMk id="39" creationId="{ACC695CE-44CC-4B6E-A480-F9F483B6AB96}"/>
          </ac:spMkLst>
        </pc:spChg>
        <pc:spChg chg="del">
          <ac:chgData name="MANUEL ALBERTO GUEVARA  NAJARRO" userId="dc0839a7-ef25-445d-88fe-29223dfab4a5" providerId="ADAL" clId="{259FC2C2-9211-4192-B033-2AED3B37BC6B}" dt="2021-06-21T19:56:30.499" v="381" actId="478"/>
          <ac:spMkLst>
            <pc:docMk/>
            <pc:sldMk cId="2932305907" sldId="630"/>
            <ac:spMk id="40" creationId="{C355B0CF-6879-4060-9B65-E091EA5B23D9}"/>
          </ac:spMkLst>
        </pc:spChg>
        <pc:spChg chg="mod">
          <ac:chgData name="MANUEL ALBERTO GUEVARA  NAJARRO" userId="dc0839a7-ef25-445d-88fe-29223dfab4a5" providerId="ADAL" clId="{259FC2C2-9211-4192-B033-2AED3B37BC6B}" dt="2021-06-21T20:05:39.718" v="562" actId="20577"/>
          <ac:spMkLst>
            <pc:docMk/>
            <pc:sldMk cId="2932305907" sldId="630"/>
            <ac:spMk id="41" creationId="{08A73305-CD87-4A31-91FB-BA0678A4D2E9}"/>
          </ac:spMkLst>
        </pc:spChg>
        <pc:spChg chg="del">
          <ac:chgData name="MANUEL ALBERTO GUEVARA  NAJARRO" userId="dc0839a7-ef25-445d-88fe-29223dfab4a5" providerId="ADAL" clId="{259FC2C2-9211-4192-B033-2AED3B37BC6B}" dt="2021-06-21T19:56:30.499" v="381" actId="478"/>
          <ac:spMkLst>
            <pc:docMk/>
            <pc:sldMk cId="2932305907" sldId="630"/>
            <ac:spMk id="42" creationId="{E7D2B2B0-17C2-4943-8E20-4437192CAD2F}"/>
          </ac:spMkLst>
        </pc:spChg>
        <pc:spChg chg="del">
          <ac:chgData name="MANUEL ALBERTO GUEVARA  NAJARRO" userId="dc0839a7-ef25-445d-88fe-29223dfab4a5" providerId="ADAL" clId="{259FC2C2-9211-4192-B033-2AED3B37BC6B}" dt="2021-06-21T19:56:30.499" v="381" actId="478"/>
          <ac:spMkLst>
            <pc:docMk/>
            <pc:sldMk cId="2932305907" sldId="630"/>
            <ac:spMk id="43" creationId="{F924FD13-0A7D-416A-BA1A-CB3B19374B83}"/>
          </ac:spMkLst>
        </pc:spChg>
        <pc:spChg chg="add mod topLvl">
          <ac:chgData name="MANUEL ALBERTO GUEVARA  NAJARRO" userId="dc0839a7-ef25-445d-88fe-29223dfab4a5" providerId="ADAL" clId="{259FC2C2-9211-4192-B033-2AED3B37BC6B}" dt="2021-06-21T20:08:14.537" v="679" actId="1035"/>
          <ac:spMkLst>
            <pc:docMk/>
            <pc:sldMk cId="2932305907" sldId="630"/>
            <ac:spMk id="44" creationId="{E4F12F6E-E788-48E8-B3B7-DE4794D536B8}"/>
          </ac:spMkLst>
        </pc:spChg>
        <pc:spChg chg="del">
          <ac:chgData name="MANUEL ALBERTO GUEVARA  NAJARRO" userId="dc0839a7-ef25-445d-88fe-29223dfab4a5" providerId="ADAL" clId="{259FC2C2-9211-4192-B033-2AED3B37BC6B}" dt="2021-06-21T19:56:30.499" v="381" actId="478"/>
          <ac:spMkLst>
            <pc:docMk/>
            <pc:sldMk cId="2932305907" sldId="630"/>
            <ac:spMk id="45" creationId="{A11AFCFC-2540-47C6-B450-9F3938378212}"/>
          </ac:spMkLst>
        </pc:spChg>
        <pc:spChg chg="mod">
          <ac:chgData name="MANUEL ALBERTO GUEVARA  NAJARRO" userId="dc0839a7-ef25-445d-88fe-29223dfab4a5" providerId="ADAL" clId="{259FC2C2-9211-4192-B033-2AED3B37BC6B}" dt="2021-06-21T20:05:20.578" v="548"/>
          <ac:spMkLst>
            <pc:docMk/>
            <pc:sldMk cId="2932305907" sldId="630"/>
            <ac:spMk id="47" creationId="{18BC1B1E-EAFA-438F-A78A-DCDE244F0D76}"/>
          </ac:spMkLst>
        </pc:spChg>
        <pc:spChg chg="del">
          <ac:chgData name="MANUEL ALBERTO GUEVARA  NAJARRO" userId="dc0839a7-ef25-445d-88fe-29223dfab4a5" providerId="ADAL" clId="{259FC2C2-9211-4192-B033-2AED3B37BC6B}" dt="2021-06-21T19:56:30.499" v="381" actId="478"/>
          <ac:spMkLst>
            <pc:docMk/>
            <pc:sldMk cId="2932305907" sldId="630"/>
            <ac:spMk id="48" creationId="{623F76FC-39AA-46BA-9428-0000BF320917}"/>
          </ac:spMkLst>
        </pc:spChg>
        <pc:spChg chg="mod">
          <ac:chgData name="MANUEL ALBERTO GUEVARA  NAJARRO" userId="dc0839a7-ef25-445d-88fe-29223dfab4a5" providerId="ADAL" clId="{259FC2C2-9211-4192-B033-2AED3B37BC6B}" dt="2021-06-21T20:05:20.578" v="548"/>
          <ac:spMkLst>
            <pc:docMk/>
            <pc:sldMk cId="2932305907" sldId="630"/>
            <ac:spMk id="49" creationId="{73014376-CE87-41A9-87BB-18B9D1369975}"/>
          </ac:spMkLst>
        </pc:spChg>
        <pc:spChg chg="mod">
          <ac:chgData name="MANUEL ALBERTO GUEVARA  NAJARRO" userId="dc0839a7-ef25-445d-88fe-29223dfab4a5" providerId="ADAL" clId="{259FC2C2-9211-4192-B033-2AED3B37BC6B}" dt="2021-06-21T20:05:20.578" v="548"/>
          <ac:spMkLst>
            <pc:docMk/>
            <pc:sldMk cId="2932305907" sldId="630"/>
            <ac:spMk id="50" creationId="{47534C8E-F79B-4C15-909F-80F7B4C96CDA}"/>
          </ac:spMkLst>
        </pc:spChg>
        <pc:spChg chg="del">
          <ac:chgData name="MANUEL ALBERTO GUEVARA  NAJARRO" userId="dc0839a7-ef25-445d-88fe-29223dfab4a5" providerId="ADAL" clId="{259FC2C2-9211-4192-B033-2AED3B37BC6B}" dt="2021-06-21T19:56:30.499" v="381" actId="478"/>
          <ac:spMkLst>
            <pc:docMk/>
            <pc:sldMk cId="2932305907" sldId="630"/>
            <ac:spMk id="55" creationId="{44EFE15E-4CBC-4AC5-974A-C4C18972DD37}"/>
          </ac:spMkLst>
        </pc:spChg>
        <pc:spChg chg="del">
          <ac:chgData name="MANUEL ALBERTO GUEVARA  NAJARRO" userId="dc0839a7-ef25-445d-88fe-29223dfab4a5" providerId="ADAL" clId="{259FC2C2-9211-4192-B033-2AED3B37BC6B}" dt="2021-06-21T19:56:30.499" v="381" actId="478"/>
          <ac:spMkLst>
            <pc:docMk/>
            <pc:sldMk cId="2932305907" sldId="630"/>
            <ac:spMk id="56" creationId="{DAEE2C90-2FD8-4EA6-AA4D-843E87469421}"/>
          </ac:spMkLst>
        </pc:spChg>
        <pc:spChg chg="mod">
          <ac:chgData name="MANUEL ALBERTO GUEVARA  NAJARRO" userId="dc0839a7-ef25-445d-88fe-29223dfab4a5" providerId="ADAL" clId="{259FC2C2-9211-4192-B033-2AED3B37BC6B}" dt="2021-06-21T20:05:20.578" v="548"/>
          <ac:spMkLst>
            <pc:docMk/>
            <pc:sldMk cId="2932305907" sldId="630"/>
            <ac:spMk id="57" creationId="{66A2DC16-1660-4176-826D-FF3B3A101D68}"/>
          </ac:spMkLst>
        </pc:spChg>
        <pc:spChg chg="mod">
          <ac:chgData name="MANUEL ALBERTO GUEVARA  NAJARRO" userId="dc0839a7-ef25-445d-88fe-29223dfab4a5" providerId="ADAL" clId="{259FC2C2-9211-4192-B033-2AED3B37BC6B}" dt="2021-06-21T20:05:23.783" v="550"/>
          <ac:spMkLst>
            <pc:docMk/>
            <pc:sldMk cId="2932305907" sldId="630"/>
            <ac:spMk id="59" creationId="{FA5273B4-3226-4B1F-837E-A9495D7EB770}"/>
          </ac:spMkLst>
        </pc:spChg>
        <pc:spChg chg="mod">
          <ac:chgData name="MANUEL ALBERTO GUEVARA  NAJARRO" userId="dc0839a7-ef25-445d-88fe-29223dfab4a5" providerId="ADAL" clId="{259FC2C2-9211-4192-B033-2AED3B37BC6B}" dt="2021-06-21T20:05:23.783" v="550"/>
          <ac:spMkLst>
            <pc:docMk/>
            <pc:sldMk cId="2932305907" sldId="630"/>
            <ac:spMk id="60" creationId="{D06E1E1B-E7BA-4D5D-8BBD-A02AD3C3E89E}"/>
          </ac:spMkLst>
        </pc:spChg>
        <pc:spChg chg="mod">
          <ac:chgData name="MANUEL ALBERTO GUEVARA  NAJARRO" userId="dc0839a7-ef25-445d-88fe-29223dfab4a5" providerId="ADAL" clId="{259FC2C2-9211-4192-B033-2AED3B37BC6B}" dt="2021-06-21T20:05:23.783" v="550"/>
          <ac:spMkLst>
            <pc:docMk/>
            <pc:sldMk cId="2932305907" sldId="630"/>
            <ac:spMk id="61" creationId="{EF56AD47-C91E-40EA-875C-6352EF9431F6}"/>
          </ac:spMkLst>
        </pc:spChg>
        <pc:spChg chg="mod">
          <ac:chgData name="MANUEL ALBERTO GUEVARA  NAJARRO" userId="dc0839a7-ef25-445d-88fe-29223dfab4a5" providerId="ADAL" clId="{259FC2C2-9211-4192-B033-2AED3B37BC6B}" dt="2021-06-21T20:05:23.783" v="550"/>
          <ac:spMkLst>
            <pc:docMk/>
            <pc:sldMk cId="2932305907" sldId="630"/>
            <ac:spMk id="62" creationId="{0C67CF76-5B94-47E3-BBA0-887F074F7B2F}"/>
          </ac:spMkLst>
        </pc:spChg>
        <pc:spChg chg="mod">
          <ac:chgData name="MANUEL ALBERTO GUEVARA  NAJARRO" userId="dc0839a7-ef25-445d-88fe-29223dfab4a5" providerId="ADAL" clId="{259FC2C2-9211-4192-B033-2AED3B37BC6B}" dt="2021-06-21T20:05:55.574" v="591" actId="207"/>
          <ac:spMkLst>
            <pc:docMk/>
            <pc:sldMk cId="2932305907" sldId="630"/>
            <ac:spMk id="64" creationId="{92DF40F5-02D0-4F3F-B842-6FE59847AE77}"/>
          </ac:spMkLst>
        </pc:spChg>
        <pc:spChg chg="mod">
          <ac:chgData name="MANUEL ALBERTO GUEVARA  NAJARRO" userId="dc0839a7-ef25-445d-88fe-29223dfab4a5" providerId="ADAL" clId="{259FC2C2-9211-4192-B033-2AED3B37BC6B}" dt="2021-06-21T20:05:26.343" v="552"/>
          <ac:spMkLst>
            <pc:docMk/>
            <pc:sldMk cId="2932305907" sldId="630"/>
            <ac:spMk id="65" creationId="{B84E1C50-E2B6-4C58-8B58-A82C19CBD3CD}"/>
          </ac:spMkLst>
        </pc:spChg>
        <pc:spChg chg="mod">
          <ac:chgData name="MANUEL ALBERTO GUEVARA  NAJARRO" userId="dc0839a7-ef25-445d-88fe-29223dfab4a5" providerId="ADAL" clId="{259FC2C2-9211-4192-B033-2AED3B37BC6B}" dt="2021-06-21T20:05:26.343" v="552"/>
          <ac:spMkLst>
            <pc:docMk/>
            <pc:sldMk cId="2932305907" sldId="630"/>
            <ac:spMk id="66" creationId="{80ADDB60-0B4D-44C6-9113-9BC4530C9735}"/>
          </ac:spMkLst>
        </pc:spChg>
        <pc:spChg chg="mod">
          <ac:chgData name="MANUEL ALBERTO GUEVARA  NAJARRO" userId="dc0839a7-ef25-445d-88fe-29223dfab4a5" providerId="ADAL" clId="{259FC2C2-9211-4192-B033-2AED3B37BC6B}" dt="2021-06-21T20:06:06.107" v="592" actId="790"/>
          <ac:spMkLst>
            <pc:docMk/>
            <pc:sldMk cId="2932305907" sldId="630"/>
            <ac:spMk id="67" creationId="{1EB0B3F9-8BB3-401E-B9B3-5EEDF2312F45}"/>
          </ac:spMkLst>
        </pc:spChg>
        <pc:spChg chg="add del mod">
          <ac:chgData name="MANUEL ALBERTO GUEVARA  NAJARRO" userId="dc0839a7-ef25-445d-88fe-29223dfab4a5" providerId="ADAL" clId="{259FC2C2-9211-4192-B033-2AED3B37BC6B}" dt="2021-06-21T20:06:19.548" v="594"/>
          <ac:spMkLst>
            <pc:docMk/>
            <pc:sldMk cId="2932305907" sldId="630"/>
            <ac:spMk id="68" creationId="{3E38378B-AA60-42EF-B929-210606F986AA}"/>
          </ac:spMkLst>
        </pc:spChg>
        <pc:spChg chg="add del mod">
          <ac:chgData name="MANUEL ALBERTO GUEVARA  NAJARRO" userId="dc0839a7-ef25-445d-88fe-29223dfab4a5" providerId="ADAL" clId="{259FC2C2-9211-4192-B033-2AED3B37BC6B}" dt="2021-06-21T20:06:23.368" v="596"/>
          <ac:spMkLst>
            <pc:docMk/>
            <pc:sldMk cId="2932305907" sldId="630"/>
            <ac:spMk id="69" creationId="{4F2042D1-A021-4E12-B175-FD3641D8777E}"/>
          </ac:spMkLst>
        </pc:spChg>
        <pc:spChg chg="add del mod">
          <ac:chgData name="MANUEL ALBERTO GUEVARA  NAJARRO" userId="dc0839a7-ef25-445d-88fe-29223dfab4a5" providerId="ADAL" clId="{259FC2C2-9211-4192-B033-2AED3B37BC6B}" dt="2021-06-21T20:06:27.267" v="598"/>
          <ac:spMkLst>
            <pc:docMk/>
            <pc:sldMk cId="2932305907" sldId="630"/>
            <ac:spMk id="70" creationId="{0628C443-2EB4-4502-BBA9-D22E1F42CB43}"/>
          </ac:spMkLst>
        </pc:spChg>
        <pc:spChg chg="add del mod">
          <ac:chgData name="MANUEL ALBERTO GUEVARA  NAJARRO" userId="dc0839a7-ef25-445d-88fe-29223dfab4a5" providerId="ADAL" clId="{259FC2C2-9211-4192-B033-2AED3B37BC6B}" dt="2021-06-21T20:06:27.267" v="598"/>
          <ac:spMkLst>
            <pc:docMk/>
            <pc:sldMk cId="2932305907" sldId="630"/>
            <ac:spMk id="71" creationId="{BCCBFA00-456D-41F4-80A0-BF65CEB81DE1}"/>
          </ac:spMkLst>
        </pc:spChg>
        <pc:spChg chg="mod">
          <ac:chgData name="MANUEL ALBERTO GUEVARA  NAJARRO" userId="dc0839a7-ef25-445d-88fe-29223dfab4a5" providerId="ADAL" clId="{259FC2C2-9211-4192-B033-2AED3B37BC6B}" dt="2021-06-21T20:06:42.476" v="602" actId="207"/>
          <ac:spMkLst>
            <pc:docMk/>
            <pc:sldMk cId="2932305907" sldId="630"/>
            <ac:spMk id="73" creationId="{BEB5ADD1-4FCE-4137-9BBA-5B843399BBD0}"/>
          </ac:spMkLst>
        </pc:spChg>
        <pc:spChg chg="mod">
          <ac:chgData name="MANUEL ALBERTO GUEVARA  NAJARRO" userId="dc0839a7-ef25-445d-88fe-29223dfab4a5" providerId="ADAL" clId="{259FC2C2-9211-4192-B033-2AED3B37BC6B}" dt="2021-06-21T20:09:37.452" v="816" actId="1035"/>
          <ac:spMkLst>
            <pc:docMk/>
            <pc:sldMk cId="2932305907" sldId="630"/>
            <ac:spMk id="74" creationId="{73B8BAFC-F292-4EC7-BA73-C23C179BA980}"/>
          </ac:spMkLst>
        </pc:spChg>
        <pc:spChg chg="mod">
          <ac:chgData name="MANUEL ALBERTO GUEVARA  NAJARRO" userId="dc0839a7-ef25-445d-88fe-29223dfab4a5" providerId="ADAL" clId="{259FC2C2-9211-4192-B033-2AED3B37BC6B}" dt="2021-06-21T20:06:31.458" v="599"/>
          <ac:spMkLst>
            <pc:docMk/>
            <pc:sldMk cId="2932305907" sldId="630"/>
            <ac:spMk id="75" creationId="{E08D396B-D37B-4966-B7E4-53C4683DBB9B}"/>
          </ac:spMkLst>
        </pc:spChg>
        <pc:spChg chg="mod">
          <ac:chgData name="MANUEL ALBERTO GUEVARA  NAJARRO" userId="dc0839a7-ef25-445d-88fe-29223dfab4a5" providerId="ADAL" clId="{259FC2C2-9211-4192-B033-2AED3B37BC6B}" dt="2021-06-21T20:06:31.458" v="599"/>
          <ac:spMkLst>
            <pc:docMk/>
            <pc:sldMk cId="2932305907" sldId="630"/>
            <ac:spMk id="76" creationId="{21802DD3-DDD8-4D9A-8C60-719E1740392D}"/>
          </ac:spMkLst>
        </pc:spChg>
        <pc:spChg chg="mod">
          <ac:chgData name="MANUEL ALBERTO GUEVARA  NAJARRO" userId="dc0839a7-ef25-445d-88fe-29223dfab4a5" providerId="ADAL" clId="{259FC2C2-9211-4192-B033-2AED3B37BC6B}" dt="2021-06-21T20:07:12.748" v="656" actId="790"/>
          <ac:spMkLst>
            <pc:docMk/>
            <pc:sldMk cId="2932305907" sldId="630"/>
            <ac:spMk id="77" creationId="{48375546-F979-4E9E-94B3-4946D15FECFC}"/>
          </ac:spMkLst>
        </pc:spChg>
        <pc:spChg chg="mod">
          <ac:chgData name="MANUEL ALBERTO GUEVARA  NAJARRO" userId="dc0839a7-ef25-445d-88fe-29223dfab4a5" providerId="ADAL" clId="{259FC2C2-9211-4192-B033-2AED3B37BC6B}" dt="2021-06-21T20:09:26.587" v="812" actId="207"/>
          <ac:spMkLst>
            <pc:docMk/>
            <pc:sldMk cId="2932305907" sldId="630"/>
            <ac:spMk id="79" creationId="{F8B81FEC-7A7E-4DF5-A02C-8087300B82F6}"/>
          </ac:spMkLst>
        </pc:spChg>
        <pc:spChg chg="mod">
          <ac:chgData name="MANUEL ALBERTO GUEVARA  NAJARRO" userId="dc0839a7-ef25-445d-88fe-29223dfab4a5" providerId="ADAL" clId="{259FC2C2-9211-4192-B033-2AED3B37BC6B}" dt="2021-06-21T20:09:23.430" v="811" actId="207"/>
          <ac:spMkLst>
            <pc:docMk/>
            <pc:sldMk cId="2932305907" sldId="630"/>
            <ac:spMk id="80" creationId="{32F15BF8-3C81-4CF7-A634-D84FCC62F5F9}"/>
          </ac:spMkLst>
        </pc:spChg>
        <pc:spChg chg="mod">
          <ac:chgData name="MANUEL ALBERTO GUEVARA  NAJARRO" userId="dc0839a7-ef25-445d-88fe-29223dfab4a5" providerId="ADAL" clId="{259FC2C2-9211-4192-B033-2AED3B37BC6B}" dt="2021-06-21T20:09:23.430" v="811" actId="207"/>
          <ac:spMkLst>
            <pc:docMk/>
            <pc:sldMk cId="2932305907" sldId="630"/>
            <ac:spMk id="81" creationId="{28C2AE4A-C99C-4750-9BB0-921E121D916F}"/>
          </ac:spMkLst>
        </pc:spChg>
        <pc:spChg chg="mod">
          <ac:chgData name="MANUEL ALBERTO GUEVARA  NAJARRO" userId="dc0839a7-ef25-445d-88fe-29223dfab4a5" providerId="ADAL" clId="{259FC2C2-9211-4192-B033-2AED3B37BC6B}" dt="2021-06-21T20:09:33.970" v="814" actId="1038"/>
          <ac:spMkLst>
            <pc:docMk/>
            <pc:sldMk cId="2932305907" sldId="630"/>
            <ac:spMk id="82" creationId="{ED773A08-143E-4088-8FE0-3B6F0D42F617}"/>
          </ac:spMkLst>
        </pc:spChg>
        <pc:spChg chg="mod">
          <ac:chgData name="MANUEL ALBERTO GUEVARA  NAJARRO" userId="dc0839a7-ef25-445d-88fe-29223dfab4a5" providerId="ADAL" clId="{259FC2C2-9211-4192-B033-2AED3B37BC6B}" dt="2021-06-21T20:09:23.430" v="811" actId="207"/>
          <ac:spMkLst>
            <pc:docMk/>
            <pc:sldMk cId="2932305907" sldId="630"/>
            <ac:spMk id="83" creationId="{EEA324D1-C5A6-450E-B992-56CBC5A1B347}"/>
          </ac:spMkLst>
        </pc:spChg>
        <pc:grpChg chg="add del mod">
          <ac:chgData name="MANUEL ALBERTO GUEVARA  NAJARRO" userId="dc0839a7-ef25-445d-88fe-29223dfab4a5" providerId="ADAL" clId="{259FC2C2-9211-4192-B033-2AED3B37BC6B}" dt="2021-06-21T20:03:42.301" v="395" actId="165"/>
          <ac:grpSpMkLst>
            <pc:docMk/>
            <pc:sldMk cId="2932305907" sldId="630"/>
            <ac:grpSpMk id="2" creationId="{C129511E-5911-453D-B8F5-78F77B801A87}"/>
          </ac:grpSpMkLst>
        </pc:grpChg>
        <pc:grpChg chg="add mod topLvl">
          <ac:chgData name="MANUEL ALBERTO GUEVARA  NAJARRO" userId="dc0839a7-ef25-445d-88fe-29223dfab4a5" providerId="ADAL" clId="{259FC2C2-9211-4192-B033-2AED3B37BC6B}" dt="2021-06-21T20:08:14.537" v="679" actId="1035"/>
          <ac:grpSpMkLst>
            <pc:docMk/>
            <pc:sldMk cId="2932305907" sldId="630"/>
            <ac:grpSpMk id="21" creationId="{C0675A4E-B484-462E-A803-F393316E766E}"/>
          </ac:grpSpMkLst>
        </pc:grpChg>
        <pc:grpChg chg="add mod topLvl">
          <ac:chgData name="MANUEL ALBERTO GUEVARA  NAJARRO" userId="dc0839a7-ef25-445d-88fe-29223dfab4a5" providerId="ADAL" clId="{259FC2C2-9211-4192-B033-2AED3B37BC6B}" dt="2021-06-21T20:08:19.218" v="702" actId="1036"/>
          <ac:grpSpMkLst>
            <pc:docMk/>
            <pc:sldMk cId="2932305907" sldId="630"/>
            <ac:grpSpMk id="28" creationId="{B6165A04-D8CB-4B0F-8AD1-77BE8BEAC0BA}"/>
          </ac:grpSpMkLst>
        </pc:grpChg>
        <pc:grpChg chg="add mod topLvl">
          <ac:chgData name="MANUEL ALBERTO GUEVARA  NAJARRO" userId="dc0839a7-ef25-445d-88fe-29223dfab4a5" providerId="ADAL" clId="{259FC2C2-9211-4192-B033-2AED3B37BC6B}" dt="2021-06-21T20:09:47.887" v="824" actId="1035"/>
          <ac:grpSpMkLst>
            <pc:docMk/>
            <pc:sldMk cId="2932305907" sldId="630"/>
            <ac:grpSpMk id="34" creationId="{A1406A2D-D9B9-4DB6-8553-30DF21AC0E6C}"/>
          </ac:grpSpMkLst>
        </pc:grpChg>
        <pc:grpChg chg="add del mod">
          <ac:chgData name="MANUEL ALBERTO GUEVARA  NAJARRO" userId="dc0839a7-ef25-445d-88fe-29223dfab4a5" providerId="ADAL" clId="{259FC2C2-9211-4192-B033-2AED3B37BC6B}" dt="2021-06-21T20:05:23.083" v="549"/>
          <ac:grpSpMkLst>
            <pc:docMk/>
            <pc:sldMk cId="2932305907" sldId="630"/>
            <ac:grpSpMk id="46" creationId="{10F9D847-8971-4D4B-A08B-274E11ACA1E0}"/>
          </ac:grpSpMkLst>
        </pc:grpChg>
        <pc:grpChg chg="add del mod">
          <ac:chgData name="MANUEL ALBERTO GUEVARA  NAJARRO" userId="dc0839a7-ef25-445d-88fe-29223dfab4a5" providerId="ADAL" clId="{259FC2C2-9211-4192-B033-2AED3B37BC6B}" dt="2021-06-21T20:05:25.857" v="551"/>
          <ac:grpSpMkLst>
            <pc:docMk/>
            <pc:sldMk cId="2932305907" sldId="630"/>
            <ac:grpSpMk id="58" creationId="{9724BC4B-BAB9-4118-86F6-FA04A9C831BD}"/>
          </ac:grpSpMkLst>
        </pc:grpChg>
        <pc:grpChg chg="add mod">
          <ac:chgData name="MANUEL ALBERTO GUEVARA  NAJARRO" userId="dc0839a7-ef25-445d-88fe-29223dfab4a5" providerId="ADAL" clId="{259FC2C2-9211-4192-B033-2AED3B37BC6B}" dt="2021-06-21T20:08:27.320" v="755" actId="1036"/>
          <ac:grpSpMkLst>
            <pc:docMk/>
            <pc:sldMk cId="2932305907" sldId="630"/>
            <ac:grpSpMk id="63" creationId="{17D3F49E-F8B4-4CEC-8CBE-93FE5C3A6E09}"/>
          </ac:grpSpMkLst>
        </pc:grpChg>
        <pc:grpChg chg="add mod">
          <ac:chgData name="MANUEL ALBERTO GUEVARA  NAJARRO" userId="dc0839a7-ef25-445d-88fe-29223dfab4a5" providerId="ADAL" clId="{259FC2C2-9211-4192-B033-2AED3B37BC6B}" dt="2021-06-21T20:08:30.658" v="778" actId="1035"/>
          <ac:grpSpMkLst>
            <pc:docMk/>
            <pc:sldMk cId="2932305907" sldId="630"/>
            <ac:grpSpMk id="72" creationId="{9EC82CE8-0325-4CFE-BC82-331D5BECCDCB}"/>
          </ac:grpSpMkLst>
        </pc:grpChg>
        <pc:grpChg chg="add mod">
          <ac:chgData name="MANUEL ALBERTO GUEVARA  NAJARRO" userId="dc0839a7-ef25-445d-88fe-29223dfab4a5" providerId="ADAL" clId="{259FC2C2-9211-4192-B033-2AED3B37BC6B}" dt="2021-06-21T20:09:23.430" v="811" actId="207"/>
          <ac:grpSpMkLst>
            <pc:docMk/>
            <pc:sldMk cId="2932305907" sldId="630"/>
            <ac:grpSpMk id="78" creationId="{993D0D58-47E0-4F83-8F1F-8222CE993D0F}"/>
          </ac:grpSpMkLst>
        </pc:grpChg>
        <pc:picChg chg="del">
          <ac:chgData name="MANUEL ALBERTO GUEVARA  NAJARRO" userId="dc0839a7-ef25-445d-88fe-29223dfab4a5" providerId="ADAL" clId="{259FC2C2-9211-4192-B033-2AED3B37BC6B}" dt="2021-06-21T19:56:30.499" v="381" actId="478"/>
          <ac:picMkLst>
            <pc:docMk/>
            <pc:sldMk cId="2932305907" sldId="630"/>
            <ac:picMk id="51" creationId="{E01BF0BA-DEFA-4C51-9132-EBA48F500DF8}"/>
          </ac:picMkLst>
        </pc:picChg>
        <pc:picChg chg="del">
          <ac:chgData name="MANUEL ALBERTO GUEVARA  NAJARRO" userId="dc0839a7-ef25-445d-88fe-29223dfab4a5" providerId="ADAL" clId="{259FC2C2-9211-4192-B033-2AED3B37BC6B}" dt="2021-06-21T19:56:30.499" v="381" actId="478"/>
          <ac:picMkLst>
            <pc:docMk/>
            <pc:sldMk cId="2932305907" sldId="630"/>
            <ac:picMk id="52" creationId="{F3BAC3D1-176C-49EB-85CC-7901A855F4C6}"/>
          </ac:picMkLst>
        </pc:picChg>
        <pc:picChg chg="del">
          <ac:chgData name="MANUEL ALBERTO GUEVARA  NAJARRO" userId="dc0839a7-ef25-445d-88fe-29223dfab4a5" providerId="ADAL" clId="{259FC2C2-9211-4192-B033-2AED3B37BC6B}" dt="2021-06-21T19:56:30.499" v="381" actId="478"/>
          <ac:picMkLst>
            <pc:docMk/>
            <pc:sldMk cId="2932305907" sldId="630"/>
            <ac:picMk id="53" creationId="{5F227B4B-07E1-4668-A411-9B42DAA84F10}"/>
          </ac:picMkLst>
        </pc:picChg>
        <pc:picChg chg="del">
          <ac:chgData name="MANUEL ALBERTO GUEVARA  NAJARRO" userId="dc0839a7-ef25-445d-88fe-29223dfab4a5" providerId="ADAL" clId="{259FC2C2-9211-4192-B033-2AED3B37BC6B}" dt="2021-06-21T19:56:30.499" v="381" actId="478"/>
          <ac:picMkLst>
            <pc:docMk/>
            <pc:sldMk cId="2932305907" sldId="630"/>
            <ac:picMk id="54" creationId="{54CC9A94-2017-4422-9D43-845757D632B2}"/>
          </ac:picMkLst>
        </pc:picChg>
      </pc:sldChg>
      <pc:sldChg chg="addSp delSp modSp new del mod modClrScheme chgLayout">
        <pc:chgData name="MANUEL ALBERTO GUEVARA  NAJARRO" userId="dc0839a7-ef25-445d-88fe-29223dfab4a5" providerId="ADAL" clId="{259FC2C2-9211-4192-B033-2AED3B37BC6B}" dt="2021-06-21T20:12:47.037" v="835" actId="47"/>
        <pc:sldMkLst>
          <pc:docMk/>
          <pc:sldMk cId="435558813" sldId="631"/>
        </pc:sldMkLst>
        <pc:spChg chg="del">
          <ac:chgData name="MANUEL ALBERTO GUEVARA  NAJARRO" userId="dc0839a7-ef25-445d-88fe-29223dfab4a5" providerId="ADAL" clId="{259FC2C2-9211-4192-B033-2AED3B37BC6B}" dt="2021-06-21T20:10:18.171" v="825" actId="700"/>
          <ac:spMkLst>
            <pc:docMk/>
            <pc:sldMk cId="435558813" sldId="631"/>
            <ac:spMk id="2" creationId="{DA9CD40E-5E46-4B09-94AD-18A79E0E38AE}"/>
          </ac:spMkLst>
        </pc:spChg>
        <pc:spChg chg="del">
          <ac:chgData name="MANUEL ALBERTO GUEVARA  NAJARRO" userId="dc0839a7-ef25-445d-88fe-29223dfab4a5" providerId="ADAL" clId="{259FC2C2-9211-4192-B033-2AED3B37BC6B}" dt="2021-06-21T20:10:18.171" v="825" actId="700"/>
          <ac:spMkLst>
            <pc:docMk/>
            <pc:sldMk cId="435558813" sldId="631"/>
            <ac:spMk id="3" creationId="{226E2E7D-076C-4E17-B709-544602867A63}"/>
          </ac:spMkLst>
        </pc:spChg>
        <pc:spChg chg="del">
          <ac:chgData name="MANUEL ALBERTO GUEVARA  NAJARRO" userId="dc0839a7-ef25-445d-88fe-29223dfab4a5" providerId="ADAL" clId="{259FC2C2-9211-4192-B033-2AED3B37BC6B}" dt="2021-06-21T20:10:18.171" v="825" actId="700"/>
          <ac:spMkLst>
            <pc:docMk/>
            <pc:sldMk cId="435558813" sldId="631"/>
            <ac:spMk id="4" creationId="{CE890CE7-78B6-42B2-8423-FC845847ECCE}"/>
          </ac:spMkLst>
        </pc:spChg>
        <pc:spChg chg="add del mod">
          <ac:chgData name="MANUEL ALBERTO GUEVARA  NAJARRO" userId="dc0839a7-ef25-445d-88fe-29223dfab4a5" providerId="ADAL" clId="{259FC2C2-9211-4192-B033-2AED3B37BC6B}" dt="2021-06-21T20:10:19.362" v="826" actId="478"/>
          <ac:spMkLst>
            <pc:docMk/>
            <pc:sldMk cId="435558813" sldId="631"/>
            <ac:spMk id="5" creationId="{7CD99E81-3000-4B2C-B122-74A16A68414D}"/>
          </ac:spMkLst>
        </pc:spChg>
      </pc:sldChg>
      <pc:sldChg chg="del">
        <pc:chgData name="MANUEL ALBERTO GUEVARA  NAJARRO" userId="dc0839a7-ef25-445d-88fe-29223dfab4a5" providerId="ADAL" clId="{259FC2C2-9211-4192-B033-2AED3B37BC6B}" dt="2021-06-21T20:01:50.978" v="382" actId="47"/>
        <pc:sldMkLst>
          <pc:docMk/>
          <pc:sldMk cId="1094214726" sldId="631"/>
        </pc:sldMkLst>
      </pc:sldChg>
      <pc:sldChg chg="new del">
        <pc:chgData name="MANUEL ALBERTO GUEVARA  NAJARRO" userId="dc0839a7-ef25-445d-88fe-29223dfab4a5" providerId="ADAL" clId="{259FC2C2-9211-4192-B033-2AED3B37BC6B}" dt="2021-06-21T20:33:27.584" v="1343" actId="47"/>
        <pc:sldMkLst>
          <pc:docMk/>
          <pc:sldMk cId="961587639" sldId="632"/>
        </pc:sldMkLst>
      </pc:sldChg>
      <pc:sldChg chg="modSp add del mod">
        <pc:chgData name="MANUEL ALBERTO GUEVARA  NAJARRO" userId="dc0839a7-ef25-445d-88fe-29223dfab4a5" providerId="ADAL" clId="{259FC2C2-9211-4192-B033-2AED3B37BC6B}" dt="2021-06-29T16:53:06.800" v="2157" actId="1076"/>
        <pc:sldMkLst>
          <pc:docMk/>
          <pc:sldMk cId="1889000168" sldId="632"/>
        </pc:sldMkLst>
        <pc:spChg chg="mod">
          <ac:chgData name="MANUEL ALBERTO GUEVARA  NAJARRO" userId="dc0839a7-ef25-445d-88fe-29223dfab4a5" providerId="ADAL" clId="{259FC2C2-9211-4192-B033-2AED3B37BC6B}" dt="2021-06-29T16:53:06.800" v="2157" actId="1076"/>
          <ac:spMkLst>
            <pc:docMk/>
            <pc:sldMk cId="1889000168" sldId="632"/>
            <ac:spMk id="5" creationId="{5ECE236A-6C3C-46E8-A81F-7846D7B4570C}"/>
          </ac:spMkLst>
        </pc:spChg>
        <pc:spChg chg="mod">
          <ac:chgData name="MANUEL ALBERTO GUEVARA  NAJARRO" userId="dc0839a7-ef25-445d-88fe-29223dfab4a5" providerId="ADAL" clId="{259FC2C2-9211-4192-B033-2AED3B37BC6B}" dt="2021-06-29T16:52:26.072" v="2147" actId="1076"/>
          <ac:spMkLst>
            <pc:docMk/>
            <pc:sldMk cId="1889000168" sldId="632"/>
            <ac:spMk id="6" creationId="{62B8E1A4-E755-4E07-B436-48B0481D7B00}"/>
          </ac:spMkLst>
        </pc:spChg>
        <pc:picChg chg="mod modCrop">
          <ac:chgData name="MANUEL ALBERTO GUEVARA  NAJARRO" userId="dc0839a7-ef25-445d-88fe-29223dfab4a5" providerId="ADAL" clId="{259FC2C2-9211-4192-B033-2AED3B37BC6B}" dt="2021-06-29T16:53:03.280" v="2156" actId="1076"/>
          <ac:picMkLst>
            <pc:docMk/>
            <pc:sldMk cId="1889000168" sldId="632"/>
            <ac:picMk id="10" creationId="{F715C18E-F8C5-4C70-9752-8EDE5E424121}"/>
          </ac:picMkLst>
        </pc:picChg>
      </pc:sldChg>
      <pc:sldChg chg="new del">
        <pc:chgData name="MANUEL ALBERTO GUEVARA  NAJARRO" userId="dc0839a7-ef25-445d-88fe-29223dfab4a5" providerId="ADAL" clId="{259FC2C2-9211-4192-B033-2AED3B37BC6B}" dt="2021-06-21T20:33:27.584" v="1343" actId="47"/>
        <pc:sldMkLst>
          <pc:docMk/>
          <pc:sldMk cId="1212467730" sldId="633"/>
        </pc:sldMkLst>
      </pc:sldChg>
      <pc:sldChg chg="add del">
        <pc:chgData name="MANUEL ALBERTO GUEVARA  NAJARRO" userId="dc0839a7-ef25-445d-88fe-29223dfab4a5" providerId="ADAL" clId="{259FC2C2-9211-4192-B033-2AED3B37BC6B}" dt="2021-06-23T22:06:17.309" v="2093" actId="22"/>
        <pc:sldMkLst>
          <pc:docMk/>
          <pc:sldMk cId="0" sldId="634"/>
        </pc:sldMkLst>
      </pc:sldChg>
      <pc:sldChg chg="new del">
        <pc:chgData name="MANUEL ALBERTO GUEVARA  NAJARRO" userId="dc0839a7-ef25-445d-88fe-29223dfab4a5" providerId="ADAL" clId="{259FC2C2-9211-4192-B033-2AED3B37BC6B}" dt="2021-06-21T20:33:27.584" v="1343" actId="47"/>
        <pc:sldMkLst>
          <pc:docMk/>
          <pc:sldMk cId="59138825" sldId="634"/>
        </pc:sldMkLst>
      </pc:sldChg>
      <pc:sldChg chg="del">
        <pc:chgData name="MANUEL ALBERTO GUEVARA  NAJARRO" userId="dc0839a7-ef25-445d-88fe-29223dfab4a5" providerId="ADAL" clId="{259FC2C2-9211-4192-B033-2AED3B37BC6B}" dt="2021-06-21T19:48:51.640" v="81" actId="47"/>
        <pc:sldMkLst>
          <pc:docMk/>
          <pc:sldMk cId="105623066" sldId="635"/>
        </pc:sldMkLst>
      </pc:sldChg>
      <pc:sldChg chg="addSp delSp modSp add del mod delAnim modAnim">
        <pc:chgData name="MANUEL ALBERTO GUEVARA  NAJARRO" userId="dc0839a7-ef25-445d-88fe-29223dfab4a5" providerId="ADAL" clId="{259FC2C2-9211-4192-B033-2AED3B37BC6B}" dt="2021-06-23T20:42:04.519" v="2090" actId="47"/>
        <pc:sldMkLst>
          <pc:docMk/>
          <pc:sldMk cId="396948487" sldId="635"/>
        </pc:sldMkLst>
        <pc:spChg chg="del">
          <ac:chgData name="MANUEL ALBERTO GUEVARA  NAJARRO" userId="dc0839a7-ef25-445d-88fe-29223dfab4a5" providerId="ADAL" clId="{259FC2C2-9211-4192-B033-2AED3B37BC6B}" dt="2021-06-21T20:13:08.137" v="858" actId="478"/>
          <ac:spMkLst>
            <pc:docMk/>
            <pc:sldMk cId="396948487" sldId="635"/>
            <ac:spMk id="5" creationId="{D651998B-C8ED-48D9-9CED-5DDC684221A5}"/>
          </ac:spMkLst>
        </pc:spChg>
        <pc:spChg chg="add del mod">
          <ac:chgData name="MANUEL ALBERTO GUEVARA  NAJARRO" userId="dc0839a7-ef25-445d-88fe-29223dfab4a5" providerId="ADAL" clId="{259FC2C2-9211-4192-B033-2AED3B37BC6B}" dt="2021-06-21T20:12:56.882" v="839"/>
          <ac:spMkLst>
            <pc:docMk/>
            <pc:sldMk cId="396948487" sldId="635"/>
            <ac:spMk id="7" creationId="{3349BBC1-5882-4015-924A-3516B99FCE8A}"/>
          </ac:spMkLst>
        </pc:spChg>
        <pc:picChg chg="del">
          <ac:chgData name="MANUEL ALBERTO GUEVARA  NAJARRO" userId="dc0839a7-ef25-445d-88fe-29223dfab4a5" providerId="ADAL" clId="{259FC2C2-9211-4192-B033-2AED3B37BC6B}" dt="2021-06-21T20:12:55.297" v="838" actId="478"/>
          <ac:picMkLst>
            <pc:docMk/>
            <pc:sldMk cId="396948487" sldId="635"/>
            <ac:picMk id="6" creationId="{96B49076-1200-4680-AD9F-A501D0B8A748}"/>
          </ac:picMkLst>
        </pc:picChg>
        <pc:picChg chg="add mod">
          <ac:chgData name="MANUEL ALBERTO GUEVARA  NAJARRO" userId="dc0839a7-ef25-445d-88fe-29223dfab4a5" providerId="ADAL" clId="{259FC2C2-9211-4192-B033-2AED3B37BC6B}" dt="2021-06-21T20:13:04.857" v="857" actId="1035"/>
          <ac:picMkLst>
            <pc:docMk/>
            <pc:sldMk cId="396948487" sldId="635"/>
            <ac:picMk id="8" creationId="{AF205B59-F68B-411A-BB0F-52EB152E121F}"/>
          </ac:picMkLst>
        </pc:picChg>
      </pc:sldChg>
      <pc:sldChg chg="add del">
        <pc:chgData name="MANUEL ALBERTO GUEVARA  NAJARRO" userId="dc0839a7-ef25-445d-88fe-29223dfab4a5" providerId="ADAL" clId="{259FC2C2-9211-4192-B033-2AED3B37BC6B}" dt="2021-06-21T20:12:49.202" v="836" actId="47"/>
        <pc:sldMkLst>
          <pc:docMk/>
          <pc:sldMk cId="1800343920" sldId="635"/>
        </pc:sldMkLst>
      </pc:sldChg>
      <pc:sldChg chg="del">
        <pc:chgData name="MANUEL ALBERTO GUEVARA  NAJARRO" userId="dc0839a7-ef25-445d-88fe-29223dfab4a5" providerId="ADAL" clId="{259FC2C2-9211-4192-B033-2AED3B37BC6B}" dt="2021-06-21T20:01:56.358" v="383" actId="47"/>
        <pc:sldMkLst>
          <pc:docMk/>
          <pc:sldMk cId="2488294657" sldId="636"/>
        </pc:sldMkLst>
      </pc:sldChg>
      <pc:sldChg chg="addSp delSp modSp new del mod modClrScheme chgLayout">
        <pc:chgData name="MANUEL ALBERTO GUEVARA  NAJARRO" userId="dc0839a7-ef25-445d-88fe-29223dfab4a5" providerId="ADAL" clId="{259FC2C2-9211-4192-B033-2AED3B37BC6B}" dt="2021-06-30T01:35:06.755" v="2882" actId="47"/>
        <pc:sldMkLst>
          <pc:docMk/>
          <pc:sldMk cId="3320527708" sldId="636"/>
        </pc:sldMkLst>
        <pc:spChg chg="del mod ord">
          <ac:chgData name="MANUEL ALBERTO GUEVARA  NAJARRO" userId="dc0839a7-ef25-445d-88fe-29223dfab4a5" providerId="ADAL" clId="{259FC2C2-9211-4192-B033-2AED3B37BC6B}" dt="2021-06-21T20:16:59.207" v="861" actId="700"/>
          <ac:spMkLst>
            <pc:docMk/>
            <pc:sldMk cId="3320527708" sldId="636"/>
            <ac:spMk id="2" creationId="{EDE78203-0AB1-49C7-BE63-AF8D41CBA9B5}"/>
          </ac:spMkLst>
        </pc:spChg>
        <pc:spChg chg="add mod ord">
          <ac:chgData name="MANUEL ALBERTO GUEVARA  NAJARRO" userId="dc0839a7-ef25-445d-88fe-29223dfab4a5" providerId="ADAL" clId="{259FC2C2-9211-4192-B033-2AED3B37BC6B}" dt="2021-06-21T20:16:59.207" v="861" actId="700"/>
          <ac:spMkLst>
            <pc:docMk/>
            <pc:sldMk cId="3320527708" sldId="636"/>
            <ac:spMk id="3" creationId="{B17DFAE3-5A07-452F-9CD4-0FB90B87FC25}"/>
          </ac:spMkLst>
        </pc:spChg>
        <pc:spChg chg="add mod ord">
          <ac:chgData name="MANUEL ALBERTO GUEVARA  NAJARRO" userId="dc0839a7-ef25-445d-88fe-29223dfab4a5" providerId="ADAL" clId="{259FC2C2-9211-4192-B033-2AED3B37BC6B}" dt="2021-06-21T20:19:54.346" v="1017" actId="20577"/>
          <ac:spMkLst>
            <pc:docMk/>
            <pc:sldMk cId="3320527708" sldId="636"/>
            <ac:spMk id="4" creationId="{8F55FCD9-E4B6-41A3-9D79-B84B72C05D00}"/>
          </ac:spMkLst>
        </pc:spChg>
        <pc:spChg chg="add mod ord">
          <ac:chgData name="MANUEL ALBERTO GUEVARA  NAJARRO" userId="dc0839a7-ef25-445d-88fe-29223dfab4a5" providerId="ADAL" clId="{259FC2C2-9211-4192-B033-2AED3B37BC6B}" dt="2021-06-21T20:21:12.256" v="1266" actId="20577"/>
          <ac:spMkLst>
            <pc:docMk/>
            <pc:sldMk cId="3320527708" sldId="636"/>
            <ac:spMk id="5" creationId="{1331F9ED-DAC5-40EE-9D51-D7B628018E58}"/>
          </ac:spMkLst>
        </pc:spChg>
        <pc:spChg chg="add mod ord">
          <ac:chgData name="MANUEL ALBERTO GUEVARA  NAJARRO" userId="dc0839a7-ef25-445d-88fe-29223dfab4a5" providerId="ADAL" clId="{259FC2C2-9211-4192-B033-2AED3B37BC6B}" dt="2021-06-21T20:19:30.680" v="992" actId="20577"/>
          <ac:spMkLst>
            <pc:docMk/>
            <pc:sldMk cId="3320527708" sldId="636"/>
            <ac:spMk id="6" creationId="{C961A66D-B63D-49A4-9066-6201BDBD5C81}"/>
          </ac:spMkLst>
        </pc:spChg>
      </pc:sldChg>
      <pc:sldChg chg="modSp add del mod">
        <pc:chgData name="MANUEL ALBERTO GUEVARA  NAJARRO" userId="dc0839a7-ef25-445d-88fe-29223dfab4a5" providerId="ADAL" clId="{259FC2C2-9211-4192-B033-2AED3B37BC6B}" dt="2021-06-23T22:06:14.028" v="2092" actId="47"/>
        <pc:sldMkLst>
          <pc:docMk/>
          <pc:sldMk cId="2442700930" sldId="637"/>
        </pc:sldMkLst>
        <pc:spChg chg="mod">
          <ac:chgData name="MANUEL ALBERTO GUEVARA  NAJARRO" userId="dc0839a7-ef25-445d-88fe-29223dfab4a5" providerId="ADAL" clId="{259FC2C2-9211-4192-B033-2AED3B37BC6B}" dt="2021-06-21T20:41:50.271" v="1659" actId="207"/>
          <ac:spMkLst>
            <pc:docMk/>
            <pc:sldMk cId="2442700930" sldId="637"/>
            <ac:spMk id="9" creationId="{F639BF2C-2DB7-4934-8FAC-3F92E40DC938}"/>
          </ac:spMkLst>
        </pc:spChg>
        <pc:spChg chg="mod">
          <ac:chgData name="MANUEL ALBERTO GUEVARA  NAJARRO" userId="dc0839a7-ef25-445d-88fe-29223dfab4a5" providerId="ADAL" clId="{259FC2C2-9211-4192-B033-2AED3B37BC6B}" dt="2021-06-21T20:40:43.604" v="1609" actId="20577"/>
          <ac:spMkLst>
            <pc:docMk/>
            <pc:sldMk cId="2442700930" sldId="637"/>
            <ac:spMk id="10" creationId="{41C1E303-6228-4BC3-B627-F6D186EB5846}"/>
          </ac:spMkLst>
        </pc:spChg>
        <pc:spChg chg="mod">
          <ac:chgData name="MANUEL ALBERTO GUEVARA  NAJARRO" userId="dc0839a7-ef25-445d-88fe-29223dfab4a5" providerId="ADAL" clId="{259FC2C2-9211-4192-B033-2AED3B37BC6B}" dt="2021-06-21T20:41:10.024" v="1639"/>
          <ac:spMkLst>
            <pc:docMk/>
            <pc:sldMk cId="2442700930" sldId="637"/>
            <ac:spMk id="31" creationId="{D7660AED-0D03-4071-9C0A-E0FD8364175C}"/>
          </ac:spMkLst>
        </pc:spChg>
        <pc:spChg chg="mod">
          <ac:chgData name="MANUEL ALBERTO GUEVARA  NAJARRO" userId="dc0839a7-ef25-445d-88fe-29223dfab4a5" providerId="ADAL" clId="{259FC2C2-9211-4192-B033-2AED3B37BC6B}" dt="2021-06-21T20:41:29.754" v="1654" actId="1036"/>
          <ac:spMkLst>
            <pc:docMk/>
            <pc:sldMk cId="2442700930" sldId="637"/>
            <ac:spMk id="40" creationId="{B179D5EA-69B8-4F01-8DE0-5F1A536912FB}"/>
          </ac:spMkLst>
        </pc:spChg>
        <pc:spChg chg="mod">
          <ac:chgData name="MANUEL ALBERTO GUEVARA  NAJARRO" userId="dc0839a7-ef25-445d-88fe-29223dfab4a5" providerId="ADAL" clId="{259FC2C2-9211-4192-B033-2AED3B37BC6B}" dt="2021-06-21T20:41:54.723" v="1660" actId="207"/>
          <ac:spMkLst>
            <pc:docMk/>
            <pc:sldMk cId="2442700930" sldId="637"/>
            <ac:spMk id="42" creationId="{9AC16476-C8E0-4A97-A3FE-331BFD664D8F}"/>
          </ac:spMkLst>
        </pc:spChg>
        <pc:spChg chg="mod">
          <ac:chgData name="MANUEL ALBERTO GUEVARA  NAJARRO" userId="dc0839a7-ef25-445d-88fe-29223dfab4a5" providerId="ADAL" clId="{259FC2C2-9211-4192-B033-2AED3B37BC6B}" dt="2021-06-21T20:40:48.404" v="1621" actId="20577"/>
          <ac:spMkLst>
            <pc:docMk/>
            <pc:sldMk cId="2442700930" sldId="637"/>
            <ac:spMk id="43" creationId="{3795E33F-6A3F-46D3-A576-166CE70EFDBD}"/>
          </ac:spMkLst>
        </pc:spChg>
        <pc:spChg chg="mod">
          <ac:chgData name="MANUEL ALBERTO GUEVARA  NAJARRO" userId="dc0839a7-ef25-445d-88fe-29223dfab4a5" providerId="ADAL" clId="{259FC2C2-9211-4192-B033-2AED3B37BC6B}" dt="2021-06-21T20:41:40.354" v="1658" actId="123"/>
          <ac:spMkLst>
            <pc:docMk/>
            <pc:sldMk cId="2442700930" sldId="637"/>
            <ac:spMk id="46" creationId="{9A170F2E-5BDF-4A77-8383-19E7C5A38678}"/>
          </ac:spMkLst>
        </pc:spChg>
        <pc:spChg chg="mod">
          <ac:chgData name="MANUEL ALBERTO GUEVARA  NAJARRO" userId="dc0839a7-ef25-445d-88fe-29223dfab4a5" providerId="ADAL" clId="{259FC2C2-9211-4192-B033-2AED3B37BC6B}" dt="2021-06-21T20:41:58.710" v="1661" actId="207"/>
          <ac:spMkLst>
            <pc:docMk/>
            <pc:sldMk cId="2442700930" sldId="637"/>
            <ac:spMk id="48" creationId="{96DB0810-C0A4-470A-A69B-6408AF0D9347}"/>
          </ac:spMkLst>
        </pc:spChg>
        <pc:spChg chg="mod">
          <ac:chgData name="MANUEL ALBERTO GUEVARA  NAJARRO" userId="dc0839a7-ef25-445d-88fe-29223dfab4a5" providerId="ADAL" clId="{259FC2C2-9211-4192-B033-2AED3B37BC6B}" dt="2021-06-21T20:41:02.294" v="1638" actId="20577"/>
          <ac:spMkLst>
            <pc:docMk/>
            <pc:sldMk cId="2442700930" sldId="637"/>
            <ac:spMk id="49" creationId="{5C6FB989-EA43-4A65-89C8-05CED850A7FD}"/>
          </ac:spMkLst>
        </pc:spChg>
      </pc:sldChg>
      <pc:sldChg chg="add">
        <pc:chgData name="MANUEL ALBERTO GUEVARA  NAJARRO" userId="dc0839a7-ef25-445d-88fe-29223dfab4a5" providerId="ADAL" clId="{259FC2C2-9211-4192-B033-2AED3B37BC6B}" dt="2021-06-29T16:49:44.657" v="2140" actId="22"/>
        <pc:sldMkLst>
          <pc:docMk/>
          <pc:sldMk cId="3819631410" sldId="637"/>
        </pc:sldMkLst>
      </pc:sldChg>
      <pc:sldChg chg="addSp delSp modSp add del mod">
        <pc:chgData name="MANUEL ALBERTO GUEVARA  NAJARRO" userId="dc0839a7-ef25-445d-88fe-29223dfab4a5" providerId="ADAL" clId="{259FC2C2-9211-4192-B033-2AED3B37BC6B}" dt="2021-06-30T00:26:24.488" v="2390" actId="242"/>
        <pc:sldMkLst>
          <pc:docMk/>
          <pc:sldMk cId="116741518" sldId="638"/>
        </pc:sldMkLst>
        <pc:spChg chg="add del mod">
          <ac:chgData name="MANUEL ALBERTO GUEVARA  NAJARRO" userId="dc0839a7-ef25-445d-88fe-29223dfab4a5" providerId="ADAL" clId="{259FC2C2-9211-4192-B033-2AED3B37BC6B}" dt="2021-06-30T00:26:13.235" v="2385" actId="22"/>
          <ac:spMkLst>
            <pc:docMk/>
            <pc:sldMk cId="116741518" sldId="638"/>
            <ac:spMk id="3" creationId="{897F3763-7EF5-4B7D-BCD8-09CDF6E5EEA3}"/>
          </ac:spMkLst>
        </pc:spChg>
        <pc:spChg chg="mod">
          <ac:chgData name="MANUEL ALBERTO GUEVARA  NAJARRO" userId="dc0839a7-ef25-445d-88fe-29223dfab4a5" providerId="ADAL" clId="{259FC2C2-9211-4192-B033-2AED3B37BC6B}" dt="2021-06-29T16:57:34.096" v="2164" actId="27636"/>
          <ac:spMkLst>
            <pc:docMk/>
            <pc:sldMk cId="116741518" sldId="638"/>
            <ac:spMk id="5" creationId="{5ECE236A-6C3C-46E8-A81F-7846D7B4570C}"/>
          </ac:spMkLst>
        </pc:spChg>
        <pc:spChg chg="mod">
          <ac:chgData name="MANUEL ALBERTO GUEVARA  NAJARRO" userId="dc0839a7-ef25-445d-88fe-29223dfab4a5" providerId="ADAL" clId="{259FC2C2-9211-4192-B033-2AED3B37BC6B}" dt="2021-06-30T00:26:24.488" v="2390" actId="242"/>
          <ac:spMkLst>
            <pc:docMk/>
            <pc:sldMk cId="116741518" sldId="638"/>
            <ac:spMk id="6" creationId="{62B8E1A4-E755-4E07-B436-48B0481D7B00}"/>
          </ac:spMkLst>
        </pc:spChg>
        <pc:picChg chg="add mod ord modCrop">
          <ac:chgData name="MANUEL ALBERTO GUEVARA  NAJARRO" userId="dc0839a7-ef25-445d-88fe-29223dfab4a5" providerId="ADAL" clId="{259FC2C2-9211-4192-B033-2AED3B37BC6B}" dt="2021-06-30T00:26:14.340" v="2387" actId="962"/>
          <ac:picMkLst>
            <pc:docMk/>
            <pc:sldMk cId="116741518" sldId="638"/>
            <ac:picMk id="7" creationId="{3E7EBE7F-B688-4221-A1AB-5081103E0BDD}"/>
          </ac:picMkLst>
        </pc:picChg>
        <pc:picChg chg="del">
          <ac:chgData name="MANUEL ALBERTO GUEVARA  NAJARRO" userId="dc0839a7-ef25-445d-88fe-29223dfab4a5" providerId="ADAL" clId="{259FC2C2-9211-4192-B033-2AED3B37BC6B}" dt="2021-06-29T16:57:35.643" v="2165" actId="478"/>
          <ac:picMkLst>
            <pc:docMk/>
            <pc:sldMk cId="116741518" sldId="638"/>
            <ac:picMk id="10" creationId="{F715C18E-F8C5-4C70-9752-8EDE5E424121}"/>
          </ac:picMkLst>
        </pc:picChg>
      </pc:sldChg>
      <pc:sldChg chg="addSp">
        <pc:chgData name="MANUEL ALBERTO GUEVARA  NAJARRO" userId="dc0839a7-ef25-445d-88fe-29223dfab4a5" providerId="ADAL" clId="{259FC2C2-9211-4192-B033-2AED3B37BC6B}" dt="2021-06-30T00:26:03.630" v="2382"/>
        <pc:sldMkLst>
          <pc:docMk/>
          <pc:sldMk cId="2836460517" sldId="638"/>
        </pc:sldMkLst>
        <pc:picChg chg="add">
          <ac:chgData name="MANUEL ALBERTO GUEVARA  NAJARRO" userId="dc0839a7-ef25-445d-88fe-29223dfab4a5" providerId="ADAL" clId="{259FC2C2-9211-4192-B033-2AED3B37BC6B}" dt="2021-06-30T00:26:03.630" v="2382"/>
          <ac:picMkLst>
            <pc:docMk/>
            <pc:sldMk cId="2836460517" sldId="638"/>
            <ac:picMk id="1026" creationId="{3CC2D195-24F3-4AB1-9973-0EFEA24590B0}"/>
          </ac:picMkLst>
        </pc:picChg>
      </pc:sldChg>
      <pc:sldChg chg="modSp add del mod">
        <pc:chgData name="MANUEL ALBERTO GUEVARA  NAJARRO" userId="dc0839a7-ef25-445d-88fe-29223dfab4a5" providerId="ADAL" clId="{259FC2C2-9211-4192-B033-2AED3B37BC6B}" dt="2021-06-23T22:06:14.028" v="2092" actId="47"/>
        <pc:sldMkLst>
          <pc:docMk/>
          <pc:sldMk cId="3504062121" sldId="638"/>
        </pc:sldMkLst>
        <pc:spChg chg="mod">
          <ac:chgData name="MANUEL ALBERTO GUEVARA  NAJARRO" userId="dc0839a7-ef25-445d-88fe-29223dfab4a5" providerId="ADAL" clId="{259FC2C2-9211-4192-B033-2AED3B37BC6B}" dt="2021-06-21T20:50:43.360" v="1756" actId="207"/>
          <ac:spMkLst>
            <pc:docMk/>
            <pc:sldMk cId="3504062121" sldId="638"/>
            <ac:spMk id="9" creationId="{F639BF2C-2DB7-4934-8FAC-3F92E40DC938}"/>
          </ac:spMkLst>
        </pc:spChg>
        <pc:spChg chg="mod">
          <ac:chgData name="MANUEL ALBERTO GUEVARA  NAJARRO" userId="dc0839a7-ef25-445d-88fe-29223dfab4a5" providerId="ADAL" clId="{259FC2C2-9211-4192-B033-2AED3B37BC6B}" dt="2021-06-21T20:50:22.903" v="1755" actId="20577"/>
          <ac:spMkLst>
            <pc:docMk/>
            <pc:sldMk cId="3504062121" sldId="638"/>
            <ac:spMk id="10" creationId="{41C1E303-6228-4BC3-B627-F6D186EB5846}"/>
          </ac:spMkLst>
        </pc:spChg>
        <pc:spChg chg="mod">
          <ac:chgData name="MANUEL ALBERTO GUEVARA  NAJARRO" userId="dc0839a7-ef25-445d-88fe-29223dfab4a5" providerId="ADAL" clId="{259FC2C2-9211-4192-B033-2AED3B37BC6B}" dt="2021-06-21T20:42:20.313" v="1666" actId="123"/>
          <ac:spMkLst>
            <pc:docMk/>
            <pc:sldMk cId="3504062121" sldId="638"/>
            <ac:spMk id="31" creationId="{D7660AED-0D03-4071-9C0A-E0FD8364175C}"/>
          </ac:spMkLst>
        </pc:spChg>
        <pc:spChg chg="mod">
          <ac:chgData name="MANUEL ALBERTO GUEVARA  NAJARRO" userId="dc0839a7-ef25-445d-88fe-29223dfab4a5" providerId="ADAL" clId="{259FC2C2-9211-4192-B033-2AED3B37BC6B}" dt="2021-06-21T20:43:36.573" v="1687" actId="6549"/>
          <ac:spMkLst>
            <pc:docMk/>
            <pc:sldMk cId="3504062121" sldId="638"/>
            <ac:spMk id="40" creationId="{B179D5EA-69B8-4F01-8DE0-5F1A536912FB}"/>
          </ac:spMkLst>
        </pc:spChg>
        <pc:spChg chg="mod">
          <ac:chgData name="MANUEL ALBERTO GUEVARA  NAJARRO" userId="dc0839a7-ef25-445d-88fe-29223dfab4a5" providerId="ADAL" clId="{259FC2C2-9211-4192-B033-2AED3B37BC6B}" dt="2021-06-21T20:50:52.248" v="1757" actId="207"/>
          <ac:spMkLst>
            <pc:docMk/>
            <pc:sldMk cId="3504062121" sldId="638"/>
            <ac:spMk id="42" creationId="{9AC16476-C8E0-4A97-A3FE-331BFD664D8F}"/>
          </ac:spMkLst>
        </pc:spChg>
        <pc:spChg chg="mod">
          <ac:chgData name="MANUEL ALBERTO GUEVARA  NAJARRO" userId="dc0839a7-ef25-445d-88fe-29223dfab4a5" providerId="ADAL" clId="{259FC2C2-9211-4192-B033-2AED3B37BC6B}" dt="2021-06-21T20:50:12.093" v="1719" actId="20577"/>
          <ac:spMkLst>
            <pc:docMk/>
            <pc:sldMk cId="3504062121" sldId="638"/>
            <ac:spMk id="43" creationId="{3795E33F-6A3F-46D3-A576-166CE70EFDBD}"/>
          </ac:spMkLst>
        </pc:spChg>
        <pc:spChg chg="mod">
          <ac:chgData name="MANUEL ALBERTO GUEVARA  NAJARRO" userId="dc0839a7-ef25-445d-88fe-29223dfab4a5" providerId="ADAL" clId="{259FC2C2-9211-4192-B033-2AED3B37BC6B}" dt="2021-06-21T20:43:46.856" v="1688"/>
          <ac:spMkLst>
            <pc:docMk/>
            <pc:sldMk cId="3504062121" sldId="638"/>
            <ac:spMk id="46" creationId="{9A170F2E-5BDF-4A77-8383-19E7C5A38678}"/>
          </ac:spMkLst>
        </pc:spChg>
        <pc:spChg chg="mod">
          <ac:chgData name="MANUEL ALBERTO GUEVARA  NAJARRO" userId="dc0839a7-ef25-445d-88fe-29223dfab4a5" providerId="ADAL" clId="{259FC2C2-9211-4192-B033-2AED3B37BC6B}" dt="2021-06-21T20:51:00.851" v="1758" actId="207"/>
          <ac:spMkLst>
            <pc:docMk/>
            <pc:sldMk cId="3504062121" sldId="638"/>
            <ac:spMk id="48" creationId="{96DB0810-C0A4-470A-A69B-6408AF0D9347}"/>
          </ac:spMkLst>
        </pc:spChg>
        <pc:spChg chg="mod">
          <ac:chgData name="MANUEL ALBERTO GUEVARA  NAJARRO" userId="dc0839a7-ef25-445d-88fe-29223dfab4a5" providerId="ADAL" clId="{259FC2C2-9211-4192-B033-2AED3B37BC6B}" dt="2021-06-21T20:50:05.743" v="1708" actId="20577"/>
          <ac:spMkLst>
            <pc:docMk/>
            <pc:sldMk cId="3504062121" sldId="638"/>
            <ac:spMk id="49" creationId="{5C6FB989-EA43-4A65-89C8-05CED850A7FD}"/>
          </ac:spMkLst>
        </pc:spChg>
      </pc:sldChg>
      <pc:sldChg chg="addSp delSp modSp add del mod">
        <pc:chgData name="MANUEL ALBERTO GUEVARA  NAJARRO" userId="dc0839a7-ef25-445d-88fe-29223dfab4a5" providerId="ADAL" clId="{259FC2C2-9211-4192-B033-2AED3B37BC6B}" dt="2021-06-23T22:06:14.028" v="2092" actId="47"/>
        <pc:sldMkLst>
          <pc:docMk/>
          <pc:sldMk cId="1381014519" sldId="639"/>
        </pc:sldMkLst>
        <pc:spChg chg="mod">
          <ac:chgData name="MANUEL ALBERTO GUEVARA  NAJARRO" userId="dc0839a7-ef25-445d-88fe-29223dfab4a5" providerId="ADAL" clId="{259FC2C2-9211-4192-B033-2AED3B37BC6B}" dt="2021-06-23T20:41:28.369" v="2089" actId="14100"/>
          <ac:spMkLst>
            <pc:docMk/>
            <pc:sldMk cId="1381014519" sldId="639"/>
            <ac:spMk id="2" creationId="{CDAE26F3-17B7-3A45-84B2-3574E3E55628}"/>
          </ac:spMkLst>
        </pc:spChg>
        <pc:spChg chg="mod">
          <ac:chgData name="MANUEL ALBERTO GUEVARA  NAJARRO" userId="dc0839a7-ef25-445d-88fe-29223dfab4a5" providerId="ADAL" clId="{259FC2C2-9211-4192-B033-2AED3B37BC6B}" dt="2021-06-23T20:32:52.899" v="1932" actId="404"/>
          <ac:spMkLst>
            <pc:docMk/>
            <pc:sldMk cId="1381014519" sldId="639"/>
            <ac:spMk id="3" creationId="{4AB43E85-BCAE-3E49-9568-7449B516A171}"/>
          </ac:spMkLst>
        </pc:spChg>
        <pc:spChg chg="add mod">
          <ac:chgData name="MANUEL ALBERTO GUEVARA  NAJARRO" userId="dc0839a7-ef25-445d-88fe-29223dfab4a5" providerId="ADAL" clId="{259FC2C2-9211-4192-B033-2AED3B37BC6B}" dt="2021-06-23T20:33:18.529" v="1939" actId="478"/>
          <ac:spMkLst>
            <pc:docMk/>
            <pc:sldMk cId="1381014519" sldId="639"/>
            <ac:spMk id="8" creationId="{8F11E2B7-F24E-4AE5-A0BE-F3C7388E4889}"/>
          </ac:spMkLst>
        </pc:spChg>
        <pc:picChg chg="del">
          <ac:chgData name="MANUEL ALBERTO GUEVARA  NAJARRO" userId="dc0839a7-ef25-445d-88fe-29223dfab4a5" providerId="ADAL" clId="{259FC2C2-9211-4192-B033-2AED3B37BC6B}" dt="2021-06-23T20:33:01.109" v="1933" actId="478"/>
          <ac:picMkLst>
            <pc:docMk/>
            <pc:sldMk cId="1381014519" sldId="639"/>
            <ac:picMk id="6" creationId="{C827FC31-5B98-4765-855F-0893E4439FF0}"/>
          </ac:picMkLst>
        </pc:picChg>
        <pc:picChg chg="del">
          <ac:chgData name="MANUEL ALBERTO GUEVARA  NAJARRO" userId="dc0839a7-ef25-445d-88fe-29223dfab4a5" providerId="ADAL" clId="{259FC2C2-9211-4192-B033-2AED3B37BC6B}" dt="2021-06-23T20:33:18.529" v="1939" actId="478"/>
          <ac:picMkLst>
            <pc:docMk/>
            <pc:sldMk cId="1381014519" sldId="639"/>
            <ac:picMk id="7" creationId="{90C7522F-18D3-4290-94BE-4B7D2B364283}"/>
          </ac:picMkLst>
        </pc:picChg>
        <pc:picChg chg="mod">
          <ac:chgData name="MANUEL ALBERTO GUEVARA  NAJARRO" userId="dc0839a7-ef25-445d-88fe-29223dfab4a5" providerId="ADAL" clId="{259FC2C2-9211-4192-B033-2AED3B37BC6B}" dt="2021-06-23T20:33:22.549" v="1943" actId="962"/>
          <ac:picMkLst>
            <pc:docMk/>
            <pc:sldMk cId="1381014519" sldId="639"/>
            <ac:picMk id="1026" creationId="{E3DF73F6-BE0D-443E-81AC-42C6C947999D}"/>
          </ac:picMkLst>
        </pc:picChg>
      </pc:sldChg>
      <pc:sldChg chg="addSp delSp modSp">
        <pc:chgData name="MANUEL ALBERTO GUEVARA  NAJARRO" userId="dc0839a7-ef25-445d-88fe-29223dfab4a5" providerId="ADAL" clId="{259FC2C2-9211-4192-B033-2AED3B37BC6B}" dt="2021-06-23T20:33:21.370" v="1940"/>
        <pc:sldMkLst>
          <pc:docMk/>
          <pc:sldMk cId="1716321555" sldId="639"/>
        </pc:sldMkLst>
        <pc:spChg chg="del">
          <ac:chgData name="MANUEL ALBERTO GUEVARA  NAJARRO" userId="dc0839a7-ef25-445d-88fe-29223dfab4a5" providerId="ADAL" clId="{259FC2C2-9211-4192-B033-2AED3B37BC6B}" dt="2021-06-23T20:33:21.370" v="1940"/>
          <ac:spMkLst>
            <pc:docMk/>
            <pc:sldMk cId="1716321555" sldId="639"/>
            <ac:spMk id="8" creationId="{8F11E2B7-F24E-4AE5-A0BE-F3C7388E4889}"/>
          </ac:spMkLst>
        </pc:spChg>
        <pc:picChg chg="add mod">
          <ac:chgData name="MANUEL ALBERTO GUEVARA  NAJARRO" userId="dc0839a7-ef25-445d-88fe-29223dfab4a5" providerId="ADAL" clId="{259FC2C2-9211-4192-B033-2AED3B37BC6B}" dt="2021-06-23T20:33:21.370" v="1940"/>
          <ac:picMkLst>
            <pc:docMk/>
            <pc:sldMk cId="1716321555" sldId="639"/>
            <ac:picMk id="1026" creationId="{E3DF73F6-BE0D-443E-81AC-42C6C947999D}"/>
          </ac:picMkLst>
        </pc:picChg>
      </pc:sldChg>
      <pc:sldChg chg="addSp modSp new add del mod modClrScheme chgLayout">
        <pc:chgData name="MANUEL ALBERTO GUEVARA  NAJARRO" userId="dc0839a7-ef25-445d-88fe-29223dfab4a5" providerId="ADAL" clId="{259FC2C2-9211-4192-B033-2AED3B37BC6B}" dt="2021-06-30T00:47:37.697" v="2546"/>
        <pc:sldMkLst>
          <pc:docMk/>
          <pc:sldMk cId="2848592144" sldId="639"/>
        </pc:sldMkLst>
        <pc:spChg chg="add mod">
          <ac:chgData name="MANUEL ALBERTO GUEVARA  NAJARRO" userId="dc0839a7-ef25-445d-88fe-29223dfab4a5" providerId="ADAL" clId="{259FC2C2-9211-4192-B033-2AED3B37BC6B}" dt="2021-06-30T00:47:37.697" v="2546"/>
          <ac:spMkLst>
            <pc:docMk/>
            <pc:sldMk cId="2848592144" sldId="639"/>
            <ac:spMk id="2" creationId="{2A369C88-315D-4717-B96D-3B4F3676F1EE}"/>
          </ac:spMkLst>
        </pc:spChg>
        <pc:spChg chg="add mod">
          <ac:chgData name="MANUEL ALBERTO GUEVARA  NAJARRO" userId="dc0839a7-ef25-445d-88fe-29223dfab4a5" providerId="ADAL" clId="{259FC2C2-9211-4192-B033-2AED3B37BC6B}" dt="2021-06-30T00:35:34.106" v="2480" actId="20577"/>
          <ac:spMkLst>
            <pc:docMk/>
            <pc:sldMk cId="2848592144" sldId="639"/>
            <ac:spMk id="3" creationId="{FF5459EE-28C7-4ED9-A1F9-DBD9F35D4394}"/>
          </ac:spMkLst>
        </pc:spChg>
        <pc:picChg chg="mod modCrop">
          <ac:chgData name="MANUEL ALBERTO GUEVARA  NAJARRO" userId="dc0839a7-ef25-445d-88fe-29223dfab4a5" providerId="ADAL" clId="{259FC2C2-9211-4192-B033-2AED3B37BC6B}" dt="2021-06-30T00:45:13.792" v="2538" actId="1076"/>
          <ac:picMkLst>
            <pc:docMk/>
            <pc:sldMk cId="2848592144" sldId="639"/>
            <ac:picMk id="2050" creationId="{F41066F4-0335-47EE-A752-5C072ECB179C}"/>
          </ac:picMkLst>
        </pc:picChg>
      </pc:sldChg>
      <pc:sldChg chg="addSp">
        <pc:chgData name="MANUEL ALBERTO GUEVARA  NAJARRO" userId="dc0839a7-ef25-445d-88fe-29223dfab4a5" providerId="ADAL" clId="{259FC2C2-9211-4192-B033-2AED3B37BC6B}" dt="2021-06-30T00:35:15.758" v="2432"/>
        <pc:sldMkLst>
          <pc:docMk/>
          <pc:sldMk cId="4173016381" sldId="639"/>
        </pc:sldMkLst>
        <pc:picChg chg="add">
          <ac:chgData name="MANUEL ALBERTO GUEVARA  NAJARRO" userId="dc0839a7-ef25-445d-88fe-29223dfab4a5" providerId="ADAL" clId="{259FC2C2-9211-4192-B033-2AED3B37BC6B}" dt="2021-06-30T00:35:15.758" v="2432"/>
          <ac:picMkLst>
            <pc:docMk/>
            <pc:sldMk cId="4173016381" sldId="639"/>
            <ac:picMk id="2050" creationId="{F41066F4-0335-47EE-A752-5C072ECB179C}"/>
          </ac:picMkLst>
        </pc:picChg>
      </pc:sldChg>
      <pc:sldChg chg="modSp add mod ord">
        <pc:chgData name="MANUEL ALBERTO GUEVARA  NAJARRO" userId="dc0839a7-ef25-445d-88fe-29223dfab4a5" providerId="ADAL" clId="{259FC2C2-9211-4192-B033-2AED3B37BC6B}" dt="2021-06-30T00:42:19.769" v="2534" actId="18131"/>
        <pc:sldMkLst>
          <pc:docMk/>
          <pc:sldMk cId="3169587563" sldId="640"/>
        </pc:sldMkLst>
        <pc:spChg chg="mod">
          <ac:chgData name="MANUEL ALBERTO GUEVARA  NAJARRO" userId="dc0839a7-ef25-445d-88fe-29223dfab4a5" providerId="ADAL" clId="{259FC2C2-9211-4192-B033-2AED3B37BC6B}" dt="2021-06-30T00:30:47.836" v="2419" actId="20577"/>
          <ac:spMkLst>
            <pc:docMk/>
            <pc:sldMk cId="3169587563" sldId="640"/>
            <ac:spMk id="5" creationId="{5ECE236A-6C3C-46E8-A81F-7846D7B4570C}"/>
          </ac:spMkLst>
        </pc:spChg>
        <pc:spChg chg="mod">
          <ac:chgData name="MANUEL ALBERTO GUEVARA  NAJARRO" userId="dc0839a7-ef25-445d-88fe-29223dfab4a5" providerId="ADAL" clId="{259FC2C2-9211-4192-B033-2AED3B37BC6B}" dt="2021-06-30T00:32:29.220" v="2428" actId="20577"/>
          <ac:spMkLst>
            <pc:docMk/>
            <pc:sldMk cId="3169587563" sldId="640"/>
            <ac:spMk id="6" creationId="{62B8E1A4-E755-4E07-B436-48B0481D7B00}"/>
          </ac:spMkLst>
        </pc:spChg>
        <pc:picChg chg="mod modCrop">
          <ac:chgData name="MANUEL ALBERTO GUEVARA  NAJARRO" userId="dc0839a7-ef25-445d-88fe-29223dfab4a5" providerId="ADAL" clId="{259FC2C2-9211-4192-B033-2AED3B37BC6B}" dt="2021-06-30T00:42:19.769" v="2534" actId="18131"/>
          <ac:picMkLst>
            <pc:docMk/>
            <pc:sldMk cId="3169587563" sldId="640"/>
            <ac:picMk id="10" creationId="{F715C18E-F8C5-4C70-9752-8EDE5E424121}"/>
          </ac:picMkLst>
        </pc:picChg>
      </pc:sldChg>
      <pc:sldChg chg="addSp">
        <pc:chgData name="MANUEL ALBERTO GUEVARA  NAJARRO" userId="dc0839a7-ef25-445d-88fe-29223dfab4a5" providerId="ADAL" clId="{259FC2C2-9211-4192-B033-2AED3B37BC6B}" dt="2021-06-30T01:22:39.035" v="2611"/>
        <pc:sldMkLst>
          <pc:docMk/>
          <pc:sldMk cId="102123862" sldId="641"/>
        </pc:sldMkLst>
        <pc:picChg chg="add">
          <ac:chgData name="MANUEL ALBERTO GUEVARA  NAJARRO" userId="dc0839a7-ef25-445d-88fe-29223dfab4a5" providerId="ADAL" clId="{259FC2C2-9211-4192-B033-2AED3B37BC6B}" dt="2021-06-30T01:22:39.035" v="2611"/>
          <ac:picMkLst>
            <pc:docMk/>
            <pc:sldMk cId="102123862" sldId="641"/>
            <ac:picMk id="4098" creationId="{07F93DB7-B679-4E88-A4C1-DF89282DF12B}"/>
          </ac:picMkLst>
        </pc:picChg>
      </pc:sldChg>
      <pc:sldChg chg="addSp delSp modSp new add del mod modClrScheme chgLayout">
        <pc:chgData name="MANUEL ALBERTO GUEVARA  NAJARRO" userId="dc0839a7-ef25-445d-88fe-29223dfab4a5" providerId="ADAL" clId="{259FC2C2-9211-4192-B033-2AED3B37BC6B}" dt="2021-06-30T01:29:36.075" v="2787" actId="47"/>
        <pc:sldMkLst>
          <pc:docMk/>
          <pc:sldMk cId="3067516771" sldId="641"/>
        </pc:sldMkLst>
        <pc:spChg chg="mod ord">
          <ac:chgData name="MANUEL ALBERTO GUEVARA  NAJARRO" userId="dc0839a7-ef25-445d-88fe-29223dfab4a5" providerId="ADAL" clId="{259FC2C2-9211-4192-B033-2AED3B37BC6B}" dt="2021-06-30T00:50:14.703" v="2559" actId="27636"/>
          <ac:spMkLst>
            <pc:docMk/>
            <pc:sldMk cId="3067516771" sldId="641"/>
            <ac:spMk id="2" creationId="{DE1C2C86-3081-4C73-8748-D07F7255F95E}"/>
          </ac:spMkLst>
        </pc:spChg>
        <pc:spChg chg="mod ord">
          <ac:chgData name="MANUEL ALBERTO GUEVARA  NAJARRO" userId="dc0839a7-ef25-445d-88fe-29223dfab4a5" providerId="ADAL" clId="{259FC2C2-9211-4192-B033-2AED3B37BC6B}" dt="2021-06-30T01:24:24.762" v="2652" actId="2711"/>
          <ac:spMkLst>
            <pc:docMk/>
            <pc:sldMk cId="3067516771" sldId="641"/>
            <ac:spMk id="3" creationId="{9E1EDFAF-80F7-47BC-ACB4-C3961D455247}"/>
          </ac:spMkLst>
        </pc:spChg>
        <pc:spChg chg="add del mod ord">
          <ac:chgData name="MANUEL ALBERTO GUEVARA  NAJARRO" userId="dc0839a7-ef25-445d-88fe-29223dfab4a5" providerId="ADAL" clId="{259FC2C2-9211-4192-B033-2AED3B37BC6B}" dt="2021-06-30T00:50:22.824" v="2561" actId="478"/>
          <ac:spMkLst>
            <pc:docMk/>
            <pc:sldMk cId="3067516771" sldId="641"/>
            <ac:spMk id="4" creationId="{D80F2A2F-8465-44B7-8D28-4C9D62B11B97}"/>
          </ac:spMkLst>
        </pc:spChg>
        <pc:spChg chg="add mod ord">
          <ac:chgData name="MANUEL ALBERTO GUEVARA  NAJARRO" userId="dc0839a7-ef25-445d-88fe-29223dfab4a5" providerId="ADAL" clId="{259FC2C2-9211-4192-B033-2AED3B37BC6B}" dt="2021-06-30T00:50:04.053" v="2552" actId="20578"/>
          <ac:spMkLst>
            <pc:docMk/>
            <pc:sldMk cId="3067516771" sldId="641"/>
            <ac:spMk id="5" creationId="{A28175B2-09B0-463E-918E-84C552ABD392}"/>
          </ac:spMkLst>
        </pc:spChg>
        <pc:spChg chg="add del mod">
          <ac:chgData name="MANUEL ALBERTO GUEVARA  NAJARRO" userId="dc0839a7-ef25-445d-88fe-29223dfab4a5" providerId="ADAL" clId="{259FC2C2-9211-4192-B033-2AED3B37BC6B}" dt="2021-06-30T01:23:47.357" v="2642" actId="478"/>
          <ac:spMkLst>
            <pc:docMk/>
            <pc:sldMk cId="3067516771" sldId="641"/>
            <ac:spMk id="7" creationId="{94485942-DE90-4DDE-8F8F-6C077C2AF091}"/>
          </ac:spMkLst>
        </pc:spChg>
        <pc:spChg chg="add del mod">
          <ac:chgData name="MANUEL ALBERTO GUEVARA  NAJARRO" userId="dc0839a7-ef25-445d-88fe-29223dfab4a5" providerId="ADAL" clId="{259FC2C2-9211-4192-B033-2AED3B37BC6B}" dt="2021-06-30T01:24:05.326" v="2647" actId="478"/>
          <ac:spMkLst>
            <pc:docMk/>
            <pc:sldMk cId="3067516771" sldId="641"/>
            <ac:spMk id="9" creationId="{8BC8266B-C099-4EEE-BF48-695B9B629E19}"/>
          </ac:spMkLst>
        </pc:spChg>
        <pc:spChg chg="add mod">
          <ac:chgData name="MANUEL ALBERTO GUEVARA  NAJARRO" userId="dc0839a7-ef25-445d-88fe-29223dfab4a5" providerId="ADAL" clId="{259FC2C2-9211-4192-B033-2AED3B37BC6B}" dt="2021-06-30T01:25:07.374" v="2668" actId="123"/>
          <ac:spMkLst>
            <pc:docMk/>
            <pc:sldMk cId="3067516771" sldId="641"/>
            <ac:spMk id="10" creationId="{A49A25B4-694F-43A6-A6B2-B70C4793B465}"/>
          </ac:spMkLst>
        </pc:spChg>
        <pc:picChg chg="del mod">
          <ac:chgData name="MANUEL ALBERTO GUEVARA  NAJARRO" userId="dc0839a7-ef25-445d-88fe-29223dfab4a5" providerId="ADAL" clId="{259FC2C2-9211-4192-B033-2AED3B37BC6B}" dt="2021-06-30T01:23:47.357" v="2642" actId="478"/>
          <ac:picMkLst>
            <pc:docMk/>
            <pc:sldMk cId="3067516771" sldId="641"/>
            <ac:picMk id="3074" creationId="{D3DE9E1F-8475-4E01-8269-BA50F2725F21}"/>
          </ac:picMkLst>
        </pc:picChg>
        <pc:picChg chg="mod">
          <ac:chgData name="MANUEL ALBERTO GUEVARA  NAJARRO" userId="dc0839a7-ef25-445d-88fe-29223dfab4a5" providerId="ADAL" clId="{259FC2C2-9211-4192-B033-2AED3B37BC6B}" dt="2021-06-30T01:24:16.816" v="2651" actId="1076"/>
          <ac:picMkLst>
            <pc:docMk/>
            <pc:sldMk cId="3067516771" sldId="641"/>
            <ac:picMk id="4098" creationId="{07F93DB7-B679-4E88-A4C1-DF89282DF12B}"/>
          </ac:picMkLst>
        </pc:picChg>
      </pc:sldChg>
      <pc:sldChg chg="addSp">
        <pc:chgData name="MANUEL ALBERTO GUEVARA  NAJARRO" userId="dc0839a7-ef25-445d-88fe-29223dfab4a5" providerId="ADAL" clId="{259FC2C2-9211-4192-B033-2AED3B37BC6B}" dt="2021-06-30T00:51:05.736" v="2576"/>
        <pc:sldMkLst>
          <pc:docMk/>
          <pc:sldMk cId="3447754166" sldId="641"/>
        </pc:sldMkLst>
        <pc:picChg chg="add">
          <ac:chgData name="MANUEL ALBERTO GUEVARA  NAJARRO" userId="dc0839a7-ef25-445d-88fe-29223dfab4a5" providerId="ADAL" clId="{259FC2C2-9211-4192-B033-2AED3B37BC6B}" dt="2021-06-30T00:51:05.736" v="2576"/>
          <ac:picMkLst>
            <pc:docMk/>
            <pc:sldMk cId="3447754166" sldId="641"/>
            <ac:picMk id="3074" creationId="{D3DE9E1F-8475-4E01-8269-BA50F2725F21}"/>
          </ac:picMkLst>
        </pc:picChg>
      </pc:sldChg>
      <pc:sldChg chg="modSp add mod ord">
        <pc:chgData name="MANUEL ALBERTO GUEVARA  NAJARRO" userId="dc0839a7-ef25-445d-88fe-29223dfab4a5" providerId="ADAL" clId="{259FC2C2-9211-4192-B033-2AED3B37BC6B}" dt="2021-06-30T01:23:26.126" v="2634"/>
        <pc:sldMkLst>
          <pc:docMk/>
          <pc:sldMk cId="2126156238" sldId="642"/>
        </pc:sldMkLst>
        <pc:spChg chg="mod">
          <ac:chgData name="MANUEL ALBERTO GUEVARA  NAJARRO" userId="dc0839a7-ef25-445d-88fe-29223dfab4a5" providerId="ADAL" clId="{259FC2C2-9211-4192-B033-2AED3B37BC6B}" dt="2021-06-30T01:23:14.911" v="2626" actId="122"/>
          <ac:spMkLst>
            <pc:docMk/>
            <pc:sldMk cId="2126156238" sldId="642"/>
            <ac:spMk id="7" creationId="{94485942-DE90-4DDE-8F8F-6C077C2AF091}"/>
          </ac:spMkLst>
        </pc:spChg>
        <pc:spChg chg="mod">
          <ac:chgData name="MANUEL ALBERTO GUEVARA  NAJARRO" userId="dc0839a7-ef25-445d-88fe-29223dfab4a5" providerId="ADAL" clId="{259FC2C2-9211-4192-B033-2AED3B37BC6B}" dt="2021-06-30T01:23:20.080" v="2632" actId="20577"/>
          <ac:spMkLst>
            <pc:docMk/>
            <pc:sldMk cId="2126156238" sldId="642"/>
            <ac:spMk id="9" creationId="{8BC8266B-C099-4EEE-BF48-695B9B629E19}"/>
          </ac:spMkLst>
        </pc:spChg>
      </pc:sldChg>
      <pc:sldChg chg="addSp delSp modSp add mod">
        <pc:chgData name="MANUEL ALBERTO GUEVARA  NAJARRO" userId="dc0839a7-ef25-445d-88fe-29223dfab4a5" providerId="ADAL" clId="{259FC2C2-9211-4192-B033-2AED3B37BC6B}" dt="2021-06-30T01:29:21.206" v="2786" actId="14100"/>
        <pc:sldMkLst>
          <pc:docMk/>
          <pc:sldMk cId="3293871514" sldId="643"/>
        </pc:sldMkLst>
        <pc:spChg chg="mod">
          <ac:chgData name="MANUEL ALBERTO GUEVARA  NAJARRO" userId="dc0839a7-ef25-445d-88fe-29223dfab4a5" providerId="ADAL" clId="{259FC2C2-9211-4192-B033-2AED3B37BC6B}" dt="2021-06-30T01:25:39.578" v="2673" actId="1076"/>
          <ac:spMkLst>
            <pc:docMk/>
            <pc:sldMk cId="3293871514" sldId="643"/>
            <ac:spMk id="3" creationId="{9E1EDFAF-80F7-47BC-ACB4-C3961D455247}"/>
          </ac:spMkLst>
        </pc:spChg>
        <pc:spChg chg="add del mod">
          <ac:chgData name="MANUEL ALBERTO GUEVARA  NAJARRO" userId="dc0839a7-ef25-445d-88fe-29223dfab4a5" providerId="ADAL" clId="{259FC2C2-9211-4192-B033-2AED3B37BC6B}" dt="2021-06-30T01:27:00.038" v="2728" actId="478"/>
          <ac:spMkLst>
            <pc:docMk/>
            <pc:sldMk cId="3293871514" sldId="643"/>
            <ac:spMk id="8" creationId="{9B91F69F-81AE-4990-88D4-28543841A38E}"/>
          </ac:spMkLst>
        </pc:spChg>
        <pc:spChg chg="add mod">
          <ac:chgData name="MANUEL ALBERTO GUEVARA  NAJARRO" userId="dc0839a7-ef25-445d-88fe-29223dfab4a5" providerId="ADAL" clId="{259FC2C2-9211-4192-B033-2AED3B37BC6B}" dt="2021-06-30T01:29:21.206" v="2786" actId="14100"/>
          <ac:spMkLst>
            <pc:docMk/>
            <pc:sldMk cId="3293871514" sldId="643"/>
            <ac:spMk id="9" creationId="{66DD99C1-86A9-47A1-A924-80B355BA88AF}"/>
          </ac:spMkLst>
        </pc:spChg>
        <pc:spChg chg="mod">
          <ac:chgData name="MANUEL ALBERTO GUEVARA  NAJARRO" userId="dc0839a7-ef25-445d-88fe-29223dfab4a5" providerId="ADAL" clId="{259FC2C2-9211-4192-B033-2AED3B37BC6B}" dt="2021-06-30T01:27:09.485" v="2739" actId="1035"/>
          <ac:spMkLst>
            <pc:docMk/>
            <pc:sldMk cId="3293871514" sldId="643"/>
            <ac:spMk id="10" creationId="{A49A25B4-694F-43A6-A6B2-B70C4793B465}"/>
          </ac:spMkLst>
        </pc:spChg>
        <pc:spChg chg="add del mod">
          <ac:chgData name="MANUEL ALBERTO GUEVARA  NAJARRO" userId="dc0839a7-ef25-445d-88fe-29223dfab4a5" providerId="ADAL" clId="{259FC2C2-9211-4192-B033-2AED3B37BC6B}" dt="2021-06-30T01:28:48.182" v="2774" actId="478"/>
          <ac:spMkLst>
            <pc:docMk/>
            <pc:sldMk cId="3293871514" sldId="643"/>
            <ac:spMk id="11" creationId="{35415D11-9AA0-4A48-91B0-213CADBA0B34}"/>
          </ac:spMkLst>
        </pc:spChg>
        <pc:spChg chg="add del mod">
          <ac:chgData name="MANUEL ALBERTO GUEVARA  NAJARRO" userId="dc0839a7-ef25-445d-88fe-29223dfab4a5" providerId="ADAL" clId="{259FC2C2-9211-4192-B033-2AED3B37BC6B}" dt="2021-06-30T01:27:36.142" v="2747" actId="478"/>
          <ac:spMkLst>
            <pc:docMk/>
            <pc:sldMk cId="3293871514" sldId="643"/>
            <ac:spMk id="12" creationId="{E87F2A4C-7160-4271-B4F6-B49A3F89CB45}"/>
          </ac:spMkLst>
        </pc:spChg>
        <pc:spChg chg="add del">
          <ac:chgData name="MANUEL ALBERTO GUEVARA  NAJARRO" userId="dc0839a7-ef25-445d-88fe-29223dfab4a5" providerId="ADAL" clId="{259FC2C2-9211-4192-B033-2AED3B37BC6B}" dt="2021-06-30T01:27:46.427" v="2750" actId="22"/>
          <ac:spMkLst>
            <pc:docMk/>
            <pc:sldMk cId="3293871514" sldId="643"/>
            <ac:spMk id="15" creationId="{31335135-20A6-45AE-A870-F41F80027BA0}"/>
          </ac:spMkLst>
        </pc:spChg>
        <pc:spChg chg="add mod">
          <ac:chgData name="MANUEL ALBERTO GUEVARA  NAJARRO" userId="dc0839a7-ef25-445d-88fe-29223dfab4a5" providerId="ADAL" clId="{259FC2C2-9211-4192-B033-2AED3B37BC6B}" dt="2021-06-30T01:29:13.700" v="2783" actId="1076"/>
          <ac:spMkLst>
            <pc:docMk/>
            <pc:sldMk cId="3293871514" sldId="643"/>
            <ac:spMk id="16" creationId="{B4A365B2-F820-44CC-8ABB-82D67F18339C}"/>
          </ac:spMkLst>
        </pc:spChg>
        <pc:picChg chg="mod">
          <ac:chgData name="MANUEL ALBERTO GUEVARA  NAJARRO" userId="dc0839a7-ef25-445d-88fe-29223dfab4a5" providerId="ADAL" clId="{259FC2C2-9211-4192-B033-2AED3B37BC6B}" dt="2021-06-30T01:29:11.244" v="2781" actId="1076"/>
          <ac:picMkLst>
            <pc:docMk/>
            <pc:sldMk cId="3293871514" sldId="643"/>
            <ac:picMk id="4098" creationId="{07F93DB7-B679-4E88-A4C1-DF89282DF12B}"/>
          </ac:picMkLst>
        </pc:picChg>
      </pc:sldChg>
      <pc:sldChg chg="addSp">
        <pc:chgData name="MANUEL ALBERTO GUEVARA  NAJARRO" userId="dc0839a7-ef25-445d-88fe-29223dfab4a5" providerId="ADAL" clId="{259FC2C2-9211-4192-B033-2AED3B37BC6B}" dt="2021-06-30T01:30:10.612" v="2793"/>
        <pc:sldMkLst>
          <pc:docMk/>
          <pc:sldMk cId="64197648" sldId="644"/>
        </pc:sldMkLst>
        <pc:picChg chg="add">
          <ac:chgData name="MANUEL ALBERTO GUEVARA  NAJARRO" userId="dc0839a7-ef25-445d-88fe-29223dfab4a5" providerId="ADAL" clId="{259FC2C2-9211-4192-B033-2AED3B37BC6B}" dt="2021-06-30T01:30:10.612" v="2793"/>
          <ac:picMkLst>
            <pc:docMk/>
            <pc:sldMk cId="64197648" sldId="644"/>
            <ac:picMk id="5122" creationId="{E96E2897-D3E9-41E3-B308-E3B0E341DD6B}"/>
          </ac:picMkLst>
        </pc:picChg>
      </pc:sldChg>
      <pc:sldChg chg="addSp delSp modSp add del mod">
        <pc:chgData name="MANUEL ALBERTO GUEVARA  NAJARRO" userId="dc0839a7-ef25-445d-88fe-29223dfab4a5" providerId="ADAL" clId="{259FC2C2-9211-4192-B033-2AED3B37BC6B}" dt="2021-06-30T01:31:15.645" v="2818" actId="1035"/>
        <pc:sldMkLst>
          <pc:docMk/>
          <pc:sldMk cId="4046438244" sldId="644"/>
        </pc:sldMkLst>
        <pc:spChg chg="add mod">
          <ac:chgData name="MANUEL ALBERTO GUEVARA  NAJARRO" userId="dc0839a7-ef25-445d-88fe-29223dfab4a5" providerId="ADAL" clId="{259FC2C2-9211-4192-B033-2AED3B37BC6B}" dt="2021-06-30T01:31:15.645" v="2818" actId="1035"/>
          <ac:spMkLst>
            <pc:docMk/>
            <pc:sldMk cId="4046438244" sldId="644"/>
            <ac:spMk id="8" creationId="{071CC725-F049-45B8-B296-3BA2E6FE65E1}"/>
          </ac:spMkLst>
        </pc:spChg>
        <pc:spChg chg="del">
          <ac:chgData name="MANUEL ALBERTO GUEVARA  NAJARRO" userId="dc0839a7-ef25-445d-88fe-29223dfab4a5" providerId="ADAL" clId="{259FC2C2-9211-4192-B033-2AED3B37BC6B}" dt="2021-06-30T01:30:05.950" v="2792" actId="478"/>
          <ac:spMkLst>
            <pc:docMk/>
            <pc:sldMk cId="4046438244" sldId="644"/>
            <ac:spMk id="9" creationId="{66DD99C1-86A9-47A1-A924-80B355BA88AF}"/>
          </ac:spMkLst>
        </pc:spChg>
        <pc:spChg chg="mod">
          <ac:chgData name="MANUEL ALBERTO GUEVARA  NAJARRO" userId="dc0839a7-ef25-445d-88fe-29223dfab4a5" providerId="ADAL" clId="{259FC2C2-9211-4192-B033-2AED3B37BC6B}" dt="2021-06-30T01:30:02.717" v="2790" actId="113"/>
          <ac:spMkLst>
            <pc:docMk/>
            <pc:sldMk cId="4046438244" sldId="644"/>
            <ac:spMk id="10" creationId="{A49A25B4-694F-43A6-A6B2-B70C4793B465}"/>
          </ac:spMkLst>
        </pc:spChg>
        <pc:spChg chg="add mod">
          <ac:chgData name="MANUEL ALBERTO GUEVARA  NAJARRO" userId="dc0839a7-ef25-445d-88fe-29223dfab4a5" providerId="ADAL" clId="{259FC2C2-9211-4192-B033-2AED3B37BC6B}" dt="2021-06-30T01:31:15.645" v="2818" actId="1035"/>
          <ac:spMkLst>
            <pc:docMk/>
            <pc:sldMk cId="4046438244" sldId="644"/>
            <ac:spMk id="11" creationId="{F3219D46-54FB-4FDA-82CB-1F0FCAA19183}"/>
          </ac:spMkLst>
        </pc:spChg>
        <pc:spChg chg="del mod">
          <ac:chgData name="MANUEL ALBERTO GUEVARA  NAJARRO" userId="dc0839a7-ef25-445d-88fe-29223dfab4a5" providerId="ADAL" clId="{259FC2C2-9211-4192-B033-2AED3B37BC6B}" dt="2021-06-30T01:30:05.950" v="2792" actId="478"/>
          <ac:spMkLst>
            <pc:docMk/>
            <pc:sldMk cId="4046438244" sldId="644"/>
            <ac:spMk id="16" creationId="{B4A365B2-F820-44CC-8ABB-82D67F18339C}"/>
          </ac:spMkLst>
        </pc:spChg>
        <pc:picChg chg="del mod">
          <ac:chgData name="MANUEL ALBERTO GUEVARA  NAJARRO" userId="dc0839a7-ef25-445d-88fe-29223dfab4a5" providerId="ADAL" clId="{259FC2C2-9211-4192-B033-2AED3B37BC6B}" dt="2021-06-30T01:30:05.950" v="2792" actId="478"/>
          <ac:picMkLst>
            <pc:docMk/>
            <pc:sldMk cId="4046438244" sldId="644"/>
            <ac:picMk id="4098" creationId="{07F93DB7-B679-4E88-A4C1-DF89282DF12B}"/>
          </ac:picMkLst>
        </pc:picChg>
        <pc:picChg chg="mod">
          <ac:chgData name="MANUEL ALBERTO GUEVARA  NAJARRO" userId="dc0839a7-ef25-445d-88fe-29223dfab4a5" providerId="ADAL" clId="{259FC2C2-9211-4192-B033-2AED3B37BC6B}" dt="2021-06-30T01:30:14.982" v="2798" actId="1076"/>
          <ac:picMkLst>
            <pc:docMk/>
            <pc:sldMk cId="4046438244" sldId="644"/>
            <ac:picMk id="5122" creationId="{E96E2897-D3E9-41E3-B308-E3B0E341DD6B}"/>
          </ac:picMkLst>
        </pc:picChg>
      </pc:sldChg>
      <pc:sldChg chg="addSp">
        <pc:chgData name="MANUEL ALBERTO GUEVARA  NAJARRO" userId="dc0839a7-ef25-445d-88fe-29223dfab4a5" providerId="ADAL" clId="{259FC2C2-9211-4192-B033-2AED3B37BC6B}" dt="2021-06-30T01:32:43.622" v="2853"/>
        <pc:sldMkLst>
          <pc:docMk/>
          <pc:sldMk cId="1590040058" sldId="645"/>
        </pc:sldMkLst>
        <pc:picChg chg="add">
          <ac:chgData name="MANUEL ALBERTO GUEVARA  NAJARRO" userId="dc0839a7-ef25-445d-88fe-29223dfab4a5" providerId="ADAL" clId="{259FC2C2-9211-4192-B033-2AED3B37BC6B}" dt="2021-06-30T01:32:43.622" v="2853"/>
          <ac:picMkLst>
            <pc:docMk/>
            <pc:sldMk cId="1590040058" sldId="645"/>
            <ac:picMk id="6146" creationId="{6EF92067-CD1A-4E04-8043-C2FFD37F6F03}"/>
          </ac:picMkLst>
        </pc:picChg>
      </pc:sldChg>
      <pc:sldChg chg="add del">
        <pc:chgData name="MANUEL ALBERTO GUEVARA  NAJARRO" userId="dc0839a7-ef25-445d-88fe-29223dfab4a5" providerId="ADAL" clId="{259FC2C2-9211-4192-B033-2AED3B37BC6B}" dt="2021-06-30T01:31:35.160" v="2820" actId="22"/>
        <pc:sldMkLst>
          <pc:docMk/>
          <pc:sldMk cId="2944157921" sldId="645"/>
        </pc:sldMkLst>
      </pc:sldChg>
      <pc:sldChg chg="delSp modSp add del mod ord">
        <pc:chgData name="MANUEL ALBERTO GUEVARA  NAJARRO" userId="dc0839a7-ef25-445d-88fe-29223dfab4a5" providerId="ADAL" clId="{259FC2C2-9211-4192-B033-2AED3B37BC6B}" dt="2021-06-30T01:35:20.315" v="2883" actId="2711"/>
        <pc:sldMkLst>
          <pc:docMk/>
          <pc:sldMk cId="3886424870" sldId="645"/>
        </pc:sldMkLst>
        <pc:spChg chg="mod">
          <ac:chgData name="MANUEL ALBERTO GUEVARA  NAJARRO" userId="dc0839a7-ef25-445d-88fe-29223dfab4a5" providerId="ADAL" clId="{259FC2C2-9211-4192-B033-2AED3B37BC6B}" dt="2021-06-30T01:35:20.315" v="2883" actId="2711"/>
          <ac:spMkLst>
            <pc:docMk/>
            <pc:sldMk cId="3886424870" sldId="645"/>
            <ac:spMk id="3" creationId="{9E1EDFAF-80F7-47BC-ACB4-C3961D455247}"/>
          </ac:spMkLst>
        </pc:spChg>
        <pc:spChg chg="del">
          <ac:chgData name="MANUEL ALBERTO GUEVARA  NAJARRO" userId="dc0839a7-ef25-445d-88fe-29223dfab4a5" providerId="ADAL" clId="{259FC2C2-9211-4192-B033-2AED3B37BC6B}" dt="2021-06-30T01:32:43.381" v="2852" actId="478"/>
          <ac:spMkLst>
            <pc:docMk/>
            <pc:sldMk cId="3886424870" sldId="645"/>
            <ac:spMk id="9" creationId="{66DD99C1-86A9-47A1-A924-80B355BA88AF}"/>
          </ac:spMkLst>
        </pc:spChg>
        <pc:spChg chg="mod">
          <ac:chgData name="MANUEL ALBERTO GUEVARA  NAJARRO" userId="dc0839a7-ef25-445d-88fe-29223dfab4a5" providerId="ADAL" clId="{259FC2C2-9211-4192-B033-2AED3B37BC6B}" dt="2021-06-30T01:35:20.315" v="2883" actId="2711"/>
          <ac:spMkLst>
            <pc:docMk/>
            <pc:sldMk cId="3886424870" sldId="645"/>
            <ac:spMk id="10" creationId="{A49A25B4-694F-43A6-A6B2-B70C4793B465}"/>
          </ac:spMkLst>
        </pc:spChg>
        <pc:spChg chg="del mod">
          <ac:chgData name="MANUEL ALBERTO GUEVARA  NAJARRO" userId="dc0839a7-ef25-445d-88fe-29223dfab4a5" providerId="ADAL" clId="{259FC2C2-9211-4192-B033-2AED3B37BC6B}" dt="2021-06-30T01:32:43.381" v="2852" actId="478"/>
          <ac:spMkLst>
            <pc:docMk/>
            <pc:sldMk cId="3886424870" sldId="645"/>
            <ac:spMk id="16" creationId="{B4A365B2-F820-44CC-8ABB-82D67F18339C}"/>
          </ac:spMkLst>
        </pc:spChg>
        <pc:picChg chg="del mod">
          <ac:chgData name="MANUEL ALBERTO GUEVARA  NAJARRO" userId="dc0839a7-ef25-445d-88fe-29223dfab4a5" providerId="ADAL" clId="{259FC2C2-9211-4192-B033-2AED3B37BC6B}" dt="2021-06-30T01:32:43.381" v="2852" actId="478"/>
          <ac:picMkLst>
            <pc:docMk/>
            <pc:sldMk cId="3886424870" sldId="645"/>
            <ac:picMk id="4098" creationId="{07F93DB7-B679-4E88-A4C1-DF89282DF12B}"/>
          </ac:picMkLst>
        </pc:picChg>
        <pc:picChg chg="mod modCrop">
          <ac:chgData name="MANUEL ALBERTO GUEVARA  NAJARRO" userId="dc0839a7-ef25-445d-88fe-29223dfab4a5" providerId="ADAL" clId="{259FC2C2-9211-4192-B033-2AED3B37BC6B}" dt="2021-06-30T01:33:10.353" v="2863"/>
          <ac:picMkLst>
            <pc:docMk/>
            <pc:sldMk cId="3886424870" sldId="645"/>
            <ac:picMk id="6146" creationId="{6EF92067-CD1A-4E04-8043-C2FFD37F6F03}"/>
          </ac:picMkLst>
        </pc:picChg>
      </pc:sldChg>
      <pc:sldMasterChg chg="addSldLayout delSldLayout modSldLayout">
        <pc:chgData name="MANUEL ALBERTO GUEVARA  NAJARRO" userId="dc0839a7-ef25-445d-88fe-29223dfab4a5" providerId="ADAL" clId="{259FC2C2-9211-4192-B033-2AED3B37BC6B}" dt="2021-06-23T22:06:17.309" v="2093" actId="22"/>
        <pc:sldMasterMkLst>
          <pc:docMk/>
          <pc:sldMasterMk cId="2832967511" sldId="2147483732"/>
        </pc:sldMasterMkLst>
        <pc:sldLayoutChg chg="del">
          <pc:chgData name="MANUEL ALBERTO GUEVARA  NAJARRO" userId="dc0839a7-ef25-445d-88fe-29223dfab4a5" providerId="ADAL" clId="{259FC2C2-9211-4192-B033-2AED3B37BC6B}" dt="2021-06-21T20:01:50.978" v="382" actId="47"/>
          <pc:sldLayoutMkLst>
            <pc:docMk/>
            <pc:sldMasterMk cId="2832967511" sldId="2147483732"/>
            <pc:sldLayoutMk cId="1076313361" sldId="2147483750"/>
          </pc:sldLayoutMkLst>
        </pc:sldLayoutChg>
        <pc:sldLayoutChg chg="add mod">
          <pc:chgData name="MANUEL ALBERTO GUEVARA  NAJARRO" userId="dc0839a7-ef25-445d-88fe-29223dfab4a5" providerId="ADAL" clId="{259FC2C2-9211-4192-B033-2AED3B37BC6B}" dt="2021-06-23T22:06:17.309" v="2093" actId="22"/>
          <pc:sldLayoutMkLst>
            <pc:docMk/>
            <pc:sldMasterMk cId="2832967511" sldId="2147483732"/>
            <pc:sldLayoutMk cId="3612319275" sldId="2147483750"/>
          </pc:sldLayoutMkLst>
        </pc:sldLayoutChg>
        <pc:sldLayoutChg chg="del">
          <pc:chgData name="MANUEL ALBERTO GUEVARA  NAJARRO" userId="dc0839a7-ef25-445d-88fe-29223dfab4a5" providerId="ADAL" clId="{259FC2C2-9211-4192-B033-2AED3B37BC6B}" dt="2021-06-23T22:06:14.028" v="2092" actId="47"/>
          <pc:sldLayoutMkLst>
            <pc:docMk/>
            <pc:sldMasterMk cId="2832967511" sldId="2147483732"/>
            <pc:sldLayoutMk cId="1851318921" sldId="2147483751"/>
          </pc:sldLayoutMkLst>
        </pc:sldLayoutChg>
        <pc:sldLayoutChg chg="del">
          <pc:chgData name="MANUEL ALBERTO GUEVARA  NAJARRO" userId="dc0839a7-ef25-445d-88fe-29223dfab4a5" providerId="ADAL" clId="{259FC2C2-9211-4192-B033-2AED3B37BC6B}" dt="2021-06-23T22:06:14.028" v="2092" actId="47"/>
          <pc:sldLayoutMkLst>
            <pc:docMk/>
            <pc:sldMasterMk cId="2832967511" sldId="2147483732"/>
            <pc:sldLayoutMk cId="557531670" sldId="2147483752"/>
          </pc:sldLayoutMkLst>
        </pc:sldLayoutChg>
        <pc:sldLayoutChg chg="del">
          <pc:chgData name="MANUEL ALBERTO GUEVARA  NAJARRO" userId="dc0839a7-ef25-445d-88fe-29223dfab4a5" providerId="ADAL" clId="{259FC2C2-9211-4192-B033-2AED3B37BC6B}" dt="2021-06-23T20:42:21.120" v="2091" actId="2696"/>
          <pc:sldLayoutMkLst>
            <pc:docMk/>
            <pc:sldMasterMk cId="2832967511" sldId="2147483732"/>
            <pc:sldLayoutMk cId="2183371245" sldId="2147483753"/>
          </pc:sldLayoutMkLst>
        </pc:sldLayoutChg>
      </pc:sldMasterChg>
    </pc:docChg>
  </pc:docChgLst>
  <pc:docChgLst>
    <pc:chgData name="MANUEL ALBERTO GUEVARA  NAJARRO" userId="dc0839a7-ef25-445d-88fe-29223dfab4a5" providerId="ADAL" clId="{1109F401-F2C9-4A84-AE95-0C22D54C23EF}"/>
    <pc:docChg chg="undo custSel addSld delSld modSld sldOrd">
      <pc:chgData name="MANUEL ALBERTO GUEVARA  NAJARRO" userId="dc0839a7-ef25-445d-88fe-29223dfab4a5" providerId="ADAL" clId="{1109F401-F2C9-4A84-AE95-0C22D54C23EF}" dt="2021-07-01T22:57:38.178" v="566" actId="47"/>
      <pc:docMkLst>
        <pc:docMk/>
      </pc:docMkLst>
      <pc:sldChg chg="modSp mod">
        <pc:chgData name="MANUEL ALBERTO GUEVARA  NAJARRO" userId="dc0839a7-ef25-445d-88fe-29223dfab4a5" providerId="ADAL" clId="{1109F401-F2C9-4A84-AE95-0C22D54C23EF}" dt="2021-07-01T21:13:56.614" v="26" actId="20577"/>
        <pc:sldMkLst>
          <pc:docMk/>
          <pc:sldMk cId="4227363741" sldId="260"/>
        </pc:sldMkLst>
        <pc:spChg chg="mod">
          <ac:chgData name="MANUEL ALBERTO GUEVARA  NAJARRO" userId="dc0839a7-ef25-445d-88fe-29223dfab4a5" providerId="ADAL" clId="{1109F401-F2C9-4A84-AE95-0C22D54C23EF}" dt="2021-07-01T21:13:56.614" v="26" actId="20577"/>
          <ac:spMkLst>
            <pc:docMk/>
            <pc:sldMk cId="4227363741" sldId="260"/>
            <ac:spMk id="2" creationId="{51FB5928-6A9D-4A40-A59B-3E296900738E}"/>
          </ac:spMkLst>
        </pc:spChg>
      </pc:sldChg>
      <pc:sldChg chg="del">
        <pc:chgData name="MANUEL ALBERTO GUEVARA  NAJARRO" userId="dc0839a7-ef25-445d-88fe-29223dfab4a5" providerId="ADAL" clId="{1109F401-F2C9-4A84-AE95-0C22D54C23EF}" dt="2021-07-01T22:11:27.208" v="112" actId="47"/>
        <pc:sldMkLst>
          <pc:docMk/>
          <pc:sldMk cId="0" sldId="261"/>
        </pc:sldMkLst>
      </pc:sldChg>
      <pc:sldChg chg="modSp mod">
        <pc:chgData name="MANUEL ALBERTO GUEVARA  NAJARRO" userId="dc0839a7-ef25-445d-88fe-29223dfab4a5" providerId="ADAL" clId="{1109F401-F2C9-4A84-AE95-0C22D54C23EF}" dt="2021-07-01T21:38:01.253" v="29" actId="20577"/>
        <pc:sldMkLst>
          <pc:docMk/>
          <pc:sldMk cId="2866921917" sldId="563"/>
        </pc:sldMkLst>
        <pc:spChg chg="mod">
          <ac:chgData name="MANUEL ALBERTO GUEVARA  NAJARRO" userId="dc0839a7-ef25-445d-88fe-29223dfab4a5" providerId="ADAL" clId="{1109F401-F2C9-4A84-AE95-0C22D54C23EF}" dt="2021-07-01T21:38:01.253" v="29" actId="20577"/>
          <ac:spMkLst>
            <pc:docMk/>
            <pc:sldMk cId="2866921917" sldId="563"/>
            <ac:spMk id="2" creationId="{7273257F-D179-0F4C-B01F-BB2035DAEC54}"/>
          </ac:spMkLst>
        </pc:spChg>
      </pc:sldChg>
      <pc:sldChg chg="modSp mod">
        <pc:chgData name="MANUEL ALBERTO GUEVARA  NAJARRO" userId="dc0839a7-ef25-445d-88fe-29223dfab4a5" providerId="ADAL" clId="{1109F401-F2C9-4A84-AE95-0C22D54C23EF}" dt="2021-07-01T21:42:40.174" v="57" actId="6549"/>
        <pc:sldMkLst>
          <pc:docMk/>
          <pc:sldMk cId="1026487" sldId="564"/>
        </pc:sldMkLst>
        <pc:spChg chg="mod">
          <ac:chgData name="MANUEL ALBERTO GUEVARA  NAJARRO" userId="dc0839a7-ef25-445d-88fe-29223dfab4a5" providerId="ADAL" clId="{1109F401-F2C9-4A84-AE95-0C22D54C23EF}" dt="2021-07-01T21:42:27.670" v="52" actId="20577"/>
          <ac:spMkLst>
            <pc:docMk/>
            <pc:sldMk cId="1026487" sldId="564"/>
            <ac:spMk id="2" creationId="{69470D82-C3C2-4243-B13D-0D81D2A1113E}"/>
          </ac:spMkLst>
        </pc:spChg>
        <pc:spChg chg="mod">
          <ac:chgData name="MANUEL ALBERTO GUEVARA  NAJARRO" userId="dc0839a7-ef25-445d-88fe-29223dfab4a5" providerId="ADAL" clId="{1109F401-F2C9-4A84-AE95-0C22D54C23EF}" dt="2021-07-01T21:42:40.174" v="57" actId="6549"/>
          <ac:spMkLst>
            <pc:docMk/>
            <pc:sldMk cId="1026487" sldId="564"/>
            <ac:spMk id="5" creationId="{079F80E9-C8D2-8B42-B481-B910D99A780C}"/>
          </ac:spMkLst>
        </pc:spChg>
      </pc:sldChg>
      <pc:sldChg chg="addSp delSp modSp del mod modClrScheme chgLayout">
        <pc:chgData name="MANUEL ALBERTO GUEVARA  NAJARRO" userId="dc0839a7-ef25-445d-88fe-29223dfab4a5" providerId="ADAL" clId="{1109F401-F2C9-4A84-AE95-0C22D54C23EF}" dt="2021-07-01T22:57:38.178" v="566" actId="47"/>
        <pc:sldMkLst>
          <pc:docMk/>
          <pc:sldMk cId="963236813" sldId="621"/>
        </pc:sldMkLst>
        <pc:spChg chg="mod ord">
          <ac:chgData name="MANUEL ALBERTO GUEVARA  NAJARRO" userId="dc0839a7-ef25-445d-88fe-29223dfab4a5" providerId="ADAL" clId="{1109F401-F2C9-4A84-AE95-0C22D54C23EF}" dt="2021-07-01T22:54:10.048" v="395" actId="700"/>
          <ac:spMkLst>
            <pc:docMk/>
            <pc:sldMk cId="963236813" sldId="621"/>
            <ac:spMk id="2" creationId="{2543C3BF-6F49-134E-B600-33E11315630D}"/>
          </ac:spMkLst>
        </pc:spChg>
        <pc:spChg chg="mod ord">
          <ac:chgData name="MANUEL ALBERTO GUEVARA  NAJARRO" userId="dc0839a7-ef25-445d-88fe-29223dfab4a5" providerId="ADAL" clId="{1109F401-F2C9-4A84-AE95-0C22D54C23EF}" dt="2021-07-01T22:54:10.048" v="395" actId="700"/>
          <ac:spMkLst>
            <pc:docMk/>
            <pc:sldMk cId="963236813" sldId="621"/>
            <ac:spMk id="3" creationId="{A0A05108-6537-D24C-A3B6-E057CF557277}"/>
          </ac:spMkLst>
        </pc:spChg>
        <pc:spChg chg="add del mod ord">
          <ac:chgData name="MANUEL ALBERTO GUEVARA  NAJARRO" userId="dc0839a7-ef25-445d-88fe-29223dfab4a5" providerId="ADAL" clId="{1109F401-F2C9-4A84-AE95-0C22D54C23EF}" dt="2021-07-01T22:54:10.048" v="395" actId="700"/>
          <ac:spMkLst>
            <pc:docMk/>
            <pc:sldMk cId="963236813" sldId="621"/>
            <ac:spMk id="4" creationId="{D26C0B22-3D74-4A48-95F9-5771543A49C3}"/>
          </ac:spMkLst>
        </pc:spChg>
        <pc:spChg chg="mod ord">
          <ac:chgData name="MANUEL ALBERTO GUEVARA  NAJARRO" userId="dc0839a7-ef25-445d-88fe-29223dfab4a5" providerId="ADAL" clId="{1109F401-F2C9-4A84-AE95-0C22D54C23EF}" dt="2021-07-01T22:54:10.048" v="395" actId="700"/>
          <ac:spMkLst>
            <pc:docMk/>
            <pc:sldMk cId="963236813" sldId="621"/>
            <ac:spMk id="7" creationId="{12D05771-930D-E741-8F52-E6D34754458E}"/>
          </ac:spMkLst>
        </pc:spChg>
      </pc:sldChg>
      <pc:sldChg chg="addSp delSp modSp mod">
        <pc:chgData name="MANUEL ALBERTO GUEVARA  NAJARRO" userId="dc0839a7-ef25-445d-88fe-29223dfab4a5" providerId="ADAL" clId="{1109F401-F2C9-4A84-AE95-0C22D54C23EF}" dt="2021-07-01T22:08:23.664" v="81" actId="14826"/>
        <pc:sldMkLst>
          <pc:docMk/>
          <pc:sldMk cId="1889000168" sldId="632"/>
        </pc:sldMkLst>
        <pc:spChg chg="add del mod">
          <ac:chgData name="MANUEL ALBERTO GUEVARA  NAJARRO" userId="dc0839a7-ef25-445d-88fe-29223dfab4a5" providerId="ADAL" clId="{1109F401-F2C9-4A84-AE95-0C22D54C23EF}" dt="2021-07-01T22:08:20.994" v="80" actId="478"/>
          <ac:spMkLst>
            <pc:docMk/>
            <pc:sldMk cId="1889000168" sldId="632"/>
            <ac:spMk id="3" creationId="{51B5ADAC-9A7F-4672-A549-E1E3EB579365}"/>
          </ac:spMkLst>
        </pc:spChg>
        <pc:spChg chg="mod">
          <ac:chgData name="MANUEL ALBERTO GUEVARA  NAJARRO" userId="dc0839a7-ef25-445d-88fe-29223dfab4a5" providerId="ADAL" clId="{1109F401-F2C9-4A84-AE95-0C22D54C23EF}" dt="2021-07-01T22:07:02.224" v="76"/>
          <ac:spMkLst>
            <pc:docMk/>
            <pc:sldMk cId="1889000168" sldId="632"/>
            <ac:spMk id="5" creationId="{5ECE236A-6C3C-46E8-A81F-7846D7B4570C}"/>
          </ac:spMkLst>
        </pc:spChg>
        <pc:spChg chg="mod">
          <ac:chgData name="MANUEL ALBERTO GUEVARA  NAJARRO" userId="dc0839a7-ef25-445d-88fe-29223dfab4a5" providerId="ADAL" clId="{1109F401-F2C9-4A84-AE95-0C22D54C23EF}" dt="2021-07-01T22:07:47.104" v="78" actId="27636"/>
          <ac:spMkLst>
            <pc:docMk/>
            <pc:sldMk cId="1889000168" sldId="632"/>
            <ac:spMk id="6" creationId="{62B8E1A4-E755-4E07-B436-48B0481D7B00}"/>
          </ac:spMkLst>
        </pc:spChg>
        <pc:picChg chg="add del mod">
          <ac:chgData name="MANUEL ALBERTO GUEVARA  NAJARRO" userId="dc0839a7-ef25-445d-88fe-29223dfab4a5" providerId="ADAL" clId="{1109F401-F2C9-4A84-AE95-0C22D54C23EF}" dt="2021-07-01T22:08:23.664" v="81" actId="14826"/>
          <ac:picMkLst>
            <pc:docMk/>
            <pc:sldMk cId="1889000168" sldId="632"/>
            <ac:picMk id="10" creationId="{F715C18E-F8C5-4C70-9752-8EDE5E424121}"/>
          </ac:picMkLst>
        </pc:picChg>
      </pc:sldChg>
      <pc:sldChg chg="del">
        <pc:chgData name="MANUEL ALBERTO GUEVARA  NAJARRO" userId="dc0839a7-ef25-445d-88fe-29223dfab4a5" providerId="ADAL" clId="{1109F401-F2C9-4A84-AE95-0C22D54C23EF}" dt="2021-07-01T22:11:27.208" v="112" actId="47"/>
        <pc:sldMkLst>
          <pc:docMk/>
          <pc:sldMk cId="0" sldId="634"/>
        </pc:sldMkLst>
      </pc:sldChg>
      <pc:sldChg chg="addSp delSp modSp mod">
        <pc:chgData name="MANUEL ALBERTO GUEVARA  NAJARRO" userId="dc0839a7-ef25-445d-88fe-29223dfab4a5" providerId="ADAL" clId="{1109F401-F2C9-4A84-AE95-0C22D54C23EF}" dt="2021-07-01T22:52:33.778" v="382" actId="962"/>
        <pc:sldMkLst>
          <pc:docMk/>
          <pc:sldMk cId="3819631410" sldId="637"/>
        </pc:sldMkLst>
        <pc:spChg chg="add del mod">
          <ac:chgData name="MANUEL ALBERTO GUEVARA  NAJARRO" userId="dc0839a7-ef25-445d-88fe-29223dfab4a5" providerId="ADAL" clId="{1109F401-F2C9-4A84-AE95-0C22D54C23EF}" dt="2021-07-01T22:52:25.869" v="376" actId="22"/>
          <ac:spMkLst>
            <pc:docMk/>
            <pc:sldMk cId="3819631410" sldId="637"/>
            <ac:spMk id="3" creationId="{4B9326F8-7A48-44BA-869D-1565DC9D5E88}"/>
          </ac:spMkLst>
        </pc:spChg>
        <pc:spChg chg="mod">
          <ac:chgData name="MANUEL ALBERTO GUEVARA  NAJARRO" userId="dc0839a7-ef25-445d-88fe-29223dfab4a5" providerId="ADAL" clId="{1109F401-F2C9-4A84-AE95-0C22D54C23EF}" dt="2021-07-01T22:08:41.824" v="83" actId="27636"/>
          <ac:spMkLst>
            <pc:docMk/>
            <pc:sldMk cId="3819631410" sldId="637"/>
            <ac:spMk id="5" creationId="{5ECE236A-6C3C-46E8-A81F-7846D7B4570C}"/>
          </ac:spMkLst>
        </pc:spChg>
        <pc:spChg chg="mod">
          <ac:chgData name="MANUEL ALBERTO GUEVARA  NAJARRO" userId="dc0839a7-ef25-445d-88fe-29223dfab4a5" providerId="ADAL" clId="{1109F401-F2C9-4A84-AE95-0C22D54C23EF}" dt="2021-07-01T22:10:01.594" v="98" actId="20577"/>
          <ac:spMkLst>
            <pc:docMk/>
            <pc:sldMk cId="3819631410" sldId="637"/>
            <ac:spMk id="6" creationId="{62B8E1A4-E755-4E07-B436-48B0481D7B00}"/>
          </ac:spMkLst>
        </pc:spChg>
        <pc:spChg chg="add del mod">
          <ac:chgData name="MANUEL ALBERTO GUEVARA  NAJARRO" userId="dc0839a7-ef25-445d-88fe-29223dfab4a5" providerId="ADAL" clId="{1109F401-F2C9-4A84-AE95-0C22D54C23EF}" dt="2021-07-01T22:52:32.768" v="380" actId="22"/>
          <ac:spMkLst>
            <pc:docMk/>
            <pc:sldMk cId="3819631410" sldId="637"/>
            <ac:spMk id="11" creationId="{AB5B727A-9CC6-471A-B545-D1BD885704D6}"/>
          </ac:spMkLst>
        </pc:spChg>
        <pc:picChg chg="add del mod ord modCrop">
          <ac:chgData name="MANUEL ALBERTO GUEVARA  NAJARRO" userId="dc0839a7-ef25-445d-88fe-29223dfab4a5" providerId="ADAL" clId="{1109F401-F2C9-4A84-AE95-0C22D54C23EF}" dt="2021-07-01T22:52:31.286" v="379" actId="478"/>
          <ac:picMkLst>
            <pc:docMk/>
            <pc:sldMk cId="3819631410" sldId="637"/>
            <ac:picMk id="7" creationId="{FA032D0E-842F-42EE-BF68-35DA419FA6F8}"/>
          </ac:picMkLst>
        </pc:picChg>
        <pc:picChg chg="del">
          <ac:chgData name="MANUEL ALBERTO GUEVARA  NAJARRO" userId="dc0839a7-ef25-445d-88fe-29223dfab4a5" providerId="ADAL" clId="{1109F401-F2C9-4A84-AE95-0C22D54C23EF}" dt="2021-07-01T22:52:23.407" v="375" actId="478"/>
          <ac:picMkLst>
            <pc:docMk/>
            <pc:sldMk cId="3819631410" sldId="637"/>
            <ac:picMk id="10" creationId="{F715C18E-F8C5-4C70-9752-8EDE5E424121}"/>
          </ac:picMkLst>
        </pc:picChg>
        <pc:picChg chg="add mod ord modCrop">
          <ac:chgData name="MANUEL ALBERTO GUEVARA  NAJARRO" userId="dc0839a7-ef25-445d-88fe-29223dfab4a5" providerId="ADAL" clId="{1109F401-F2C9-4A84-AE95-0C22D54C23EF}" dt="2021-07-01T22:52:33.778" v="382" actId="962"/>
          <ac:picMkLst>
            <pc:docMk/>
            <pc:sldMk cId="3819631410" sldId="637"/>
            <ac:picMk id="13" creationId="{BC00C686-63E2-4DED-B937-56A6731C27DD}"/>
          </ac:picMkLst>
        </pc:picChg>
      </pc:sldChg>
      <pc:sldChg chg="addSp delSp modSp mod">
        <pc:chgData name="MANUEL ALBERTO GUEVARA  NAJARRO" userId="dc0839a7-ef25-445d-88fe-29223dfab4a5" providerId="ADAL" clId="{1109F401-F2C9-4A84-AE95-0C22D54C23EF}" dt="2021-07-01T22:53:33.593" v="388" actId="27614"/>
        <pc:sldMkLst>
          <pc:docMk/>
          <pc:sldMk cId="116741518" sldId="638"/>
        </pc:sldMkLst>
        <pc:spChg chg="add del mod">
          <ac:chgData name="MANUEL ALBERTO GUEVARA  NAJARRO" userId="dc0839a7-ef25-445d-88fe-29223dfab4a5" providerId="ADAL" clId="{1109F401-F2C9-4A84-AE95-0C22D54C23EF}" dt="2021-07-01T22:53:32.483" v="387" actId="22"/>
          <ac:spMkLst>
            <pc:docMk/>
            <pc:sldMk cId="116741518" sldId="638"/>
            <ac:spMk id="3" creationId="{0FDDDFD5-2F0A-4E8F-9B9E-72F009D361F5}"/>
          </ac:spMkLst>
        </pc:spChg>
        <pc:spChg chg="mod">
          <ac:chgData name="MANUEL ALBERTO GUEVARA  NAJARRO" userId="dc0839a7-ef25-445d-88fe-29223dfab4a5" providerId="ADAL" clId="{1109F401-F2C9-4A84-AE95-0C22D54C23EF}" dt="2021-07-01T22:10:31.963" v="102" actId="27636"/>
          <ac:spMkLst>
            <pc:docMk/>
            <pc:sldMk cId="116741518" sldId="638"/>
            <ac:spMk id="5" creationId="{5ECE236A-6C3C-46E8-A81F-7846D7B4570C}"/>
          </ac:spMkLst>
        </pc:spChg>
        <pc:spChg chg="mod">
          <ac:chgData name="MANUEL ALBERTO GUEVARA  NAJARRO" userId="dc0839a7-ef25-445d-88fe-29223dfab4a5" providerId="ADAL" clId="{1109F401-F2C9-4A84-AE95-0C22D54C23EF}" dt="2021-07-01T22:11:18.799" v="111" actId="6549"/>
          <ac:spMkLst>
            <pc:docMk/>
            <pc:sldMk cId="116741518" sldId="638"/>
            <ac:spMk id="6" creationId="{62B8E1A4-E755-4E07-B436-48B0481D7B00}"/>
          </ac:spMkLst>
        </pc:spChg>
        <pc:picChg chg="del">
          <ac:chgData name="MANUEL ALBERTO GUEVARA  NAJARRO" userId="dc0839a7-ef25-445d-88fe-29223dfab4a5" providerId="ADAL" clId="{1109F401-F2C9-4A84-AE95-0C22D54C23EF}" dt="2021-07-01T22:53:31.158" v="386" actId="478"/>
          <ac:picMkLst>
            <pc:docMk/>
            <pc:sldMk cId="116741518" sldId="638"/>
            <ac:picMk id="7" creationId="{3E7EBE7F-B688-4221-A1AB-5081103E0BDD}"/>
          </ac:picMkLst>
        </pc:picChg>
        <pc:picChg chg="add mod ord modCrop">
          <ac:chgData name="MANUEL ALBERTO GUEVARA  NAJARRO" userId="dc0839a7-ef25-445d-88fe-29223dfab4a5" providerId="ADAL" clId="{1109F401-F2C9-4A84-AE95-0C22D54C23EF}" dt="2021-07-01T22:53:33.593" v="388" actId="27614"/>
          <ac:picMkLst>
            <pc:docMk/>
            <pc:sldMk cId="116741518" sldId="638"/>
            <ac:picMk id="9" creationId="{39785240-DCEB-4CC5-8D7E-C43D7D831B1B}"/>
          </ac:picMkLst>
        </pc:picChg>
      </pc:sldChg>
      <pc:sldChg chg="del">
        <pc:chgData name="MANUEL ALBERTO GUEVARA  NAJARRO" userId="dc0839a7-ef25-445d-88fe-29223dfab4a5" providerId="ADAL" clId="{1109F401-F2C9-4A84-AE95-0C22D54C23EF}" dt="2021-07-01T22:24:33.634" v="116" actId="47"/>
        <pc:sldMkLst>
          <pc:docMk/>
          <pc:sldMk cId="2848592144" sldId="639"/>
        </pc:sldMkLst>
      </pc:sldChg>
      <pc:sldChg chg="modSp del mod ord">
        <pc:chgData name="MANUEL ALBERTO GUEVARA  NAJARRO" userId="dc0839a7-ef25-445d-88fe-29223dfab4a5" providerId="ADAL" clId="{1109F401-F2C9-4A84-AE95-0C22D54C23EF}" dt="2021-07-01T22:52:44.468" v="383" actId="47"/>
        <pc:sldMkLst>
          <pc:docMk/>
          <pc:sldMk cId="3169587563" sldId="640"/>
        </pc:sldMkLst>
        <pc:spChg chg="mod">
          <ac:chgData name="MANUEL ALBERTO GUEVARA  NAJARRO" userId="dc0839a7-ef25-445d-88fe-29223dfab4a5" providerId="ADAL" clId="{1109F401-F2C9-4A84-AE95-0C22D54C23EF}" dt="2021-07-01T22:11:40.264" v="114"/>
          <ac:spMkLst>
            <pc:docMk/>
            <pc:sldMk cId="3169587563" sldId="640"/>
            <ac:spMk id="5" creationId="{5ECE236A-6C3C-46E8-A81F-7846D7B4570C}"/>
          </ac:spMkLst>
        </pc:spChg>
        <pc:spChg chg="mod">
          <ac:chgData name="MANUEL ALBERTO GUEVARA  NAJARRO" userId="dc0839a7-ef25-445d-88fe-29223dfab4a5" providerId="ADAL" clId="{1109F401-F2C9-4A84-AE95-0C22D54C23EF}" dt="2021-07-01T22:24:22.437" v="115"/>
          <ac:spMkLst>
            <pc:docMk/>
            <pc:sldMk cId="3169587563" sldId="640"/>
            <ac:spMk id="6" creationId="{62B8E1A4-E755-4E07-B436-48B0481D7B00}"/>
          </ac:spMkLst>
        </pc:spChg>
      </pc:sldChg>
      <pc:sldChg chg="addSp delSp modSp add mod">
        <pc:chgData name="MANUEL ALBERTO GUEVARA  NAJARRO" userId="dc0839a7-ef25-445d-88fe-29223dfab4a5" providerId="ADAL" clId="{1109F401-F2C9-4A84-AE95-0C22D54C23EF}" dt="2021-07-01T22:26:14.781" v="134" actId="14100"/>
        <pc:sldMkLst>
          <pc:docMk/>
          <pc:sldMk cId="158475941" sldId="641"/>
        </pc:sldMkLst>
        <pc:spChg chg="mod">
          <ac:chgData name="MANUEL ALBERTO GUEVARA  NAJARRO" userId="dc0839a7-ef25-445d-88fe-29223dfab4a5" providerId="ADAL" clId="{1109F401-F2C9-4A84-AE95-0C22D54C23EF}" dt="2021-07-01T22:25:21.878" v="120"/>
          <ac:spMkLst>
            <pc:docMk/>
            <pc:sldMk cId="158475941" sldId="641"/>
            <ac:spMk id="5" creationId="{5ECE236A-6C3C-46E8-A81F-7846D7B4570C}"/>
          </ac:spMkLst>
        </pc:spChg>
        <pc:spChg chg="mod">
          <ac:chgData name="MANUEL ALBERTO GUEVARA  NAJARRO" userId="dc0839a7-ef25-445d-88fe-29223dfab4a5" providerId="ADAL" clId="{1109F401-F2C9-4A84-AE95-0C22D54C23EF}" dt="2021-07-01T22:26:14.781" v="134" actId="14100"/>
          <ac:spMkLst>
            <pc:docMk/>
            <pc:sldMk cId="158475941" sldId="641"/>
            <ac:spMk id="6" creationId="{62B8E1A4-E755-4E07-B436-48B0481D7B00}"/>
          </ac:spMkLst>
        </pc:spChg>
        <pc:picChg chg="add del">
          <ac:chgData name="MANUEL ALBERTO GUEVARA  NAJARRO" userId="dc0839a7-ef25-445d-88fe-29223dfab4a5" providerId="ADAL" clId="{1109F401-F2C9-4A84-AE95-0C22D54C23EF}" dt="2021-07-01T22:25:56.980" v="130" actId="22"/>
          <ac:picMkLst>
            <pc:docMk/>
            <pc:sldMk cId="158475941" sldId="641"/>
            <ac:picMk id="3" creationId="{6CF51886-6DF6-48B4-A1C1-44018F6E8D4B}"/>
          </ac:picMkLst>
        </pc:picChg>
        <pc:picChg chg="mod modCrop">
          <ac:chgData name="MANUEL ALBERTO GUEVARA  NAJARRO" userId="dc0839a7-ef25-445d-88fe-29223dfab4a5" providerId="ADAL" clId="{1109F401-F2C9-4A84-AE95-0C22D54C23EF}" dt="2021-07-01T22:26:11.156" v="133" actId="1076"/>
          <ac:picMkLst>
            <pc:docMk/>
            <pc:sldMk cId="158475941" sldId="641"/>
            <ac:picMk id="7" creationId="{3E7EBE7F-B688-4221-A1AB-5081103E0BDD}"/>
          </ac:picMkLst>
        </pc:picChg>
      </pc:sldChg>
      <pc:sldChg chg="addSp delSp modSp add mod ord modAnim">
        <pc:chgData name="MANUEL ALBERTO GUEVARA  NAJARRO" userId="dc0839a7-ef25-445d-88fe-29223dfab4a5" providerId="ADAL" clId="{1109F401-F2C9-4A84-AE95-0C22D54C23EF}" dt="2021-07-01T22:52:46.233" v="385"/>
        <pc:sldMkLst>
          <pc:docMk/>
          <pc:sldMk cId="109976369" sldId="642"/>
        </pc:sldMkLst>
        <pc:spChg chg="add del mod">
          <ac:chgData name="MANUEL ALBERTO GUEVARA  NAJARRO" userId="dc0839a7-ef25-445d-88fe-29223dfab4a5" providerId="ADAL" clId="{1109F401-F2C9-4A84-AE95-0C22D54C23EF}" dt="2021-07-01T22:26:56.845" v="138" actId="478"/>
          <ac:spMkLst>
            <pc:docMk/>
            <pc:sldMk cId="109976369" sldId="642"/>
            <ac:spMk id="3" creationId="{EADD0BC6-0577-4E97-B424-DA227815CE58}"/>
          </ac:spMkLst>
        </pc:spChg>
        <pc:picChg chg="add mod">
          <ac:chgData name="MANUEL ALBERTO GUEVARA  NAJARRO" userId="dc0839a7-ef25-445d-88fe-29223dfab4a5" providerId="ADAL" clId="{1109F401-F2C9-4A84-AE95-0C22D54C23EF}" dt="2021-07-01T22:27:41.085" v="142" actId="1076"/>
          <ac:picMkLst>
            <pc:docMk/>
            <pc:sldMk cId="109976369" sldId="642"/>
            <ac:picMk id="4" creationId="{907A2045-CA7F-43CF-9E82-E0DD8F52EF1B}"/>
          </ac:picMkLst>
        </pc:picChg>
        <pc:picChg chg="del">
          <ac:chgData name="MANUEL ALBERTO GUEVARA  NAJARRO" userId="dc0839a7-ef25-445d-88fe-29223dfab4a5" providerId="ADAL" clId="{1109F401-F2C9-4A84-AE95-0C22D54C23EF}" dt="2021-07-01T22:26:49.383" v="136" actId="478"/>
          <ac:picMkLst>
            <pc:docMk/>
            <pc:sldMk cId="109976369" sldId="642"/>
            <ac:picMk id="10" creationId="{F715C18E-F8C5-4C70-9752-8EDE5E424121}"/>
          </ac:picMkLst>
        </pc:picChg>
      </pc:sldChg>
      <pc:sldChg chg="del">
        <pc:chgData name="MANUEL ALBERTO GUEVARA  NAJARRO" userId="dc0839a7-ef25-445d-88fe-29223dfab4a5" providerId="ADAL" clId="{1109F401-F2C9-4A84-AE95-0C22D54C23EF}" dt="2021-07-01T22:24:33.634" v="116" actId="47"/>
        <pc:sldMkLst>
          <pc:docMk/>
          <pc:sldMk cId="2126156238" sldId="642"/>
        </pc:sldMkLst>
      </pc:sldChg>
      <pc:sldChg chg="modSp add mod">
        <pc:chgData name="MANUEL ALBERTO GUEVARA  NAJARRO" userId="dc0839a7-ef25-445d-88fe-29223dfab4a5" providerId="ADAL" clId="{1109F401-F2C9-4A84-AE95-0C22D54C23EF}" dt="2021-07-01T22:53:56.796" v="393" actId="6549"/>
        <pc:sldMkLst>
          <pc:docMk/>
          <pc:sldMk cId="827917337" sldId="643"/>
        </pc:sldMkLst>
        <pc:spChg chg="mod">
          <ac:chgData name="MANUEL ALBERTO GUEVARA  NAJARRO" userId="dc0839a7-ef25-445d-88fe-29223dfab4a5" providerId="ADAL" clId="{1109F401-F2C9-4A84-AE95-0C22D54C23EF}" dt="2021-07-01T22:28:17.521" v="144"/>
          <ac:spMkLst>
            <pc:docMk/>
            <pc:sldMk cId="827917337" sldId="643"/>
            <ac:spMk id="5" creationId="{5ECE236A-6C3C-46E8-A81F-7846D7B4570C}"/>
          </ac:spMkLst>
        </pc:spChg>
        <pc:spChg chg="mod">
          <ac:chgData name="MANUEL ALBERTO GUEVARA  NAJARRO" userId="dc0839a7-ef25-445d-88fe-29223dfab4a5" providerId="ADAL" clId="{1109F401-F2C9-4A84-AE95-0C22D54C23EF}" dt="2021-07-01T22:53:56.796" v="393" actId="6549"/>
          <ac:spMkLst>
            <pc:docMk/>
            <pc:sldMk cId="827917337" sldId="643"/>
            <ac:spMk id="6" creationId="{62B8E1A4-E755-4E07-B436-48B0481D7B00}"/>
          </ac:spMkLst>
        </pc:spChg>
        <pc:picChg chg="mod modCrop">
          <ac:chgData name="MANUEL ALBERTO GUEVARA  NAJARRO" userId="dc0839a7-ef25-445d-88fe-29223dfab4a5" providerId="ADAL" clId="{1109F401-F2C9-4A84-AE95-0C22D54C23EF}" dt="2021-07-01T22:53:51.243" v="391" actId="1076"/>
          <ac:picMkLst>
            <pc:docMk/>
            <pc:sldMk cId="827917337" sldId="643"/>
            <ac:picMk id="7" creationId="{3E7EBE7F-B688-4221-A1AB-5081103E0BDD}"/>
          </ac:picMkLst>
        </pc:picChg>
      </pc:sldChg>
      <pc:sldChg chg="del">
        <pc:chgData name="MANUEL ALBERTO GUEVARA  NAJARRO" userId="dc0839a7-ef25-445d-88fe-29223dfab4a5" providerId="ADAL" clId="{1109F401-F2C9-4A84-AE95-0C22D54C23EF}" dt="2021-07-01T22:24:33.634" v="116" actId="47"/>
        <pc:sldMkLst>
          <pc:docMk/>
          <pc:sldMk cId="3293871514" sldId="643"/>
        </pc:sldMkLst>
      </pc:sldChg>
      <pc:sldChg chg="addSp delSp modSp add mod ord delAnim">
        <pc:chgData name="MANUEL ALBERTO GUEVARA  NAJARRO" userId="dc0839a7-ef25-445d-88fe-29223dfab4a5" providerId="ADAL" clId="{1109F401-F2C9-4A84-AE95-0C22D54C23EF}" dt="2021-07-01T22:53:44.138" v="390"/>
        <pc:sldMkLst>
          <pc:docMk/>
          <pc:sldMk cId="3168800321" sldId="644"/>
        </pc:sldMkLst>
        <pc:spChg chg="mod">
          <ac:chgData name="MANUEL ALBERTO GUEVARA  NAJARRO" userId="dc0839a7-ef25-445d-88fe-29223dfab4a5" providerId="ADAL" clId="{1109F401-F2C9-4A84-AE95-0C22D54C23EF}" dt="2021-07-01T22:30:16.741" v="176" actId="20577"/>
          <ac:spMkLst>
            <pc:docMk/>
            <pc:sldMk cId="3168800321" sldId="644"/>
            <ac:spMk id="5" creationId="{5ECE236A-6C3C-46E8-A81F-7846D7B4570C}"/>
          </ac:spMkLst>
        </pc:spChg>
        <pc:spChg chg="mod">
          <ac:chgData name="MANUEL ALBERTO GUEVARA  NAJARRO" userId="dc0839a7-ef25-445d-88fe-29223dfab4a5" providerId="ADAL" clId="{1109F401-F2C9-4A84-AE95-0C22D54C23EF}" dt="2021-07-01T22:30:28.767" v="179" actId="20577"/>
          <ac:spMkLst>
            <pc:docMk/>
            <pc:sldMk cId="3168800321" sldId="644"/>
            <ac:spMk id="6" creationId="{62B8E1A4-E755-4E07-B436-48B0481D7B00}"/>
          </ac:spMkLst>
        </pc:spChg>
        <pc:picChg chg="add mod">
          <ac:chgData name="MANUEL ALBERTO GUEVARA  NAJARRO" userId="dc0839a7-ef25-445d-88fe-29223dfab4a5" providerId="ADAL" clId="{1109F401-F2C9-4A84-AE95-0C22D54C23EF}" dt="2021-07-01T22:30:40.731" v="182" actId="1076"/>
          <ac:picMkLst>
            <pc:docMk/>
            <pc:sldMk cId="3168800321" sldId="644"/>
            <ac:picMk id="3" creationId="{72FF88AF-B5FE-46D0-907A-35B76B78CE81}"/>
          </ac:picMkLst>
        </pc:picChg>
        <pc:picChg chg="del">
          <ac:chgData name="MANUEL ALBERTO GUEVARA  NAJARRO" userId="dc0839a7-ef25-445d-88fe-29223dfab4a5" providerId="ADAL" clId="{1109F401-F2C9-4A84-AE95-0C22D54C23EF}" dt="2021-07-01T22:30:37.572" v="181" actId="478"/>
          <ac:picMkLst>
            <pc:docMk/>
            <pc:sldMk cId="3168800321" sldId="644"/>
            <ac:picMk id="4" creationId="{907A2045-CA7F-43CF-9E82-E0DD8F52EF1B}"/>
          </ac:picMkLst>
        </pc:picChg>
      </pc:sldChg>
      <pc:sldChg chg="del">
        <pc:chgData name="MANUEL ALBERTO GUEVARA  NAJARRO" userId="dc0839a7-ef25-445d-88fe-29223dfab4a5" providerId="ADAL" clId="{1109F401-F2C9-4A84-AE95-0C22D54C23EF}" dt="2021-07-01T22:24:33.634" v="116" actId="47"/>
        <pc:sldMkLst>
          <pc:docMk/>
          <pc:sldMk cId="4046438244" sldId="644"/>
        </pc:sldMkLst>
      </pc:sldChg>
      <pc:sldChg chg="addSp delSp modSp add mod">
        <pc:chgData name="MANUEL ALBERTO GUEVARA  NAJARRO" userId="dc0839a7-ef25-445d-88fe-29223dfab4a5" providerId="ADAL" clId="{1109F401-F2C9-4A84-AE95-0C22D54C23EF}" dt="2021-07-01T22:44:32.838" v="226" actId="571"/>
        <pc:sldMkLst>
          <pc:docMk/>
          <pc:sldMk cId="231635580" sldId="645"/>
        </pc:sldMkLst>
        <pc:spChg chg="mod">
          <ac:chgData name="MANUEL ALBERTO GUEVARA  NAJARRO" userId="dc0839a7-ef25-445d-88fe-29223dfab4a5" providerId="ADAL" clId="{1109F401-F2C9-4A84-AE95-0C22D54C23EF}" dt="2021-07-01T22:43:17.846" v="211" actId="20577"/>
          <ac:spMkLst>
            <pc:docMk/>
            <pc:sldMk cId="231635580" sldId="645"/>
            <ac:spMk id="5" creationId="{5ECE236A-6C3C-46E8-A81F-7846D7B4570C}"/>
          </ac:spMkLst>
        </pc:spChg>
        <pc:spChg chg="mod">
          <ac:chgData name="MANUEL ALBERTO GUEVARA  NAJARRO" userId="dc0839a7-ef25-445d-88fe-29223dfab4a5" providerId="ADAL" clId="{1109F401-F2C9-4A84-AE95-0C22D54C23EF}" dt="2021-07-01T22:44:26.673" v="225" actId="20577"/>
          <ac:spMkLst>
            <pc:docMk/>
            <pc:sldMk cId="231635580" sldId="645"/>
            <ac:spMk id="6" creationId="{62B8E1A4-E755-4E07-B436-48B0481D7B00}"/>
          </ac:spMkLst>
        </pc:spChg>
        <pc:picChg chg="mod">
          <ac:chgData name="MANUEL ALBERTO GUEVARA  NAJARRO" userId="dc0839a7-ef25-445d-88fe-29223dfab4a5" providerId="ADAL" clId="{1109F401-F2C9-4A84-AE95-0C22D54C23EF}" dt="2021-07-01T22:44:02.192" v="218" actId="14826"/>
          <ac:picMkLst>
            <pc:docMk/>
            <pc:sldMk cId="231635580" sldId="645"/>
            <ac:picMk id="3" creationId="{72FF88AF-B5FE-46D0-907A-35B76B78CE81}"/>
          </ac:picMkLst>
        </pc:picChg>
        <pc:picChg chg="add del">
          <ac:chgData name="MANUEL ALBERTO GUEVARA  NAJARRO" userId="dc0839a7-ef25-445d-88fe-29223dfab4a5" providerId="ADAL" clId="{1109F401-F2C9-4A84-AE95-0C22D54C23EF}" dt="2021-07-01T22:43:57.733" v="214" actId="22"/>
          <ac:picMkLst>
            <pc:docMk/>
            <pc:sldMk cId="231635580" sldId="645"/>
            <ac:picMk id="4" creationId="{54EB38A6-3333-436B-BDAA-15600B5B036B}"/>
          </ac:picMkLst>
        </pc:picChg>
        <pc:picChg chg="add del">
          <ac:chgData name="MANUEL ALBERTO GUEVARA  NAJARRO" userId="dc0839a7-ef25-445d-88fe-29223dfab4a5" providerId="ADAL" clId="{1109F401-F2C9-4A84-AE95-0C22D54C23EF}" dt="2021-07-01T22:43:59.935" v="217" actId="22"/>
          <ac:picMkLst>
            <pc:docMk/>
            <pc:sldMk cId="231635580" sldId="645"/>
            <ac:picMk id="9" creationId="{17E69268-DE29-4B0E-9947-F6C3ABE7C6C8}"/>
          </ac:picMkLst>
        </pc:picChg>
        <pc:picChg chg="add mod">
          <ac:chgData name="MANUEL ALBERTO GUEVARA  NAJARRO" userId="dc0839a7-ef25-445d-88fe-29223dfab4a5" providerId="ADAL" clId="{1109F401-F2C9-4A84-AE95-0C22D54C23EF}" dt="2021-07-01T22:44:32.838" v="226" actId="571"/>
          <ac:picMkLst>
            <pc:docMk/>
            <pc:sldMk cId="231635580" sldId="645"/>
            <ac:picMk id="10" creationId="{0B16C045-D200-45E8-BED9-637E69D907EB}"/>
          </ac:picMkLst>
        </pc:picChg>
      </pc:sldChg>
      <pc:sldChg chg="del">
        <pc:chgData name="MANUEL ALBERTO GUEVARA  NAJARRO" userId="dc0839a7-ef25-445d-88fe-29223dfab4a5" providerId="ADAL" clId="{1109F401-F2C9-4A84-AE95-0C22D54C23EF}" dt="2021-07-01T22:24:33.634" v="116" actId="47"/>
        <pc:sldMkLst>
          <pc:docMk/>
          <pc:sldMk cId="3886424870" sldId="645"/>
        </pc:sldMkLst>
      </pc:sldChg>
      <pc:sldChg chg="addSp delSp modSp add mod">
        <pc:chgData name="MANUEL ALBERTO GUEVARA  NAJARRO" userId="dc0839a7-ef25-445d-88fe-29223dfab4a5" providerId="ADAL" clId="{1109F401-F2C9-4A84-AE95-0C22D54C23EF}" dt="2021-07-01T22:45:58.515" v="281" actId="1076"/>
        <pc:sldMkLst>
          <pc:docMk/>
          <pc:sldMk cId="2426902980" sldId="646"/>
        </pc:sldMkLst>
        <pc:spChg chg="mod">
          <ac:chgData name="MANUEL ALBERTO GUEVARA  NAJARRO" userId="dc0839a7-ef25-445d-88fe-29223dfab4a5" providerId="ADAL" clId="{1109F401-F2C9-4A84-AE95-0C22D54C23EF}" dt="2021-07-01T22:44:59.103" v="258" actId="20577"/>
          <ac:spMkLst>
            <pc:docMk/>
            <pc:sldMk cId="2426902980" sldId="646"/>
            <ac:spMk id="5" creationId="{5ECE236A-6C3C-46E8-A81F-7846D7B4570C}"/>
          </ac:spMkLst>
        </pc:spChg>
        <pc:spChg chg="mod">
          <ac:chgData name="MANUEL ALBERTO GUEVARA  NAJARRO" userId="dc0839a7-ef25-445d-88fe-29223dfab4a5" providerId="ADAL" clId="{1109F401-F2C9-4A84-AE95-0C22D54C23EF}" dt="2021-07-01T22:45:33.471" v="279" actId="27636"/>
          <ac:spMkLst>
            <pc:docMk/>
            <pc:sldMk cId="2426902980" sldId="646"/>
            <ac:spMk id="6" creationId="{62B8E1A4-E755-4E07-B436-48B0481D7B00}"/>
          </ac:spMkLst>
        </pc:spChg>
        <pc:picChg chg="add del">
          <ac:chgData name="MANUEL ALBERTO GUEVARA  NAJARRO" userId="dc0839a7-ef25-445d-88fe-29223dfab4a5" providerId="ADAL" clId="{1109F401-F2C9-4A84-AE95-0C22D54C23EF}" dt="2021-07-01T22:45:09.264" v="260" actId="22"/>
          <ac:picMkLst>
            <pc:docMk/>
            <pc:sldMk cId="2426902980" sldId="646"/>
            <ac:picMk id="3" creationId="{CDC64652-A912-4641-BA87-F6A6845BA6C3}"/>
          </ac:picMkLst>
        </pc:picChg>
        <pc:picChg chg="mod">
          <ac:chgData name="MANUEL ALBERTO GUEVARA  NAJARRO" userId="dc0839a7-ef25-445d-88fe-29223dfab4a5" providerId="ADAL" clId="{1109F401-F2C9-4A84-AE95-0C22D54C23EF}" dt="2021-07-01T22:45:58.515" v="281" actId="1076"/>
          <ac:picMkLst>
            <pc:docMk/>
            <pc:sldMk cId="2426902980" sldId="646"/>
            <ac:picMk id="7" creationId="{3E7EBE7F-B688-4221-A1AB-5081103E0BDD}"/>
          </ac:picMkLst>
        </pc:picChg>
      </pc:sldChg>
      <pc:sldChg chg="addSp delSp modSp add mod">
        <pc:chgData name="MANUEL ALBERTO GUEVARA  NAJARRO" userId="dc0839a7-ef25-445d-88fe-29223dfab4a5" providerId="ADAL" clId="{1109F401-F2C9-4A84-AE95-0C22D54C23EF}" dt="2021-07-01T22:48:10.344" v="332" actId="1035"/>
        <pc:sldMkLst>
          <pc:docMk/>
          <pc:sldMk cId="3173652595" sldId="647"/>
        </pc:sldMkLst>
        <pc:spChg chg="add del mod">
          <ac:chgData name="MANUEL ALBERTO GUEVARA  NAJARRO" userId="dc0839a7-ef25-445d-88fe-29223dfab4a5" providerId="ADAL" clId="{1109F401-F2C9-4A84-AE95-0C22D54C23EF}" dt="2021-07-01T22:47:08.598" v="328" actId="478"/>
          <ac:spMkLst>
            <pc:docMk/>
            <pc:sldMk cId="3173652595" sldId="647"/>
            <ac:spMk id="3" creationId="{F3C4B098-0634-4861-87A2-9F5A5B43B9C1}"/>
          </ac:spMkLst>
        </pc:spChg>
        <pc:spChg chg="mod">
          <ac:chgData name="MANUEL ALBERTO GUEVARA  NAJARRO" userId="dc0839a7-ef25-445d-88fe-29223dfab4a5" providerId="ADAL" clId="{1109F401-F2C9-4A84-AE95-0C22D54C23EF}" dt="2021-07-01T22:46:22.061" v="309" actId="20577"/>
          <ac:spMkLst>
            <pc:docMk/>
            <pc:sldMk cId="3173652595" sldId="647"/>
            <ac:spMk id="5" creationId="{5ECE236A-6C3C-46E8-A81F-7846D7B4570C}"/>
          </ac:spMkLst>
        </pc:spChg>
        <pc:spChg chg="mod">
          <ac:chgData name="MANUEL ALBERTO GUEVARA  NAJARRO" userId="dc0839a7-ef25-445d-88fe-29223dfab4a5" providerId="ADAL" clId="{1109F401-F2C9-4A84-AE95-0C22D54C23EF}" dt="2021-07-01T22:48:10.344" v="332" actId="1035"/>
          <ac:spMkLst>
            <pc:docMk/>
            <pc:sldMk cId="3173652595" sldId="647"/>
            <ac:spMk id="6" creationId="{62B8E1A4-E755-4E07-B436-48B0481D7B00}"/>
          </ac:spMkLst>
        </pc:spChg>
        <pc:picChg chg="del mod">
          <ac:chgData name="MANUEL ALBERTO GUEVARA  NAJARRO" userId="dc0839a7-ef25-445d-88fe-29223dfab4a5" providerId="ADAL" clId="{1109F401-F2C9-4A84-AE95-0C22D54C23EF}" dt="2021-07-01T22:47:06.634" v="326" actId="478"/>
          <ac:picMkLst>
            <pc:docMk/>
            <pc:sldMk cId="3173652595" sldId="647"/>
            <ac:picMk id="7" creationId="{3E7EBE7F-B688-4221-A1AB-5081103E0BDD}"/>
          </ac:picMkLst>
        </pc:picChg>
        <pc:picChg chg="add mod">
          <ac:chgData name="MANUEL ALBERTO GUEVARA  NAJARRO" userId="dc0839a7-ef25-445d-88fe-29223dfab4a5" providerId="ADAL" clId="{1109F401-F2C9-4A84-AE95-0C22D54C23EF}" dt="2021-07-01T22:47:13.269" v="330" actId="14100"/>
          <ac:picMkLst>
            <pc:docMk/>
            <pc:sldMk cId="3173652595" sldId="647"/>
            <ac:picMk id="9" creationId="{2E581A97-84E7-4744-99B8-FD4D2EEBDC64}"/>
          </ac:picMkLst>
        </pc:picChg>
      </pc:sldChg>
      <pc:sldChg chg="addSp delSp modSp add mod">
        <pc:chgData name="MANUEL ALBERTO GUEVARA  NAJARRO" userId="dc0839a7-ef25-445d-88fe-29223dfab4a5" providerId="ADAL" clId="{1109F401-F2C9-4A84-AE95-0C22D54C23EF}" dt="2021-07-01T22:51:52.253" v="374" actId="27614"/>
        <pc:sldMkLst>
          <pc:docMk/>
          <pc:sldMk cId="144757110" sldId="648"/>
        </pc:sldMkLst>
        <pc:spChg chg="add del mod">
          <ac:chgData name="MANUEL ALBERTO GUEVARA  NAJARRO" userId="dc0839a7-ef25-445d-88fe-29223dfab4a5" providerId="ADAL" clId="{1109F401-F2C9-4A84-AE95-0C22D54C23EF}" dt="2021-07-01T22:51:41.984" v="369" actId="22"/>
          <ac:spMkLst>
            <pc:docMk/>
            <pc:sldMk cId="144757110" sldId="648"/>
            <ac:spMk id="3" creationId="{E0D80A18-B4C0-4469-B785-19F776EE46A1}"/>
          </ac:spMkLst>
        </pc:spChg>
        <pc:spChg chg="mod">
          <ac:chgData name="MANUEL ALBERTO GUEVARA  NAJARRO" userId="dc0839a7-ef25-445d-88fe-29223dfab4a5" providerId="ADAL" clId="{1109F401-F2C9-4A84-AE95-0C22D54C23EF}" dt="2021-07-01T22:50:27.406" v="360" actId="20577"/>
          <ac:spMkLst>
            <pc:docMk/>
            <pc:sldMk cId="144757110" sldId="648"/>
            <ac:spMk id="5" creationId="{5ECE236A-6C3C-46E8-A81F-7846D7B4570C}"/>
          </ac:spMkLst>
        </pc:spChg>
        <pc:spChg chg="mod">
          <ac:chgData name="MANUEL ALBERTO GUEVARA  NAJARRO" userId="dc0839a7-ef25-445d-88fe-29223dfab4a5" providerId="ADAL" clId="{1109F401-F2C9-4A84-AE95-0C22D54C23EF}" dt="2021-07-01T22:50:43.283" v="367" actId="6549"/>
          <ac:spMkLst>
            <pc:docMk/>
            <pc:sldMk cId="144757110" sldId="648"/>
            <ac:spMk id="6" creationId="{62B8E1A4-E755-4E07-B436-48B0481D7B00}"/>
          </ac:spMkLst>
        </pc:spChg>
        <pc:spChg chg="add del mod">
          <ac:chgData name="MANUEL ALBERTO GUEVARA  NAJARRO" userId="dc0839a7-ef25-445d-88fe-29223dfab4a5" providerId="ADAL" clId="{1109F401-F2C9-4A84-AE95-0C22D54C23EF}" dt="2021-07-01T22:51:51.273" v="373" actId="22"/>
          <ac:spMkLst>
            <pc:docMk/>
            <pc:sldMk cId="144757110" sldId="648"/>
            <ac:spMk id="11" creationId="{EFE1743E-D9DD-41B6-995A-952E91AD2728}"/>
          </ac:spMkLst>
        </pc:spChg>
        <pc:picChg chg="del">
          <ac:chgData name="MANUEL ALBERTO GUEVARA  NAJARRO" userId="dc0839a7-ef25-445d-88fe-29223dfab4a5" providerId="ADAL" clId="{1109F401-F2C9-4A84-AE95-0C22D54C23EF}" dt="2021-07-01T22:51:39.748" v="368" actId="478"/>
          <ac:picMkLst>
            <pc:docMk/>
            <pc:sldMk cId="144757110" sldId="648"/>
            <ac:picMk id="7" creationId="{3E7EBE7F-B688-4221-A1AB-5081103E0BDD}"/>
          </ac:picMkLst>
        </pc:picChg>
        <pc:picChg chg="add del mod ord modCrop">
          <ac:chgData name="MANUEL ALBERTO GUEVARA  NAJARRO" userId="dc0839a7-ef25-445d-88fe-29223dfab4a5" providerId="ADAL" clId="{1109F401-F2C9-4A84-AE95-0C22D54C23EF}" dt="2021-07-01T22:51:49.554" v="372" actId="478"/>
          <ac:picMkLst>
            <pc:docMk/>
            <pc:sldMk cId="144757110" sldId="648"/>
            <ac:picMk id="9" creationId="{3A3D9570-E442-48FC-A709-AE1F16967DD2}"/>
          </ac:picMkLst>
        </pc:picChg>
        <pc:picChg chg="add mod ord modCrop">
          <ac:chgData name="MANUEL ALBERTO GUEVARA  NAJARRO" userId="dc0839a7-ef25-445d-88fe-29223dfab4a5" providerId="ADAL" clId="{1109F401-F2C9-4A84-AE95-0C22D54C23EF}" dt="2021-07-01T22:51:52.253" v="374" actId="27614"/>
          <ac:picMkLst>
            <pc:docMk/>
            <pc:sldMk cId="144757110" sldId="648"/>
            <ac:picMk id="13" creationId="{F33164C0-7221-419E-82C0-3E97390A2082}"/>
          </ac:picMkLst>
        </pc:picChg>
      </pc:sldChg>
      <pc:sldChg chg="addSp delSp modSp new mod modClrScheme chgLayout">
        <pc:chgData name="MANUEL ALBERTO GUEVARA  NAJARRO" userId="dc0839a7-ef25-445d-88fe-29223dfab4a5" providerId="ADAL" clId="{1109F401-F2C9-4A84-AE95-0C22D54C23EF}" dt="2021-07-01T22:56:19.806" v="565" actId="20577"/>
        <pc:sldMkLst>
          <pc:docMk/>
          <pc:sldMk cId="1885386360" sldId="649"/>
        </pc:sldMkLst>
        <pc:spChg chg="del mod ord">
          <ac:chgData name="MANUEL ALBERTO GUEVARA  NAJARRO" userId="dc0839a7-ef25-445d-88fe-29223dfab4a5" providerId="ADAL" clId="{1109F401-F2C9-4A84-AE95-0C22D54C23EF}" dt="2021-07-01T22:54:15.208" v="397" actId="700"/>
          <ac:spMkLst>
            <pc:docMk/>
            <pc:sldMk cId="1885386360" sldId="649"/>
            <ac:spMk id="2" creationId="{1E5EC6FA-5711-4D9B-825A-8C12A2D2802B}"/>
          </ac:spMkLst>
        </pc:spChg>
        <pc:spChg chg="del mod ord">
          <ac:chgData name="MANUEL ALBERTO GUEVARA  NAJARRO" userId="dc0839a7-ef25-445d-88fe-29223dfab4a5" providerId="ADAL" clId="{1109F401-F2C9-4A84-AE95-0C22D54C23EF}" dt="2021-07-01T22:54:15.208" v="397" actId="700"/>
          <ac:spMkLst>
            <pc:docMk/>
            <pc:sldMk cId="1885386360" sldId="649"/>
            <ac:spMk id="3" creationId="{2DF772DD-3A23-4079-9239-419CD987C982}"/>
          </ac:spMkLst>
        </pc:spChg>
        <pc:spChg chg="del mod ord">
          <ac:chgData name="MANUEL ALBERTO GUEVARA  NAJARRO" userId="dc0839a7-ef25-445d-88fe-29223dfab4a5" providerId="ADAL" clId="{1109F401-F2C9-4A84-AE95-0C22D54C23EF}" dt="2021-07-01T22:54:15.208" v="397" actId="700"/>
          <ac:spMkLst>
            <pc:docMk/>
            <pc:sldMk cId="1885386360" sldId="649"/>
            <ac:spMk id="4" creationId="{85F7039E-5C5C-4CCB-BBC0-E2F4F695F1B1}"/>
          </ac:spMkLst>
        </pc:spChg>
        <pc:spChg chg="add mod ord">
          <ac:chgData name="MANUEL ALBERTO GUEVARA  NAJARRO" userId="dc0839a7-ef25-445d-88fe-29223dfab4a5" providerId="ADAL" clId="{1109F401-F2C9-4A84-AE95-0C22D54C23EF}" dt="2021-07-01T22:54:15.208" v="397" actId="700"/>
          <ac:spMkLst>
            <pc:docMk/>
            <pc:sldMk cId="1885386360" sldId="649"/>
            <ac:spMk id="5" creationId="{0D497FD1-F251-4123-B113-B761D42AE3D3}"/>
          </ac:spMkLst>
        </pc:spChg>
        <pc:spChg chg="add mod ord">
          <ac:chgData name="MANUEL ALBERTO GUEVARA  NAJARRO" userId="dc0839a7-ef25-445d-88fe-29223dfab4a5" providerId="ADAL" clId="{1109F401-F2C9-4A84-AE95-0C22D54C23EF}" dt="2021-07-01T22:55:37.614" v="415" actId="20577"/>
          <ac:spMkLst>
            <pc:docMk/>
            <pc:sldMk cId="1885386360" sldId="649"/>
            <ac:spMk id="6" creationId="{9D77DC69-B844-4B7D-9AEC-B0774080FF8E}"/>
          </ac:spMkLst>
        </pc:spChg>
        <pc:spChg chg="add mod ord">
          <ac:chgData name="MANUEL ALBERTO GUEVARA  NAJARRO" userId="dc0839a7-ef25-445d-88fe-29223dfab4a5" providerId="ADAL" clId="{1109F401-F2C9-4A84-AE95-0C22D54C23EF}" dt="2021-07-01T22:56:19.806" v="565" actId="20577"/>
          <ac:spMkLst>
            <pc:docMk/>
            <pc:sldMk cId="1885386360" sldId="649"/>
            <ac:spMk id="7" creationId="{1324D68F-ACA4-42AD-B878-BD975A546207}"/>
          </ac:spMkLst>
        </pc:spChg>
        <pc:spChg chg="add mod ord">
          <ac:chgData name="MANUEL ALBERTO GUEVARA  NAJARRO" userId="dc0839a7-ef25-445d-88fe-29223dfab4a5" providerId="ADAL" clId="{1109F401-F2C9-4A84-AE95-0C22D54C23EF}" dt="2021-07-01T22:54:15.208" v="397" actId="700"/>
          <ac:spMkLst>
            <pc:docMk/>
            <pc:sldMk cId="1885386360" sldId="649"/>
            <ac:spMk id="8" creationId="{4F61E297-E23E-4488-8A27-780E402D50D3}"/>
          </ac:spMkLst>
        </pc:spChg>
      </pc:sldChg>
      <pc:sldMasterChg chg="delSldLayout">
        <pc:chgData name="MANUEL ALBERTO GUEVARA  NAJARRO" userId="dc0839a7-ef25-445d-88fe-29223dfab4a5" providerId="ADAL" clId="{1109F401-F2C9-4A84-AE95-0C22D54C23EF}" dt="2021-07-01T22:11:27.208" v="112" actId="47"/>
        <pc:sldMasterMkLst>
          <pc:docMk/>
          <pc:sldMasterMk cId="2832967511" sldId="2147483732"/>
        </pc:sldMasterMkLst>
        <pc:sldLayoutChg chg="del">
          <pc:chgData name="MANUEL ALBERTO GUEVARA  NAJARRO" userId="dc0839a7-ef25-445d-88fe-29223dfab4a5" providerId="ADAL" clId="{1109F401-F2C9-4A84-AE95-0C22D54C23EF}" dt="2021-07-01T22:11:27.208" v="112" actId="47"/>
          <pc:sldLayoutMkLst>
            <pc:docMk/>
            <pc:sldMasterMk cId="2832967511" sldId="2147483732"/>
            <pc:sldLayoutMk cId="3612319275" sldId="2147483750"/>
          </pc:sldLayoutMkLst>
        </pc:sldLayoutChg>
      </pc:sldMasterChg>
    </pc:docChg>
  </pc:docChgLst>
  <pc:docChgLst>
    <pc:chgData name="MANUEL ALBERTO GUEVARA  NAJARRO" userId="dc0839a7-ef25-445d-88fe-29223dfab4a5" providerId="ADAL" clId="{98FB8A92-BCA7-48CA-8F11-2B151231262F}"/>
    <pc:docChg chg="undo custSel addSld delSld modSld sldOrd addSection delSection modSection">
      <pc:chgData name="MANUEL ALBERTO GUEVARA  NAJARRO" userId="dc0839a7-ef25-445d-88fe-29223dfab4a5" providerId="ADAL" clId="{98FB8A92-BCA7-48CA-8F11-2B151231262F}" dt="2021-06-17T21:56:26.492" v="1348" actId="14100"/>
      <pc:docMkLst>
        <pc:docMk/>
      </pc:docMkLst>
      <pc:sldChg chg="modSp mod">
        <pc:chgData name="MANUEL ALBERTO GUEVARA  NAJARRO" userId="dc0839a7-ef25-445d-88fe-29223dfab4a5" providerId="ADAL" clId="{98FB8A92-BCA7-48CA-8F11-2B151231262F}" dt="2021-06-17T16:28:45.675" v="44" actId="20577"/>
        <pc:sldMkLst>
          <pc:docMk/>
          <pc:sldMk cId="4227363741" sldId="260"/>
        </pc:sldMkLst>
        <pc:spChg chg="mod">
          <ac:chgData name="MANUEL ALBERTO GUEVARA  NAJARRO" userId="dc0839a7-ef25-445d-88fe-29223dfab4a5" providerId="ADAL" clId="{98FB8A92-BCA7-48CA-8F11-2B151231262F}" dt="2021-06-17T16:28:45.675" v="44" actId="20577"/>
          <ac:spMkLst>
            <pc:docMk/>
            <pc:sldMk cId="4227363741" sldId="260"/>
            <ac:spMk id="2" creationId="{51FB5928-6A9D-4A40-A59B-3E296900738E}"/>
          </ac:spMkLst>
        </pc:spChg>
        <pc:spChg chg="mod">
          <ac:chgData name="MANUEL ALBERTO GUEVARA  NAJARRO" userId="dc0839a7-ef25-445d-88fe-29223dfab4a5" providerId="ADAL" clId="{98FB8A92-BCA7-48CA-8F11-2B151231262F}" dt="2021-06-17T16:27:13.010" v="31"/>
          <ac:spMkLst>
            <pc:docMk/>
            <pc:sldMk cId="4227363741" sldId="260"/>
            <ac:spMk id="5" creationId="{23326476-26BC-4601-BA5C-82F109F888DC}"/>
          </ac:spMkLst>
        </pc:spChg>
        <pc:picChg chg="mod">
          <ac:chgData name="MANUEL ALBERTO GUEVARA  NAJARRO" userId="dc0839a7-ef25-445d-88fe-29223dfab4a5" providerId="ADAL" clId="{98FB8A92-BCA7-48CA-8F11-2B151231262F}" dt="2021-06-17T16:19:40.069" v="18" actId="18131"/>
          <ac:picMkLst>
            <pc:docMk/>
            <pc:sldMk cId="4227363741" sldId="260"/>
            <ac:picMk id="117762" creationId="{7C2D75F1-C0EB-EE41-ABD7-08CC767F5D06}"/>
          </ac:picMkLst>
        </pc:picChg>
      </pc:sldChg>
      <pc:sldChg chg="add">
        <pc:chgData name="MANUEL ALBERTO GUEVARA  NAJARRO" userId="dc0839a7-ef25-445d-88fe-29223dfab4a5" providerId="ADAL" clId="{98FB8A92-BCA7-48CA-8F11-2B151231262F}" dt="2021-06-17T21:42:49.278" v="921"/>
        <pc:sldMkLst>
          <pc:docMk/>
          <pc:sldMk cId="0" sldId="261"/>
        </pc:sldMkLst>
      </pc:sldChg>
      <pc:sldChg chg="delSp add del mod delAnim">
        <pc:chgData name="MANUEL ALBERTO GUEVARA  NAJARRO" userId="dc0839a7-ef25-445d-88fe-29223dfab4a5" providerId="ADAL" clId="{98FB8A92-BCA7-48CA-8F11-2B151231262F}" dt="2021-06-17T21:51:17.850" v="1292" actId="47"/>
        <pc:sldMkLst>
          <pc:docMk/>
          <pc:sldMk cId="0" sldId="263"/>
        </pc:sldMkLst>
        <pc:spChg chg="del">
          <ac:chgData name="MANUEL ALBERTO GUEVARA  NAJARRO" userId="dc0839a7-ef25-445d-88fe-29223dfab4a5" providerId="ADAL" clId="{98FB8A92-BCA7-48CA-8F11-2B151231262F}" dt="2021-06-17T21:48:43.874" v="1185" actId="21"/>
          <ac:spMkLst>
            <pc:docMk/>
            <pc:sldMk cId="0" sldId="263"/>
            <ac:spMk id="133" creationId="{00000000-0000-0000-0000-000000000000}"/>
          </ac:spMkLst>
        </pc:spChg>
        <pc:spChg chg="del">
          <ac:chgData name="MANUEL ALBERTO GUEVARA  NAJARRO" userId="dc0839a7-ef25-445d-88fe-29223dfab4a5" providerId="ADAL" clId="{98FB8A92-BCA7-48CA-8F11-2B151231262F}" dt="2021-06-17T21:48:43.874" v="1185" actId="21"/>
          <ac:spMkLst>
            <pc:docMk/>
            <pc:sldMk cId="0" sldId="263"/>
            <ac:spMk id="134" creationId="{00000000-0000-0000-0000-000000000000}"/>
          </ac:spMkLst>
        </pc:spChg>
        <pc:spChg chg="del">
          <ac:chgData name="MANUEL ALBERTO GUEVARA  NAJARRO" userId="dc0839a7-ef25-445d-88fe-29223dfab4a5" providerId="ADAL" clId="{98FB8A92-BCA7-48CA-8F11-2B151231262F}" dt="2021-06-17T21:48:43.874" v="1185" actId="21"/>
          <ac:spMkLst>
            <pc:docMk/>
            <pc:sldMk cId="0" sldId="263"/>
            <ac:spMk id="135" creationId="{00000000-0000-0000-0000-000000000000}"/>
          </ac:spMkLst>
        </pc:spChg>
        <pc:grpChg chg="del">
          <ac:chgData name="MANUEL ALBERTO GUEVARA  NAJARRO" userId="dc0839a7-ef25-445d-88fe-29223dfab4a5" providerId="ADAL" clId="{98FB8A92-BCA7-48CA-8F11-2B151231262F}" dt="2021-06-17T21:48:43.874" v="1185" actId="21"/>
          <ac:grpSpMkLst>
            <pc:docMk/>
            <pc:sldMk cId="0" sldId="263"/>
            <ac:grpSpMk id="126" creationId="{00000000-0000-0000-0000-000000000000}"/>
          </ac:grpSpMkLst>
        </pc:grpChg>
        <pc:picChg chg="del">
          <ac:chgData name="MANUEL ALBERTO GUEVARA  NAJARRO" userId="dc0839a7-ef25-445d-88fe-29223dfab4a5" providerId="ADAL" clId="{98FB8A92-BCA7-48CA-8F11-2B151231262F}" dt="2021-06-17T21:48:43.874" v="1185" actId="21"/>
          <ac:picMkLst>
            <pc:docMk/>
            <pc:sldMk cId="0" sldId="263"/>
            <ac:picMk id="130" creationId="{00000000-0000-0000-0000-000000000000}"/>
          </ac:picMkLst>
        </pc:picChg>
        <pc:picChg chg="del">
          <ac:chgData name="MANUEL ALBERTO GUEVARA  NAJARRO" userId="dc0839a7-ef25-445d-88fe-29223dfab4a5" providerId="ADAL" clId="{98FB8A92-BCA7-48CA-8F11-2B151231262F}" dt="2021-06-17T21:48:43.874" v="1185" actId="21"/>
          <ac:picMkLst>
            <pc:docMk/>
            <pc:sldMk cId="0" sldId="263"/>
            <ac:picMk id="131" creationId="{00000000-0000-0000-0000-000000000000}"/>
          </ac:picMkLst>
        </pc:picChg>
        <pc:picChg chg="del">
          <ac:chgData name="MANUEL ALBERTO GUEVARA  NAJARRO" userId="dc0839a7-ef25-445d-88fe-29223dfab4a5" providerId="ADAL" clId="{98FB8A92-BCA7-48CA-8F11-2B151231262F}" dt="2021-06-17T21:48:43.874" v="1185" actId="21"/>
          <ac:picMkLst>
            <pc:docMk/>
            <pc:sldMk cId="0" sldId="263"/>
            <ac:picMk id="132" creationId="{00000000-0000-0000-0000-000000000000}"/>
          </ac:picMkLst>
        </pc:picChg>
      </pc:sldChg>
      <pc:sldChg chg="modSp mod">
        <pc:chgData name="MANUEL ALBERTO GUEVARA  NAJARRO" userId="dc0839a7-ef25-445d-88fe-29223dfab4a5" providerId="ADAL" clId="{98FB8A92-BCA7-48CA-8F11-2B151231262F}" dt="2021-06-17T16:29:07.365" v="46" actId="14100"/>
        <pc:sldMkLst>
          <pc:docMk/>
          <pc:sldMk cId="2866921917" sldId="563"/>
        </pc:sldMkLst>
        <pc:spChg chg="mod">
          <ac:chgData name="MANUEL ALBERTO GUEVARA  NAJARRO" userId="dc0839a7-ef25-445d-88fe-29223dfab4a5" providerId="ADAL" clId="{98FB8A92-BCA7-48CA-8F11-2B151231262F}" dt="2021-06-17T16:29:07.365" v="46" actId="14100"/>
          <ac:spMkLst>
            <pc:docMk/>
            <pc:sldMk cId="2866921917" sldId="563"/>
            <ac:spMk id="2" creationId="{7273257F-D179-0F4C-B01F-BB2035DAEC54}"/>
          </ac:spMkLst>
        </pc:spChg>
      </pc:sldChg>
      <pc:sldChg chg="addSp delSp modSp mod modClrScheme chgLayout">
        <pc:chgData name="MANUEL ALBERTO GUEVARA  NAJARRO" userId="dc0839a7-ef25-445d-88fe-29223dfab4a5" providerId="ADAL" clId="{98FB8A92-BCA7-48CA-8F11-2B151231262F}" dt="2021-06-17T21:32:39.316" v="791" actId="700"/>
        <pc:sldMkLst>
          <pc:docMk/>
          <pc:sldMk cId="1026487" sldId="564"/>
        </pc:sldMkLst>
        <pc:spChg chg="mod ord">
          <ac:chgData name="MANUEL ALBERTO GUEVARA  NAJARRO" userId="dc0839a7-ef25-445d-88fe-29223dfab4a5" providerId="ADAL" clId="{98FB8A92-BCA7-48CA-8F11-2B151231262F}" dt="2021-06-17T21:32:39.316" v="791" actId="700"/>
          <ac:spMkLst>
            <pc:docMk/>
            <pc:sldMk cId="1026487" sldId="564"/>
            <ac:spMk id="2" creationId="{69470D82-C3C2-4243-B13D-0D81D2A1113E}"/>
          </ac:spMkLst>
        </pc:spChg>
        <pc:spChg chg="add del mod ord">
          <ac:chgData name="MANUEL ALBERTO GUEVARA  NAJARRO" userId="dc0839a7-ef25-445d-88fe-29223dfab4a5" providerId="ADAL" clId="{98FB8A92-BCA7-48CA-8F11-2B151231262F}" dt="2021-06-17T21:32:39.316" v="791" actId="700"/>
          <ac:spMkLst>
            <pc:docMk/>
            <pc:sldMk cId="1026487" sldId="564"/>
            <ac:spMk id="3" creationId="{316BAA13-3B94-481C-AA14-CA58A7EC3DCB}"/>
          </ac:spMkLst>
        </pc:spChg>
        <pc:spChg chg="add del mod ord">
          <ac:chgData name="MANUEL ALBERTO GUEVARA  NAJARRO" userId="dc0839a7-ef25-445d-88fe-29223dfab4a5" providerId="ADAL" clId="{98FB8A92-BCA7-48CA-8F11-2B151231262F}" dt="2021-06-17T21:32:39.316" v="791" actId="700"/>
          <ac:spMkLst>
            <pc:docMk/>
            <pc:sldMk cId="1026487" sldId="564"/>
            <ac:spMk id="4" creationId="{1C566A35-61A5-4BAE-BEF8-3556EF254185}"/>
          </ac:spMkLst>
        </pc:spChg>
        <pc:spChg chg="mod">
          <ac:chgData name="MANUEL ALBERTO GUEVARA  NAJARRO" userId="dc0839a7-ef25-445d-88fe-29223dfab4a5" providerId="ADAL" clId="{98FB8A92-BCA7-48CA-8F11-2B151231262F}" dt="2021-06-17T16:29:54.905" v="57" actId="6549"/>
          <ac:spMkLst>
            <pc:docMk/>
            <pc:sldMk cId="1026487" sldId="564"/>
            <ac:spMk id="5" creationId="{079F80E9-C8D2-8B42-B481-B910D99A780C}"/>
          </ac:spMkLst>
        </pc:spChg>
        <pc:spChg chg="add del mod ord">
          <ac:chgData name="MANUEL ALBERTO GUEVARA  NAJARRO" userId="dc0839a7-ef25-445d-88fe-29223dfab4a5" providerId="ADAL" clId="{98FB8A92-BCA7-48CA-8F11-2B151231262F}" dt="2021-06-17T21:32:39.316" v="791" actId="700"/>
          <ac:spMkLst>
            <pc:docMk/>
            <pc:sldMk cId="1026487" sldId="564"/>
            <ac:spMk id="6" creationId="{B70FB325-1023-487A-9C55-E13D6EF4E89F}"/>
          </ac:spMkLst>
        </pc:spChg>
        <pc:spChg chg="add del mod ord">
          <ac:chgData name="MANUEL ALBERTO GUEVARA  NAJARRO" userId="dc0839a7-ef25-445d-88fe-29223dfab4a5" providerId="ADAL" clId="{98FB8A92-BCA7-48CA-8F11-2B151231262F}" dt="2021-06-17T21:32:39.316" v="791" actId="700"/>
          <ac:spMkLst>
            <pc:docMk/>
            <pc:sldMk cId="1026487" sldId="564"/>
            <ac:spMk id="7" creationId="{4DFFE4CE-555C-408D-B50E-4D21F4724F3C}"/>
          </ac:spMkLst>
        </pc:spChg>
        <pc:spChg chg="add del mod ord">
          <ac:chgData name="MANUEL ALBERTO GUEVARA  NAJARRO" userId="dc0839a7-ef25-445d-88fe-29223dfab4a5" providerId="ADAL" clId="{98FB8A92-BCA7-48CA-8F11-2B151231262F}" dt="2021-06-17T21:32:39.316" v="791" actId="700"/>
          <ac:spMkLst>
            <pc:docMk/>
            <pc:sldMk cId="1026487" sldId="564"/>
            <ac:spMk id="8" creationId="{A0C64E09-994B-4576-B311-4DA92B3A51B4}"/>
          </ac:spMkLst>
        </pc:spChg>
        <pc:spChg chg="add del mod ord">
          <ac:chgData name="MANUEL ALBERTO GUEVARA  NAJARRO" userId="dc0839a7-ef25-445d-88fe-29223dfab4a5" providerId="ADAL" clId="{98FB8A92-BCA7-48CA-8F11-2B151231262F}" dt="2021-06-17T21:32:39.316" v="791" actId="700"/>
          <ac:spMkLst>
            <pc:docMk/>
            <pc:sldMk cId="1026487" sldId="564"/>
            <ac:spMk id="9" creationId="{790B46C5-2F63-41B1-8A94-0474A8BF70A7}"/>
          </ac:spMkLst>
        </pc:spChg>
        <pc:spChg chg="add del mod ord">
          <ac:chgData name="MANUEL ALBERTO GUEVARA  NAJARRO" userId="dc0839a7-ef25-445d-88fe-29223dfab4a5" providerId="ADAL" clId="{98FB8A92-BCA7-48CA-8F11-2B151231262F}" dt="2021-06-17T21:32:39.316" v="791" actId="700"/>
          <ac:spMkLst>
            <pc:docMk/>
            <pc:sldMk cId="1026487" sldId="564"/>
            <ac:spMk id="10" creationId="{D880E034-33F6-47A6-B5E1-95B0DB0F069E}"/>
          </ac:spMkLst>
        </pc:spChg>
        <pc:spChg chg="add del mod ord">
          <ac:chgData name="MANUEL ALBERTO GUEVARA  NAJARRO" userId="dc0839a7-ef25-445d-88fe-29223dfab4a5" providerId="ADAL" clId="{98FB8A92-BCA7-48CA-8F11-2B151231262F}" dt="2021-06-17T21:32:39.316" v="791" actId="700"/>
          <ac:spMkLst>
            <pc:docMk/>
            <pc:sldMk cId="1026487" sldId="564"/>
            <ac:spMk id="11" creationId="{104D3663-624D-4C03-A01D-93DD19E61045}"/>
          </ac:spMkLst>
        </pc:spChg>
        <pc:spChg chg="add del mod ord">
          <ac:chgData name="MANUEL ALBERTO GUEVARA  NAJARRO" userId="dc0839a7-ef25-445d-88fe-29223dfab4a5" providerId="ADAL" clId="{98FB8A92-BCA7-48CA-8F11-2B151231262F}" dt="2021-06-17T21:32:39.316" v="791" actId="700"/>
          <ac:spMkLst>
            <pc:docMk/>
            <pc:sldMk cId="1026487" sldId="564"/>
            <ac:spMk id="12" creationId="{5D5B6FCA-9E17-46D7-B126-C899EFB53935}"/>
          </ac:spMkLst>
        </pc:spChg>
        <pc:spChg chg="add del mod ord">
          <ac:chgData name="MANUEL ALBERTO GUEVARA  NAJARRO" userId="dc0839a7-ef25-445d-88fe-29223dfab4a5" providerId="ADAL" clId="{98FB8A92-BCA7-48CA-8F11-2B151231262F}" dt="2021-06-17T21:32:39.316" v="791" actId="700"/>
          <ac:spMkLst>
            <pc:docMk/>
            <pc:sldMk cId="1026487" sldId="564"/>
            <ac:spMk id="13" creationId="{3274D335-9EE2-4F00-9466-4E16C42B8DB2}"/>
          </ac:spMkLst>
        </pc:spChg>
        <pc:spChg chg="add del mod ord">
          <ac:chgData name="MANUEL ALBERTO GUEVARA  NAJARRO" userId="dc0839a7-ef25-445d-88fe-29223dfab4a5" providerId="ADAL" clId="{98FB8A92-BCA7-48CA-8F11-2B151231262F}" dt="2021-06-17T21:32:39.316" v="791" actId="700"/>
          <ac:spMkLst>
            <pc:docMk/>
            <pc:sldMk cId="1026487" sldId="564"/>
            <ac:spMk id="14" creationId="{9B6320A7-3AFD-48E9-820C-6E3A9D18600C}"/>
          </ac:spMkLst>
        </pc:spChg>
      </pc:sldChg>
      <pc:sldChg chg="addSp delSp modSp mod modClrScheme chgLayout">
        <pc:chgData name="MANUEL ALBERTO GUEVARA  NAJARRO" userId="dc0839a7-ef25-445d-88fe-29223dfab4a5" providerId="ADAL" clId="{98FB8A92-BCA7-48CA-8F11-2B151231262F}" dt="2021-06-17T21:55:14.597" v="1345" actId="478"/>
        <pc:sldMkLst>
          <pc:docMk/>
          <pc:sldMk cId="4066532655" sldId="585"/>
        </pc:sldMkLst>
        <pc:spChg chg="mod ord">
          <ac:chgData name="MANUEL ALBERTO GUEVARA  NAJARRO" userId="dc0839a7-ef25-445d-88fe-29223dfab4a5" providerId="ADAL" clId="{98FB8A92-BCA7-48CA-8F11-2B151231262F}" dt="2021-06-17T20:14:36.824" v="222" actId="14100"/>
          <ac:spMkLst>
            <pc:docMk/>
            <pc:sldMk cId="4066532655" sldId="585"/>
            <ac:spMk id="2" creationId="{CDAE26F3-17B7-3A45-84B2-3574E3E55628}"/>
          </ac:spMkLst>
        </pc:spChg>
        <pc:spChg chg="mod ord">
          <ac:chgData name="MANUEL ALBERTO GUEVARA  NAJARRO" userId="dc0839a7-ef25-445d-88fe-29223dfab4a5" providerId="ADAL" clId="{98FB8A92-BCA7-48CA-8F11-2B151231262F}" dt="2021-06-17T17:29:23.471" v="131" actId="700"/>
          <ac:spMkLst>
            <pc:docMk/>
            <pc:sldMk cId="4066532655" sldId="585"/>
            <ac:spMk id="3" creationId="{4AB43E85-BCAE-3E49-9568-7449B516A171}"/>
          </ac:spMkLst>
        </pc:spChg>
        <pc:spChg chg="mod ord">
          <ac:chgData name="MANUEL ALBERTO GUEVARA  NAJARRO" userId="dc0839a7-ef25-445d-88fe-29223dfab4a5" providerId="ADAL" clId="{98FB8A92-BCA7-48CA-8F11-2B151231262F}" dt="2021-06-17T17:29:23.471" v="131" actId="700"/>
          <ac:spMkLst>
            <pc:docMk/>
            <pc:sldMk cId="4066532655" sldId="585"/>
            <ac:spMk id="4" creationId="{453C5A2C-3996-1D48-B74B-5AE595806D88}"/>
          </ac:spMkLst>
        </pc:spChg>
        <pc:spChg chg="add del mod ord">
          <ac:chgData name="MANUEL ALBERTO GUEVARA  NAJARRO" userId="dc0839a7-ef25-445d-88fe-29223dfab4a5" providerId="ADAL" clId="{98FB8A92-BCA7-48CA-8F11-2B151231262F}" dt="2021-06-17T17:29:42.429" v="135" actId="931"/>
          <ac:spMkLst>
            <pc:docMk/>
            <pc:sldMk cId="4066532655" sldId="585"/>
            <ac:spMk id="5" creationId="{B55BB359-32C7-489D-8579-D16A0FB7C917}"/>
          </ac:spMkLst>
        </pc:spChg>
        <pc:spChg chg="add del mod">
          <ac:chgData name="MANUEL ALBERTO GUEVARA  NAJARRO" userId="dc0839a7-ef25-445d-88fe-29223dfab4a5" providerId="ADAL" clId="{98FB8A92-BCA7-48CA-8F11-2B151231262F}" dt="2021-06-17T21:55:14.597" v="1345" actId="478"/>
          <ac:spMkLst>
            <pc:docMk/>
            <pc:sldMk cId="4066532655" sldId="585"/>
            <ac:spMk id="9" creationId="{87CAB20C-288E-47F4-997B-9380D09062E8}"/>
          </ac:spMkLst>
        </pc:spChg>
        <pc:spChg chg="add del mod">
          <ac:chgData name="MANUEL ALBERTO GUEVARA  NAJARRO" userId="dc0839a7-ef25-445d-88fe-29223dfab4a5" providerId="ADAL" clId="{98FB8A92-BCA7-48CA-8F11-2B151231262F}" dt="2021-06-17T20:17:35.456" v="329" actId="478"/>
          <ac:spMkLst>
            <pc:docMk/>
            <pc:sldMk cId="4066532655" sldId="585"/>
            <ac:spMk id="11" creationId="{3DA53240-D384-4268-A536-1504D9EF9F19}"/>
          </ac:spMkLst>
        </pc:spChg>
        <pc:spChg chg="add del">
          <ac:chgData name="MANUEL ALBERTO GUEVARA  NAJARRO" userId="dc0839a7-ef25-445d-88fe-29223dfab4a5" providerId="ADAL" clId="{98FB8A92-BCA7-48CA-8F11-2B151231262F}" dt="2021-06-17T20:17:22.723" v="326" actId="22"/>
          <ac:spMkLst>
            <pc:docMk/>
            <pc:sldMk cId="4066532655" sldId="585"/>
            <ac:spMk id="13" creationId="{BED9698A-DF48-42B1-BE6C-C085E78EB6C1}"/>
          </ac:spMkLst>
        </pc:spChg>
        <pc:spChg chg="add del">
          <ac:chgData name="MANUEL ALBERTO GUEVARA  NAJARRO" userId="dc0839a7-ef25-445d-88fe-29223dfab4a5" providerId="ADAL" clId="{98FB8A92-BCA7-48CA-8F11-2B151231262F}" dt="2021-06-17T20:17:35.084" v="328" actId="22"/>
          <ac:spMkLst>
            <pc:docMk/>
            <pc:sldMk cId="4066532655" sldId="585"/>
            <ac:spMk id="15" creationId="{E7E47C14-7676-4873-9001-730BBBA32A17}"/>
          </ac:spMkLst>
        </pc:spChg>
        <pc:picChg chg="add del mod modCrop">
          <ac:chgData name="MANUEL ALBERTO GUEVARA  NAJARRO" userId="dc0839a7-ef25-445d-88fe-29223dfab4a5" providerId="ADAL" clId="{98FB8A92-BCA7-48CA-8F11-2B151231262F}" dt="2021-06-17T20:17:35.456" v="329" actId="478"/>
          <ac:picMkLst>
            <pc:docMk/>
            <pc:sldMk cId="4066532655" sldId="585"/>
            <ac:picMk id="7" creationId="{90C7522F-18D3-4290-94BE-4B7D2B364283}"/>
          </ac:picMkLst>
        </pc:picChg>
      </pc:sldChg>
      <pc:sldChg chg="addSp delSp modSp mod modAnim">
        <pc:chgData name="MANUEL ALBERTO GUEVARA  NAJARRO" userId="dc0839a7-ef25-445d-88fe-29223dfab4a5" providerId="ADAL" clId="{98FB8A92-BCA7-48CA-8F11-2B151231262F}" dt="2021-06-17T21:51:31.489" v="1326" actId="20577"/>
        <pc:sldMkLst>
          <pc:docMk/>
          <pc:sldMk cId="963236813" sldId="621"/>
        </pc:sldMkLst>
        <pc:spChg chg="mod">
          <ac:chgData name="MANUEL ALBERTO GUEVARA  NAJARRO" userId="dc0839a7-ef25-445d-88fe-29223dfab4a5" providerId="ADAL" clId="{98FB8A92-BCA7-48CA-8F11-2B151231262F}" dt="2021-06-17T21:51:31.489" v="1326" actId="20577"/>
          <ac:spMkLst>
            <pc:docMk/>
            <pc:sldMk cId="963236813" sldId="621"/>
            <ac:spMk id="2" creationId="{2543C3BF-6F49-134E-B600-33E11315630D}"/>
          </ac:spMkLst>
        </pc:spChg>
        <pc:spChg chg="mod topLvl">
          <ac:chgData name="MANUEL ALBERTO GUEVARA  NAJARRO" userId="dc0839a7-ef25-445d-88fe-29223dfab4a5" providerId="ADAL" clId="{98FB8A92-BCA7-48CA-8F11-2B151231262F}" dt="2021-06-17T21:51:23.180" v="1306" actId="1038"/>
          <ac:spMkLst>
            <pc:docMk/>
            <pc:sldMk cId="963236813" sldId="621"/>
            <ac:spMk id="6" creationId="{0AC3F489-E1FE-4677-AAAB-649E325DF1CE}"/>
          </ac:spMkLst>
        </pc:spChg>
        <pc:spChg chg="mod topLvl">
          <ac:chgData name="MANUEL ALBERTO GUEVARA  NAJARRO" userId="dc0839a7-ef25-445d-88fe-29223dfab4a5" providerId="ADAL" clId="{98FB8A92-BCA7-48CA-8F11-2B151231262F}" dt="2021-06-17T21:51:23.180" v="1306" actId="1038"/>
          <ac:spMkLst>
            <pc:docMk/>
            <pc:sldMk cId="963236813" sldId="621"/>
            <ac:spMk id="8" creationId="{409F98B4-6DC7-48B2-88E5-F5DDA7515EA9}"/>
          </ac:spMkLst>
        </pc:spChg>
        <pc:spChg chg="mod topLvl">
          <ac:chgData name="MANUEL ALBERTO GUEVARA  NAJARRO" userId="dc0839a7-ef25-445d-88fe-29223dfab4a5" providerId="ADAL" clId="{98FB8A92-BCA7-48CA-8F11-2B151231262F}" dt="2021-06-17T21:51:23.180" v="1306" actId="1038"/>
          <ac:spMkLst>
            <pc:docMk/>
            <pc:sldMk cId="963236813" sldId="621"/>
            <ac:spMk id="9" creationId="{CB1C249C-56E1-41FC-A551-5787D9ADB71D}"/>
          </ac:spMkLst>
        </pc:spChg>
        <pc:spChg chg="add mod topLvl">
          <ac:chgData name="MANUEL ALBERTO GUEVARA  NAJARRO" userId="dc0839a7-ef25-445d-88fe-29223dfab4a5" providerId="ADAL" clId="{98FB8A92-BCA7-48CA-8F11-2B151231262F}" dt="2021-06-17T21:49:40.306" v="1207" actId="164"/>
          <ac:spMkLst>
            <pc:docMk/>
            <pc:sldMk cId="963236813" sldId="621"/>
            <ac:spMk id="13" creationId="{52835294-A8F4-419E-84F7-2A68D2F140C0}"/>
          </ac:spMkLst>
        </pc:spChg>
        <pc:spChg chg="add mod topLvl">
          <ac:chgData name="MANUEL ALBERTO GUEVARA  NAJARRO" userId="dc0839a7-ef25-445d-88fe-29223dfab4a5" providerId="ADAL" clId="{98FB8A92-BCA7-48CA-8F11-2B151231262F}" dt="2021-06-17T21:49:33.741" v="1205" actId="164"/>
          <ac:spMkLst>
            <pc:docMk/>
            <pc:sldMk cId="963236813" sldId="621"/>
            <ac:spMk id="14" creationId="{456E9EB6-CA89-4152-9EA2-4B76C909315E}"/>
          </ac:spMkLst>
        </pc:spChg>
        <pc:spChg chg="add mod topLvl">
          <ac:chgData name="MANUEL ALBERTO GUEVARA  NAJARRO" userId="dc0839a7-ef25-445d-88fe-29223dfab4a5" providerId="ADAL" clId="{98FB8A92-BCA7-48CA-8F11-2B151231262F}" dt="2021-06-17T21:49:25.616" v="1203" actId="164"/>
          <ac:spMkLst>
            <pc:docMk/>
            <pc:sldMk cId="963236813" sldId="621"/>
            <ac:spMk id="15" creationId="{D0F4FF36-B855-40EF-8AEF-F4B3BA2879F7}"/>
          </ac:spMkLst>
        </pc:spChg>
        <pc:grpChg chg="add del mod">
          <ac:chgData name="MANUEL ALBERTO GUEVARA  NAJARRO" userId="dc0839a7-ef25-445d-88fe-29223dfab4a5" providerId="ADAL" clId="{98FB8A92-BCA7-48CA-8F11-2B151231262F}" dt="2021-06-17T21:48:59.940" v="1192" actId="165"/>
          <ac:grpSpMkLst>
            <pc:docMk/>
            <pc:sldMk cId="963236813" sldId="621"/>
            <ac:grpSpMk id="4" creationId="{E255DB58-E551-4215-8A52-9B600C6C05C7}"/>
          </ac:grpSpMkLst>
        </pc:grpChg>
        <pc:grpChg chg="add del mod topLvl">
          <ac:chgData name="MANUEL ALBERTO GUEVARA  NAJARRO" userId="dc0839a7-ef25-445d-88fe-29223dfab4a5" providerId="ADAL" clId="{98FB8A92-BCA7-48CA-8F11-2B151231262F}" dt="2021-06-17T21:49:47.365" v="1269" actId="165"/>
          <ac:grpSpMkLst>
            <pc:docMk/>
            <pc:sldMk cId="963236813" sldId="621"/>
            <ac:grpSpMk id="5" creationId="{9DAC309E-E0C0-46C3-B1ED-10392D8D3F30}"/>
          </ac:grpSpMkLst>
        </pc:grpChg>
        <pc:grpChg chg="add mod">
          <ac:chgData name="MANUEL ALBERTO GUEVARA  NAJARRO" userId="dc0839a7-ef25-445d-88fe-29223dfab4a5" providerId="ADAL" clId="{98FB8A92-BCA7-48CA-8F11-2B151231262F}" dt="2021-06-17T21:51:23.180" v="1306" actId="1038"/>
          <ac:grpSpMkLst>
            <pc:docMk/>
            <pc:sldMk cId="963236813" sldId="621"/>
            <ac:grpSpMk id="16" creationId="{E5A1FD92-371C-47D2-9125-BB7BFD820BFA}"/>
          </ac:grpSpMkLst>
        </pc:grpChg>
        <pc:grpChg chg="add mod">
          <ac:chgData name="MANUEL ALBERTO GUEVARA  NAJARRO" userId="dc0839a7-ef25-445d-88fe-29223dfab4a5" providerId="ADAL" clId="{98FB8A92-BCA7-48CA-8F11-2B151231262F}" dt="2021-06-17T21:51:23.180" v="1306" actId="1038"/>
          <ac:grpSpMkLst>
            <pc:docMk/>
            <pc:sldMk cId="963236813" sldId="621"/>
            <ac:grpSpMk id="17" creationId="{2B9593ED-3631-44DE-8517-CB0CE5D6B04C}"/>
          </ac:grpSpMkLst>
        </pc:grpChg>
        <pc:grpChg chg="add mod">
          <ac:chgData name="MANUEL ALBERTO GUEVARA  NAJARRO" userId="dc0839a7-ef25-445d-88fe-29223dfab4a5" providerId="ADAL" clId="{98FB8A92-BCA7-48CA-8F11-2B151231262F}" dt="2021-06-17T21:51:23.180" v="1306" actId="1038"/>
          <ac:grpSpMkLst>
            <pc:docMk/>
            <pc:sldMk cId="963236813" sldId="621"/>
            <ac:grpSpMk id="18" creationId="{67213461-F120-406C-A9CC-142C3BC5FCD0}"/>
          </ac:grpSpMkLst>
        </pc:grpChg>
        <pc:picChg chg="add mod topLvl">
          <ac:chgData name="MANUEL ALBERTO GUEVARA  NAJARRO" userId="dc0839a7-ef25-445d-88fe-29223dfab4a5" providerId="ADAL" clId="{98FB8A92-BCA7-48CA-8F11-2B151231262F}" dt="2021-06-17T21:49:40.306" v="1207" actId="164"/>
          <ac:picMkLst>
            <pc:docMk/>
            <pc:sldMk cId="963236813" sldId="621"/>
            <ac:picMk id="10" creationId="{36760DB6-B3EC-4487-AE58-2DFD469B607A}"/>
          </ac:picMkLst>
        </pc:picChg>
        <pc:picChg chg="add mod topLvl">
          <ac:chgData name="MANUEL ALBERTO GUEVARA  NAJARRO" userId="dc0839a7-ef25-445d-88fe-29223dfab4a5" providerId="ADAL" clId="{98FB8A92-BCA7-48CA-8F11-2B151231262F}" dt="2021-06-17T21:51:08.880" v="1290" actId="1038"/>
          <ac:picMkLst>
            <pc:docMk/>
            <pc:sldMk cId="963236813" sldId="621"/>
            <ac:picMk id="11" creationId="{1A004754-E600-43BD-962E-49DAEC5AA3BC}"/>
          </ac:picMkLst>
        </pc:picChg>
        <pc:picChg chg="add mod topLvl">
          <ac:chgData name="MANUEL ALBERTO GUEVARA  NAJARRO" userId="dc0839a7-ef25-445d-88fe-29223dfab4a5" providerId="ADAL" clId="{98FB8A92-BCA7-48CA-8F11-2B151231262F}" dt="2021-06-17T21:49:25.616" v="1203" actId="164"/>
          <ac:picMkLst>
            <pc:docMk/>
            <pc:sldMk cId="963236813" sldId="621"/>
            <ac:picMk id="12" creationId="{AC0BAF20-729E-49EC-8D86-95C790B2ABB4}"/>
          </ac:picMkLst>
        </pc:picChg>
      </pc:sldChg>
      <pc:sldChg chg="modSp del mod">
        <pc:chgData name="MANUEL ALBERTO GUEVARA  NAJARRO" userId="dc0839a7-ef25-445d-88fe-29223dfab4a5" providerId="ADAL" clId="{98FB8A92-BCA7-48CA-8F11-2B151231262F}" dt="2021-06-17T20:38:15.678" v="384" actId="47"/>
        <pc:sldMkLst>
          <pc:docMk/>
          <pc:sldMk cId="4008424102" sldId="622"/>
        </pc:sldMkLst>
        <pc:spChg chg="mod">
          <ac:chgData name="MANUEL ALBERTO GUEVARA  NAJARRO" userId="dc0839a7-ef25-445d-88fe-29223dfab4a5" providerId="ADAL" clId="{98FB8A92-BCA7-48CA-8F11-2B151231262F}" dt="2021-06-17T20:18:41.050" v="333" actId="20577"/>
          <ac:spMkLst>
            <pc:docMk/>
            <pc:sldMk cId="4008424102" sldId="622"/>
            <ac:spMk id="3" creationId="{4AB43E85-BCAE-3E49-9568-7449B516A171}"/>
          </ac:spMkLst>
        </pc:spChg>
      </pc:sldChg>
      <pc:sldChg chg="del">
        <pc:chgData name="MANUEL ALBERTO GUEVARA  NAJARRO" userId="dc0839a7-ef25-445d-88fe-29223dfab4a5" providerId="ADAL" clId="{98FB8A92-BCA7-48CA-8F11-2B151231262F}" dt="2021-06-17T20:38:15.678" v="384" actId="47"/>
        <pc:sldMkLst>
          <pc:docMk/>
          <pc:sldMk cId="3801035520" sldId="623"/>
        </pc:sldMkLst>
      </pc:sldChg>
      <pc:sldChg chg="addSp delSp modSp add mod">
        <pc:chgData name="MANUEL ALBERTO GUEVARA  NAJARRO" userId="dc0839a7-ef25-445d-88fe-29223dfab4a5" providerId="ADAL" clId="{98FB8A92-BCA7-48CA-8F11-2B151231262F}" dt="2021-06-17T20:33:57.636" v="382" actId="1035"/>
        <pc:sldMkLst>
          <pc:docMk/>
          <pc:sldMk cId="3607512753" sldId="625"/>
        </pc:sldMkLst>
        <pc:spChg chg="del">
          <ac:chgData name="MANUEL ALBERTO GUEVARA  NAJARRO" userId="dc0839a7-ef25-445d-88fe-29223dfab4a5" providerId="ADAL" clId="{98FB8A92-BCA7-48CA-8F11-2B151231262F}" dt="2021-06-17T20:26:14.436" v="340" actId="478"/>
          <ac:spMkLst>
            <pc:docMk/>
            <pc:sldMk cId="3607512753" sldId="625"/>
            <ac:spMk id="2" creationId="{CDAE26F3-17B7-3A45-84B2-3574E3E55628}"/>
          </ac:spMkLst>
        </pc:spChg>
        <pc:spChg chg="mod">
          <ac:chgData name="MANUEL ALBERTO GUEVARA  NAJARRO" userId="dc0839a7-ef25-445d-88fe-29223dfab4a5" providerId="ADAL" clId="{98FB8A92-BCA7-48CA-8F11-2B151231262F}" dt="2021-06-17T20:26:23.335" v="343" actId="14100"/>
          <ac:spMkLst>
            <pc:docMk/>
            <pc:sldMk cId="3607512753" sldId="625"/>
            <ac:spMk id="3" creationId="{4AB43E85-BCAE-3E49-9568-7449B516A171}"/>
          </ac:spMkLst>
        </pc:spChg>
        <pc:spChg chg="add del mod">
          <ac:chgData name="MANUEL ALBERTO GUEVARA  NAJARRO" userId="dc0839a7-ef25-445d-88fe-29223dfab4a5" providerId="ADAL" clId="{98FB8A92-BCA7-48CA-8F11-2B151231262F}" dt="2021-06-17T20:26:24.436" v="344" actId="478"/>
          <ac:spMkLst>
            <pc:docMk/>
            <pc:sldMk cId="3607512753" sldId="625"/>
            <ac:spMk id="6" creationId="{146834FA-3E94-4388-9A87-7CAA03971C8B}"/>
          </ac:spMkLst>
        </pc:spChg>
        <pc:spChg chg="add del">
          <ac:chgData name="MANUEL ALBERTO GUEVARA  NAJARRO" userId="dc0839a7-ef25-445d-88fe-29223dfab4a5" providerId="ADAL" clId="{98FB8A92-BCA7-48CA-8F11-2B151231262F}" dt="2021-06-17T20:31:38.356" v="346" actId="478"/>
          <ac:spMkLst>
            <pc:docMk/>
            <pc:sldMk cId="3607512753" sldId="625"/>
            <ac:spMk id="8" creationId="{D205E4B8-557D-415F-A4C6-AD57D86BB227}"/>
          </ac:spMkLst>
        </pc:spChg>
        <pc:spChg chg="add mod topLvl">
          <ac:chgData name="MANUEL ALBERTO GUEVARA  NAJARRO" userId="dc0839a7-ef25-445d-88fe-29223dfab4a5" providerId="ADAL" clId="{98FB8A92-BCA7-48CA-8F11-2B151231262F}" dt="2021-06-17T20:33:57.636" v="382" actId="1035"/>
          <ac:spMkLst>
            <pc:docMk/>
            <pc:sldMk cId="3607512753" sldId="625"/>
            <ac:spMk id="10" creationId="{A17995BC-2255-418D-A576-3046B7EE29B8}"/>
          </ac:spMkLst>
        </pc:spChg>
        <pc:spChg chg="mod">
          <ac:chgData name="MANUEL ALBERTO GUEVARA  NAJARRO" userId="dc0839a7-ef25-445d-88fe-29223dfab4a5" providerId="ADAL" clId="{98FB8A92-BCA7-48CA-8F11-2B151231262F}" dt="2021-06-17T20:33:50.086" v="370" actId="165"/>
          <ac:spMkLst>
            <pc:docMk/>
            <pc:sldMk cId="3607512753" sldId="625"/>
            <ac:spMk id="12" creationId="{3CFBF5CA-F6CC-4806-A4BC-1431F92764D9}"/>
          </ac:spMkLst>
        </pc:spChg>
        <pc:spChg chg="mod">
          <ac:chgData name="MANUEL ALBERTO GUEVARA  NAJARRO" userId="dc0839a7-ef25-445d-88fe-29223dfab4a5" providerId="ADAL" clId="{98FB8A92-BCA7-48CA-8F11-2B151231262F}" dt="2021-06-17T20:33:50.086" v="370" actId="165"/>
          <ac:spMkLst>
            <pc:docMk/>
            <pc:sldMk cId="3607512753" sldId="625"/>
            <ac:spMk id="14" creationId="{245F8440-175E-4D84-9CAB-69841C89A6E3}"/>
          </ac:spMkLst>
        </pc:spChg>
        <pc:spChg chg="mod">
          <ac:chgData name="MANUEL ALBERTO GUEVARA  NAJARRO" userId="dc0839a7-ef25-445d-88fe-29223dfab4a5" providerId="ADAL" clId="{98FB8A92-BCA7-48CA-8F11-2B151231262F}" dt="2021-06-17T20:33:50.086" v="370" actId="165"/>
          <ac:spMkLst>
            <pc:docMk/>
            <pc:sldMk cId="3607512753" sldId="625"/>
            <ac:spMk id="15" creationId="{DC773F4B-F4C3-48A4-B903-AADD29ADF8C1}"/>
          </ac:spMkLst>
        </pc:spChg>
        <pc:spChg chg="mod">
          <ac:chgData name="MANUEL ALBERTO GUEVARA  NAJARRO" userId="dc0839a7-ef25-445d-88fe-29223dfab4a5" providerId="ADAL" clId="{98FB8A92-BCA7-48CA-8F11-2B151231262F}" dt="2021-06-17T20:33:50.086" v="370" actId="165"/>
          <ac:spMkLst>
            <pc:docMk/>
            <pc:sldMk cId="3607512753" sldId="625"/>
            <ac:spMk id="16" creationId="{0E5E88DD-E38C-4456-BA28-4894567834D6}"/>
          </ac:spMkLst>
        </pc:spChg>
        <pc:spChg chg="mod">
          <ac:chgData name="MANUEL ALBERTO GUEVARA  NAJARRO" userId="dc0839a7-ef25-445d-88fe-29223dfab4a5" providerId="ADAL" clId="{98FB8A92-BCA7-48CA-8F11-2B151231262F}" dt="2021-06-17T20:33:50.086" v="370" actId="165"/>
          <ac:spMkLst>
            <pc:docMk/>
            <pc:sldMk cId="3607512753" sldId="625"/>
            <ac:spMk id="17" creationId="{E909143A-D5FC-436D-AF07-F308FF25C6F9}"/>
          </ac:spMkLst>
        </pc:spChg>
        <pc:spChg chg="mod">
          <ac:chgData name="MANUEL ALBERTO GUEVARA  NAJARRO" userId="dc0839a7-ef25-445d-88fe-29223dfab4a5" providerId="ADAL" clId="{98FB8A92-BCA7-48CA-8F11-2B151231262F}" dt="2021-06-17T20:33:50.086" v="370" actId="165"/>
          <ac:spMkLst>
            <pc:docMk/>
            <pc:sldMk cId="3607512753" sldId="625"/>
            <ac:spMk id="18" creationId="{357BA5C7-4B7C-4094-B38E-465BAF4BE7F8}"/>
          </ac:spMkLst>
        </pc:spChg>
        <pc:spChg chg="mod">
          <ac:chgData name="MANUEL ALBERTO GUEVARA  NAJARRO" userId="dc0839a7-ef25-445d-88fe-29223dfab4a5" providerId="ADAL" clId="{98FB8A92-BCA7-48CA-8F11-2B151231262F}" dt="2021-06-17T20:33:50.086" v="370" actId="165"/>
          <ac:spMkLst>
            <pc:docMk/>
            <pc:sldMk cId="3607512753" sldId="625"/>
            <ac:spMk id="19" creationId="{9E1B3582-C94C-47D7-A6D1-CDE37A49CF9D}"/>
          </ac:spMkLst>
        </pc:spChg>
        <pc:spChg chg="mod">
          <ac:chgData name="MANUEL ALBERTO GUEVARA  NAJARRO" userId="dc0839a7-ef25-445d-88fe-29223dfab4a5" providerId="ADAL" clId="{98FB8A92-BCA7-48CA-8F11-2B151231262F}" dt="2021-06-17T20:33:50.086" v="370" actId="165"/>
          <ac:spMkLst>
            <pc:docMk/>
            <pc:sldMk cId="3607512753" sldId="625"/>
            <ac:spMk id="20" creationId="{EA51ED52-E8B0-435A-8D3C-D638E1ADC3BC}"/>
          </ac:spMkLst>
        </pc:spChg>
        <pc:spChg chg="mod">
          <ac:chgData name="MANUEL ALBERTO GUEVARA  NAJARRO" userId="dc0839a7-ef25-445d-88fe-29223dfab4a5" providerId="ADAL" clId="{98FB8A92-BCA7-48CA-8F11-2B151231262F}" dt="2021-06-17T20:33:50.086" v="370" actId="165"/>
          <ac:spMkLst>
            <pc:docMk/>
            <pc:sldMk cId="3607512753" sldId="625"/>
            <ac:spMk id="21" creationId="{319B7A4A-A745-4642-837B-DFCC8090D9ED}"/>
          </ac:spMkLst>
        </pc:spChg>
        <pc:spChg chg="mod">
          <ac:chgData name="MANUEL ALBERTO GUEVARA  NAJARRO" userId="dc0839a7-ef25-445d-88fe-29223dfab4a5" providerId="ADAL" clId="{98FB8A92-BCA7-48CA-8F11-2B151231262F}" dt="2021-06-17T20:33:50.086" v="370" actId="165"/>
          <ac:spMkLst>
            <pc:docMk/>
            <pc:sldMk cId="3607512753" sldId="625"/>
            <ac:spMk id="22" creationId="{51582038-5CC7-46CA-B0E2-F6EA5A1A8965}"/>
          </ac:spMkLst>
        </pc:spChg>
        <pc:spChg chg="mod">
          <ac:chgData name="MANUEL ALBERTO GUEVARA  NAJARRO" userId="dc0839a7-ef25-445d-88fe-29223dfab4a5" providerId="ADAL" clId="{98FB8A92-BCA7-48CA-8F11-2B151231262F}" dt="2021-06-17T20:33:50.086" v="370" actId="165"/>
          <ac:spMkLst>
            <pc:docMk/>
            <pc:sldMk cId="3607512753" sldId="625"/>
            <ac:spMk id="23" creationId="{F1AF3307-99A3-49A4-B04F-D42951137F5F}"/>
          </ac:spMkLst>
        </pc:spChg>
        <pc:spChg chg="mod">
          <ac:chgData name="MANUEL ALBERTO GUEVARA  NAJARRO" userId="dc0839a7-ef25-445d-88fe-29223dfab4a5" providerId="ADAL" clId="{98FB8A92-BCA7-48CA-8F11-2B151231262F}" dt="2021-06-17T20:33:50.086" v="370" actId="165"/>
          <ac:spMkLst>
            <pc:docMk/>
            <pc:sldMk cId="3607512753" sldId="625"/>
            <ac:spMk id="24" creationId="{85C09777-DA7A-4468-AFD9-956E354444AF}"/>
          </ac:spMkLst>
        </pc:spChg>
        <pc:spChg chg="mod">
          <ac:chgData name="MANUEL ALBERTO GUEVARA  NAJARRO" userId="dc0839a7-ef25-445d-88fe-29223dfab4a5" providerId="ADAL" clId="{98FB8A92-BCA7-48CA-8F11-2B151231262F}" dt="2021-06-17T20:33:50.086" v="370" actId="165"/>
          <ac:spMkLst>
            <pc:docMk/>
            <pc:sldMk cId="3607512753" sldId="625"/>
            <ac:spMk id="25" creationId="{AEA5EA04-BAED-47F4-A9D8-C82B6CD17978}"/>
          </ac:spMkLst>
        </pc:spChg>
        <pc:spChg chg="mod">
          <ac:chgData name="MANUEL ALBERTO GUEVARA  NAJARRO" userId="dc0839a7-ef25-445d-88fe-29223dfab4a5" providerId="ADAL" clId="{98FB8A92-BCA7-48CA-8F11-2B151231262F}" dt="2021-06-17T20:33:50.086" v="370" actId="165"/>
          <ac:spMkLst>
            <pc:docMk/>
            <pc:sldMk cId="3607512753" sldId="625"/>
            <ac:spMk id="26" creationId="{F283E0CA-4E28-4575-BE87-448EF8957D71}"/>
          </ac:spMkLst>
        </pc:spChg>
        <pc:spChg chg="add mod topLvl">
          <ac:chgData name="MANUEL ALBERTO GUEVARA  NAJARRO" userId="dc0839a7-ef25-445d-88fe-29223dfab4a5" providerId="ADAL" clId="{98FB8A92-BCA7-48CA-8F11-2B151231262F}" dt="2021-06-17T20:33:57.636" v="382" actId="1035"/>
          <ac:spMkLst>
            <pc:docMk/>
            <pc:sldMk cId="3607512753" sldId="625"/>
            <ac:spMk id="44" creationId="{D7C7A21B-B047-4F4A-A45C-520670EB04F7}"/>
          </ac:spMkLst>
        </pc:spChg>
        <pc:spChg chg="add mod topLvl">
          <ac:chgData name="MANUEL ALBERTO GUEVARA  NAJARRO" userId="dc0839a7-ef25-445d-88fe-29223dfab4a5" providerId="ADAL" clId="{98FB8A92-BCA7-48CA-8F11-2B151231262F}" dt="2021-06-17T20:33:57.636" v="382" actId="1035"/>
          <ac:spMkLst>
            <pc:docMk/>
            <pc:sldMk cId="3607512753" sldId="625"/>
            <ac:spMk id="45" creationId="{2CA0B8F8-4381-42AB-BA12-9204EB8C31DF}"/>
          </ac:spMkLst>
        </pc:spChg>
        <pc:spChg chg="add mod topLvl">
          <ac:chgData name="MANUEL ALBERTO GUEVARA  NAJARRO" userId="dc0839a7-ef25-445d-88fe-29223dfab4a5" providerId="ADAL" clId="{98FB8A92-BCA7-48CA-8F11-2B151231262F}" dt="2021-06-17T20:33:57.636" v="382" actId="1035"/>
          <ac:spMkLst>
            <pc:docMk/>
            <pc:sldMk cId="3607512753" sldId="625"/>
            <ac:spMk id="46" creationId="{C174F4DC-27EB-44E7-A8F4-4B7D4CE97113}"/>
          </ac:spMkLst>
        </pc:spChg>
        <pc:spChg chg="add mod topLvl">
          <ac:chgData name="MANUEL ALBERTO GUEVARA  NAJARRO" userId="dc0839a7-ef25-445d-88fe-29223dfab4a5" providerId="ADAL" clId="{98FB8A92-BCA7-48CA-8F11-2B151231262F}" dt="2021-06-17T20:33:57.636" v="382" actId="1035"/>
          <ac:spMkLst>
            <pc:docMk/>
            <pc:sldMk cId="3607512753" sldId="625"/>
            <ac:spMk id="47" creationId="{03264B68-6E60-457D-ABFD-3CABEB978B17}"/>
          </ac:spMkLst>
        </pc:spChg>
        <pc:spChg chg="add mod topLvl">
          <ac:chgData name="MANUEL ALBERTO GUEVARA  NAJARRO" userId="dc0839a7-ef25-445d-88fe-29223dfab4a5" providerId="ADAL" clId="{98FB8A92-BCA7-48CA-8F11-2B151231262F}" dt="2021-06-17T20:33:57.636" v="382" actId="1035"/>
          <ac:spMkLst>
            <pc:docMk/>
            <pc:sldMk cId="3607512753" sldId="625"/>
            <ac:spMk id="48" creationId="{EABDB000-D8B6-4A58-82EC-826897E93145}"/>
          </ac:spMkLst>
        </pc:spChg>
        <pc:spChg chg="add mod topLvl">
          <ac:chgData name="MANUEL ALBERTO GUEVARA  NAJARRO" userId="dc0839a7-ef25-445d-88fe-29223dfab4a5" providerId="ADAL" clId="{98FB8A92-BCA7-48CA-8F11-2B151231262F}" dt="2021-06-17T20:33:57.636" v="382" actId="1035"/>
          <ac:spMkLst>
            <pc:docMk/>
            <pc:sldMk cId="3607512753" sldId="625"/>
            <ac:spMk id="49" creationId="{60EFF3BC-FA50-4703-B8B0-A6344D2D8B0D}"/>
          </ac:spMkLst>
        </pc:spChg>
        <pc:spChg chg="add mod topLvl">
          <ac:chgData name="MANUEL ALBERTO GUEVARA  NAJARRO" userId="dc0839a7-ef25-445d-88fe-29223dfab4a5" providerId="ADAL" clId="{98FB8A92-BCA7-48CA-8F11-2B151231262F}" dt="2021-06-17T20:33:57.636" v="382" actId="1035"/>
          <ac:spMkLst>
            <pc:docMk/>
            <pc:sldMk cId="3607512753" sldId="625"/>
            <ac:spMk id="50" creationId="{133E363F-0772-446B-914E-A40203D3CEE3}"/>
          </ac:spMkLst>
        </pc:spChg>
        <pc:spChg chg="add mod topLvl">
          <ac:chgData name="MANUEL ALBERTO GUEVARA  NAJARRO" userId="dc0839a7-ef25-445d-88fe-29223dfab4a5" providerId="ADAL" clId="{98FB8A92-BCA7-48CA-8F11-2B151231262F}" dt="2021-06-17T20:33:57.636" v="382" actId="1035"/>
          <ac:spMkLst>
            <pc:docMk/>
            <pc:sldMk cId="3607512753" sldId="625"/>
            <ac:spMk id="51" creationId="{1811F2DF-85C5-45B4-B7C5-E61D663F4F91}"/>
          </ac:spMkLst>
        </pc:spChg>
        <pc:grpChg chg="add mod topLvl">
          <ac:chgData name="MANUEL ALBERTO GUEVARA  NAJARRO" userId="dc0839a7-ef25-445d-88fe-29223dfab4a5" providerId="ADAL" clId="{98FB8A92-BCA7-48CA-8F11-2B151231262F}" dt="2021-06-17T20:33:57.636" v="382" actId="1035"/>
          <ac:grpSpMkLst>
            <pc:docMk/>
            <pc:sldMk cId="3607512753" sldId="625"/>
            <ac:grpSpMk id="11" creationId="{2D5E2D38-B66D-47F0-84C9-5CCD2E91197D}"/>
          </ac:grpSpMkLst>
        </pc:grpChg>
        <pc:grpChg chg="mod">
          <ac:chgData name="MANUEL ALBERTO GUEVARA  NAJARRO" userId="dc0839a7-ef25-445d-88fe-29223dfab4a5" providerId="ADAL" clId="{98FB8A92-BCA7-48CA-8F11-2B151231262F}" dt="2021-06-17T20:33:50.086" v="370" actId="165"/>
          <ac:grpSpMkLst>
            <pc:docMk/>
            <pc:sldMk cId="3607512753" sldId="625"/>
            <ac:grpSpMk id="13" creationId="{1EA33918-6EFB-49E6-9C5A-4F47021B05B5}"/>
          </ac:grpSpMkLst>
        </pc:grpChg>
        <pc:grpChg chg="add del mod">
          <ac:chgData name="MANUEL ALBERTO GUEVARA  NAJARRO" userId="dc0839a7-ef25-445d-88fe-29223dfab4a5" providerId="ADAL" clId="{98FB8A92-BCA7-48CA-8F11-2B151231262F}" dt="2021-06-17T20:33:50.086" v="370" actId="165"/>
          <ac:grpSpMkLst>
            <pc:docMk/>
            <pc:sldMk cId="3607512753" sldId="625"/>
            <ac:grpSpMk id="52" creationId="{5852E938-0A3E-4A5C-A980-54F9AAC76FF0}"/>
          </ac:grpSpMkLst>
        </pc:grpChg>
        <pc:picChg chg="add del">
          <ac:chgData name="MANUEL ALBERTO GUEVARA  NAJARRO" userId="dc0839a7-ef25-445d-88fe-29223dfab4a5" providerId="ADAL" clId="{98FB8A92-BCA7-48CA-8F11-2B151231262F}" dt="2021-06-17T20:31:45.161" v="348" actId="478"/>
          <ac:picMkLst>
            <pc:docMk/>
            <pc:sldMk cId="3607512753" sldId="625"/>
            <ac:picMk id="9" creationId="{0508C882-283A-4CF6-92A0-0B6F84C393D4}"/>
          </ac:picMkLst>
        </pc:picChg>
        <pc:cxnChg chg="mod">
          <ac:chgData name="MANUEL ALBERTO GUEVARA  NAJARRO" userId="dc0839a7-ef25-445d-88fe-29223dfab4a5" providerId="ADAL" clId="{98FB8A92-BCA7-48CA-8F11-2B151231262F}" dt="2021-06-17T20:33:50.086" v="370" actId="165"/>
          <ac:cxnSpMkLst>
            <pc:docMk/>
            <pc:sldMk cId="3607512753" sldId="625"/>
            <ac:cxnSpMk id="27" creationId="{3E792A9C-0F4F-47B1-A24D-3B58ECD9063E}"/>
          </ac:cxnSpMkLst>
        </pc:cxnChg>
        <pc:cxnChg chg="mod">
          <ac:chgData name="MANUEL ALBERTO GUEVARA  NAJARRO" userId="dc0839a7-ef25-445d-88fe-29223dfab4a5" providerId="ADAL" clId="{98FB8A92-BCA7-48CA-8F11-2B151231262F}" dt="2021-06-17T20:33:50.086" v="370" actId="165"/>
          <ac:cxnSpMkLst>
            <pc:docMk/>
            <pc:sldMk cId="3607512753" sldId="625"/>
            <ac:cxnSpMk id="28" creationId="{D2272044-3607-4BF9-BE03-B774E1288BFD}"/>
          </ac:cxnSpMkLst>
        </pc:cxnChg>
        <pc:cxnChg chg="mod">
          <ac:chgData name="MANUEL ALBERTO GUEVARA  NAJARRO" userId="dc0839a7-ef25-445d-88fe-29223dfab4a5" providerId="ADAL" clId="{98FB8A92-BCA7-48CA-8F11-2B151231262F}" dt="2021-06-17T20:33:50.086" v="370" actId="165"/>
          <ac:cxnSpMkLst>
            <pc:docMk/>
            <pc:sldMk cId="3607512753" sldId="625"/>
            <ac:cxnSpMk id="29" creationId="{FA66312E-82CC-4CBF-B19F-972B940856F5}"/>
          </ac:cxnSpMkLst>
        </pc:cxnChg>
        <pc:cxnChg chg="mod">
          <ac:chgData name="MANUEL ALBERTO GUEVARA  NAJARRO" userId="dc0839a7-ef25-445d-88fe-29223dfab4a5" providerId="ADAL" clId="{98FB8A92-BCA7-48CA-8F11-2B151231262F}" dt="2021-06-17T20:33:50.086" v="370" actId="165"/>
          <ac:cxnSpMkLst>
            <pc:docMk/>
            <pc:sldMk cId="3607512753" sldId="625"/>
            <ac:cxnSpMk id="30" creationId="{494C6E1C-466B-4893-BE26-CC3D1B4093E1}"/>
          </ac:cxnSpMkLst>
        </pc:cxnChg>
        <pc:cxnChg chg="mod">
          <ac:chgData name="MANUEL ALBERTO GUEVARA  NAJARRO" userId="dc0839a7-ef25-445d-88fe-29223dfab4a5" providerId="ADAL" clId="{98FB8A92-BCA7-48CA-8F11-2B151231262F}" dt="2021-06-17T20:33:50.086" v="370" actId="165"/>
          <ac:cxnSpMkLst>
            <pc:docMk/>
            <pc:sldMk cId="3607512753" sldId="625"/>
            <ac:cxnSpMk id="31" creationId="{9212C2C9-97D6-4499-9836-58AE08B35E1A}"/>
          </ac:cxnSpMkLst>
        </pc:cxnChg>
        <pc:cxnChg chg="mod">
          <ac:chgData name="MANUEL ALBERTO GUEVARA  NAJARRO" userId="dc0839a7-ef25-445d-88fe-29223dfab4a5" providerId="ADAL" clId="{98FB8A92-BCA7-48CA-8F11-2B151231262F}" dt="2021-06-17T20:33:50.086" v="370" actId="165"/>
          <ac:cxnSpMkLst>
            <pc:docMk/>
            <pc:sldMk cId="3607512753" sldId="625"/>
            <ac:cxnSpMk id="32" creationId="{9C81D184-C640-498C-BC04-06769E6200E5}"/>
          </ac:cxnSpMkLst>
        </pc:cxnChg>
        <pc:cxnChg chg="mod">
          <ac:chgData name="MANUEL ALBERTO GUEVARA  NAJARRO" userId="dc0839a7-ef25-445d-88fe-29223dfab4a5" providerId="ADAL" clId="{98FB8A92-BCA7-48CA-8F11-2B151231262F}" dt="2021-06-17T20:33:50.086" v="370" actId="165"/>
          <ac:cxnSpMkLst>
            <pc:docMk/>
            <pc:sldMk cId="3607512753" sldId="625"/>
            <ac:cxnSpMk id="33" creationId="{C7A5EE7B-0854-4A74-A5D8-672D5167DD94}"/>
          </ac:cxnSpMkLst>
        </pc:cxnChg>
        <pc:cxnChg chg="mod">
          <ac:chgData name="MANUEL ALBERTO GUEVARA  NAJARRO" userId="dc0839a7-ef25-445d-88fe-29223dfab4a5" providerId="ADAL" clId="{98FB8A92-BCA7-48CA-8F11-2B151231262F}" dt="2021-06-17T20:33:50.086" v="370" actId="165"/>
          <ac:cxnSpMkLst>
            <pc:docMk/>
            <pc:sldMk cId="3607512753" sldId="625"/>
            <ac:cxnSpMk id="34" creationId="{817FE092-3A0A-472E-8B61-B59282808897}"/>
          </ac:cxnSpMkLst>
        </pc:cxnChg>
        <pc:cxnChg chg="mod">
          <ac:chgData name="MANUEL ALBERTO GUEVARA  NAJARRO" userId="dc0839a7-ef25-445d-88fe-29223dfab4a5" providerId="ADAL" clId="{98FB8A92-BCA7-48CA-8F11-2B151231262F}" dt="2021-06-17T20:33:50.086" v="370" actId="165"/>
          <ac:cxnSpMkLst>
            <pc:docMk/>
            <pc:sldMk cId="3607512753" sldId="625"/>
            <ac:cxnSpMk id="35" creationId="{EDAE3CE5-124D-4160-A505-7AA9C60C0C8F}"/>
          </ac:cxnSpMkLst>
        </pc:cxnChg>
        <pc:cxnChg chg="mod">
          <ac:chgData name="MANUEL ALBERTO GUEVARA  NAJARRO" userId="dc0839a7-ef25-445d-88fe-29223dfab4a5" providerId="ADAL" clId="{98FB8A92-BCA7-48CA-8F11-2B151231262F}" dt="2021-06-17T20:33:50.086" v="370" actId="165"/>
          <ac:cxnSpMkLst>
            <pc:docMk/>
            <pc:sldMk cId="3607512753" sldId="625"/>
            <ac:cxnSpMk id="36" creationId="{1E357A5B-334F-4326-BED1-46358F082694}"/>
          </ac:cxnSpMkLst>
        </pc:cxnChg>
        <pc:cxnChg chg="mod">
          <ac:chgData name="MANUEL ALBERTO GUEVARA  NAJARRO" userId="dc0839a7-ef25-445d-88fe-29223dfab4a5" providerId="ADAL" clId="{98FB8A92-BCA7-48CA-8F11-2B151231262F}" dt="2021-06-17T20:33:50.086" v="370" actId="165"/>
          <ac:cxnSpMkLst>
            <pc:docMk/>
            <pc:sldMk cId="3607512753" sldId="625"/>
            <ac:cxnSpMk id="37" creationId="{E3D34385-2BE3-4A3B-87CD-7B0CDF8A39AA}"/>
          </ac:cxnSpMkLst>
        </pc:cxnChg>
        <pc:cxnChg chg="mod">
          <ac:chgData name="MANUEL ALBERTO GUEVARA  NAJARRO" userId="dc0839a7-ef25-445d-88fe-29223dfab4a5" providerId="ADAL" clId="{98FB8A92-BCA7-48CA-8F11-2B151231262F}" dt="2021-06-17T20:33:50.086" v="370" actId="165"/>
          <ac:cxnSpMkLst>
            <pc:docMk/>
            <pc:sldMk cId="3607512753" sldId="625"/>
            <ac:cxnSpMk id="38" creationId="{2C8A69AA-E82C-4EBD-9B99-3D670B85943C}"/>
          </ac:cxnSpMkLst>
        </pc:cxnChg>
        <pc:cxnChg chg="mod">
          <ac:chgData name="MANUEL ALBERTO GUEVARA  NAJARRO" userId="dc0839a7-ef25-445d-88fe-29223dfab4a5" providerId="ADAL" clId="{98FB8A92-BCA7-48CA-8F11-2B151231262F}" dt="2021-06-17T20:33:50.086" v="370" actId="165"/>
          <ac:cxnSpMkLst>
            <pc:docMk/>
            <pc:sldMk cId="3607512753" sldId="625"/>
            <ac:cxnSpMk id="39" creationId="{96257121-2C73-4D82-9960-B70C9DAACC80}"/>
          </ac:cxnSpMkLst>
        </pc:cxnChg>
        <pc:cxnChg chg="mod">
          <ac:chgData name="MANUEL ALBERTO GUEVARA  NAJARRO" userId="dc0839a7-ef25-445d-88fe-29223dfab4a5" providerId="ADAL" clId="{98FB8A92-BCA7-48CA-8F11-2B151231262F}" dt="2021-06-17T20:33:50.086" v="370" actId="165"/>
          <ac:cxnSpMkLst>
            <pc:docMk/>
            <pc:sldMk cId="3607512753" sldId="625"/>
            <ac:cxnSpMk id="40" creationId="{969E78CE-7750-4A48-A33E-3E13A4AAB605}"/>
          </ac:cxnSpMkLst>
        </pc:cxnChg>
        <pc:cxnChg chg="mod">
          <ac:chgData name="MANUEL ALBERTO GUEVARA  NAJARRO" userId="dc0839a7-ef25-445d-88fe-29223dfab4a5" providerId="ADAL" clId="{98FB8A92-BCA7-48CA-8F11-2B151231262F}" dt="2021-06-17T20:33:50.086" v="370" actId="165"/>
          <ac:cxnSpMkLst>
            <pc:docMk/>
            <pc:sldMk cId="3607512753" sldId="625"/>
            <ac:cxnSpMk id="41" creationId="{6EFD0E4D-FC5E-40F4-AF2D-57A7F09F012E}"/>
          </ac:cxnSpMkLst>
        </pc:cxnChg>
        <pc:cxnChg chg="mod">
          <ac:chgData name="MANUEL ALBERTO GUEVARA  NAJARRO" userId="dc0839a7-ef25-445d-88fe-29223dfab4a5" providerId="ADAL" clId="{98FB8A92-BCA7-48CA-8F11-2B151231262F}" dt="2021-06-17T20:33:50.086" v="370" actId="165"/>
          <ac:cxnSpMkLst>
            <pc:docMk/>
            <pc:sldMk cId="3607512753" sldId="625"/>
            <ac:cxnSpMk id="42" creationId="{13FF14DD-D98E-49B3-A9BA-8A48E3AC0CED}"/>
          </ac:cxnSpMkLst>
        </pc:cxnChg>
        <pc:cxnChg chg="mod">
          <ac:chgData name="MANUEL ALBERTO GUEVARA  NAJARRO" userId="dc0839a7-ef25-445d-88fe-29223dfab4a5" providerId="ADAL" clId="{98FB8A92-BCA7-48CA-8F11-2B151231262F}" dt="2021-06-17T20:33:50.086" v="370" actId="165"/>
          <ac:cxnSpMkLst>
            <pc:docMk/>
            <pc:sldMk cId="3607512753" sldId="625"/>
            <ac:cxnSpMk id="43" creationId="{E769F480-F72A-4BBD-986D-168843B3E43B}"/>
          </ac:cxnSpMkLst>
        </pc:cxnChg>
      </pc:sldChg>
      <pc:sldChg chg="addSp delSp modSp add mod">
        <pc:chgData name="MANUEL ALBERTO GUEVARA  NAJARRO" userId="dc0839a7-ef25-445d-88fe-29223dfab4a5" providerId="ADAL" clId="{98FB8A92-BCA7-48CA-8F11-2B151231262F}" dt="2021-06-17T21:55:35.380" v="1346" actId="478"/>
        <pc:sldMkLst>
          <pc:docMk/>
          <pc:sldMk cId="2874552648" sldId="626"/>
        </pc:sldMkLst>
        <pc:spChg chg="mod">
          <ac:chgData name="MANUEL ALBERTO GUEVARA  NAJARRO" userId="dc0839a7-ef25-445d-88fe-29223dfab4a5" providerId="ADAL" clId="{98FB8A92-BCA7-48CA-8F11-2B151231262F}" dt="2021-06-17T20:14:32.648" v="221" actId="14100"/>
          <ac:spMkLst>
            <pc:docMk/>
            <pc:sldMk cId="2874552648" sldId="626"/>
            <ac:spMk id="2" creationId="{CDAE26F3-17B7-3A45-84B2-3574E3E55628}"/>
          </ac:spMkLst>
        </pc:spChg>
        <pc:spChg chg="mod">
          <ac:chgData name="MANUEL ALBERTO GUEVARA  NAJARRO" userId="dc0839a7-ef25-445d-88fe-29223dfab4a5" providerId="ADAL" clId="{98FB8A92-BCA7-48CA-8F11-2B151231262F}" dt="2021-06-17T20:03:27.161" v="198" actId="20577"/>
          <ac:spMkLst>
            <pc:docMk/>
            <pc:sldMk cId="2874552648" sldId="626"/>
            <ac:spMk id="3" creationId="{4AB43E85-BCAE-3E49-9568-7449B516A171}"/>
          </ac:spMkLst>
        </pc:spChg>
        <pc:spChg chg="add mod">
          <ac:chgData name="MANUEL ALBERTO GUEVARA  NAJARRO" userId="dc0839a7-ef25-445d-88fe-29223dfab4a5" providerId="ADAL" clId="{98FB8A92-BCA7-48CA-8F11-2B151231262F}" dt="2021-06-17T20:15:53.007" v="317" actId="1036"/>
          <ac:spMkLst>
            <pc:docMk/>
            <pc:sldMk cId="2874552648" sldId="626"/>
            <ac:spMk id="5" creationId="{07CF08E0-057C-4680-A906-0754EA432F0A}"/>
          </ac:spMkLst>
        </pc:spChg>
        <pc:spChg chg="del mod">
          <ac:chgData name="MANUEL ALBERTO GUEVARA  NAJARRO" userId="dc0839a7-ef25-445d-88fe-29223dfab4a5" providerId="ADAL" clId="{98FB8A92-BCA7-48CA-8F11-2B151231262F}" dt="2021-06-17T21:55:35.380" v="1346" actId="478"/>
          <ac:spMkLst>
            <pc:docMk/>
            <pc:sldMk cId="2874552648" sldId="626"/>
            <ac:spMk id="9" creationId="{87CAB20C-288E-47F4-997B-9380D09062E8}"/>
          </ac:spMkLst>
        </pc:spChg>
        <pc:spChg chg="add del">
          <ac:chgData name="MANUEL ALBERTO GUEVARA  NAJARRO" userId="dc0839a7-ef25-445d-88fe-29223dfab4a5" providerId="ADAL" clId="{98FB8A92-BCA7-48CA-8F11-2B151231262F}" dt="2021-06-17T20:18:28.155" v="331" actId="22"/>
          <ac:spMkLst>
            <pc:docMk/>
            <pc:sldMk cId="2874552648" sldId="626"/>
            <ac:spMk id="10" creationId="{F9BD54CD-DBD5-4634-A2D9-F81F8C1B67D5}"/>
          </ac:spMkLst>
        </pc:spChg>
        <pc:picChg chg="mod modCrop">
          <ac:chgData name="MANUEL ALBERTO GUEVARA  NAJARRO" userId="dc0839a7-ef25-445d-88fe-29223dfab4a5" providerId="ADAL" clId="{98FB8A92-BCA7-48CA-8F11-2B151231262F}" dt="2021-06-17T20:16:01.481" v="323" actId="1035"/>
          <ac:picMkLst>
            <pc:docMk/>
            <pc:sldMk cId="2874552648" sldId="626"/>
            <ac:picMk id="7" creationId="{90C7522F-18D3-4290-94BE-4B7D2B364283}"/>
          </ac:picMkLst>
        </pc:picChg>
      </pc:sldChg>
      <pc:sldChg chg="add del">
        <pc:chgData name="MANUEL ALBERTO GUEVARA  NAJARRO" userId="dc0839a7-ef25-445d-88fe-29223dfab4a5" providerId="ADAL" clId="{98FB8A92-BCA7-48CA-8F11-2B151231262F}" dt="2021-06-17T21:32:53.870" v="792" actId="47"/>
        <pc:sldMkLst>
          <pc:docMk/>
          <pc:sldMk cId="1149133547" sldId="627"/>
        </pc:sldMkLst>
      </pc:sldChg>
      <pc:sldChg chg="addSp delSp modSp add del mod">
        <pc:chgData name="MANUEL ALBERTO GUEVARA  NAJARRO" userId="dc0839a7-ef25-445d-88fe-29223dfab4a5" providerId="ADAL" clId="{98FB8A92-BCA7-48CA-8F11-2B151231262F}" dt="2021-06-17T21:21:05.539" v="714" actId="47"/>
        <pc:sldMkLst>
          <pc:docMk/>
          <pc:sldMk cId="919649173" sldId="628"/>
        </pc:sldMkLst>
        <pc:spChg chg="del">
          <ac:chgData name="MANUEL ALBERTO GUEVARA  NAJARRO" userId="dc0839a7-ef25-445d-88fe-29223dfab4a5" providerId="ADAL" clId="{98FB8A92-BCA7-48CA-8F11-2B151231262F}" dt="2021-06-17T20:38:24.234" v="385" actId="478"/>
          <ac:spMkLst>
            <pc:docMk/>
            <pc:sldMk cId="919649173" sldId="628"/>
            <ac:spMk id="10" creationId="{A17995BC-2255-418D-A576-3046B7EE29B8}"/>
          </ac:spMkLst>
        </pc:spChg>
        <pc:spChg chg="del">
          <ac:chgData name="MANUEL ALBERTO GUEVARA  NAJARRO" userId="dc0839a7-ef25-445d-88fe-29223dfab4a5" providerId="ADAL" clId="{98FB8A92-BCA7-48CA-8F11-2B151231262F}" dt="2021-06-17T20:38:24.234" v="385" actId="478"/>
          <ac:spMkLst>
            <pc:docMk/>
            <pc:sldMk cId="919649173" sldId="628"/>
            <ac:spMk id="44" creationId="{D7C7A21B-B047-4F4A-A45C-520670EB04F7}"/>
          </ac:spMkLst>
        </pc:spChg>
        <pc:spChg chg="del">
          <ac:chgData name="MANUEL ALBERTO GUEVARA  NAJARRO" userId="dc0839a7-ef25-445d-88fe-29223dfab4a5" providerId="ADAL" clId="{98FB8A92-BCA7-48CA-8F11-2B151231262F}" dt="2021-06-17T20:38:24.234" v="385" actId="478"/>
          <ac:spMkLst>
            <pc:docMk/>
            <pc:sldMk cId="919649173" sldId="628"/>
            <ac:spMk id="45" creationId="{2CA0B8F8-4381-42AB-BA12-9204EB8C31DF}"/>
          </ac:spMkLst>
        </pc:spChg>
        <pc:spChg chg="del">
          <ac:chgData name="MANUEL ALBERTO GUEVARA  NAJARRO" userId="dc0839a7-ef25-445d-88fe-29223dfab4a5" providerId="ADAL" clId="{98FB8A92-BCA7-48CA-8F11-2B151231262F}" dt="2021-06-17T20:38:24.234" v="385" actId="478"/>
          <ac:spMkLst>
            <pc:docMk/>
            <pc:sldMk cId="919649173" sldId="628"/>
            <ac:spMk id="46" creationId="{C174F4DC-27EB-44E7-A8F4-4B7D4CE97113}"/>
          </ac:spMkLst>
        </pc:spChg>
        <pc:spChg chg="del">
          <ac:chgData name="MANUEL ALBERTO GUEVARA  NAJARRO" userId="dc0839a7-ef25-445d-88fe-29223dfab4a5" providerId="ADAL" clId="{98FB8A92-BCA7-48CA-8F11-2B151231262F}" dt="2021-06-17T20:38:24.234" v="385" actId="478"/>
          <ac:spMkLst>
            <pc:docMk/>
            <pc:sldMk cId="919649173" sldId="628"/>
            <ac:spMk id="47" creationId="{03264B68-6E60-457D-ABFD-3CABEB978B17}"/>
          </ac:spMkLst>
        </pc:spChg>
        <pc:spChg chg="del">
          <ac:chgData name="MANUEL ALBERTO GUEVARA  NAJARRO" userId="dc0839a7-ef25-445d-88fe-29223dfab4a5" providerId="ADAL" clId="{98FB8A92-BCA7-48CA-8F11-2B151231262F}" dt="2021-06-17T20:38:24.234" v="385" actId="478"/>
          <ac:spMkLst>
            <pc:docMk/>
            <pc:sldMk cId="919649173" sldId="628"/>
            <ac:spMk id="48" creationId="{EABDB000-D8B6-4A58-82EC-826897E93145}"/>
          </ac:spMkLst>
        </pc:spChg>
        <pc:spChg chg="del">
          <ac:chgData name="MANUEL ALBERTO GUEVARA  NAJARRO" userId="dc0839a7-ef25-445d-88fe-29223dfab4a5" providerId="ADAL" clId="{98FB8A92-BCA7-48CA-8F11-2B151231262F}" dt="2021-06-17T20:38:24.234" v="385" actId="478"/>
          <ac:spMkLst>
            <pc:docMk/>
            <pc:sldMk cId="919649173" sldId="628"/>
            <ac:spMk id="49" creationId="{60EFF3BC-FA50-4703-B8B0-A6344D2D8B0D}"/>
          </ac:spMkLst>
        </pc:spChg>
        <pc:spChg chg="del">
          <ac:chgData name="MANUEL ALBERTO GUEVARA  NAJARRO" userId="dc0839a7-ef25-445d-88fe-29223dfab4a5" providerId="ADAL" clId="{98FB8A92-BCA7-48CA-8F11-2B151231262F}" dt="2021-06-17T20:38:24.234" v="385" actId="478"/>
          <ac:spMkLst>
            <pc:docMk/>
            <pc:sldMk cId="919649173" sldId="628"/>
            <ac:spMk id="50" creationId="{133E363F-0772-446B-914E-A40203D3CEE3}"/>
          </ac:spMkLst>
        </pc:spChg>
        <pc:spChg chg="del">
          <ac:chgData name="MANUEL ALBERTO GUEVARA  NAJARRO" userId="dc0839a7-ef25-445d-88fe-29223dfab4a5" providerId="ADAL" clId="{98FB8A92-BCA7-48CA-8F11-2B151231262F}" dt="2021-06-17T20:38:24.234" v="385" actId="478"/>
          <ac:spMkLst>
            <pc:docMk/>
            <pc:sldMk cId="919649173" sldId="628"/>
            <ac:spMk id="51" creationId="{1811F2DF-85C5-45B4-B7C5-E61D663F4F91}"/>
          </ac:spMkLst>
        </pc:spChg>
        <pc:spChg chg="add del mod">
          <ac:chgData name="MANUEL ALBERTO GUEVARA  NAJARRO" userId="dc0839a7-ef25-445d-88fe-29223dfab4a5" providerId="ADAL" clId="{98FB8A92-BCA7-48CA-8F11-2B151231262F}" dt="2021-06-17T20:42:17.417" v="389"/>
          <ac:spMkLst>
            <pc:docMk/>
            <pc:sldMk cId="919649173" sldId="628"/>
            <ac:spMk id="52" creationId="{875CE6A0-2306-4DB4-9C92-57BC6E98D3DC}"/>
          </ac:spMkLst>
        </pc:spChg>
        <pc:spChg chg="add del mod">
          <ac:chgData name="MANUEL ALBERTO GUEVARA  NAJARRO" userId="dc0839a7-ef25-445d-88fe-29223dfab4a5" providerId="ADAL" clId="{98FB8A92-BCA7-48CA-8F11-2B151231262F}" dt="2021-06-17T20:42:17.417" v="389"/>
          <ac:spMkLst>
            <pc:docMk/>
            <pc:sldMk cId="919649173" sldId="628"/>
            <ac:spMk id="53" creationId="{E88B9CB1-1CD1-4407-9734-A3AC4BFACB90}"/>
          </ac:spMkLst>
        </pc:spChg>
        <pc:spChg chg="add del mod">
          <ac:chgData name="MANUEL ALBERTO GUEVARA  NAJARRO" userId="dc0839a7-ef25-445d-88fe-29223dfab4a5" providerId="ADAL" clId="{98FB8A92-BCA7-48CA-8F11-2B151231262F}" dt="2021-06-17T20:42:17.417" v="389"/>
          <ac:spMkLst>
            <pc:docMk/>
            <pc:sldMk cId="919649173" sldId="628"/>
            <ac:spMk id="54" creationId="{773013DE-E03C-48AD-A858-060600C47FD6}"/>
          </ac:spMkLst>
        </pc:spChg>
        <pc:spChg chg="add del mod">
          <ac:chgData name="MANUEL ALBERTO GUEVARA  NAJARRO" userId="dc0839a7-ef25-445d-88fe-29223dfab4a5" providerId="ADAL" clId="{98FB8A92-BCA7-48CA-8F11-2B151231262F}" dt="2021-06-17T20:42:17.417" v="389"/>
          <ac:spMkLst>
            <pc:docMk/>
            <pc:sldMk cId="919649173" sldId="628"/>
            <ac:spMk id="55" creationId="{732ABBB0-7D22-45D8-A578-F5F55E83C0A8}"/>
          </ac:spMkLst>
        </pc:spChg>
        <pc:spChg chg="add del mod">
          <ac:chgData name="MANUEL ALBERTO GUEVARA  NAJARRO" userId="dc0839a7-ef25-445d-88fe-29223dfab4a5" providerId="ADAL" clId="{98FB8A92-BCA7-48CA-8F11-2B151231262F}" dt="2021-06-17T20:42:17.417" v="389"/>
          <ac:spMkLst>
            <pc:docMk/>
            <pc:sldMk cId="919649173" sldId="628"/>
            <ac:spMk id="56" creationId="{A140825E-1FA4-4EA2-8F82-1DF6F0CC2C23}"/>
          </ac:spMkLst>
        </pc:spChg>
        <pc:spChg chg="add del mod">
          <ac:chgData name="MANUEL ALBERTO GUEVARA  NAJARRO" userId="dc0839a7-ef25-445d-88fe-29223dfab4a5" providerId="ADAL" clId="{98FB8A92-BCA7-48CA-8F11-2B151231262F}" dt="2021-06-17T20:42:17.417" v="389"/>
          <ac:spMkLst>
            <pc:docMk/>
            <pc:sldMk cId="919649173" sldId="628"/>
            <ac:spMk id="57" creationId="{31032977-C6C0-4570-9193-7F880AC62BF2}"/>
          </ac:spMkLst>
        </pc:spChg>
        <pc:spChg chg="mod">
          <ac:chgData name="MANUEL ALBERTO GUEVARA  NAJARRO" userId="dc0839a7-ef25-445d-88fe-29223dfab4a5" providerId="ADAL" clId="{98FB8A92-BCA7-48CA-8F11-2B151231262F}" dt="2021-06-17T20:42:15.376" v="388"/>
          <ac:spMkLst>
            <pc:docMk/>
            <pc:sldMk cId="919649173" sldId="628"/>
            <ac:spMk id="59" creationId="{279F5E95-2278-454F-8644-DCEEC970E3BC}"/>
          </ac:spMkLst>
        </pc:spChg>
        <pc:spChg chg="mod">
          <ac:chgData name="MANUEL ALBERTO GUEVARA  NAJARRO" userId="dc0839a7-ef25-445d-88fe-29223dfab4a5" providerId="ADAL" clId="{98FB8A92-BCA7-48CA-8F11-2B151231262F}" dt="2021-06-17T20:42:15.376" v="388"/>
          <ac:spMkLst>
            <pc:docMk/>
            <pc:sldMk cId="919649173" sldId="628"/>
            <ac:spMk id="60" creationId="{AEDFC964-23E2-480D-B171-377E1814E058}"/>
          </ac:spMkLst>
        </pc:spChg>
        <pc:spChg chg="mod">
          <ac:chgData name="MANUEL ALBERTO GUEVARA  NAJARRO" userId="dc0839a7-ef25-445d-88fe-29223dfab4a5" providerId="ADAL" clId="{98FB8A92-BCA7-48CA-8F11-2B151231262F}" dt="2021-06-17T20:42:15.376" v="388"/>
          <ac:spMkLst>
            <pc:docMk/>
            <pc:sldMk cId="919649173" sldId="628"/>
            <ac:spMk id="62" creationId="{5795A7A2-79C3-4255-B68C-1C6CE1981482}"/>
          </ac:spMkLst>
        </pc:spChg>
        <pc:spChg chg="mod">
          <ac:chgData name="MANUEL ALBERTO GUEVARA  NAJARRO" userId="dc0839a7-ef25-445d-88fe-29223dfab4a5" providerId="ADAL" clId="{98FB8A92-BCA7-48CA-8F11-2B151231262F}" dt="2021-06-17T20:42:15.376" v="388"/>
          <ac:spMkLst>
            <pc:docMk/>
            <pc:sldMk cId="919649173" sldId="628"/>
            <ac:spMk id="63" creationId="{95BA3D35-C84B-4B7D-8B05-9225D1107965}"/>
          </ac:spMkLst>
        </pc:spChg>
        <pc:spChg chg="mod">
          <ac:chgData name="MANUEL ALBERTO GUEVARA  NAJARRO" userId="dc0839a7-ef25-445d-88fe-29223dfab4a5" providerId="ADAL" clId="{98FB8A92-BCA7-48CA-8F11-2B151231262F}" dt="2021-06-17T20:42:15.376" v="388"/>
          <ac:spMkLst>
            <pc:docMk/>
            <pc:sldMk cId="919649173" sldId="628"/>
            <ac:spMk id="65" creationId="{6C95314F-5A26-41BC-950F-AC6E3B1551A8}"/>
          </ac:spMkLst>
        </pc:spChg>
        <pc:spChg chg="mod">
          <ac:chgData name="MANUEL ALBERTO GUEVARA  NAJARRO" userId="dc0839a7-ef25-445d-88fe-29223dfab4a5" providerId="ADAL" clId="{98FB8A92-BCA7-48CA-8F11-2B151231262F}" dt="2021-06-17T20:42:15.376" v="388"/>
          <ac:spMkLst>
            <pc:docMk/>
            <pc:sldMk cId="919649173" sldId="628"/>
            <ac:spMk id="66" creationId="{04012DC3-DF43-4775-81E5-493A945450DD}"/>
          </ac:spMkLst>
        </pc:spChg>
        <pc:spChg chg="mod">
          <ac:chgData name="MANUEL ALBERTO GUEVARA  NAJARRO" userId="dc0839a7-ef25-445d-88fe-29223dfab4a5" providerId="ADAL" clId="{98FB8A92-BCA7-48CA-8F11-2B151231262F}" dt="2021-06-17T20:42:15.376" v="388"/>
          <ac:spMkLst>
            <pc:docMk/>
            <pc:sldMk cId="919649173" sldId="628"/>
            <ac:spMk id="68" creationId="{1577FA11-FDCC-441D-9D21-CBE69DFBBA52}"/>
          </ac:spMkLst>
        </pc:spChg>
        <pc:spChg chg="mod">
          <ac:chgData name="MANUEL ALBERTO GUEVARA  NAJARRO" userId="dc0839a7-ef25-445d-88fe-29223dfab4a5" providerId="ADAL" clId="{98FB8A92-BCA7-48CA-8F11-2B151231262F}" dt="2021-06-17T20:42:15.376" v="388"/>
          <ac:spMkLst>
            <pc:docMk/>
            <pc:sldMk cId="919649173" sldId="628"/>
            <ac:spMk id="69" creationId="{6A686D76-90D0-4273-8E8F-68BB9CCEBB23}"/>
          </ac:spMkLst>
        </pc:spChg>
        <pc:spChg chg="mod">
          <ac:chgData name="MANUEL ALBERTO GUEVARA  NAJARRO" userId="dc0839a7-ef25-445d-88fe-29223dfab4a5" providerId="ADAL" clId="{98FB8A92-BCA7-48CA-8F11-2B151231262F}" dt="2021-06-17T20:42:15.376" v="388"/>
          <ac:spMkLst>
            <pc:docMk/>
            <pc:sldMk cId="919649173" sldId="628"/>
            <ac:spMk id="71" creationId="{E75EF82E-AA43-4C56-BD94-658CF1A86A40}"/>
          </ac:spMkLst>
        </pc:spChg>
        <pc:spChg chg="mod">
          <ac:chgData name="MANUEL ALBERTO GUEVARA  NAJARRO" userId="dc0839a7-ef25-445d-88fe-29223dfab4a5" providerId="ADAL" clId="{98FB8A92-BCA7-48CA-8F11-2B151231262F}" dt="2021-06-17T20:42:15.376" v="388"/>
          <ac:spMkLst>
            <pc:docMk/>
            <pc:sldMk cId="919649173" sldId="628"/>
            <ac:spMk id="72" creationId="{5B7DE895-04C7-4149-B079-86F184E298AB}"/>
          </ac:spMkLst>
        </pc:spChg>
        <pc:spChg chg="mod">
          <ac:chgData name="MANUEL ALBERTO GUEVARA  NAJARRO" userId="dc0839a7-ef25-445d-88fe-29223dfab4a5" providerId="ADAL" clId="{98FB8A92-BCA7-48CA-8F11-2B151231262F}" dt="2021-06-17T20:42:15.376" v="388"/>
          <ac:spMkLst>
            <pc:docMk/>
            <pc:sldMk cId="919649173" sldId="628"/>
            <ac:spMk id="74" creationId="{21E442F3-258D-4E74-9246-D009517A7352}"/>
          </ac:spMkLst>
        </pc:spChg>
        <pc:spChg chg="mod">
          <ac:chgData name="MANUEL ALBERTO GUEVARA  NAJARRO" userId="dc0839a7-ef25-445d-88fe-29223dfab4a5" providerId="ADAL" clId="{98FB8A92-BCA7-48CA-8F11-2B151231262F}" dt="2021-06-17T20:42:15.376" v="388"/>
          <ac:spMkLst>
            <pc:docMk/>
            <pc:sldMk cId="919649173" sldId="628"/>
            <ac:spMk id="75" creationId="{C4A6474B-099A-4AAD-8004-99B6BD27172B}"/>
          </ac:spMkLst>
        </pc:spChg>
        <pc:spChg chg="add del mod">
          <ac:chgData name="MANUEL ALBERTO GUEVARA  NAJARRO" userId="dc0839a7-ef25-445d-88fe-29223dfab4a5" providerId="ADAL" clId="{98FB8A92-BCA7-48CA-8F11-2B151231262F}" dt="2021-06-17T20:42:29.116" v="393"/>
          <ac:spMkLst>
            <pc:docMk/>
            <pc:sldMk cId="919649173" sldId="628"/>
            <ac:spMk id="76" creationId="{3AFCA0EE-E101-4230-9075-AE68500FBEBB}"/>
          </ac:spMkLst>
        </pc:spChg>
        <pc:spChg chg="add del mod">
          <ac:chgData name="MANUEL ALBERTO GUEVARA  NAJARRO" userId="dc0839a7-ef25-445d-88fe-29223dfab4a5" providerId="ADAL" clId="{98FB8A92-BCA7-48CA-8F11-2B151231262F}" dt="2021-06-17T20:42:29.116" v="393"/>
          <ac:spMkLst>
            <pc:docMk/>
            <pc:sldMk cId="919649173" sldId="628"/>
            <ac:spMk id="77" creationId="{F8C53359-0AF9-447E-A02F-BF45379CF0BE}"/>
          </ac:spMkLst>
        </pc:spChg>
        <pc:spChg chg="add del mod">
          <ac:chgData name="MANUEL ALBERTO GUEVARA  NAJARRO" userId="dc0839a7-ef25-445d-88fe-29223dfab4a5" providerId="ADAL" clId="{98FB8A92-BCA7-48CA-8F11-2B151231262F}" dt="2021-06-17T20:42:29.116" v="393"/>
          <ac:spMkLst>
            <pc:docMk/>
            <pc:sldMk cId="919649173" sldId="628"/>
            <ac:spMk id="78" creationId="{472C54B3-D510-4E1B-AB29-E1D112E08DB9}"/>
          </ac:spMkLst>
        </pc:spChg>
        <pc:spChg chg="add del mod">
          <ac:chgData name="MANUEL ALBERTO GUEVARA  NAJARRO" userId="dc0839a7-ef25-445d-88fe-29223dfab4a5" providerId="ADAL" clId="{98FB8A92-BCA7-48CA-8F11-2B151231262F}" dt="2021-06-17T20:42:29.116" v="393"/>
          <ac:spMkLst>
            <pc:docMk/>
            <pc:sldMk cId="919649173" sldId="628"/>
            <ac:spMk id="79" creationId="{2E062D18-3682-4F25-AD35-57F25EC0D4E7}"/>
          </ac:spMkLst>
        </pc:spChg>
        <pc:spChg chg="add del mod">
          <ac:chgData name="MANUEL ALBERTO GUEVARA  NAJARRO" userId="dc0839a7-ef25-445d-88fe-29223dfab4a5" providerId="ADAL" clId="{98FB8A92-BCA7-48CA-8F11-2B151231262F}" dt="2021-06-17T20:42:29.116" v="393"/>
          <ac:spMkLst>
            <pc:docMk/>
            <pc:sldMk cId="919649173" sldId="628"/>
            <ac:spMk id="80" creationId="{A3DBC556-0E0D-4721-AD86-A2DF67381774}"/>
          </ac:spMkLst>
        </pc:spChg>
        <pc:spChg chg="add del mod">
          <ac:chgData name="MANUEL ALBERTO GUEVARA  NAJARRO" userId="dc0839a7-ef25-445d-88fe-29223dfab4a5" providerId="ADAL" clId="{98FB8A92-BCA7-48CA-8F11-2B151231262F}" dt="2021-06-17T20:42:29.116" v="393"/>
          <ac:spMkLst>
            <pc:docMk/>
            <pc:sldMk cId="919649173" sldId="628"/>
            <ac:spMk id="81" creationId="{C61949CC-880F-42B1-966A-5950E100C0C5}"/>
          </ac:spMkLst>
        </pc:spChg>
        <pc:spChg chg="mod">
          <ac:chgData name="MANUEL ALBERTO GUEVARA  NAJARRO" userId="dc0839a7-ef25-445d-88fe-29223dfab4a5" providerId="ADAL" clId="{98FB8A92-BCA7-48CA-8F11-2B151231262F}" dt="2021-06-17T20:42:18.456" v="390"/>
          <ac:spMkLst>
            <pc:docMk/>
            <pc:sldMk cId="919649173" sldId="628"/>
            <ac:spMk id="83" creationId="{6892FFCA-AF3C-40D8-9C24-3733E1DDAB13}"/>
          </ac:spMkLst>
        </pc:spChg>
        <pc:spChg chg="mod">
          <ac:chgData name="MANUEL ALBERTO GUEVARA  NAJARRO" userId="dc0839a7-ef25-445d-88fe-29223dfab4a5" providerId="ADAL" clId="{98FB8A92-BCA7-48CA-8F11-2B151231262F}" dt="2021-06-17T20:42:18.456" v="390"/>
          <ac:spMkLst>
            <pc:docMk/>
            <pc:sldMk cId="919649173" sldId="628"/>
            <ac:spMk id="84" creationId="{FAEFB07C-AE40-40FF-B010-9204EB333FF4}"/>
          </ac:spMkLst>
        </pc:spChg>
        <pc:spChg chg="mod">
          <ac:chgData name="MANUEL ALBERTO GUEVARA  NAJARRO" userId="dc0839a7-ef25-445d-88fe-29223dfab4a5" providerId="ADAL" clId="{98FB8A92-BCA7-48CA-8F11-2B151231262F}" dt="2021-06-17T20:42:18.456" v="390"/>
          <ac:spMkLst>
            <pc:docMk/>
            <pc:sldMk cId="919649173" sldId="628"/>
            <ac:spMk id="86" creationId="{55F5B025-837F-4E20-AAAB-FB042FA18B14}"/>
          </ac:spMkLst>
        </pc:spChg>
        <pc:spChg chg="mod">
          <ac:chgData name="MANUEL ALBERTO GUEVARA  NAJARRO" userId="dc0839a7-ef25-445d-88fe-29223dfab4a5" providerId="ADAL" clId="{98FB8A92-BCA7-48CA-8F11-2B151231262F}" dt="2021-06-17T20:42:18.456" v="390"/>
          <ac:spMkLst>
            <pc:docMk/>
            <pc:sldMk cId="919649173" sldId="628"/>
            <ac:spMk id="87" creationId="{8FA4E657-25DC-4290-A8A7-88803D19B166}"/>
          </ac:spMkLst>
        </pc:spChg>
        <pc:spChg chg="mod">
          <ac:chgData name="MANUEL ALBERTO GUEVARA  NAJARRO" userId="dc0839a7-ef25-445d-88fe-29223dfab4a5" providerId="ADAL" clId="{98FB8A92-BCA7-48CA-8F11-2B151231262F}" dt="2021-06-17T20:42:18.456" v="390"/>
          <ac:spMkLst>
            <pc:docMk/>
            <pc:sldMk cId="919649173" sldId="628"/>
            <ac:spMk id="89" creationId="{EA2C6A65-E953-4256-A6B8-E2BCF291242E}"/>
          </ac:spMkLst>
        </pc:spChg>
        <pc:spChg chg="mod">
          <ac:chgData name="MANUEL ALBERTO GUEVARA  NAJARRO" userId="dc0839a7-ef25-445d-88fe-29223dfab4a5" providerId="ADAL" clId="{98FB8A92-BCA7-48CA-8F11-2B151231262F}" dt="2021-06-17T20:42:18.456" v="390"/>
          <ac:spMkLst>
            <pc:docMk/>
            <pc:sldMk cId="919649173" sldId="628"/>
            <ac:spMk id="90" creationId="{4713A628-E2E8-48F3-9E61-C57779E2FAA5}"/>
          </ac:spMkLst>
        </pc:spChg>
        <pc:spChg chg="mod">
          <ac:chgData name="MANUEL ALBERTO GUEVARA  NAJARRO" userId="dc0839a7-ef25-445d-88fe-29223dfab4a5" providerId="ADAL" clId="{98FB8A92-BCA7-48CA-8F11-2B151231262F}" dt="2021-06-17T20:42:18.456" v="390"/>
          <ac:spMkLst>
            <pc:docMk/>
            <pc:sldMk cId="919649173" sldId="628"/>
            <ac:spMk id="92" creationId="{F7BA2125-CEA5-4EA7-B520-A6F9D24B375B}"/>
          </ac:spMkLst>
        </pc:spChg>
        <pc:spChg chg="mod">
          <ac:chgData name="MANUEL ALBERTO GUEVARA  NAJARRO" userId="dc0839a7-ef25-445d-88fe-29223dfab4a5" providerId="ADAL" clId="{98FB8A92-BCA7-48CA-8F11-2B151231262F}" dt="2021-06-17T20:42:18.456" v="390"/>
          <ac:spMkLst>
            <pc:docMk/>
            <pc:sldMk cId="919649173" sldId="628"/>
            <ac:spMk id="93" creationId="{5540C74B-995F-4425-AD55-FDF96DC01883}"/>
          </ac:spMkLst>
        </pc:spChg>
        <pc:spChg chg="mod">
          <ac:chgData name="MANUEL ALBERTO GUEVARA  NAJARRO" userId="dc0839a7-ef25-445d-88fe-29223dfab4a5" providerId="ADAL" clId="{98FB8A92-BCA7-48CA-8F11-2B151231262F}" dt="2021-06-17T20:42:18.456" v="390"/>
          <ac:spMkLst>
            <pc:docMk/>
            <pc:sldMk cId="919649173" sldId="628"/>
            <ac:spMk id="95" creationId="{DB789874-FE27-49C8-BF70-28B77CBB35BC}"/>
          </ac:spMkLst>
        </pc:spChg>
        <pc:spChg chg="mod">
          <ac:chgData name="MANUEL ALBERTO GUEVARA  NAJARRO" userId="dc0839a7-ef25-445d-88fe-29223dfab4a5" providerId="ADAL" clId="{98FB8A92-BCA7-48CA-8F11-2B151231262F}" dt="2021-06-17T20:42:18.456" v="390"/>
          <ac:spMkLst>
            <pc:docMk/>
            <pc:sldMk cId="919649173" sldId="628"/>
            <ac:spMk id="96" creationId="{22444700-F736-4B8E-A91A-CFC704BF1C6D}"/>
          </ac:spMkLst>
        </pc:spChg>
        <pc:spChg chg="mod">
          <ac:chgData name="MANUEL ALBERTO GUEVARA  NAJARRO" userId="dc0839a7-ef25-445d-88fe-29223dfab4a5" providerId="ADAL" clId="{98FB8A92-BCA7-48CA-8F11-2B151231262F}" dt="2021-06-17T20:42:18.456" v="390"/>
          <ac:spMkLst>
            <pc:docMk/>
            <pc:sldMk cId="919649173" sldId="628"/>
            <ac:spMk id="98" creationId="{0638949D-1782-46AE-8F68-EDC12190E185}"/>
          </ac:spMkLst>
        </pc:spChg>
        <pc:spChg chg="mod">
          <ac:chgData name="MANUEL ALBERTO GUEVARA  NAJARRO" userId="dc0839a7-ef25-445d-88fe-29223dfab4a5" providerId="ADAL" clId="{98FB8A92-BCA7-48CA-8F11-2B151231262F}" dt="2021-06-17T20:42:18.456" v="390"/>
          <ac:spMkLst>
            <pc:docMk/>
            <pc:sldMk cId="919649173" sldId="628"/>
            <ac:spMk id="99" creationId="{1B37FDA5-DDBE-4FE6-A294-ABE75A33B59A}"/>
          </ac:spMkLst>
        </pc:spChg>
        <pc:spChg chg="add mod">
          <ac:chgData name="MANUEL ALBERTO GUEVARA  NAJARRO" userId="dc0839a7-ef25-445d-88fe-29223dfab4a5" providerId="ADAL" clId="{98FB8A92-BCA7-48CA-8F11-2B151231262F}" dt="2021-06-17T20:43:49.838" v="401" actId="207"/>
          <ac:spMkLst>
            <pc:docMk/>
            <pc:sldMk cId="919649173" sldId="628"/>
            <ac:spMk id="100" creationId="{EE23E786-288D-4063-B6DE-FCF8963901D3}"/>
          </ac:spMkLst>
        </pc:spChg>
        <pc:spChg chg="add mod">
          <ac:chgData name="MANUEL ALBERTO GUEVARA  NAJARRO" userId="dc0839a7-ef25-445d-88fe-29223dfab4a5" providerId="ADAL" clId="{98FB8A92-BCA7-48CA-8F11-2B151231262F}" dt="2021-06-17T20:43:53.422" v="402" actId="207"/>
          <ac:spMkLst>
            <pc:docMk/>
            <pc:sldMk cId="919649173" sldId="628"/>
            <ac:spMk id="101" creationId="{DF1BC56D-A00D-4502-A921-4E8292DB5EFD}"/>
          </ac:spMkLst>
        </pc:spChg>
        <pc:spChg chg="add mod">
          <ac:chgData name="MANUEL ALBERTO GUEVARA  NAJARRO" userId="dc0839a7-ef25-445d-88fe-29223dfab4a5" providerId="ADAL" clId="{98FB8A92-BCA7-48CA-8F11-2B151231262F}" dt="2021-06-17T20:43:56.655" v="403" actId="207"/>
          <ac:spMkLst>
            <pc:docMk/>
            <pc:sldMk cId="919649173" sldId="628"/>
            <ac:spMk id="102" creationId="{F11A435F-8820-4187-865B-1764DFC30EC6}"/>
          </ac:spMkLst>
        </pc:spChg>
        <pc:spChg chg="add mod">
          <ac:chgData name="MANUEL ALBERTO GUEVARA  NAJARRO" userId="dc0839a7-ef25-445d-88fe-29223dfab4a5" providerId="ADAL" clId="{98FB8A92-BCA7-48CA-8F11-2B151231262F}" dt="2021-06-17T20:43:59.708" v="404" actId="207"/>
          <ac:spMkLst>
            <pc:docMk/>
            <pc:sldMk cId="919649173" sldId="628"/>
            <ac:spMk id="103" creationId="{12B498B4-C029-4CD9-AE68-3ADB1F6DC8E3}"/>
          </ac:spMkLst>
        </pc:spChg>
        <pc:spChg chg="add mod">
          <ac:chgData name="MANUEL ALBERTO GUEVARA  NAJARRO" userId="dc0839a7-ef25-445d-88fe-29223dfab4a5" providerId="ADAL" clId="{98FB8A92-BCA7-48CA-8F11-2B151231262F}" dt="2021-06-17T20:44:04.872" v="405" actId="207"/>
          <ac:spMkLst>
            <pc:docMk/>
            <pc:sldMk cId="919649173" sldId="628"/>
            <ac:spMk id="104" creationId="{762A8EF4-5D61-427D-869A-D968D0D1147B}"/>
          </ac:spMkLst>
        </pc:spChg>
        <pc:spChg chg="add mod">
          <ac:chgData name="MANUEL ALBERTO GUEVARA  NAJARRO" userId="dc0839a7-ef25-445d-88fe-29223dfab4a5" providerId="ADAL" clId="{98FB8A92-BCA7-48CA-8F11-2B151231262F}" dt="2021-06-17T20:44:21.954" v="408" actId="207"/>
          <ac:spMkLst>
            <pc:docMk/>
            <pc:sldMk cId="919649173" sldId="628"/>
            <ac:spMk id="105" creationId="{0E896E69-CCA5-4FDD-99C7-5103ECA11A36}"/>
          </ac:spMkLst>
        </pc:spChg>
        <pc:spChg chg="mod topLvl">
          <ac:chgData name="MANUEL ALBERTO GUEVARA  NAJARRO" userId="dc0839a7-ef25-445d-88fe-29223dfab4a5" providerId="ADAL" clId="{98FB8A92-BCA7-48CA-8F11-2B151231262F}" dt="2021-06-17T20:44:35.961" v="410" actId="165"/>
          <ac:spMkLst>
            <pc:docMk/>
            <pc:sldMk cId="919649173" sldId="628"/>
            <ac:spMk id="107" creationId="{3888E005-69E3-4F7A-A6C4-5E11AC7F7C47}"/>
          </ac:spMkLst>
        </pc:spChg>
        <pc:spChg chg="del mod topLvl">
          <ac:chgData name="MANUEL ALBERTO GUEVARA  NAJARRO" userId="dc0839a7-ef25-445d-88fe-29223dfab4a5" providerId="ADAL" clId="{98FB8A92-BCA7-48CA-8F11-2B151231262F}" dt="2021-06-17T20:44:39.406" v="411" actId="478"/>
          <ac:spMkLst>
            <pc:docMk/>
            <pc:sldMk cId="919649173" sldId="628"/>
            <ac:spMk id="108" creationId="{4F35FAD9-5DC8-4D3C-AFC3-214754B01052}"/>
          </ac:spMkLst>
        </pc:spChg>
        <pc:spChg chg="mod topLvl">
          <ac:chgData name="MANUEL ALBERTO GUEVARA  NAJARRO" userId="dc0839a7-ef25-445d-88fe-29223dfab4a5" providerId="ADAL" clId="{98FB8A92-BCA7-48CA-8F11-2B151231262F}" dt="2021-06-17T20:44:35.961" v="410" actId="165"/>
          <ac:spMkLst>
            <pc:docMk/>
            <pc:sldMk cId="919649173" sldId="628"/>
            <ac:spMk id="110" creationId="{EBA60768-82F1-4166-AD30-212EACDE6B29}"/>
          </ac:spMkLst>
        </pc:spChg>
        <pc:spChg chg="del mod topLvl">
          <ac:chgData name="MANUEL ALBERTO GUEVARA  NAJARRO" userId="dc0839a7-ef25-445d-88fe-29223dfab4a5" providerId="ADAL" clId="{98FB8A92-BCA7-48CA-8F11-2B151231262F}" dt="2021-06-17T20:44:39.406" v="411" actId="478"/>
          <ac:spMkLst>
            <pc:docMk/>
            <pc:sldMk cId="919649173" sldId="628"/>
            <ac:spMk id="111" creationId="{7BE09CA9-5BF8-4B3B-B473-68C13050EB62}"/>
          </ac:spMkLst>
        </pc:spChg>
        <pc:spChg chg="mod topLvl">
          <ac:chgData name="MANUEL ALBERTO GUEVARA  NAJARRO" userId="dc0839a7-ef25-445d-88fe-29223dfab4a5" providerId="ADAL" clId="{98FB8A92-BCA7-48CA-8F11-2B151231262F}" dt="2021-06-17T20:44:35.961" v="410" actId="165"/>
          <ac:spMkLst>
            <pc:docMk/>
            <pc:sldMk cId="919649173" sldId="628"/>
            <ac:spMk id="113" creationId="{029ABA49-E388-4DA2-9AF3-7C5B38BD7B16}"/>
          </ac:spMkLst>
        </pc:spChg>
        <pc:spChg chg="del mod topLvl">
          <ac:chgData name="MANUEL ALBERTO GUEVARA  NAJARRO" userId="dc0839a7-ef25-445d-88fe-29223dfab4a5" providerId="ADAL" clId="{98FB8A92-BCA7-48CA-8F11-2B151231262F}" dt="2021-06-17T20:44:39.406" v="411" actId="478"/>
          <ac:spMkLst>
            <pc:docMk/>
            <pc:sldMk cId="919649173" sldId="628"/>
            <ac:spMk id="114" creationId="{B6E8F782-1D0C-4D73-92AE-1C0A9E18FCA1}"/>
          </ac:spMkLst>
        </pc:spChg>
        <pc:spChg chg="mod topLvl">
          <ac:chgData name="MANUEL ALBERTO GUEVARA  NAJARRO" userId="dc0839a7-ef25-445d-88fe-29223dfab4a5" providerId="ADAL" clId="{98FB8A92-BCA7-48CA-8F11-2B151231262F}" dt="2021-06-17T20:44:35.961" v="410" actId="165"/>
          <ac:spMkLst>
            <pc:docMk/>
            <pc:sldMk cId="919649173" sldId="628"/>
            <ac:spMk id="116" creationId="{0C9B5BBB-3E9D-41B8-9904-1AC859041451}"/>
          </ac:spMkLst>
        </pc:spChg>
        <pc:spChg chg="del mod topLvl">
          <ac:chgData name="MANUEL ALBERTO GUEVARA  NAJARRO" userId="dc0839a7-ef25-445d-88fe-29223dfab4a5" providerId="ADAL" clId="{98FB8A92-BCA7-48CA-8F11-2B151231262F}" dt="2021-06-17T20:44:39.406" v="411" actId="478"/>
          <ac:spMkLst>
            <pc:docMk/>
            <pc:sldMk cId="919649173" sldId="628"/>
            <ac:spMk id="117" creationId="{3A0646E1-D799-40A5-B266-C4E276429C28}"/>
          </ac:spMkLst>
        </pc:spChg>
        <pc:spChg chg="mod topLvl">
          <ac:chgData name="MANUEL ALBERTO GUEVARA  NAJARRO" userId="dc0839a7-ef25-445d-88fe-29223dfab4a5" providerId="ADAL" clId="{98FB8A92-BCA7-48CA-8F11-2B151231262F}" dt="2021-06-17T20:44:35.961" v="410" actId="165"/>
          <ac:spMkLst>
            <pc:docMk/>
            <pc:sldMk cId="919649173" sldId="628"/>
            <ac:spMk id="119" creationId="{0507E863-C4A1-4E3A-88EE-B1F4057431E2}"/>
          </ac:spMkLst>
        </pc:spChg>
        <pc:spChg chg="del mod topLvl">
          <ac:chgData name="MANUEL ALBERTO GUEVARA  NAJARRO" userId="dc0839a7-ef25-445d-88fe-29223dfab4a5" providerId="ADAL" clId="{98FB8A92-BCA7-48CA-8F11-2B151231262F}" dt="2021-06-17T20:44:39.406" v="411" actId="478"/>
          <ac:spMkLst>
            <pc:docMk/>
            <pc:sldMk cId="919649173" sldId="628"/>
            <ac:spMk id="120" creationId="{A4E0A58F-3792-4255-8A1D-25258307AAFF}"/>
          </ac:spMkLst>
        </pc:spChg>
        <pc:spChg chg="mod topLvl">
          <ac:chgData name="MANUEL ALBERTO GUEVARA  NAJARRO" userId="dc0839a7-ef25-445d-88fe-29223dfab4a5" providerId="ADAL" clId="{98FB8A92-BCA7-48CA-8F11-2B151231262F}" dt="2021-06-17T20:44:35.961" v="410" actId="165"/>
          <ac:spMkLst>
            <pc:docMk/>
            <pc:sldMk cId="919649173" sldId="628"/>
            <ac:spMk id="122" creationId="{E9B955B7-1F99-4460-A9EC-89922F63D2BE}"/>
          </ac:spMkLst>
        </pc:spChg>
        <pc:spChg chg="del mod topLvl">
          <ac:chgData name="MANUEL ALBERTO GUEVARA  NAJARRO" userId="dc0839a7-ef25-445d-88fe-29223dfab4a5" providerId="ADAL" clId="{98FB8A92-BCA7-48CA-8F11-2B151231262F}" dt="2021-06-17T20:44:39.406" v="411" actId="478"/>
          <ac:spMkLst>
            <pc:docMk/>
            <pc:sldMk cId="919649173" sldId="628"/>
            <ac:spMk id="123" creationId="{68B53FD5-C864-490A-8044-ACD5BE39DCD8}"/>
          </ac:spMkLst>
        </pc:spChg>
        <pc:grpChg chg="del">
          <ac:chgData name="MANUEL ALBERTO GUEVARA  NAJARRO" userId="dc0839a7-ef25-445d-88fe-29223dfab4a5" providerId="ADAL" clId="{98FB8A92-BCA7-48CA-8F11-2B151231262F}" dt="2021-06-17T20:38:24.234" v="385" actId="478"/>
          <ac:grpSpMkLst>
            <pc:docMk/>
            <pc:sldMk cId="919649173" sldId="628"/>
            <ac:grpSpMk id="11" creationId="{2D5E2D38-B66D-47F0-84C9-5CCD2E91197D}"/>
          </ac:grpSpMkLst>
        </pc:grpChg>
        <pc:grpChg chg="add del mod">
          <ac:chgData name="MANUEL ALBERTO GUEVARA  NAJARRO" userId="dc0839a7-ef25-445d-88fe-29223dfab4a5" providerId="ADAL" clId="{98FB8A92-BCA7-48CA-8F11-2B151231262F}" dt="2021-06-17T20:42:17.417" v="389"/>
          <ac:grpSpMkLst>
            <pc:docMk/>
            <pc:sldMk cId="919649173" sldId="628"/>
            <ac:grpSpMk id="58" creationId="{2006213A-9438-4C2A-A42E-39380DEF54C0}"/>
          </ac:grpSpMkLst>
        </pc:grpChg>
        <pc:grpChg chg="add del mod">
          <ac:chgData name="MANUEL ALBERTO GUEVARA  NAJARRO" userId="dc0839a7-ef25-445d-88fe-29223dfab4a5" providerId="ADAL" clId="{98FB8A92-BCA7-48CA-8F11-2B151231262F}" dt="2021-06-17T20:42:17.417" v="389"/>
          <ac:grpSpMkLst>
            <pc:docMk/>
            <pc:sldMk cId="919649173" sldId="628"/>
            <ac:grpSpMk id="61" creationId="{F26FA1FE-D91F-4B46-BF92-034DB375A523}"/>
          </ac:grpSpMkLst>
        </pc:grpChg>
        <pc:grpChg chg="add del mod">
          <ac:chgData name="MANUEL ALBERTO GUEVARA  NAJARRO" userId="dc0839a7-ef25-445d-88fe-29223dfab4a5" providerId="ADAL" clId="{98FB8A92-BCA7-48CA-8F11-2B151231262F}" dt="2021-06-17T20:42:17.417" v="389"/>
          <ac:grpSpMkLst>
            <pc:docMk/>
            <pc:sldMk cId="919649173" sldId="628"/>
            <ac:grpSpMk id="64" creationId="{D868D821-805C-4A67-BCDA-8A16BCB1DB6C}"/>
          </ac:grpSpMkLst>
        </pc:grpChg>
        <pc:grpChg chg="add del mod">
          <ac:chgData name="MANUEL ALBERTO GUEVARA  NAJARRO" userId="dc0839a7-ef25-445d-88fe-29223dfab4a5" providerId="ADAL" clId="{98FB8A92-BCA7-48CA-8F11-2B151231262F}" dt="2021-06-17T20:42:17.417" v="389"/>
          <ac:grpSpMkLst>
            <pc:docMk/>
            <pc:sldMk cId="919649173" sldId="628"/>
            <ac:grpSpMk id="67" creationId="{944016BD-7C41-4D3A-A90E-BF49C7EE5775}"/>
          </ac:grpSpMkLst>
        </pc:grpChg>
        <pc:grpChg chg="add del mod">
          <ac:chgData name="MANUEL ALBERTO GUEVARA  NAJARRO" userId="dc0839a7-ef25-445d-88fe-29223dfab4a5" providerId="ADAL" clId="{98FB8A92-BCA7-48CA-8F11-2B151231262F}" dt="2021-06-17T20:42:17.417" v="389"/>
          <ac:grpSpMkLst>
            <pc:docMk/>
            <pc:sldMk cId="919649173" sldId="628"/>
            <ac:grpSpMk id="70" creationId="{CDA9BF2D-2EB3-4D2A-918D-98A4EE49EFC6}"/>
          </ac:grpSpMkLst>
        </pc:grpChg>
        <pc:grpChg chg="add del mod">
          <ac:chgData name="MANUEL ALBERTO GUEVARA  NAJARRO" userId="dc0839a7-ef25-445d-88fe-29223dfab4a5" providerId="ADAL" clId="{98FB8A92-BCA7-48CA-8F11-2B151231262F}" dt="2021-06-17T20:42:17.417" v="389"/>
          <ac:grpSpMkLst>
            <pc:docMk/>
            <pc:sldMk cId="919649173" sldId="628"/>
            <ac:grpSpMk id="73" creationId="{46FA19D1-A4FD-4E1C-8354-703443EA2E83}"/>
          </ac:grpSpMkLst>
        </pc:grpChg>
        <pc:grpChg chg="add del mod">
          <ac:chgData name="MANUEL ALBERTO GUEVARA  NAJARRO" userId="dc0839a7-ef25-445d-88fe-29223dfab4a5" providerId="ADAL" clId="{98FB8A92-BCA7-48CA-8F11-2B151231262F}" dt="2021-06-17T20:42:29.116" v="393"/>
          <ac:grpSpMkLst>
            <pc:docMk/>
            <pc:sldMk cId="919649173" sldId="628"/>
            <ac:grpSpMk id="82" creationId="{94DC1E2F-BA61-4C88-9028-AEC6E374BDBD}"/>
          </ac:grpSpMkLst>
        </pc:grpChg>
        <pc:grpChg chg="add del mod">
          <ac:chgData name="MANUEL ALBERTO GUEVARA  NAJARRO" userId="dc0839a7-ef25-445d-88fe-29223dfab4a5" providerId="ADAL" clId="{98FB8A92-BCA7-48CA-8F11-2B151231262F}" dt="2021-06-17T20:42:29.116" v="393"/>
          <ac:grpSpMkLst>
            <pc:docMk/>
            <pc:sldMk cId="919649173" sldId="628"/>
            <ac:grpSpMk id="85" creationId="{5AFABFF1-210C-4C75-8A45-1168D31C623F}"/>
          </ac:grpSpMkLst>
        </pc:grpChg>
        <pc:grpChg chg="add del mod">
          <ac:chgData name="MANUEL ALBERTO GUEVARA  NAJARRO" userId="dc0839a7-ef25-445d-88fe-29223dfab4a5" providerId="ADAL" clId="{98FB8A92-BCA7-48CA-8F11-2B151231262F}" dt="2021-06-17T20:42:29.116" v="393"/>
          <ac:grpSpMkLst>
            <pc:docMk/>
            <pc:sldMk cId="919649173" sldId="628"/>
            <ac:grpSpMk id="88" creationId="{20B1EB8A-2246-49FD-A155-DDDBD626484F}"/>
          </ac:grpSpMkLst>
        </pc:grpChg>
        <pc:grpChg chg="add del mod">
          <ac:chgData name="MANUEL ALBERTO GUEVARA  NAJARRO" userId="dc0839a7-ef25-445d-88fe-29223dfab4a5" providerId="ADAL" clId="{98FB8A92-BCA7-48CA-8F11-2B151231262F}" dt="2021-06-17T20:42:29.116" v="393"/>
          <ac:grpSpMkLst>
            <pc:docMk/>
            <pc:sldMk cId="919649173" sldId="628"/>
            <ac:grpSpMk id="91" creationId="{A5C491A4-B8E6-4775-833F-D5597ADAA9FE}"/>
          </ac:grpSpMkLst>
        </pc:grpChg>
        <pc:grpChg chg="add del mod">
          <ac:chgData name="MANUEL ALBERTO GUEVARA  NAJARRO" userId="dc0839a7-ef25-445d-88fe-29223dfab4a5" providerId="ADAL" clId="{98FB8A92-BCA7-48CA-8F11-2B151231262F}" dt="2021-06-17T20:42:29.116" v="393"/>
          <ac:grpSpMkLst>
            <pc:docMk/>
            <pc:sldMk cId="919649173" sldId="628"/>
            <ac:grpSpMk id="94" creationId="{9C7B4F96-E4E6-42B3-99E3-32F8DD0790CA}"/>
          </ac:grpSpMkLst>
        </pc:grpChg>
        <pc:grpChg chg="add del mod">
          <ac:chgData name="MANUEL ALBERTO GUEVARA  NAJARRO" userId="dc0839a7-ef25-445d-88fe-29223dfab4a5" providerId="ADAL" clId="{98FB8A92-BCA7-48CA-8F11-2B151231262F}" dt="2021-06-17T20:42:29.116" v="393"/>
          <ac:grpSpMkLst>
            <pc:docMk/>
            <pc:sldMk cId="919649173" sldId="628"/>
            <ac:grpSpMk id="97" creationId="{8702B808-DD04-4EBD-A379-86E958BA4F9A}"/>
          </ac:grpSpMkLst>
        </pc:grpChg>
        <pc:grpChg chg="add del mod">
          <ac:chgData name="MANUEL ALBERTO GUEVARA  NAJARRO" userId="dc0839a7-ef25-445d-88fe-29223dfab4a5" providerId="ADAL" clId="{98FB8A92-BCA7-48CA-8F11-2B151231262F}" dt="2021-06-17T20:44:35.961" v="410" actId="165"/>
          <ac:grpSpMkLst>
            <pc:docMk/>
            <pc:sldMk cId="919649173" sldId="628"/>
            <ac:grpSpMk id="106" creationId="{6F22634E-8FC2-4DCF-A1C9-7F79A65CDEE0}"/>
          </ac:grpSpMkLst>
        </pc:grpChg>
        <pc:grpChg chg="add del mod">
          <ac:chgData name="MANUEL ALBERTO GUEVARA  NAJARRO" userId="dc0839a7-ef25-445d-88fe-29223dfab4a5" providerId="ADAL" clId="{98FB8A92-BCA7-48CA-8F11-2B151231262F}" dt="2021-06-17T20:44:35.961" v="410" actId="165"/>
          <ac:grpSpMkLst>
            <pc:docMk/>
            <pc:sldMk cId="919649173" sldId="628"/>
            <ac:grpSpMk id="109" creationId="{A64B0702-E911-4E8C-A582-15F102990B8F}"/>
          </ac:grpSpMkLst>
        </pc:grpChg>
        <pc:grpChg chg="add del mod">
          <ac:chgData name="MANUEL ALBERTO GUEVARA  NAJARRO" userId="dc0839a7-ef25-445d-88fe-29223dfab4a5" providerId="ADAL" clId="{98FB8A92-BCA7-48CA-8F11-2B151231262F}" dt="2021-06-17T20:44:35.961" v="410" actId="165"/>
          <ac:grpSpMkLst>
            <pc:docMk/>
            <pc:sldMk cId="919649173" sldId="628"/>
            <ac:grpSpMk id="112" creationId="{CFC140E8-384B-4DEF-92B6-9251ECD2AF02}"/>
          </ac:grpSpMkLst>
        </pc:grpChg>
        <pc:grpChg chg="add del mod">
          <ac:chgData name="MANUEL ALBERTO GUEVARA  NAJARRO" userId="dc0839a7-ef25-445d-88fe-29223dfab4a5" providerId="ADAL" clId="{98FB8A92-BCA7-48CA-8F11-2B151231262F}" dt="2021-06-17T20:44:35.961" v="410" actId="165"/>
          <ac:grpSpMkLst>
            <pc:docMk/>
            <pc:sldMk cId="919649173" sldId="628"/>
            <ac:grpSpMk id="115" creationId="{B2F61095-88BE-415D-87B8-AB5BFB503206}"/>
          </ac:grpSpMkLst>
        </pc:grpChg>
        <pc:grpChg chg="add del mod">
          <ac:chgData name="MANUEL ALBERTO GUEVARA  NAJARRO" userId="dc0839a7-ef25-445d-88fe-29223dfab4a5" providerId="ADAL" clId="{98FB8A92-BCA7-48CA-8F11-2B151231262F}" dt="2021-06-17T20:44:35.961" v="410" actId="165"/>
          <ac:grpSpMkLst>
            <pc:docMk/>
            <pc:sldMk cId="919649173" sldId="628"/>
            <ac:grpSpMk id="118" creationId="{3088BD5D-D35E-4B9D-9D3A-7682BCD733DD}"/>
          </ac:grpSpMkLst>
        </pc:grpChg>
        <pc:grpChg chg="add del mod">
          <ac:chgData name="MANUEL ALBERTO GUEVARA  NAJARRO" userId="dc0839a7-ef25-445d-88fe-29223dfab4a5" providerId="ADAL" clId="{98FB8A92-BCA7-48CA-8F11-2B151231262F}" dt="2021-06-17T20:44:35.961" v="410" actId="165"/>
          <ac:grpSpMkLst>
            <pc:docMk/>
            <pc:sldMk cId="919649173" sldId="628"/>
            <ac:grpSpMk id="121" creationId="{AE068DBE-7023-4EB6-8447-F1C65740AC97}"/>
          </ac:grpSpMkLst>
        </pc:grpChg>
        <pc:picChg chg="add del mod">
          <ac:chgData name="MANUEL ALBERTO GUEVARA  NAJARRO" userId="dc0839a7-ef25-445d-88fe-29223dfab4a5" providerId="ADAL" clId="{98FB8A92-BCA7-48CA-8F11-2B151231262F}" dt="2021-06-17T20:43:10.367" v="398"/>
          <ac:picMkLst>
            <pc:docMk/>
            <pc:sldMk cId="919649173" sldId="628"/>
            <ac:picMk id="124" creationId="{408FF750-E9D5-4B96-98E8-0709751BFD9A}"/>
          </ac:picMkLst>
        </pc:picChg>
        <pc:picChg chg="add del mod">
          <ac:chgData name="MANUEL ALBERTO GUEVARA  NAJARRO" userId="dc0839a7-ef25-445d-88fe-29223dfab4a5" providerId="ADAL" clId="{98FB8A92-BCA7-48CA-8F11-2B151231262F}" dt="2021-06-17T20:43:44.377" v="400" actId="21"/>
          <ac:picMkLst>
            <pc:docMk/>
            <pc:sldMk cId="919649173" sldId="628"/>
            <ac:picMk id="125" creationId="{54F72207-80F4-487F-BEFA-F8DA0A141FFE}"/>
          </ac:picMkLst>
        </pc:picChg>
        <pc:picChg chg="add del mod">
          <ac:chgData name="MANUEL ALBERTO GUEVARA  NAJARRO" userId="dc0839a7-ef25-445d-88fe-29223dfab4a5" providerId="ADAL" clId="{98FB8A92-BCA7-48CA-8F11-2B151231262F}" dt="2021-06-17T20:43:44.377" v="400" actId="21"/>
          <ac:picMkLst>
            <pc:docMk/>
            <pc:sldMk cId="919649173" sldId="628"/>
            <ac:picMk id="126" creationId="{E9CAC084-DE54-4429-96EA-E17ECE835ADB}"/>
          </ac:picMkLst>
        </pc:picChg>
        <pc:picChg chg="add del mod">
          <ac:chgData name="MANUEL ALBERTO GUEVARA  NAJARRO" userId="dc0839a7-ef25-445d-88fe-29223dfab4a5" providerId="ADAL" clId="{98FB8A92-BCA7-48CA-8F11-2B151231262F}" dt="2021-06-17T20:43:44.377" v="400" actId="21"/>
          <ac:picMkLst>
            <pc:docMk/>
            <pc:sldMk cId="919649173" sldId="628"/>
            <ac:picMk id="127" creationId="{DF76B471-12BB-4F89-A5B7-E3A6643898BB}"/>
          </ac:picMkLst>
        </pc:picChg>
        <pc:picChg chg="add del mod">
          <ac:chgData name="MANUEL ALBERTO GUEVARA  NAJARRO" userId="dc0839a7-ef25-445d-88fe-29223dfab4a5" providerId="ADAL" clId="{98FB8A92-BCA7-48CA-8F11-2B151231262F}" dt="2021-06-17T20:43:44.377" v="400" actId="21"/>
          <ac:picMkLst>
            <pc:docMk/>
            <pc:sldMk cId="919649173" sldId="628"/>
            <ac:picMk id="128" creationId="{CC75EE25-5745-440F-BC88-EA5A0B5B80CD}"/>
          </ac:picMkLst>
        </pc:picChg>
        <pc:picChg chg="add del mod">
          <ac:chgData name="MANUEL ALBERTO GUEVARA  NAJARRO" userId="dc0839a7-ef25-445d-88fe-29223dfab4a5" providerId="ADAL" clId="{98FB8A92-BCA7-48CA-8F11-2B151231262F}" dt="2021-06-17T20:43:44.377" v="400" actId="21"/>
          <ac:picMkLst>
            <pc:docMk/>
            <pc:sldMk cId="919649173" sldId="628"/>
            <ac:picMk id="129" creationId="{122500E8-7427-43A3-AEA1-A953031828F9}"/>
          </ac:picMkLst>
        </pc:picChg>
        <pc:picChg chg="add del mod">
          <ac:chgData name="MANUEL ALBERTO GUEVARA  NAJARRO" userId="dc0839a7-ef25-445d-88fe-29223dfab4a5" providerId="ADAL" clId="{98FB8A92-BCA7-48CA-8F11-2B151231262F}" dt="2021-06-17T20:43:44.377" v="400" actId="21"/>
          <ac:picMkLst>
            <pc:docMk/>
            <pc:sldMk cId="919649173" sldId="628"/>
            <ac:picMk id="130" creationId="{58C93FEE-DE88-48CD-88BC-F1508578CA8A}"/>
          </ac:picMkLst>
        </pc:picChg>
        <pc:picChg chg="add mod">
          <ac:chgData name="MANUEL ALBERTO GUEVARA  NAJARRO" userId="dc0839a7-ef25-445d-88fe-29223dfab4a5" providerId="ADAL" clId="{98FB8A92-BCA7-48CA-8F11-2B151231262F}" dt="2021-06-17T20:44:22.871" v="409"/>
          <ac:picMkLst>
            <pc:docMk/>
            <pc:sldMk cId="919649173" sldId="628"/>
            <ac:picMk id="131" creationId="{E26A2ED5-5032-4F32-861C-995D719B18F3}"/>
          </ac:picMkLst>
        </pc:picChg>
        <pc:picChg chg="add mod">
          <ac:chgData name="MANUEL ALBERTO GUEVARA  NAJARRO" userId="dc0839a7-ef25-445d-88fe-29223dfab4a5" providerId="ADAL" clId="{98FB8A92-BCA7-48CA-8F11-2B151231262F}" dt="2021-06-17T20:44:22.871" v="409"/>
          <ac:picMkLst>
            <pc:docMk/>
            <pc:sldMk cId="919649173" sldId="628"/>
            <ac:picMk id="132" creationId="{7FFD304D-F441-44E3-B840-E3FBA4BB3CA6}"/>
          </ac:picMkLst>
        </pc:picChg>
        <pc:picChg chg="add mod">
          <ac:chgData name="MANUEL ALBERTO GUEVARA  NAJARRO" userId="dc0839a7-ef25-445d-88fe-29223dfab4a5" providerId="ADAL" clId="{98FB8A92-BCA7-48CA-8F11-2B151231262F}" dt="2021-06-17T20:44:22.871" v="409"/>
          <ac:picMkLst>
            <pc:docMk/>
            <pc:sldMk cId="919649173" sldId="628"/>
            <ac:picMk id="133" creationId="{82B8083F-99CE-4CA6-B2EE-C630B4911387}"/>
          </ac:picMkLst>
        </pc:picChg>
        <pc:picChg chg="add mod">
          <ac:chgData name="MANUEL ALBERTO GUEVARA  NAJARRO" userId="dc0839a7-ef25-445d-88fe-29223dfab4a5" providerId="ADAL" clId="{98FB8A92-BCA7-48CA-8F11-2B151231262F}" dt="2021-06-17T20:44:22.871" v="409"/>
          <ac:picMkLst>
            <pc:docMk/>
            <pc:sldMk cId="919649173" sldId="628"/>
            <ac:picMk id="134" creationId="{6251AD4A-A3D7-4CB9-A05B-E777662F6397}"/>
          </ac:picMkLst>
        </pc:picChg>
        <pc:picChg chg="add mod">
          <ac:chgData name="MANUEL ALBERTO GUEVARA  NAJARRO" userId="dc0839a7-ef25-445d-88fe-29223dfab4a5" providerId="ADAL" clId="{98FB8A92-BCA7-48CA-8F11-2B151231262F}" dt="2021-06-17T20:44:22.871" v="409"/>
          <ac:picMkLst>
            <pc:docMk/>
            <pc:sldMk cId="919649173" sldId="628"/>
            <ac:picMk id="135" creationId="{F3902A19-D4CB-4E91-84BC-38BBE04E1EDB}"/>
          </ac:picMkLst>
        </pc:picChg>
        <pc:picChg chg="add mod">
          <ac:chgData name="MANUEL ALBERTO GUEVARA  NAJARRO" userId="dc0839a7-ef25-445d-88fe-29223dfab4a5" providerId="ADAL" clId="{98FB8A92-BCA7-48CA-8F11-2B151231262F}" dt="2021-06-17T20:44:22.871" v="409"/>
          <ac:picMkLst>
            <pc:docMk/>
            <pc:sldMk cId="919649173" sldId="628"/>
            <ac:picMk id="136" creationId="{9F8872A5-0E0C-4FAA-B0D6-B9B0C7ADD7D1}"/>
          </ac:picMkLst>
        </pc:picChg>
        <pc:cxnChg chg="mod">
          <ac:chgData name="MANUEL ALBERTO GUEVARA  NAJARRO" userId="dc0839a7-ef25-445d-88fe-29223dfab4a5" providerId="ADAL" clId="{98FB8A92-BCA7-48CA-8F11-2B151231262F}" dt="2021-06-17T20:38:24.234" v="385" actId="478"/>
          <ac:cxnSpMkLst>
            <pc:docMk/>
            <pc:sldMk cId="919649173" sldId="628"/>
            <ac:cxnSpMk id="32" creationId="{9C81D184-C640-498C-BC04-06769E6200E5}"/>
          </ac:cxnSpMkLst>
        </pc:cxnChg>
        <pc:cxnChg chg="mod">
          <ac:chgData name="MANUEL ALBERTO GUEVARA  NAJARRO" userId="dc0839a7-ef25-445d-88fe-29223dfab4a5" providerId="ADAL" clId="{98FB8A92-BCA7-48CA-8F11-2B151231262F}" dt="2021-06-17T20:38:24.234" v="385" actId="478"/>
          <ac:cxnSpMkLst>
            <pc:docMk/>
            <pc:sldMk cId="919649173" sldId="628"/>
            <ac:cxnSpMk id="38" creationId="{2C8A69AA-E82C-4EBD-9B99-3D670B85943C}"/>
          </ac:cxnSpMkLst>
        </pc:cxnChg>
        <pc:cxnChg chg="mod">
          <ac:chgData name="MANUEL ALBERTO GUEVARA  NAJARRO" userId="dc0839a7-ef25-445d-88fe-29223dfab4a5" providerId="ADAL" clId="{98FB8A92-BCA7-48CA-8F11-2B151231262F}" dt="2021-06-17T20:38:24.234" v="385" actId="478"/>
          <ac:cxnSpMkLst>
            <pc:docMk/>
            <pc:sldMk cId="919649173" sldId="628"/>
            <ac:cxnSpMk id="42" creationId="{13FF14DD-D98E-49B3-A9BA-8A48E3AC0CED}"/>
          </ac:cxnSpMkLst>
        </pc:cxnChg>
        <pc:cxnChg chg="mod">
          <ac:chgData name="MANUEL ALBERTO GUEVARA  NAJARRO" userId="dc0839a7-ef25-445d-88fe-29223dfab4a5" providerId="ADAL" clId="{98FB8A92-BCA7-48CA-8F11-2B151231262F}" dt="2021-06-17T20:38:24.234" v="385" actId="478"/>
          <ac:cxnSpMkLst>
            <pc:docMk/>
            <pc:sldMk cId="919649173" sldId="628"/>
            <ac:cxnSpMk id="43" creationId="{E769F480-F72A-4BBD-986D-168843B3E43B}"/>
          </ac:cxnSpMkLst>
        </pc:cxnChg>
      </pc:sldChg>
      <pc:sldChg chg="addSp delSp modSp add del mod">
        <pc:chgData name="MANUEL ALBERTO GUEVARA  NAJARRO" userId="dc0839a7-ef25-445d-88fe-29223dfab4a5" providerId="ADAL" clId="{98FB8A92-BCA7-48CA-8F11-2B151231262F}" dt="2021-06-17T20:59:02.882" v="650" actId="47"/>
        <pc:sldMkLst>
          <pc:docMk/>
          <pc:sldMk cId="1108146528" sldId="629"/>
        </pc:sldMkLst>
        <pc:spChg chg="add del mod">
          <ac:chgData name="MANUEL ALBERTO GUEVARA  NAJARRO" userId="dc0839a7-ef25-445d-88fe-29223dfab4a5" providerId="ADAL" clId="{98FB8A92-BCA7-48CA-8F11-2B151231262F}" dt="2021-06-17T20:45:34.707" v="415"/>
          <ac:spMkLst>
            <pc:docMk/>
            <pc:sldMk cId="1108146528" sldId="629"/>
            <ac:spMk id="22" creationId="{279408E2-220A-462D-AFE7-539E0D7063A3}"/>
          </ac:spMkLst>
        </pc:spChg>
        <pc:spChg chg="add del mod">
          <ac:chgData name="MANUEL ALBERTO GUEVARA  NAJARRO" userId="dc0839a7-ef25-445d-88fe-29223dfab4a5" providerId="ADAL" clId="{98FB8A92-BCA7-48CA-8F11-2B151231262F}" dt="2021-06-17T20:45:34.707" v="415"/>
          <ac:spMkLst>
            <pc:docMk/>
            <pc:sldMk cId="1108146528" sldId="629"/>
            <ac:spMk id="23" creationId="{04438386-D8AF-45A9-9260-79AB20ED98CE}"/>
          </ac:spMkLst>
        </pc:spChg>
        <pc:spChg chg="add del mod">
          <ac:chgData name="MANUEL ALBERTO GUEVARA  NAJARRO" userId="dc0839a7-ef25-445d-88fe-29223dfab4a5" providerId="ADAL" clId="{98FB8A92-BCA7-48CA-8F11-2B151231262F}" dt="2021-06-17T20:45:34.707" v="415"/>
          <ac:spMkLst>
            <pc:docMk/>
            <pc:sldMk cId="1108146528" sldId="629"/>
            <ac:spMk id="24" creationId="{DE5ABE62-F688-4419-9697-A15C3C1B2FD5}"/>
          </ac:spMkLst>
        </pc:spChg>
        <pc:spChg chg="add del mod">
          <ac:chgData name="MANUEL ALBERTO GUEVARA  NAJARRO" userId="dc0839a7-ef25-445d-88fe-29223dfab4a5" providerId="ADAL" clId="{98FB8A92-BCA7-48CA-8F11-2B151231262F}" dt="2021-06-17T20:45:34.707" v="415"/>
          <ac:spMkLst>
            <pc:docMk/>
            <pc:sldMk cId="1108146528" sldId="629"/>
            <ac:spMk id="25" creationId="{76D3561D-EB84-45E9-926C-8BE14F9CE100}"/>
          </ac:spMkLst>
        </pc:spChg>
        <pc:spChg chg="add del mod">
          <ac:chgData name="MANUEL ALBERTO GUEVARA  NAJARRO" userId="dc0839a7-ef25-445d-88fe-29223dfab4a5" providerId="ADAL" clId="{98FB8A92-BCA7-48CA-8F11-2B151231262F}" dt="2021-06-17T20:45:34.707" v="415"/>
          <ac:spMkLst>
            <pc:docMk/>
            <pc:sldMk cId="1108146528" sldId="629"/>
            <ac:spMk id="26" creationId="{7682CED4-A6CF-4219-A64D-366E1B4BC029}"/>
          </ac:spMkLst>
        </pc:spChg>
        <pc:spChg chg="add del mod">
          <ac:chgData name="MANUEL ALBERTO GUEVARA  NAJARRO" userId="dc0839a7-ef25-445d-88fe-29223dfab4a5" providerId="ADAL" clId="{98FB8A92-BCA7-48CA-8F11-2B151231262F}" dt="2021-06-17T20:45:34.707" v="415"/>
          <ac:spMkLst>
            <pc:docMk/>
            <pc:sldMk cId="1108146528" sldId="629"/>
            <ac:spMk id="27" creationId="{2C9080CB-32F3-4AE7-BE93-62CD6B5C8309}"/>
          </ac:spMkLst>
        </pc:spChg>
        <pc:spChg chg="add del mod">
          <ac:chgData name="MANUEL ALBERTO GUEVARA  NAJARRO" userId="dc0839a7-ef25-445d-88fe-29223dfab4a5" providerId="ADAL" clId="{98FB8A92-BCA7-48CA-8F11-2B151231262F}" dt="2021-06-17T20:45:34.707" v="415"/>
          <ac:spMkLst>
            <pc:docMk/>
            <pc:sldMk cId="1108146528" sldId="629"/>
            <ac:spMk id="28" creationId="{F0A4331F-177A-4486-B971-D683C80C9104}"/>
          </ac:spMkLst>
        </pc:spChg>
        <pc:spChg chg="add del mod">
          <ac:chgData name="MANUEL ALBERTO GUEVARA  NAJARRO" userId="dc0839a7-ef25-445d-88fe-29223dfab4a5" providerId="ADAL" clId="{98FB8A92-BCA7-48CA-8F11-2B151231262F}" dt="2021-06-17T20:45:34.707" v="415"/>
          <ac:spMkLst>
            <pc:docMk/>
            <pc:sldMk cId="1108146528" sldId="629"/>
            <ac:spMk id="29" creationId="{80467875-9AC5-4F85-BCBD-E9F45051D103}"/>
          </ac:spMkLst>
        </pc:spChg>
        <pc:spChg chg="add del mod">
          <ac:chgData name="MANUEL ALBERTO GUEVARA  NAJARRO" userId="dc0839a7-ef25-445d-88fe-29223dfab4a5" providerId="ADAL" clId="{98FB8A92-BCA7-48CA-8F11-2B151231262F}" dt="2021-06-17T20:45:34.707" v="415"/>
          <ac:spMkLst>
            <pc:docMk/>
            <pc:sldMk cId="1108146528" sldId="629"/>
            <ac:spMk id="30" creationId="{CB26EEE9-F214-431B-9569-6F720FA493AB}"/>
          </ac:spMkLst>
        </pc:spChg>
        <pc:spChg chg="add del mod">
          <ac:chgData name="MANUEL ALBERTO GUEVARA  NAJARRO" userId="dc0839a7-ef25-445d-88fe-29223dfab4a5" providerId="ADAL" clId="{98FB8A92-BCA7-48CA-8F11-2B151231262F}" dt="2021-06-17T20:45:34.707" v="415"/>
          <ac:spMkLst>
            <pc:docMk/>
            <pc:sldMk cId="1108146528" sldId="629"/>
            <ac:spMk id="31" creationId="{D502E5B7-A814-402B-BCDA-BDA583093D59}"/>
          </ac:spMkLst>
        </pc:spChg>
        <pc:spChg chg="add del mod">
          <ac:chgData name="MANUEL ALBERTO GUEVARA  NAJARRO" userId="dc0839a7-ef25-445d-88fe-29223dfab4a5" providerId="ADAL" clId="{98FB8A92-BCA7-48CA-8F11-2B151231262F}" dt="2021-06-17T20:45:34.707" v="415"/>
          <ac:spMkLst>
            <pc:docMk/>
            <pc:sldMk cId="1108146528" sldId="629"/>
            <ac:spMk id="32" creationId="{2EEE8ED9-4AEF-4E3C-A59A-CCEC78D4B2BC}"/>
          </ac:spMkLst>
        </pc:spChg>
        <pc:spChg chg="add del mod">
          <ac:chgData name="MANUEL ALBERTO GUEVARA  NAJARRO" userId="dc0839a7-ef25-445d-88fe-29223dfab4a5" providerId="ADAL" clId="{98FB8A92-BCA7-48CA-8F11-2B151231262F}" dt="2021-06-17T20:45:34.707" v="415"/>
          <ac:spMkLst>
            <pc:docMk/>
            <pc:sldMk cId="1108146528" sldId="629"/>
            <ac:spMk id="33" creationId="{E5F585AF-A511-446B-9CBA-130A99678D23}"/>
          </ac:spMkLst>
        </pc:spChg>
        <pc:spChg chg="add del mod">
          <ac:chgData name="MANUEL ALBERTO GUEVARA  NAJARRO" userId="dc0839a7-ef25-445d-88fe-29223dfab4a5" providerId="ADAL" clId="{98FB8A92-BCA7-48CA-8F11-2B151231262F}" dt="2021-06-17T20:45:34.707" v="415"/>
          <ac:spMkLst>
            <pc:docMk/>
            <pc:sldMk cId="1108146528" sldId="629"/>
            <ac:spMk id="34" creationId="{9F85B130-2956-4DCD-B1AD-3FA6C3863507}"/>
          </ac:spMkLst>
        </pc:spChg>
        <pc:spChg chg="add del mod">
          <ac:chgData name="MANUEL ALBERTO GUEVARA  NAJARRO" userId="dc0839a7-ef25-445d-88fe-29223dfab4a5" providerId="ADAL" clId="{98FB8A92-BCA7-48CA-8F11-2B151231262F}" dt="2021-06-17T20:45:34.707" v="415"/>
          <ac:spMkLst>
            <pc:docMk/>
            <pc:sldMk cId="1108146528" sldId="629"/>
            <ac:spMk id="35" creationId="{F60F1AC2-0687-4D54-833C-6FC35BEC42B4}"/>
          </ac:spMkLst>
        </pc:spChg>
        <pc:spChg chg="add del mod">
          <ac:chgData name="MANUEL ALBERTO GUEVARA  NAJARRO" userId="dc0839a7-ef25-445d-88fe-29223dfab4a5" providerId="ADAL" clId="{98FB8A92-BCA7-48CA-8F11-2B151231262F}" dt="2021-06-17T20:45:34.707" v="415"/>
          <ac:spMkLst>
            <pc:docMk/>
            <pc:sldMk cId="1108146528" sldId="629"/>
            <ac:spMk id="36" creationId="{9DE0066B-C501-4559-8F95-2FF09CE11075}"/>
          </ac:spMkLst>
        </pc:spChg>
        <pc:spChg chg="add del mod">
          <ac:chgData name="MANUEL ALBERTO GUEVARA  NAJARRO" userId="dc0839a7-ef25-445d-88fe-29223dfab4a5" providerId="ADAL" clId="{98FB8A92-BCA7-48CA-8F11-2B151231262F}" dt="2021-06-17T20:45:34.707" v="415"/>
          <ac:spMkLst>
            <pc:docMk/>
            <pc:sldMk cId="1108146528" sldId="629"/>
            <ac:spMk id="37" creationId="{7135C2B3-8BCD-4BDC-8229-D746A733AC9A}"/>
          </ac:spMkLst>
        </pc:spChg>
        <pc:spChg chg="add del mod">
          <ac:chgData name="MANUEL ALBERTO GUEVARA  NAJARRO" userId="dc0839a7-ef25-445d-88fe-29223dfab4a5" providerId="ADAL" clId="{98FB8A92-BCA7-48CA-8F11-2B151231262F}" dt="2021-06-17T20:45:34.707" v="415"/>
          <ac:spMkLst>
            <pc:docMk/>
            <pc:sldMk cId="1108146528" sldId="629"/>
            <ac:spMk id="38" creationId="{0E44B549-B04E-49EE-8984-C7D6C3A210DF}"/>
          </ac:spMkLst>
        </pc:spChg>
        <pc:spChg chg="add mod">
          <ac:chgData name="MANUEL ALBERTO GUEVARA  NAJARRO" userId="dc0839a7-ef25-445d-88fe-29223dfab4a5" providerId="ADAL" clId="{98FB8A92-BCA7-48CA-8F11-2B151231262F}" dt="2021-06-17T20:47:23.076" v="446" actId="1037"/>
          <ac:spMkLst>
            <pc:docMk/>
            <pc:sldMk cId="1108146528" sldId="629"/>
            <ac:spMk id="39" creationId="{ACC695CE-44CC-4B6E-A480-F9F483B6AB96}"/>
          </ac:spMkLst>
        </pc:spChg>
        <pc:spChg chg="add mod">
          <ac:chgData name="MANUEL ALBERTO GUEVARA  NAJARRO" userId="dc0839a7-ef25-445d-88fe-29223dfab4a5" providerId="ADAL" clId="{98FB8A92-BCA7-48CA-8F11-2B151231262F}" dt="2021-06-17T20:50:01.777" v="504" actId="1035"/>
          <ac:spMkLst>
            <pc:docMk/>
            <pc:sldMk cId="1108146528" sldId="629"/>
            <ac:spMk id="40" creationId="{C355B0CF-6879-4060-9B65-E091EA5B23D9}"/>
          </ac:spMkLst>
        </pc:spChg>
        <pc:spChg chg="add del mod">
          <ac:chgData name="MANUEL ALBERTO GUEVARA  NAJARRO" userId="dc0839a7-ef25-445d-88fe-29223dfab4a5" providerId="ADAL" clId="{98FB8A92-BCA7-48CA-8F11-2B151231262F}" dt="2021-06-17T20:46:19.877" v="423" actId="478"/>
          <ac:spMkLst>
            <pc:docMk/>
            <pc:sldMk cId="1108146528" sldId="629"/>
            <ac:spMk id="41" creationId="{D4B932D7-C73A-4F80-99E8-F9AB77348FCA}"/>
          </ac:spMkLst>
        </pc:spChg>
        <pc:spChg chg="add mod">
          <ac:chgData name="MANUEL ALBERTO GUEVARA  NAJARRO" userId="dc0839a7-ef25-445d-88fe-29223dfab4a5" providerId="ADAL" clId="{98FB8A92-BCA7-48CA-8F11-2B151231262F}" dt="2021-06-17T20:47:35.097" v="455" actId="1038"/>
          <ac:spMkLst>
            <pc:docMk/>
            <pc:sldMk cId="1108146528" sldId="629"/>
            <ac:spMk id="42" creationId="{E7D2B2B0-17C2-4943-8E20-4437192CAD2F}"/>
          </ac:spMkLst>
        </pc:spChg>
        <pc:spChg chg="add mod">
          <ac:chgData name="MANUEL ALBERTO GUEVARA  NAJARRO" userId="dc0839a7-ef25-445d-88fe-29223dfab4a5" providerId="ADAL" clId="{98FB8A92-BCA7-48CA-8F11-2B151231262F}" dt="2021-06-17T20:50:01.777" v="504" actId="1035"/>
          <ac:spMkLst>
            <pc:docMk/>
            <pc:sldMk cId="1108146528" sldId="629"/>
            <ac:spMk id="43" creationId="{F924FD13-0A7D-416A-BA1A-CB3B19374B83}"/>
          </ac:spMkLst>
        </pc:spChg>
        <pc:spChg chg="add del mod">
          <ac:chgData name="MANUEL ALBERTO GUEVARA  NAJARRO" userId="dc0839a7-ef25-445d-88fe-29223dfab4a5" providerId="ADAL" clId="{98FB8A92-BCA7-48CA-8F11-2B151231262F}" dt="2021-06-17T20:46:19.877" v="423" actId="478"/>
          <ac:spMkLst>
            <pc:docMk/>
            <pc:sldMk cId="1108146528" sldId="629"/>
            <ac:spMk id="44" creationId="{B3866260-1651-4807-8EA5-A0AEC8028581}"/>
          </ac:spMkLst>
        </pc:spChg>
        <pc:spChg chg="add mod">
          <ac:chgData name="MANUEL ALBERTO GUEVARA  NAJARRO" userId="dc0839a7-ef25-445d-88fe-29223dfab4a5" providerId="ADAL" clId="{98FB8A92-BCA7-48CA-8F11-2B151231262F}" dt="2021-06-17T20:47:23.076" v="446" actId="1037"/>
          <ac:spMkLst>
            <pc:docMk/>
            <pc:sldMk cId="1108146528" sldId="629"/>
            <ac:spMk id="45" creationId="{A11AFCFC-2540-47C6-B450-9F3938378212}"/>
          </ac:spMkLst>
        </pc:spChg>
        <pc:spChg chg="add del mod">
          <ac:chgData name="MANUEL ALBERTO GUEVARA  NAJARRO" userId="dc0839a7-ef25-445d-88fe-29223dfab4a5" providerId="ADAL" clId="{98FB8A92-BCA7-48CA-8F11-2B151231262F}" dt="2021-06-17T20:50:04.402" v="505" actId="478"/>
          <ac:spMkLst>
            <pc:docMk/>
            <pc:sldMk cId="1108146528" sldId="629"/>
            <ac:spMk id="46" creationId="{0E35263E-6331-44AB-A943-D26438CCAA9C}"/>
          </ac:spMkLst>
        </pc:spChg>
        <pc:spChg chg="add del mod">
          <ac:chgData name="MANUEL ALBERTO GUEVARA  NAJARRO" userId="dc0839a7-ef25-445d-88fe-29223dfab4a5" providerId="ADAL" clId="{98FB8A92-BCA7-48CA-8F11-2B151231262F}" dt="2021-06-17T20:46:19.877" v="423" actId="478"/>
          <ac:spMkLst>
            <pc:docMk/>
            <pc:sldMk cId="1108146528" sldId="629"/>
            <ac:spMk id="47" creationId="{6B92C311-0F48-4D60-B8FB-1A856F9091FD}"/>
          </ac:spMkLst>
        </pc:spChg>
        <pc:spChg chg="add mod">
          <ac:chgData name="MANUEL ALBERTO GUEVARA  NAJARRO" userId="dc0839a7-ef25-445d-88fe-29223dfab4a5" providerId="ADAL" clId="{98FB8A92-BCA7-48CA-8F11-2B151231262F}" dt="2021-06-17T20:47:35.097" v="455" actId="1038"/>
          <ac:spMkLst>
            <pc:docMk/>
            <pc:sldMk cId="1108146528" sldId="629"/>
            <ac:spMk id="48" creationId="{623F76FC-39AA-46BA-9428-0000BF320917}"/>
          </ac:spMkLst>
        </pc:spChg>
        <pc:spChg chg="add del mod">
          <ac:chgData name="MANUEL ALBERTO GUEVARA  NAJARRO" userId="dc0839a7-ef25-445d-88fe-29223dfab4a5" providerId="ADAL" clId="{98FB8A92-BCA7-48CA-8F11-2B151231262F}" dt="2021-06-17T20:50:04.402" v="505" actId="478"/>
          <ac:spMkLst>
            <pc:docMk/>
            <pc:sldMk cId="1108146528" sldId="629"/>
            <ac:spMk id="49" creationId="{3941BB46-F846-411E-83AF-59E30F5F19DE}"/>
          </ac:spMkLst>
        </pc:spChg>
        <pc:spChg chg="add del mod">
          <ac:chgData name="MANUEL ALBERTO GUEVARA  NAJARRO" userId="dc0839a7-ef25-445d-88fe-29223dfab4a5" providerId="ADAL" clId="{98FB8A92-BCA7-48CA-8F11-2B151231262F}" dt="2021-06-17T20:46:19.877" v="423" actId="478"/>
          <ac:spMkLst>
            <pc:docMk/>
            <pc:sldMk cId="1108146528" sldId="629"/>
            <ac:spMk id="50" creationId="{87A4597C-749A-442C-B144-EB899A14801C}"/>
          </ac:spMkLst>
        </pc:spChg>
        <pc:spChg chg="add mod">
          <ac:chgData name="MANUEL ALBERTO GUEVARA  NAJARRO" userId="dc0839a7-ef25-445d-88fe-29223dfab4a5" providerId="ADAL" clId="{98FB8A92-BCA7-48CA-8F11-2B151231262F}" dt="2021-06-17T20:50:40.147" v="599" actId="790"/>
          <ac:spMkLst>
            <pc:docMk/>
            <pc:sldMk cId="1108146528" sldId="629"/>
            <ac:spMk id="55" creationId="{44EFE15E-4CBC-4AC5-974A-C4C18972DD37}"/>
          </ac:spMkLst>
        </pc:spChg>
        <pc:spChg chg="add mod">
          <ac:chgData name="MANUEL ALBERTO GUEVARA  NAJARRO" userId="dc0839a7-ef25-445d-88fe-29223dfab4a5" providerId="ADAL" clId="{98FB8A92-BCA7-48CA-8F11-2B151231262F}" dt="2021-06-17T20:51:49.327" v="625" actId="14100"/>
          <ac:spMkLst>
            <pc:docMk/>
            <pc:sldMk cId="1108146528" sldId="629"/>
            <ac:spMk id="56" creationId="{DAEE2C90-2FD8-4EA6-AA4D-843E87469421}"/>
          </ac:spMkLst>
        </pc:spChg>
        <pc:spChg chg="del">
          <ac:chgData name="MANUEL ALBERTO GUEVARA  NAJARRO" userId="dc0839a7-ef25-445d-88fe-29223dfab4a5" providerId="ADAL" clId="{98FB8A92-BCA7-48CA-8F11-2B151231262F}" dt="2021-06-17T20:45:15.511" v="413" actId="478"/>
          <ac:spMkLst>
            <pc:docMk/>
            <pc:sldMk cId="1108146528" sldId="629"/>
            <ac:spMk id="100" creationId="{EE23E786-288D-4063-B6DE-FCF8963901D3}"/>
          </ac:spMkLst>
        </pc:spChg>
        <pc:spChg chg="del">
          <ac:chgData name="MANUEL ALBERTO GUEVARA  NAJARRO" userId="dc0839a7-ef25-445d-88fe-29223dfab4a5" providerId="ADAL" clId="{98FB8A92-BCA7-48CA-8F11-2B151231262F}" dt="2021-06-17T20:45:15.511" v="413" actId="478"/>
          <ac:spMkLst>
            <pc:docMk/>
            <pc:sldMk cId="1108146528" sldId="629"/>
            <ac:spMk id="101" creationId="{DF1BC56D-A00D-4502-A921-4E8292DB5EFD}"/>
          </ac:spMkLst>
        </pc:spChg>
        <pc:spChg chg="del">
          <ac:chgData name="MANUEL ALBERTO GUEVARA  NAJARRO" userId="dc0839a7-ef25-445d-88fe-29223dfab4a5" providerId="ADAL" clId="{98FB8A92-BCA7-48CA-8F11-2B151231262F}" dt="2021-06-17T20:45:15.511" v="413" actId="478"/>
          <ac:spMkLst>
            <pc:docMk/>
            <pc:sldMk cId="1108146528" sldId="629"/>
            <ac:spMk id="102" creationId="{F11A435F-8820-4187-865B-1764DFC30EC6}"/>
          </ac:spMkLst>
        </pc:spChg>
        <pc:spChg chg="del">
          <ac:chgData name="MANUEL ALBERTO GUEVARA  NAJARRO" userId="dc0839a7-ef25-445d-88fe-29223dfab4a5" providerId="ADAL" clId="{98FB8A92-BCA7-48CA-8F11-2B151231262F}" dt="2021-06-17T20:45:15.511" v="413" actId="478"/>
          <ac:spMkLst>
            <pc:docMk/>
            <pc:sldMk cId="1108146528" sldId="629"/>
            <ac:spMk id="103" creationId="{12B498B4-C029-4CD9-AE68-3ADB1F6DC8E3}"/>
          </ac:spMkLst>
        </pc:spChg>
        <pc:spChg chg="del">
          <ac:chgData name="MANUEL ALBERTO GUEVARA  NAJARRO" userId="dc0839a7-ef25-445d-88fe-29223dfab4a5" providerId="ADAL" clId="{98FB8A92-BCA7-48CA-8F11-2B151231262F}" dt="2021-06-17T20:45:15.511" v="413" actId="478"/>
          <ac:spMkLst>
            <pc:docMk/>
            <pc:sldMk cId="1108146528" sldId="629"/>
            <ac:spMk id="104" creationId="{762A8EF4-5D61-427D-869A-D968D0D1147B}"/>
          </ac:spMkLst>
        </pc:spChg>
        <pc:spChg chg="del">
          <ac:chgData name="MANUEL ALBERTO GUEVARA  NAJARRO" userId="dc0839a7-ef25-445d-88fe-29223dfab4a5" providerId="ADAL" clId="{98FB8A92-BCA7-48CA-8F11-2B151231262F}" dt="2021-06-17T20:45:15.511" v="413" actId="478"/>
          <ac:spMkLst>
            <pc:docMk/>
            <pc:sldMk cId="1108146528" sldId="629"/>
            <ac:spMk id="105" creationId="{0E896E69-CCA5-4FDD-99C7-5103ECA11A36}"/>
          </ac:spMkLst>
        </pc:spChg>
        <pc:spChg chg="del">
          <ac:chgData name="MANUEL ALBERTO GUEVARA  NAJARRO" userId="dc0839a7-ef25-445d-88fe-29223dfab4a5" providerId="ADAL" clId="{98FB8A92-BCA7-48CA-8F11-2B151231262F}" dt="2021-06-17T20:45:15.511" v="413" actId="478"/>
          <ac:spMkLst>
            <pc:docMk/>
            <pc:sldMk cId="1108146528" sldId="629"/>
            <ac:spMk id="107" creationId="{3888E005-69E3-4F7A-A6C4-5E11AC7F7C47}"/>
          </ac:spMkLst>
        </pc:spChg>
        <pc:spChg chg="del">
          <ac:chgData name="MANUEL ALBERTO GUEVARA  NAJARRO" userId="dc0839a7-ef25-445d-88fe-29223dfab4a5" providerId="ADAL" clId="{98FB8A92-BCA7-48CA-8F11-2B151231262F}" dt="2021-06-17T20:45:15.511" v="413" actId="478"/>
          <ac:spMkLst>
            <pc:docMk/>
            <pc:sldMk cId="1108146528" sldId="629"/>
            <ac:spMk id="110" creationId="{EBA60768-82F1-4166-AD30-212EACDE6B29}"/>
          </ac:spMkLst>
        </pc:spChg>
        <pc:spChg chg="del">
          <ac:chgData name="MANUEL ALBERTO GUEVARA  NAJARRO" userId="dc0839a7-ef25-445d-88fe-29223dfab4a5" providerId="ADAL" clId="{98FB8A92-BCA7-48CA-8F11-2B151231262F}" dt="2021-06-17T20:45:15.511" v="413" actId="478"/>
          <ac:spMkLst>
            <pc:docMk/>
            <pc:sldMk cId="1108146528" sldId="629"/>
            <ac:spMk id="113" creationId="{029ABA49-E388-4DA2-9AF3-7C5B38BD7B16}"/>
          </ac:spMkLst>
        </pc:spChg>
        <pc:spChg chg="del">
          <ac:chgData name="MANUEL ALBERTO GUEVARA  NAJARRO" userId="dc0839a7-ef25-445d-88fe-29223dfab4a5" providerId="ADAL" clId="{98FB8A92-BCA7-48CA-8F11-2B151231262F}" dt="2021-06-17T20:45:15.511" v="413" actId="478"/>
          <ac:spMkLst>
            <pc:docMk/>
            <pc:sldMk cId="1108146528" sldId="629"/>
            <ac:spMk id="116" creationId="{0C9B5BBB-3E9D-41B8-9904-1AC859041451}"/>
          </ac:spMkLst>
        </pc:spChg>
        <pc:spChg chg="del">
          <ac:chgData name="MANUEL ALBERTO GUEVARA  NAJARRO" userId="dc0839a7-ef25-445d-88fe-29223dfab4a5" providerId="ADAL" clId="{98FB8A92-BCA7-48CA-8F11-2B151231262F}" dt="2021-06-17T20:45:15.511" v="413" actId="478"/>
          <ac:spMkLst>
            <pc:docMk/>
            <pc:sldMk cId="1108146528" sldId="629"/>
            <ac:spMk id="119" creationId="{0507E863-C4A1-4E3A-88EE-B1F4057431E2}"/>
          </ac:spMkLst>
        </pc:spChg>
        <pc:spChg chg="del">
          <ac:chgData name="MANUEL ALBERTO GUEVARA  NAJARRO" userId="dc0839a7-ef25-445d-88fe-29223dfab4a5" providerId="ADAL" clId="{98FB8A92-BCA7-48CA-8F11-2B151231262F}" dt="2021-06-17T20:45:15.511" v="413" actId="478"/>
          <ac:spMkLst>
            <pc:docMk/>
            <pc:sldMk cId="1108146528" sldId="629"/>
            <ac:spMk id="122" creationId="{E9B955B7-1F99-4460-A9EC-89922F63D2BE}"/>
          </ac:spMkLst>
        </pc:spChg>
        <pc:picChg chg="add mod">
          <ac:chgData name="MANUEL ALBERTO GUEVARA  NAJARRO" userId="dc0839a7-ef25-445d-88fe-29223dfab4a5" providerId="ADAL" clId="{98FB8A92-BCA7-48CA-8F11-2B151231262F}" dt="2021-06-17T20:47:23.076" v="446" actId="1037"/>
          <ac:picMkLst>
            <pc:docMk/>
            <pc:sldMk cId="1108146528" sldId="629"/>
            <ac:picMk id="51" creationId="{E01BF0BA-DEFA-4C51-9132-EBA48F500DF8}"/>
          </ac:picMkLst>
        </pc:picChg>
        <pc:picChg chg="add mod">
          <ac:chgData name="MANUEL ALBERTO GUEVARA  NAJARRO" userId="dc0839a7-ef25-445d-88fe-29223dfab4a5" providerId="ADAL" clId="{98FB8A92-BCA7-48CA-8F11-2B151231262F}" dt="2021-06-17T20:47:35.097" v="455" actId="1038"/>
          <ac:picMkLst>
            <pc:docMk/>
            <pc:sldMk cId="1108146528" sldId="629"/>
            <ac:picMk id="52" creationId="{F3BAC3D1-176C-49EB-85CC-7901A855F4C6}"/>
          </ac:picMkLst>
        </pc:picChg>
        <pc:picChg chg="add mod">
          <ac:chgData name="MANUEL ALBERTO GUEVARA  NAJARRO" userId="dc0839a7-ef25-445d-88fe-29223dfab4a5" providerId="ADAL" clId="{98FB8A92-BCA7-48CA-8F11-2B151231262F}" dt="2021-06-17T20:47:23.076" v="446" actId="1037"/>
          <ac:picMkLst>
            <pc:docMk/>
            <pc:sldMk cId="1108146528" sldId="629"/>
            <ac:picMk id="53" creationId="{5F227B4B-07E1-4668-A411-9B42DAA84F10}"/>
          </ac:picMkLst>
        </pc:picChg>
        <pc:picChg chg="add mod">
          <ac:chgData name="MANUEL ALBERTO GUEVARA  NAJARRO" userId="dc0839a7-ef25-445d-88fe-29223dfab4a5" providerId="ADAL" clId="{98FB8A92-BCA7-48CA-8F11-2B151231262F}" dt="2021-06-17T20:47:35.097" v="455" actId="1038"/>
          <ac:picMkLst>
            <pc:docMk/>
            <pc:sldMk cId="1108146528" sldId="629"/>
            <ac:picMk id="54" creationId="{54CC9A94-2017-4422-9D43-845757D632B2}"/>
          </ac:picMkLst>
        </pc:picChg>
        <pc:picChg chg="del">
          <ac:chgData name="MANUEL ALBERTO GUEVARA  NAJARRO" userId="dc0839a7-ef25-445d-88fe-29223dfab4a5" providerId="ADAL" clId="{98FB8A92-BCA7-48CA-8F11-2B151231262F}" dt="2021-06-17T20:45:15.511" v="413" actId="478"/>
          <ac:picMkLst>
            <pc:docMk/>
            <pc:sldMk cId="1108146528" sldId="629"/>
            <ac:picMk id="131" creationId="{E26A2ED5-5032-4F32-861C-995D719B18F3}"/>
          </ac:picMkLst>
        </pc:picChg>
        <pc:picChg chg="del">
          <ac:chgData name="MANUEL ALBERTO GUEVARA  NAJARRO" userId="dc0839a7-ef25-445d-88fe-29223dfab4a5" providerId="ADAL" clId="{98FB8A92-BCA7-48CA-8F11-2B151231262F}" dt="2021-06-17T20:45:15.511" v="413" actId="478"/>
          <ac:picMkLst>
            <pc:docMk/>
            <pc:sldMk cId="1108146528" sldId="629"/>
            <ac:picMk id="132" creationId="{7FFD304D-F441-44E3-B840-E3FBA4BB3CA6}"/>
          </ac:picMkLst>
        </pc:picChg>
        <pc:picChg chg="del">
          <ac:chgData name="MANUEL ALBERTO GUEVARA  NAJARRO" userId="dc0839a7-ef25-445d-88fe-29223dfab4a5" providerId="ADAL" clId="{98FB8A92-BCA7-48CA-8F11-2B151231262F}" dt="2021-06-17T20:45:15.511" v="413" actId="478"/>
          <ac:picMkLst>
            <pc:docMk/>
            <pc:sldMk cId="1108146528" sldId="629"/>
            <ac:picMk id="133" creationId="{82B8083F-99CE-4CA6-B2EE-C630B4911387}"/>
          </ac:picMkLst>
        </pc:picChg>
        <pc:picChg chg="del">
          <ac:chgData name="MANUEL ALBERTO GUEVARA  NAJARRO" userId="dc0839a7-ef25-445d-88fe-29223dfab4a5" providerId="ADAL" clId="{98FB8A92-BCA7-48CA-8F11-2B151231262F}" dt="2021-06-17T20:45:15.511" v="413" actId="478"/>
          <ac:picMkLst>
            <pc:docMk/>
            <pc:sldMk cId="1108146528" sldId="629"/>
            <ac:picMk id="134" creationId="{6251AD4A-A3D7-4CB9-A05B-E777662F6397}"/>
          </ac:picMkLst>
        </pc:picChg>
        <pc:picChg chg="del">
          <ac:chgData name="MANUEL ALBERTO GUEVARA  NAJARRO" userId="dc0839a7-ef25-445d-88fe-29223dfab4a5" providerId="ADAL" clId="{98FB8A92-BCA7-48CA-8F11-2B151231262F}" dt="2021-06-17T20:45:15.511" v="413" actId="478"/>
          <ac:picMkLst>
            <pc:docMk/>
            <pc:sldMk cId="1108146528" sldId="629"/>
            <ac:picMk id="135" creationId="{F3902A19-D4CB-4E91-84BC-38BBE04E1EDB}"/>
          </ac:picMkLst>
        </pc:picChg>
        <pc:picChg chg="del">
          <ac:chgData name="MANUEL ALBERTO GUEVARA  NAJARRO" userId="dc0839a7-ef25-445d-88fe-29223dfab4a5" providerId="ADAL" clId="{98FB8A92-BCA7-48CA-8F11-2B151231262F}" dt="2021-06-17T20:45:15.511" v="413" actId="478"/>
          <ac:picMkLst>
            <pc:docMk/>
            <pc:sldMk cId="1108146528" sldId="629"/>
            <ac:picMk id="136" creationId="{9F8872A5-0E0C-4FAA-B0D6-B9B0C7ADD7D1}"/>
          </ac:picMkLst>
        </pc:picChg>
      </pc:sldChg>
      <pc:sldChg chg="add del">
        <pc:chgData name="MANUEL ALBERTO GUEVARA  NAJARRO" userId="dc0839a7-ef25-445d-88fe-29223dfab4a5" providerId="ADAL" clId="{98FB8A92-BCA7-48CA-8F11-2B151231262F}" dt="2021-06-17T20:42:11.436" v="387" actId="22"/>
        <pc:sldMkLst>
          <pc:docMk/>
          <pc:sldMk cId="3810889754" sldId="629"/>
        </pc:sldMkLst>
      </pc:sldChg>
      <pc:sldChg chg="addSp delSp modSp add mod ord">
        <pc:chgData name="MANUEL ALBERTO GUEVARA  NAJARRO" userId="dc0839a7-ef25-445d-88fe-29223dfab4a5" providerId="ADAL" clId="{98FB8A92-BCA7-48CA-8F11-2B151231262F}" dt="2021-06-17T21:28:30.578" v="771" actId="14826"/>
        <pc:sldMkLst>
          <pc:docMk/>
          <pc:sldMk cId="2932305907" sldId="630"/>
        </pc:sldMkLst>
        <pc:spChg chg="mod">
          <ac:chgData name="MANUEL ALBERTO GUEVARA  NAJARRO" userId="dc0839a7-ef25-445d-88fe-29223dfab4a5" providerId="ADAL" clId="{98FB8A92-BCA7-48CA-8F11-2B151231262F}" dt="2021-06-17T21:00:53.515" v="675" actId="1037"/>
          <ac:spMkLst>
            <pc:docMk/>
            <pc:sldMk cId="2932305907" sldId="630"/>
            <ac:spMk id="39" creationId="{ACC695CE-44CC-4B6E-A480-F9F483B6AB96}"/>
          </ac:spMkLst>
        </pc:spChg>
        <pc:spChg chg="mod">
          <ac:chgData name="MANUEL ALBERTO GUEVARA  NAJARRO" userId="dc0839a7-ef25-445d-88fe-29223dfab4a5" providerId="ADAL" clId="{98FB8A92-BCA7-48CA-8F11-2B151231262F}" dt="2021-06-17T21:00:53.515" v="675" actId="1037"/>
          <ac:spMkLst>
            <pc:docMk/>
            <pc:sldMk cId="2932305907" sldId="630"/>
            <ac:spMk id="40" creationId="{C355B0CF-6879-4060-9B65-E091EA5B23D9}"/>
          </ac:spMkLst>
        </pc:spChg>
        <pc:spChg chg="mod">
          <ac:chgData name="MANUEL ALBERTO GUEVARA  NAJARRO" userId="dc0839a7-ef25-445d-88fe-29223dfab4a5" providerId="ADAL" clId="{98FB8A92-BCA7-48CA-8F11-2B151231262F}" dt="2021-06-17T21:00:53.515" v="675" actId="1037"/>
          <ac:spMkLst>
            <pc:docMk/>
            <pc:sldMk cId="2932305907" sldId="630"/>
            <ac:spMk id="42" creationId="{E7D2B2B0-17C2-4943-8E20-4437192CAD2F}"/>
          </ac:spMkLst>
        </pc:spChg>
        <pc:spChg chg="mod">
          <ac:chgData name="MANUEL ALBERTO GUEVARA  NAJARRO" userId="dc0839a7-ef25-445d-88fe-29223dfab4a5" providerId="ADAL" clId="{98FB8A92-BCA7-48CA-8F11-2B151231262F}" dt="2021-06-17T21:01:04.968" v="681" actId="14100"/>
          <ac:spMkLst>
            <pc:docMk/>
            <pc:sldMk cId="2932305907" sldId="630"/>
            <ac:spMk id="43" creationId="{F924FD13-0A7D-416A-BA1A-CB3B19374B83}"/>
          </ac:spMkLst>
        </pc:spChg>
        <pc:spChg chg="mod">
          <ac:chgData name="MANUEL ALBERTO GUEVARA  NAJARRO" userId="dc0839a7-ef25-445d-88fe-29223dfab4a5" providerId="ADAL" clId="{98FB8A92-BCA7-48CA-8F11-2B151231262F}" dt="2021-06-17T21:00:53.515" v="675" actId="1037"/>
          <ac:spMkLst>
            <pc:docMk/>
            <pc:sldMk cId="2932305907" sldId="630"/>
            <ac:spMk id="45" creationId="{A11AFCFC-2540-47C6-B450-9F3938378212}"/>
          </ac:spMkLst>
        </pc:spChg>
        <pc:spChg chg="mod">
          <ac:chgData name="MANUEL ALBERTO GUEVARA  NAJARRO" userId="dc0839a7-ef25-445d-88fe-29223dfab4a5" providerId="ADAL" clId="{98FB8A92-BCA7-48CA-8F11-2B151231262F}" dt="2021-06-17T21:00:53.515" v="675" actId="1037"/>
          <ac:spMkLst>
            <pc:docMk/>
            <pc:sldMk cId="2932305907" sldId="630"/>
            <ac:spMk id="48" creationId="{623F76FC-39AA-46BA-9428-0000BF320917}"/>
          </ac:spMkLst>
        </pc:spChg>
        <pc:spChg chg="mod">
          <ac:chgData name="MANUEL ALBERTO GUEVARA  NAJARRO" userId="dc0839a7-ef25-445d-88fe-29223dfab4a5" providerId="ADAL" clId="{98FB8A92-BCA7-48CA-8F11-2B151231262F}" dt="2021-06-17T21:00:53.515" v="675" actId="1037"/>
          <ac:spMkLst>
            <pc:docMk/>
            <pc:sldMk cId="2932305907" sldId="630"/>
            <ac:spMk id="55" creationId="{44EFE15E-4CBC-4AC5-974A-C4C18972DD37}"/>
          </ac:spMkLst>
        </pc:spChg>
        <pc:spChg chg="mod">
          <ac:chgData name="MANUEL ALBERTO GUEVARA  NAJARRO" userId="dc0839a7-ef25-445d-88fe-29223dfab4a5" providerId="ADAL" clId="{98FB8A92-BCA7-48CA-8F11-2B151231262F}" dt="2021-06-17T21:01:02.448" v="680" actId="14100"/>
          <ac:spMkLst>
            <pc:docMk/>
            <pc:sldMk cId="2932305907" sldId="630"/>
            <ac:spMk id="56" creationId="{DAEE2C90-2FD8-4EA6-AA4D-843E87469421}"/>
          </ac:spMkLst>
        </pc:spChg>
        <pc:picChg chg="add del">
          <ac:chgData name="MANUEL ALBERTO GUEVARA  NAJARRO" userId="dc0839a7-ef25-445d-88fe-29223dfab4a5" providerId="ADAL" clId="{98FB8A92-BCA7-48CA-8F11-2B151231262F}" dt="2021-06-17T21:25:42.135" v="765" actId="22"/>
          <ac:picMkLst>
            <pc:docMk/>
            <pc:sldMk cId="2932305907" sldId="630"/>
            <ac:picMk id="5" creationId="{C823C2C2-0A4B-4DD0-BAD1-9AC5BCD657C5}"/>
          </ac:picMkLst>
        </pc:picChg>
        <pc:picChg chg="add del">
          <ac:chgData name="MANUEL ALBERTO GUEVARA  NAJARRO" userId="dc0839a7-ef25-445d-88fe-29223dfab4a5" providerId="ADAL" clId="{98FB8A92-BCA7-48CA-8F11-2B151231262F}" dt="2021-06-17T21:26:54.175" v="769" actId="22"/>
          <ac:picMkLst>
            <pc:docMk/>
            <pc:sldMk cId="2932305907" sldId="630"/>
            <ac:picMk id="7" creationId="{D0B955D5-0815-4A72-B1D5-2FE7DB9E8C88}"/>
          </ac:picMkLst>
        </pc:picChg>
        <pc:picChg chg="mod">
          <ac:chgData name="MANUEL ALBERTO GUEVARA  NAJARRO" userId="dc0839a7-ef25-445d-88fe-29223dfab4a5" providerId="ADAL" clId="{98FB8A92-BCA7-48CA-8F11-2B151231262F}" dt="2021-06-17T21:25:44.651" v="766" actId="14826"/>
          <ac:picMkLst>
            <pc:docMk/>
            <pc:sldMk cId="2932305907" sldId="630"/>
            <ac:picMk id="51" creationId="{E01BF0BA-DEFA-4C51-9132-EBA48F500DF8}"/>
          </ac:picMkLst>
        </pc:picChg>
        <pc:picChg chg="mod">
          <ac:chgData name="MANUEL ALBERTO GUEVARA  NAJARRO" userId="dc0839a7-ef25-445d-88fe-29223dfab4a5" providerId="ADAL" clId="{98FB8A92-BCA7-48CA-8F11-2B151231262F}" dt="2021-06-17T21:26:32.901" v="767" actId="14826"/>
          <ac:picMkLst>
            <pc:docMk/>
            <pc:sldMk cId="2932305907" sldId="630"/>
            <ac:picMk id="52" creationId="{F3BAC3D1-176C-49EB-85CC-7901A855F4C6}"/>
          </ac:picMkLst>
        </pc:picChg>
        <pc:picChg chg="mod">
          <ac:chgData name="MANUEL ALBERTO GUEVARA  NAJARRO" userId="dc0839a7-ef25-445d-88fe-29223dfab4a5" providerId="ADAL" clId="{98FB8A92-BCA7-48CA-8F11-2B151231262F}" dt="2021-06-17T21:26:56.616" v="770" actId="14826"/>
          <ac:picMkLst>
            <pc:docMk/>
            <pc:sldMk cId="2932305907" sldId="630"/>
            <ac:picMk id="53" creationId="{5F227B4B-07E1-4668-A411-9B42DAA84F10}"/>
          </ac:picMkLst>
        </pc:picChg>
        <pc:picChg chg="mod">
          <ac:chgData name="MANUEL ALBERTO GUEVARA  NAJARRO" userId="dc0839a7-ef25-445d-88fe-29223dfab4a5" providerId="ADAL" clId="{98FB8A92-BCA7-48CA-8F11-2B151231262F}" dt="2021-06-17T21:28:30.578" v="771" actId="14826"/>
          <ac:picMkLst>
            <pc:docMk/>
            <pc:sldMk cId="2932305907" sldId="630"/>
            <ac:picMk id="54" creationId="{54CC9A94-2017-4422-9D43-845757D632B2}"/>
          </ac:picMkLst>
        </pc:picChg>
      </pc:sldChg>
      <pc:sldChg chg="addSp delSp modSp add mod">
        <pc:chgData name="MANUEL ALBERTO GUEVARA  NAJARRO" userId="dc0839a7-ef25-445d-88fe-29223dfab4a5" providerId="ADAL" clId="{98FB8A92-BCA7-48CA-8F11-2B151231262F}" dt="2021-06-17T21:40:01.209" v="836" actId="27180"/>
        <pc:sldMkLst>
          <pc:docMk/>
          <pc:sldMk cId="1094214726" sldId="631"/>
        </pc:sldMkLst>
        <pc:spChg chg="mod">
          <ac:chgData name="MANUEL ALBERTO GUEVARA  NAJARRO" userId="dc0839a7-ef25-445d-88fe-29223dfab4a5" providerId="ADAL" clId="{98FB8A92-BCA7-48CA-8F11-2B151231262F}" dt="2021-06-17T21:02:03.387" v="686" actId="20577"/>
          <ac:spMkLst>
            <pc:docMk/>
            <pc:sldMk cId="1094214726" sldId="631"/>
            <ac:spMk id="40" creationId="{C355B0CF-6879-4060-9B65-E091EA5B23D9}"/>
          </ac:spMkLst>
        </pc:spChg>
        <pc:spChg chg="mod">
          <ac:chgData name="MANUEL ALBERTO GUEVARA  NAJARRO" userId="dc0839a7-ef25-445d-88fe-29223dfab4a5" providerId="ADAL" clId="{98FB8A92-BCA7-48CA-8F11-2B151231262F}" dt="2021-06-17T21:15:54.942" v="711" actId="20577"/>
          <ac:spMkLst>
            <pc:docMk/>
            <pc:sldMk cId="1094214726" sldId="631"/>
            <ac:spMk id="43" creationId="{F924FD13-0A7D-416A-BA1A-CB3B19374B83}"/>
          </ac:spMkLst>
        </pc:spChg>
        <pc:spChg chg="mod">
          <ac:chgData name="MANUEL ALBERTO GUEVARA  NAJARRO" userId="dc0839a7-ef25-445d-88fe-29223dfab4a5" providerId="ADAL" clId="{98FB8A92-BCA7-48CA-8F11-2B151231262F}" dt="2021-06-17T21:23:12.834" v="742" actId="20577"/>
          <ac:spMkLst>
            <pc:docMk/>
            <pc:sldMk cId="1094214726" sldId="631"/>
            <ac:spMk id="55" creationId="{44EFE15E-4CBC-4AC5-974A-C4C18972DD37}"/>
          </ac:spMkLst>
        </pc:spChg>
        <pc:spChg chg="mod">
          <ac:chgData name="MANUEL ALBERTO GUEVARA  NAJARRO" userId="dc0839a7-ef25-445d-88fe-29223dfab4a5" providerId="ADAL" clId="{98FB8A92-BCA7-48CA-8F11-2B151231262F}" dt="2021-06-17T21:24:57.101" v="763" actId="20577"/>
          <ac:spMkLst>
            <pc:docMk/>
            <pc:sldMk cId="1094214726" sldId="631"/>
            <ac:spMk id="56" creationId="{DAEE2C90-2FD8-4EA6-AA4D-843E87469421}"/>
          </ac:spMkLst>
        </pc:spChg>
        <pc:graphicFrameChg chg="add mod modGraphic">
          <ac:chgData name="MANUEL ALBERTO GUEVARA  NAJARRO" userId="dc0839a7-ef25-445d-88fe-29223dfab4a5" providerId="ADAL" clId="{98FB8A92-BCA7-48CA-8F11-2B151231262F}" dt="2021-06-17T21:40:01.209" v="836" actId="27180"/>
          <ac:graphicFrameMkLst>
            <pc:docMk/>
            <pc:sldMk cId="1094214726" sldId="631"/>
            <ac:graphicFrameMk id="7" creationId="{51AE6F48-A298-4237-A3D3-362725BF4190}"/>
          </ac:graphicFrameMkLst>
        </pc:graphicFrameChg>
        <pc:graphicFrameChg chg="add del mod modGraphic">
          <ac:chgData name="MANUEL ALBERTO GUEVARA  NAJARRO" userId="dc0839a7-ef25-445d-88fe-29223dfab4a5" providerId="ADAL" clId="{98FB8A92-BCA7-48CA-8F11-2B151231262F}" dt="2021-06-17T21:35:10.509" v="799" actId="478"/>
          <ac:graphicFrameMkLst>
            <pc:docMk/>
            <pc:sldMk cId="1094214726" sldId="631"/>
            <ac:graphicFrameMk id="18" creationId="{4C2E4915-D110-4F41-A612-B839233588A4}"/>
          </ac:graphicFrameMkLst>
        </pc:graphicFrameChg>
        <pc:picChg chg="add del">
          <ac:chgData name="MANUEL ALBERTO GUEVARA  NAJARRO" userId="dc0839a7-ef25-445d-88fe-29223dfab4a5" providerId="ADAL" clId="{98FB8A92-BCA7-48CA-8F11-2B151231262F}" dt="2021-06-17T21:28:55.591" v="773" actId="22"/>
          <ac:picMkLst>
            <pc:docMk/>
            <pc:sldMk cId="1094214726" sldId="631"/>
            <ac:picMk id="5" creationId="{C3A806B2-8091-4C43-9608-F7EFA30F8D8B}"/>
          </ac:picMkLst>
        </pc:picChg>
        <pc:picChg chg="del mod">
          <ac:chgData name="MANUEL ALBERTO GUEVARA  NAJARRO" userId="dc0839a7-ef25-445d-88fe-29223dfab4a5" providerId="ADAL" clId="{98FB8A92-BCA7-48CA-8F11-2B151231262F}" dt="2021-06-17T21:39:27.461" v="822" actId="478"/>
          <ac:picMkLst>
            <pc:docMk/>
            <pc:sldMk cId="1094214726" sldId="631"/>
            <ac:picMk id="51" creationId="{E01BF0BA-DEFA-4C51-9132-EBA48F500DF8}"/>
          </ac:picMkLst>
        </pc:picChg>
        <pc:picChg chg="mod">
          <ac:chgData name="MANUEL ALBERTO GUEVARA  NAJARRO" userId="dc0839a7-ef25-445d-88fe-29223dfab4a5" providerId="ADAL" clId="{98FB8A92-BCA7-48CA-8F11-2B151231262F}" dt="2021-06-17T21:29:19.200" v="775" actId="14826"/>
          <ac:picMkLst>
            <pc:docMk/>
            <pc:sldMk cId="1094214726" sldId="631"/>
            <ac:picMk id="52" creationId="{F3BAC3D1-176C-49EB-85CC-7901A855F4C6}"/>
          </ac:picMkLst>
        </pc:picChg>
        <pc:picChg chg="mod">
          <ac:chgData name="MANUEL ALBERTO GUEVARA  NAJARRO" userId="dc0839a7-ef25-445d-88fe-29223dfab4a5" providerId="ADAL" clId="{98FB8A92-BCA7-48CA-8F11-2B151231262F}" dt="2021-06-17T21:29:50.305" v="776" actId="14826"/>
          <ac:picMkLst>
            <pc:docMk/>
            <pc:sldMk cId="1094214726" sldId="631"/>
            <ac:picMk id="53" creationId="{5F227B4B-07E1-4668-A411-9B42DAA84F10}"/>
          </ac:picMkLst>
        </pc:picChg>
        <pc:picChg chg="mod modCrop">
          <ac:chgData name="MANUEL ALBERTO GUEVARA  NAJARRO" userId="dc0839a7-ef25-445d-88fe-29223dfab4a5" providerId="ADAL" clId="{98FB8A92-BCA7-48CA-8F11-2B151231262F}" dt="2021-06-17T21:31:33.069" v="782" actId="14826"/>
          <ac:picMkLst>
            <pc:docMk/>
            <pc:sldMk cId="1094214726" sldId="631"/>
            <ac:picMk id="54" creationId="{54CC9A94-2017-4422-9D43-845757D632B2}"/>
          </ac:picMkLst>
        </pc:picChg>
      </pc:sldChg>
      <pc:sldChg chg="add del">
        <pc:chgData name="MANUEL ALBERTO GUEVARA  NAJARRO" userId="dc0839a7-ef25-445d-88fe-29223dfab4a5" providerId="ADAL" clId="{98FB8A92-BCA7-48CA-8F11-2B151231262F}" dt="2021-06-17T20:59:02.882" v="650" actId="47"/>
        <pc:sldMkLst>
          <pc:docMk/>
          <pc:sldMk cId="1202060131" sldId="631"/>
        </pc:sldMkLst>
      </pc:sldChg>
      <pc:sldChg chg="addSp delSp modSp new del mod modClrScheme chgLayout">
        <pc:chgData name="MANUEL ALBERTO GUEVARA  NAJARRO" userId="dc0839a7-ef25-445d-88fe-29223dfab4a5" providerId="ADAL" clId="{98FB8A92-BCA7-48CA-8F11-2B151231262F}" dt="2021-06-17T21:32:23.289" v="788" actId="47"/>
        <pc:sldMkLst>
          <pc:docMk/>
          <pc:sldMk cId="869236226" sldId="632"/>
        </pc:sldMkLst>
        <pc:spChg chg="del mod ord">
          <ac:chgData name="MANUEL ALBERTO GUEVARA  NAJARRO" userId="dc0839a7-ef25-445d-88fe-29223dfab4a5" providerId="ADAL" clId="{98FB8A92-BCA7-48CA-8F11-2B151231262F}" dt="2021-06-17T21:32:02.322" v="784" actId="700"/>
          <ac:spMkLst>
            <pc:docMk/>
            <pc:sldMk cId="869236226" sldId="632"/>
            <ac:spMk id="2" creationId="{0BFEEB2C-98C1-4452-A9C8-295697384222}"/>
          </ac:spMkLst>
        </pc:spChg>
        <pc:spChg chg="del mod ord">
          <ac:chgData name="MANUEL ALBERTO GUEVARA  NAJARRO" userId="dc0839a7-ef25-445d-88fe-29223dfab4a5" providerId="ADAL" clId="{98FB8A92-BCA7-48CA-8F11-2B151231262F}" dt="2021-06-17T21:32:02.322" v="784" actId="700"/>
          <ac:spMkLst>
            <pc:docMk/>
            <pc:sldMk cId="869236226" sldId="632"/>
            <ac:spMk id="3" creationId="{42BB23F9-B37C-42AC-AD80-A8D0BD9991B4}"/>
          </ac:spMkLst>
        </pc:spChg>
        <pc:spChg chg="del">
          <ac:chgData name="MANUEL ALBERTO GUEVARA  NAJARRO" userId="dc0839a7-ef25-445d-88fe-29223dfab4a5" providerId="ADAL" clId="{98FB8A92-BCA7-48CA-8F11-2B151231262F}" dt="2021-06-17T21:32:02.322" v="784" actId="700"/>
          <ac:spMkLst>
            <pc:docMk/>
            <pc:sldMk cId="869236226" sldId="632"/>
            <ac:spMk id="4" creationId="{698EC57B-6CC3-47C2-B597-9B4D8493AC5A}"/>
          </ac:spMkLst>
        </pc:spChg>
        <pc:spChg chg="add del mod ord">
          <ac:chgData name="MANUEL ALBERTO GUEVARA  NAJARRO" userId="dc0839a7-ef25-445d-88fe-29223dfab4a5" providerId="ADAL" clId="{98FB8A92-BCA7-48CA-8F11-2B151231262F}" dt="2021-06-17T21:32:06.140" v="785" actId="700"/>
          <ac:spMkLst>
            <pc:docMk/>
            <pc:sldMk cId="869236226" sldId="632"/>
            <ac:spMk id="5" creationId="{BC32BADA-4086-4718-B5E4-BE6316F2F8B0}"/>
          </ac:spMkLst>
        </pc:spChg>
        <pc:spChg chg="add del mod ord">
          <ac:chgData name="MANUEL ALBERTO GUEVARA  NAJARRO" userId="dc0839a7-ef25-445d-88fe-29223dfab4a5" providerId="ADAL" clId="{98FB8A92-BCA7-48CA-8F11-2B151231262F}" dt="2021-06-17T21:32:06.140" v="785" actId="700"/>
          <ac:spMkLst>
            <pc:docMk/>
            <pc:sldMk cId="869236226" sldId="632"/>
            <ac:spMk id="6" creationId="{91B57493-823E-49FE-9EA0-36AD92148919}"/>
          </ac:spMkLst>
        </pc:spChg>
        <pc:spChg chg="add del mod ord">
          <ac:chgData name="MANUEL ALBERTO GUEVARA  NAJARRO" userId="dc0839a7-ef25-445d-88fe-29223dfab4a5" providerId="ADAL" clId="{98FB8A92-BCA7-48CA-8F11-2B151231262F}" dt="2021-06-17T21:32:14.829" v="786" actId="700"/>
          <ac:spMkLst>
            <pc:docMk/>
            <pc:sldMk cId="869236226" sldId="632"/>
            <ac:spMk id="7" creationId="{3C940AFB-0762-4C2D-A8A1-B47E31DC45C8}"/>
          </ac:spMkLst>
        </pc:spChg>
        <pc:spChg chg="add del mod ord">
          <ac:chgData name="MANUEL ALBERTO GUEVARA  NAJARRO" userId="dc0839a7-ef25-445d-88fe-29223dfab4a5" providerId="ADAL" clId="{98FB8A92-BCA7-48CA-8F11-2B151231262F}" dt="2021-06-17T21:32:14.829" v="786" actId="700"/>
          <ac:spMkLst>
            <pc:docMk/>
            <pc:sldMk cId="869236226" sldId="632"/>
            <ac:spMk id="8" creationId="{41AAEBD0-2122-4177-9DF8-7F19795DB113}"/>
          </ac:spMkLst>
        </pc:spChg>
        <pc:spChg chg="add del mod ord">
          <ac:chgData name="MANUEL ALBERTO GUEVARA  NAJARRO" userId="dc0839a7-ef25-445d-88fe-29223dfab4a5" providerId="ADAL" clId="{98FB8A92-BCA7-48CA-8F11-2B151231262F}" dt="2021-06-17T21:32:14.829" v="786" actId="700"/>
          <ac:spMkLst>
            <pc:docMk/>
            <pc:sldMk cId="869236226" sldId="632"/>
            <ac:spMk id="9" creationId="{644BD0BB-B310-4B57-BBC5-C1539C32662C}"/>
          </ac:spMkLst>
        </pc:spChg>
        <pc:spChg chg="add del mod ord">
          <ac:chgData name="MANUEL ALBERTO GUEVARA  NAJARRO" userId="dc0839a7-ef25-445d-88fe-29223dfab4a5" providerId="ADAL" clId="{98FB8A92-BCA7-48CA-8F11-2B151231262F}" dt="2021-06-17T21:32:20.770" v="787" actId="700"/>
          <ac:spMkLst>
            <pc:docMk/>
            <pc:sldMk cId="869236226" sldId="632"/>
            <ac:spMk id="10" creationId="{69F54697-1924-4B9B-A0E3-61A5C08B5DC7}"/>
          </ac:spMkLst>
        </pc:spChg>
        <pc:spChg chg="add del mod ord">
          <ac:chgData name="MANUEL ALBERTO GUEVARA  NAJARRO" userId="dc0839a7-ef25-445d-88fe-29223dfab4a5" providerId="ADAL" clId="{98FB8A92-BCA7-48CA-8F11-2B151231262F}" dt="2021-06-17T21:32:20.770" v="787" actId="700"/>
          <ac:spMkLst>
            <pc:docMk/>
            <pc:sldMk cId="869236226" sldId="632"/>
            <ac:spMk id="11" creationId="{CE881695-097C-4C43-BF28-6FA1917E36C1}"/>
          </ac:spMkLst>
        </pc:spChg>
        <pc:spChg chg="add del mod ord">
          <ac:chgData name="MANUEL ALBERTO GUEVARA  NAJARRO" userId="dc0839a7-ef25-445d-88fe-29223dfab4a5" providerId="ADAL" clId="{98FB8A92-BCA7-48CA-8F11-2B151231262F}" dt="2021-06-17T21:32:20.770" v="787" actId="700"/>
          <ac:spMkLst>
            <pc:docMk/>
            <pc:sldMk cId="869236226" sldId="632"/>
            <ac:spMk id="12" creationId="{B002DE76-0240-4CE1-B9D5-4F2A8216678B}"/>
          </ac:spMkLst>
        </pc:spChg>
        <pc:spChg chg="add del mod ord">
          <ac:chgData name="MANUEL ALBERTO GUEVARA  NAJARRO" userId="dc0839a7-ef25-445d-88fe-29223dfab4a5" providerId="ADAL" clId="{98FB8A92-BCA7-48CA-8F11-2B151231262F}" dt="2021-06-17T21:32:20.770" v="787" actId="700"/>
          <ac:spMkLst>
            <pc:docMk/>
            <pc:sldMk cId="869236226" sldId="632"/>
            <ac:spMk id="13" creationId="{93CFBC3A-BA3A-45BF-9419-B05649A484A4}"/>
          </ac:spMkLst>
        </pc:spChg>
        <pc:spChg chg="add mod ord">
          <ac:chgData name="MANUEL ALBERTO GUEVARA  NAJARRO" userId="dc0839a7-ef25-445d-88fe-29223dfab4a5" providerId="ADAL" clId="{98FB8A92-BCA7-48CA-8F11-2B151231262F}" dt="2021-06-17T21:32:20.770" v="787" actId="700"/>
          <ac:spMkLst>
            <pc:docMk/>
            <pc:sldMk cId="869236226" sldId="632"/>
            <ac:spMk id="14" creationId="{CF6FFBFA-7A00-4A98-B9F6-C10980DD7FEC}"/>
          </ac:spMkLst>
        </pc:spChg>
        <pc:spChg chg="add mod ord">
          <ac:chgData name="MANUEL ALBERTO GUEVARA  NAJARRO" userId="dc0839a7-ef25-445d-88fe-29223dfab4a5" providerId="ADAL" clId="{98FB8A92-BCA7-48CA-8F11-2B151231262F}" dt="2021-06-17T21:32:20.770" v="787" actId="700"/>
          <ac:spMkLst>
            <pc:docMk/>
            <pc:sldMk cId="869236226" sldId="632"/>
            <ac:spMk id="15" creationId="{BF734F96-25EE-47AA-AE0A-5F1690876E75}"/>
          </ac:spMkLst>
        </pc:spChg>
      </pc:sldChg>
      <pc:sldChg chg="add del">
        <pc:chgData name="MANUEL ALBERTO GUEVARA  NAJARRO" userId="dc0839a7-ef25-445d-88fe-29223dfab4a5" providerId="ADAL" clId="{98FB8A92-BCA7-48CA-8F11-2B151231262F}" dt="2021-06-17T20:59:02.882" v="650" actId="47"/>
        <pc:sldMkLst>
          <pc:docMk/>
          <pc:sldMk cId="1517985719" sldId="632"/>
        </pc:sldMkLst>
      </pc:sldChg>
      <pc:sldChg chg="addSp delSp modSp new mod modClrScheme chgLayout">
        <pc:chgData name="MANUEL ALBERTO GUEVARA  NAJARRO" userId="dc0839a7-ef25-445d-88fe-29223dfab4a5" providerId="ADAL" clId="{98FB8A92-BCA7-48CA-8F11-2B151231262F}" dt="2021-06-17T21:41:35.519" v="911" actId="20577"/>
        <pc:sldMkLst>
          <pc:docMk/>
          <pc:sldMk cId="1889000168" sldId="632"/>
        </pc:sldMkLst>
        <pc:spChg chg="del mod ord">
          <ac:chgData name="MANUEL ALBERTO GUEVARA  NAJARRO" userId="dc0839a7-ef25-445d-88fe-29223dfab4a5" providerId="ADAL" clId="{98FB8A92-BCA7-48CA-8F11-2B151231262F}" dt="2021-06-17T21:33:49.443" v="794" actId="700"/>
          <ac:spMkLst>
            <pc:docMk/>
            <pc:sldMk cId="1889000168" sldId="632"/>
            <ac:spMk id="2" creationId="{C26DA354-8B13-4CEE-B6DF-52ECD14173B2}"/>
          </ac:spMkLst>
        </pc:spChg>
        <pc:spChg chg="del mod ord">
          <ac:chgData name="MANUEL ALBERTO GUEVARA  NAJARRO" userId="dc0839a7-ef25-445d-88fe-29223dfab4a5" providerId="ADAL" clId="{98FB8A92-BCA7-48CA-8F11-2B151231262F}" dt="2021-06-17T21:33:49.443" v="794" actId="700"/>
          <ac:spMkLst>
            <pc:docMk/>
            <pc:sldMk cId="1889000168" sldId="632"/>
            <ac:spMk id="3" creationId="{F5FB0C3C-0A36-42E2-84FC-4037029E0F1B}"/>
          </ac:spMkLst>
        </pc:spChg>
        <pc:spChg chg="del mod ord">
          <ac:chgData name="MANUEL ALBERTO GUEVARA  NAJARRO" userId="dc0839a7-ef25-445d-88fe-29223dfab4a5" providerId="ADAL" clId="{98FB8A92-BCA7-48CA-8F11-2B151231262F}" dt="2021-06-17T21:33:49.443" v="794" actId="700"/>
          <ac:spMkLst>
            <pc:docMk/>
            <pc:sldMk cId="1889000168" sldId="632"/>
            <ac:spMk id="4" creationId="{CE90A9D2-0E7B-4E12-88B3-11C0C6F5C801}"/>
          </ac:spMkLst>
        </pc:spChg>
        <pc:spChg chg="add mod ord">
          <ac:chgData name="MANUEL ALBERTO GUEVARA  NAJARRO" userId="dc0839a7-ef25-445d-88fe-29223dfab4a5" providerId="ADAL" clId="{98FB8A92-BCA7-48CA-8F11-2B151231262F}" dt="2021-06-17T21:40:27.999" v="845" actId="2716"/>
          <ac:spMkLst>
            <pc:docMk/>
            <pc:sldMk cId="1889000168" sldId="632"/>
            <ac:spMk id="5" creationId="{5ECE236A-6C3C-46E8-A81F-7846D7B4570C}"/>
          </ac:spMkLst>
        </pc:spChg>
        <pc:spChg chg="add mod ord">
          <ac:chgData name="MANUEL ALBERTO GUEVARA  NAJARRO" userId="dc0839a7-ef25-445d-88fe-29223dfab4a5" providerId="ADAL" clId="{98FB8A92-BCA7-48CA-8F11-2B151231262F}" dt="2021-06-17T21:41:35.519" v="911" actId="20577"/>
          <ac:spMkLst>
            <pc:docMk/>
            <pc:sldMk cId="1889000168" sldId="632"/>
            <ac:spMk id="6" creationId="{62B8E1A4-E755-4E07-B436-48B0481D7B00}"/>
          </ac:spMkLst>
        </pc:spChg>
        <pc:spChg chg="add del mod ord">
          <ac:chgData name="MANUEL ALBERTO GUEVARA  NAJARRO" userId="dc0839a7-ef25-445d-88fe-29223dfab4a5" providerId="ADAL" clId="{98FB8A92-BCA7-48CA-8F11-2B151231262F}" dt="2021-06-17T21:41:11.145" v="902" actId="22"/>
          <ac:spMkLst>
            <pc:docMk/>
            <pc:sldMk cId="1889000168" sldId="632"/>
            <ac:spMk id="7" creationId="{6E20E88F-61DC-41B0-B94C-3F0E11A098B0}"/>
          </ac:spMkLst>
        </pc:spChg>
        <pc:spChg chg="add mod ord">
          <ac:chgData name="MANUEL ALBERTO GUEVARA  NAJARRO" userId="dc0839a7-ef25-445d-88fe-29223dfab4a5" providerId="ADAL" clId="{98FB8A92-BCA7-48CA-8F11-2B151231262F}" dt="2021-06-17T21:40:41.779" v="901" actId="20577"/>
          <ac:spMkLst>
            <pc:docMk/>
            <pc:sldMk cId="1889000168" sldId="632"/>
            <ac:spMk id="8" creationId="{E7CEC6EF-2F0A-4CD2-A23E-2A05F9F436E8}"/>
          </ac:spMkLst>
        </pc:spChg>
        <pc:picChg chg="add mod ord modCrop">
          <ac:chgData name="MANUEL ALBERTO GUEVARA  NAJARRO" userId="dc0839a7-ef25-445d-88fe-29223dfab4a5" providerId="ADAL" clId="{98FB8A92-BCA7-48CA-8F11-2B151231262F}" dt="2021-06-17T21:41:23.099" v="905" actId="732"/>
          <ac:picMkLst>
            <pc:docMk/>
            <pc:sldMk cId="1889000168" sldId="632"/>
            <ac:picMk id="10" creationId="{F715C18E-F8C5-4C70-9752-8EDE5E424121}"/>
          </ac:picMkLst>
        </pc:picChg>
      </pc:sldChg>
      <pc:sldChg chg="add del">
        <pc:chgData name="MANUEL ALBERTO GUEVARA  NAJARRO" userId="dc0839a7-ef25-445d-88fe-29223dfab4a5" providerId="ADAL" clId="{98FB8A92-BCA7-48CA-8F11-2B151231262F}" dt="2021-06-17T20:59:02.882" v="650" actId="47"/>
        <pc:sldMkLst>
          <pc:docMk/>
          <pc:sldMk cId="370651764" sldId="633"/>
        </pc:sldMkLst>
      </pc:sldChg>
      <pc:sldChg chg="addSp modSp add del mod modClrScheme chgLayout">
        <pc:chgData name="MANUEL ALBERTO GUEVARA  NAJARRO" userId="dc0839a7-ef25-445d-88fe-29223dfab4a5" providerId="ADAL" clId="{98FB8A92-BCA7-48CA-8F11-2B151231262F}" dt="2021-06-17T21:42:22.065" v="916" actId="47"/>
        <pc:sldMkLst>
          <pc:docMk/>
          <pc:sldMk cId="2921407282" sldId="633"/>
        </pc:sldMkLst>
        <pc:spChg chg="add mod ord">
          <ac:chgData name="MANUEL ALBERTO GUEVARA  NAJARRO" userId="dc0839a7-ef25-445d-88fe-29223dfab4a5" providerId="ADAL" clId="{98FB8A92-BCA7-48CA-8F11-2B151231262F}" dt="2021-06-17T21:42:14.677" v="913" actId="700"/>
          <ac:spMkLst>
            <pc:docMk/>
            <pc:sldMk cId="2921407282" sldId="633"/>
            <ac:spMk id="2" creationId="{B9AD2404-ED28-456F-B1BC-8BAF4A68F28C}"/>
          </ac:spMkLst>
        </pc:spChg>
        <pc:spChg chg="add mod ord">
          <ac:chgData name="MANUEL ALBERTO GUEVARA  NAJARRO" userId="dc0839a7-ef25-445d-88fe-29223dfab4a5" providerId="ADAL" clId="{98FB8A92-BCA7-48CA-8F11-2B151231262F}" dt="2021-06-17T21:42:14.677" v="913" actId="700"/>
          <ac:spMkLst>
            <pc:docMk/>
            <pc:sldMk cId="2921407282" sldId="633"/>
            <ac:spMk id="3" creationId="{485826DC-60B2-4EE8-B36B-5E4AEC05EF8A}"/>
          </ac:spMkLst>
        </pc:spChg>
        <pc:spChg chg="mod ord">
          <ac:chgData name="MANUEL ALBERTO GUEVARA  NAJARRO" userId="dc0839a7-ef25-445d-88fe-29223dfab4a5" providerId="ADAL" clId="{98FB8A92-BCA7-48CA-8F11-2B151231262F}" dt="2021-06-17T21:42:14.677" v="913" actId="700"/>
          <ac:spMkLst>
            <pc:docMk/>
            <pc:sldMk cId="2921407282" sldId="633"/>
            <ac:spMk id="5" creationId="{5ECE236A-6C3C-46E8-A81F-7846D7B4570C}"/>
          </ac:spMkLst>
        </pc:spChg>
        <pc:spChg chg="mod ord">
          <ac:chgData name="MANUEL ALBERTO GUEVARA  NAJARRO" userId="dc0839a7-ef25-445d-88fe-29223dfab4a5" providerId="ADAL" clId="{98FB8A92-BCA7-48CA-8F11-2B151231262F}" dt="2021-06-17T21:42:14.765" v="915" actId="27636"/>
          <ac:spMkLst>
            <pc:docMk/>
            <pc:sldMk cId="2921407282" sldId="633"/>
            <ac:spMk id="6" creationId="{62B8E1A4-E755-4E07-B436-48B0481D7B00}"/>
          </ac:spMkLst>
        </pc:spChg>
        <pc:spChg chg="mod ord">
          <ac:chgData name="MANUEL ALBERTO GUEVARA  NAJARRO" userId="dc0839a7-ef25-445d-88fe-29223dfab4a5" providerId="ADAL" clId="{98FB8A92-BCA7-48CA-8F11-2B151231262F}" dt="2021-06-17T21:42:14.738" v="914" actId="27636"/>
          <ac:spMkLst>
            <pc:docMk/>
            <pc:sldMk cId="2921407282" sldId="633"/>
            <ac:spMk id="8" creationId="{E7CEC6EF-2F0A-4CD2-A23E-2A05F9F436E8}"/>
          </ac:spMkLst>
        </pc:spChg>
        <pc:picChg chg="mod ord modCrop">
          <ac:chgData name="MANUEL ALBERTO GUEVARA  NAJARRO" userId="dc0839a7-ef25-445d-88fe-29223dfab4a5" providerId="ADAL" clId="{98FB8A92-BCA7-48CA-8F11-2B151231262F}" dt="2021-06-17T21:42:14.677" v="913" actId="700"/>
          <ac:picMkLst>
            <pc:docMk/>
            <pc:sldMk cId="2921407282" sldId="633"/>
            <ac:picMk id="10" creationId="{F715C18E-F8C5-4C70-9752-8EDE5E424121}"/>
          </ac:picMkLst>
        </pc:picChg>
      </pc:sldChg>
      <pc:sldChg chg="addSp delSp modSp new del mod">
        <pc:chgData name="MANUEL ALBERTO GUEVARA  NAJARRO" userId="dc0839a7-ef25-445d-88fe-29223dfab4a5" providerId="ADAL" clId="{98FB8A92-BCA7-48CA-8F11-2B151231262F}" dt="2021-06-17T21:38:45.648" v="801" actId="47"/>
        <pc:sldMkLst>
          <pc:docMk/>
          <pc:sldMk cId="3064493108" sldId="633"/>
        </pc:sldMkLst>
        <pc:graphicFrameChg chg="add del modGraphic">
          <ac:chgData name="MANUEL ALBERTO GUEVARA  NAJARRO" userId="dc0839a7-ef25-445d-88fe-29223dfab4a5" providerId="ADAL" clId="{98FB8A92-BCA7-48CA-8F11-2B151231262F}" dt="2021-06-17T21:34:12.949" v="796" actId="21"/>
          <ac:graphicFrameMkLst>
            <pc:docMk/>
            <pc:sldMk cId="3064493108" sldId="633"/>
            <ac:graphicFrameMk id="5" creationId="{14A6B4CA-3048-4722-8AB9-C9E2C34ACBE5}"/>
          </ac:graphicFrameMkLst>
        </pc:graphicFrameChg>
      </pc:sldChg>
      <pc:sldChg chg="addSp delSp modSp new del mod modClrScheme chgLayout">
        <pc:chgData name="MANUEL ALBERTO GUEVARA  NAJARRO" userId="dc0839a7-ef25-445d-88fe-29223dfab4a5" providerId="ADAL" clId="{98FB8A92-BCA7-48CA-8F11-2B151231262F}" dt="2021-06-17T21:42:50.763" v="922" actId="47"/>
        <pc:sldMkLst>
          <pc:docMk/>
          <pc:sldMk cId="3446343399" sldId="633"/>
        </pc:sldMkLst>
        <pc:spChg chg="del">
          <ac:chgData name="MANUEL ALBERTO GUEVARA  NAJARRO" userId="dc0839a7-ef25-445d-88fe-29223dfab4a5" providerId="ADAL" clId="{98FB8A92-BCA7-48CA-8F11-2B151231262F}" dt="2021-06-17T21:42:27.443" v="918" actId="700"/>
          <ac:spMkLst>
            <pc:docMk/>
            <pc:sldMk cId="3446343399" sldId="633"/>
            <ac:spMk id="2" creationId="{6975AB62-3570-40A9-9C04-E38FC6524CC8}"/>
          </ac:spMkLst>
        </pc:spChg>
        <pc:spChg chg="del">
          <ac:chgData name="MANUEL ALBERTO GUEVARA  NAJARRO" userId="dc0839a7-ef25-445d-88fe-29223dfab4a5" providerId="ADAL" clId="{98FB8A92-BCA7-48CA-8F11-2B151231262F}" dt="2021-06-17T21:42:27.443" v="918" actId="700"/>
          <ac:spMkLst>
            <pc:docMk/>
            <pc:sldMk cId="3446343399" sldId="633"/>
            <ac:spMk id="3" creationId="{05253D76-9D7E-4EC6-BCE3-5045D1CB1F51}"/>
          </ac:spMkLst>
        </pc:spChg>
        <pc:spChg chg="del mod ord">
          <ac:chgData name="MANUEL ALBERTO GUEVARA  NAJARRO" userId="dc0839a7-ef25-445d-88fe-29223dfab4a5" providerId="ADAL" clId="{98FB8A92-BCA7-48CA-8F11-2B151231262F}" dt="2021-06-17T21:42:27.443" v="918" actId="700"/>
          <ac:spMkLst>
            <pc:docMk/>
            <pc:sldMk cId="3446343399" sldId="633"/>
            <ac:spMk id="4" creationId="{11375E8E-FF81-4133-BFCA-A48B827C8BAF}"/>
          </ac:spMkLst>
        </pc:spChg>
        <pc:spChg chg="del">
          <ac:chgData name="MANUEL ALBERTO GUEVARA  NAJARRO" userId="dc0839a7-ef25-445d-88fe-29223dfab4a5" providerId="ADAL" clId="{98FB8A92-BCA7-48CA-8F11-2B151231262F}" dt="2021-06-17T21:42:27.443" v="918" actId="700"/>
          <ac:spMkLst>
            <pc:docMk/>
            <pc:sldMk cId="3446343399" sldId="633"/>
            <ac:spMk id="5" creationId="{D3030653-994A-4B04-8952-737649FB5E86}"/>
          </ac:spMkLst>
        </pc:spChg>
        <pc:spChg chg="add mod ord">
          <ac:chgData name="MANUEL ALBERTO GUEVARA  NAJARRO" userId="dc0839a7-ef25-445d-88fe-29223dfab4a5" providerId="ADAL" clId="{98FB8A92-BCA7-48CA-8F11-2B151231262F}" dt="2021-06-17T21:42:42.120" v="920" actId="1076"/>
          <ac:spMkLst>
            <pc:docMk/>
            <pc:sldMk cId="3446343399" sldId="633"/>
            <ac:spMk id="6" creationId="{FCA9B9E4-E6FB-4301-BB85-B521EB071E8D}"/>
          </ac:spMkLst>
        </pc:spChg>
        <pc:spChg chg="add mod ord">
          <ac:chgData name="MANUEL ALBERTO GUEVARA  NAJARRO" userId="dc0839a7-ef25-445d-88fe-29223dfab4a5" providerId="ADAL" clId="{98FB8A92-BCA7-48CA-8F11-2B151231262F}" dt="2021-06-17T21:42:27.443" v="918" actId="700"/>
          <ac:spMkLst>
            <pc:docMk/>
            <pc:sldMk cId="3446343399" sldId="633"/>
            <ac:spMk id="7" creationId="{D904EBD2-F3D2-4108-83AC-D943E0581FBF}"/>
          </ac:spMkLst>
        </pc:spChg>
        <pc:spChg chg="add mod ord">
          <ac:chgData name="MANUEL ALBERTO GUEVARA  NAJARRO" userId="dc0839a7-ef25-445d-88fe-29223dfab4a5" providerId="ADAL" clId="{98FB8A92-BCA7-48CA-8F11-2B151231262F}" dt="2021-06-17T21:42:27.443" v="918" actId="700"/>
          <ac:spMkLst>
            <pc:docMk/>
            <pc:sldMk cId="3446343399" sldId="633"/>
            <ac:spMk id="8" creationId="{68411236-1361-4DC4-BB80-B809EA0B1CFA}"/>
          </ac:spMkLst>
        </pc:spChg>
      </pc:sldChg>
      <pc:sldChg chg="add setBg">
        <pc:chgData name="MANUEL ALBERTO GUEVARA  NAJARRO" userId="dc0839a7-ef25-445d-88fe-29223dfab4a5" providerId="ADAL" clId="{98FB8A92-BCA7-48CA-8F11-2B151231262F}" dt="2021-06-17T21:42:49.278" v="921"/>
        <pc:sldMkLst>
          <pc:docMk/>
          <pc:sldMk cId="0" sldId="634"/>
        </pc:sldMkLst>
      </pc:sldChg>
      <pc:sldChg chg="addSp delSp modSp add mod modClrScheme modAnim chgLayout">
        <pc:chgData name="MANUEL ALBERTO GUEVARA  NAJARRO" userId="dc0839a7-ef25-445d-88fe-29223dfab4a5" providerId="ADAL" clId="{98FB8A92-BCA7-48CA-8F11-2B151231262F}" dt="2021-06-17T21:54:44.732" v="1340" actId="14100"/>
        <pc:sldMkLst>
          <pc:docMk/>
          <pc:sldMk cId="105623066" sldId="635"/>
        </pc:sldMkLst>
        <pc:spChg chg="del mod ord">
          <ac:chgData name="MANUEL ALBERTO GUEVARA  NAJARRO" userId="dc0839a7-ef25-445d-88fe-29223dfab4a5" providerId="ADAL" clId="{98FB8A92-BCA7-48CA-8F11-2B151231262F}" dt="2021-06-17T21:53:11.181" v="1330" actId="478"/>
          <ac:spMkLst>
            <pc:docMk/>
            <pc:sldMk cId="105623066" sldId="635"/>
            <ac:spMk id="2" creationId="{CDAE26F3-17B7-3A45-84B2-3574E3E55628}"/>
          </ac:spMkLst>
        </pc:spChg>
        <pc:spChg chg="del mod ord">
          <ac:chgData name="MANUEL ALBERTO GUEVARA  NAJARRO" userId="dc0839a7-ef25-445d-88fe-29223dfab4a5" providerId="ADAL" clId="{98FB8A92-BCA7-48CA-8F11-2B151231262F}" dt="2021-06-17T21:53:11.181" v="1330" actId="478"/>
          <ac:spMkLst>
            <pc:docMk/>
            <pc:sldMk cId="105623066" sldId="635"/>
            <ac:spMk id="3" creationId="{4AB43E85-BCAE-3E49-9568-7449B516A171}"/>
          </ac:spMkLst>
        </pc:spChg>
        <pc:spChg chg="del mod ord">
          <ac:chgData name="MANUEL ALBERTO GUEVARA  NAJARRO" userId="dc0839a7-ef25-445d-88fe-29223dfab4a5" providerId="ADAL" clId="{98FB8A92-BCA7-48CA-8F11-2B151231262F}" dt="2021-06-17T21:53:11.181" v="1330" actId="478"/>
          <ac:spMkLst>
            <pc:docMk/>
            <pc:sldMk cId="105623066" sldId="635"/>
            <ac:spMk id="4" creationId="{453C5A2C-3996-1D48-B74B-5AE595806D88}"/>
          </ac:spMkLst>
        </pc:spChg>
        <pc:spChg chg="add del mod">
          <ac:chgData name="MANUEL ALBERTO GUEVARA  NAJARRO" userId="dc0839a7-ef25-445d-88fe-29223dfab4a5" providerId="ADAL" clId="{98FB8A92-BCA7-48CA-8F11-2B151231262F}" dt="2021-06-17T21:53:41.397" v="1333" actId="22"/>
          <ac:spMkLst>
            <pc:docMk/>
            <pc:sldMk cId="105623066" sldId="635"/>
            <ac:spMk id="6" creationId="{1E627A41-4BE0-4468-89E9-EE696F5CEA9C}"/>
          </ac:spMkLst>
        </pc:spChg>
        <pc:spChg chg="del">
          <ac:chgData name="MANUEL ALBERTO GUEVARA  NAJARRO" userId="dc0839a7-ef25-445d-88fe-29223dfab4a5" providerId="ADAL" clId="{98FB8A92-BCA7-48CA-8F11-2B151231262F}" dt="2021-06-17T21:53:13.853" v="1331" actId="478"/>
          <ac:spMkLst>
            <pc:docMk/>
            <pc:sldMk cId="105623066" sldId="635"/>
            <ac:spMk id="9" creationId="{87CAB20C-288E-47F4-997B-9380D09062E8}"/>
          </ac:spMkLst>
        </pc:spChg>
        <pc:spChg chg="add del mod">
          <ac:chgData name="MANUEL ALBERTO GUEVARA  NAJARRO" userId="dc0839a7-ef25-445d-88fe-29223dfab4a5" providerId="ADAL" clId="{98FB8A92-BCA7-48CA-8F11-2B151231262F}" dt="2021-06-17T21:54:33.855" v="1337" actId="478"/>
          <ac:spMkLst>
            <pc:docMk/>
            <pc:sldMk cId="105623066" sldId="635"/>
            <ac:spMk id="13" creationId="{EFF3AF94-FBB6-46B9-A7F1-43B45A4066EF}"/>
          </ac:spMkLst>
        </pc:spChg>
        <pc:picChg chg="del mod ord modCrop">
          <ac:chgData name="MANUEL ALBERTO GUEVARA  NAJARRO" userId="dc0839a7-ef25-445d-88fe-29223dfab4a5" providerId="ADAL" clId="{98FB8A92-BCA7-48CA-8F11-2B151231262F}" dt="2021-06-17T21:53:17.144" v="1332" actId="478"/>
          <ac:picMkLst>
            <pc:docMk/>
            <pc:sldMk cId="105623066" sldId="635"/>
            <ac:picMk id="7" creationId="{90C7522F-18D3-4290-94BE-4B7D2B364283}"/>
          </ac:picMkLst>
        </pc:picChg>
        <pc:picChg chg="add del mod ord modCrop">
          <ac:chgData name="MANUEL ALBERTO GUEVARA  NAJARRO" userId="dc0839a7-ef25-445d-88fe-29223dfab4a5" providerId="ADAL" clId="{98FB8A92-BCA7-48CA-8F11-2B151231262F}" dt="2021-06-17T21:54:40.181" v="1339" actId="478"/>
          <ac:picMkLst>
            <pc:docMk/>
            <pc:sldMk cId="105623066" sldId="635"/>
            <ac:picMk id="10" creationId="{27151EFB-7666-43EB-AEE6-EB86B1BB4106}"/>
          </ac:picMkLst>
        </pc:picChg>
        <pc:picChg chg="add mod">
          <ac:chgData name="MANUEL ALBERTO GUEVARA  NAJARRO" userId="dc0839a7-ef25-445d-88fe-29223dfab4a5" providerId="ADAL" clId="{98FB8A92-BCA7-48CA-8F11-2B151231262F}" dt="2021-06-17T21:54:44.732" v="1340" actId="14100"/>
          <ac:picMkLst>
            <pc:docMk/>
            <pc:sldMk cId="105623066" sldId="635"/>
            <ac:picMk id="11" creationId="{02156B9A-29FB-431E-A621-5D01DA168545}"/>
          </ac:picMkLst>
        </pc:picChg>
      </pc:sldChg>
      <pc:sldChg chg="addSp delSp modSp add mod ord delAnim modAnim">
        <pc:chgData name="MANUEL ALBERTO GUEVARA  NAJARRO" userId="dc0839a7-ef25-445d-88fe-29223dfab4a5" providerId="ADAL" clId="{98FB8A92-BCA7-48CA-8F11-2B151231262F}" dt="2021-06-17T21:56:26.492" v="1348" actId="14100"/>
        <pc:sldMkLst>
          <pc:docMk/>
          <pc:sldMk cId="2488294657" sldId="636"/>
        </pc:sldMkLst>
        <pc:picChg chg="add mod">
          <ac:chgData name="MANUEL ALBERTO GUEVARA  NAJARRO" userId="dc0839a7-ef25-445d-88fe-29223dfab4a5" providerId="ADAL" clId="{98FB8A92-BCA7-48CA-8F11-2B151231262F}" dt="2021-06-17T21:56:26.492" v="1348" actId="14100"/>
          <ac:picMkLst>
            <pc:docMk/>
            <pc:sldMk cId="2488294657" sldId="636"/>
            <ac:picMk id="2" creationId="{B67D6C30-24F9-437C-8CF4-B66BD23C42A1}"/>
          </ac:picMkLst>
        </pc:picChg>
        <pc:picChg chg="del">
          <ac:chgData name="MANUEL ALBERTO GUEVARA  NAJARRO" userId="dc0839a7-ef25-445d-88fe-29223dfab4a5" providerId="ADAL" clId="{98FB8A92-BCA7-48CA-8F11-2B151231262F}" dt="2021-06-17T21:55:10.119" v="1344" actId="478"/>
          <ac:picMkLst>
            <pc:docMk/>
            <pc:sldMk cId="2488294657" sldId="636"/>
            <ac:picMk id="11" creationId="{02156B9A-29FB-431E-A621-5D01DA168545}"/>
          </ac:picMkLst>
        </pc:picChg>
      </pc:sldChg>
      <pc:sldMasterChg chg="delSldLayout">
        <pc:chgData name="MANUEL ALBERTO GUEVARA  NAJARRO" userId="dc0839a7-ef25-445d-88fe-29223dfab4a5" providerId="ADAL" clId="{98FB8A92-BCA7-48CA-8F11-2B151231262F}" dt="2021-06-17T21:51:17.850" v="1292" actId="47"/>
        <pc:sldMasterMkLst>
          <pc:docMk/>
          <pc:sldMasterMk cId="2832967511" sldId="2147483732"/>
        </pc:sldMasterMkLst>
        <pc:sldLayoutChg chg="del">
          <pc:chgData name="MANUEL ALBERTO GUEVARA  NAJARRO" userId="dc0839a7-ef25-445d-88fe-29223dfab4a5" providerId="ADAL" clId="{98FB8A92-BCA7-48CA-8F11-2B151231262F}" dt="2021-06-17T21:51:17.850" v="1292" actId="47"/>
          <pc:sldLayoutMkLst>
            <pc:docMk/>
            <pc:sldMasterMk cId="2832967511" sldId="2147483732"/>
            <pc:sldLayoutMk cId="3545633968" sldId="2147483751"/>
          </pc:sldLayoutMkLst>
        </pc:sldLayoutChg>
      </pc:sldMasterChg>
    </pc:docChg>
  </pc:docChgLst>
  <pc:docChgLst>
    <pc:chgData name="Desarrollo Curricular" clId="Web-{D03FB84D-AF2A-461A-B46F-DD7B3F5826B6}"/>
    <pc:docChg chg="addSld delSld modSld sldOrd">
      <pc:chgData name="Desarrollo Curricular" userId="" providerId="" clId="Web-{D03FB84D-AF2A-461A-B46F-DD7B3F5826B6}" dt="2021-05-26T13:43:00.766" v="14" actId="20577"/>
      <pc:docMkLst>
        <pc:docMk/>
      </pc:docMkLst>
      <pc:sldChg chg="modSp del">
        <pc:chgData name="Desarrollo Curricular" userId="" providerId="" clId="Web-{D03FB84D-AF2A-461A-B46F-DD7B3F5826B6}" dt="2021-05-26T13:42:01.718" v="1"/>
        <pc:sldMkLst>
          <pc:docMk/>
          <pc:sldMk cId="3825174403" sldId="288"/>
        </pc:sldMkLst>
        <pc:spChg chg="mod">
          <ac:chgData name="Desarrollo Curricular" userId="" providerId="" clId="Web-{D03FB84D-AF2A-461A-B46F-DD7B3F5826B6}" dt="2021-05-26T13:41:45.593" v="0" actId="20577"/>
          <ac:spMkLst>
            <pc:docMk/>
            <pc:sldMk cId="3825174403" sldId="288"/>
            <ac:spMk id="2" creationId="{429C049A-7F2A-BC47-B9C2-0C6CE4CD201C}"/>
          </ac:spMkLst>
        </pc:spChg>
      </pc:sldChg>
      <pc:sldChg chg="addSp delSp">
        <pc:chgData name="Desarrollo Curricular" userId="" providerId="" clId="Web-{D03FB84D-AF2A-461A-B46F-DD7B3F5826B6}" dt="2021-05-26T13:42:13.562" v="5"/>
        <pc:sldMkLst>
          <pc:docMk/>
          <pc:sldMk cId="2866921917" sldId="563"/>
        </pc:sldMkLst>
        <pc:spChg chg="add del">
          <ac:chgData name="Desarrollo Curricular" userId="" providerId="" clId="Web-{D03FB84D-AF2A-461A-B46F-DD7B3F5826B6}" dt="2021-05-26T13:42:13.562" v="5"/>
          <ac:spMkLst>
            <pc:docMk/>
            <pc:sldMk cId="2866921917" sldId="563"/>
            <ac:spMk id="3" creationId="{510C7750-92C1-4B86-BEC3-F7F77A015369}"/>
          </ac:spMkLst>
        </pc:spChg>
        <pc:spChg chg="add del">
          <ac:chgData name="Desarrollo Curricular" userId="" providerId="" clId="Web-{D03FB84D-AF2A-461A-B46F-DD7B3F5826B6}" dt="2021-05-26T13:42:10.109" v="4"/>
          <ac:spMkLst>
            <pc:docMk/>
            <pc:sldMk cId="2866921917" sldId="563"/>
            <ac:spMk id="4" creationId="{E7D933D2-DD93-46CE-A7F9-DD0D45489857}"/>
          </ac:spMkLst>
        </pc:spChg>
      </pc:sldChg>
      <pc:sldChg chg="addSp">
        <pc:chgData name="Desarrollo Curricular" userId="" providerId="" clId="Web-{D03FB84D-AF2A-461A-B46F-DD7B3F5826B6}" dt="2021-05-26T13:42:31.625" v="6"/>
        <pc:sldMkLst>
          <pc:docMk/>
          <pc:sldMk cId="1026487" sldId="564"/>
        </pc:sldMkLst>
        <pc:spChg chg="add">
          <ac:chgData name="Desarrollo Curricular" userId="" providerId="" clId="Web-{D03FB84D-AF2A-461A-B46F-DD7B3F5826B6}" dt="2021-05-26T13:42:31.625" v="6"/>
          <ac:spMkLst>
            <pc:docMk/>
            <pc:sldMk cId="1026487" sldId="564"/>
            <ac:spMk id="3" creationId="{BC057E80-EF45-4BFA-81AB-236A4564C5A5}"/>
          </ac:spMkLst>
        </pc:spChg>
      </pc:sldChg>
      <pc:sldChg chg="addSp delSp modSp add ord replId">
        <pc:chgData name="Desarrollo Curricular" userId="" providerId="" clId="Web-{D03FB84D-AF2A-461A-B46F-DD7B3F5826B6}" dt="2021-05-26T13:43:00.766" v="14" actId="20577"/>
        <pc:sldMkLst>
          <pc:docMk/>
          <pc:sldMk cId="3657153734" sldId="625"/>
        </pc:sldMkLst>
        <pc:spChg chg="add del mod">
          <ac:chgData name="Desarrollo Curricular" userId="" providerId="" clId="Web-{D03FB84D-AF2A-461A-B46F-DD7B3F5826B6}" dt="2021-05-26T13:42:53.641" v="12"/>
          <ac:spMkLst>
            <pc:docMk/>
            <pc:sldMk cId="3657153734" sldId="625"/>
            <ac:spMk id="2" creationId="{C41C7A3F-DDF6-48FE-96D5-11DA799F028A}"/>
          </ac:spMkLst>
        </pc:spChg>
        <pc:spChg chg="mod">
          <ac:chgData name="Desarrollo Curricular" userId="" providerId="" clId="Web-{D03FB84D-AF2A-461A-B46F-DD7B3F5826B6}" dt="2021-05-26T13:43:00.766" v="14" actId="20577"/>
          <ac:spMkLst>
            <pc:docMk/>
            <pc:sldMk cId="3657153734" sldId="625"/>
            <ac:spMk id="3" creationId="{7279C2AC-66F9-4C8F-929B-40A387D8CCE2}"/>
          </ac:spMkLst>
        </pc:spChg>
      </pc:sldChg>
    </pc:docChg>
  </pc:docChgLst>
  <pc:docChgLst>
    <pc:chgData name="Desarrollo Curricular" clId="Web-{E1BD9046-ADBE-4791-90D3-255924FFE5AD}"/>
    <pc:docChg chg="delSld modSld">
      <pc:chgData name="Desarrollo Curricular" userId="" providerId="" clId="Web-{E1BD9046-ADBE-4791-90D3-255924FFE5AD}" dt="2021-05-31T22:24:23.656" v="1"/>
      <pc:docMkLst>
        <pc:docMk/>
      </pc:docMkLst>
      <pc:sldChg chg="delSp">
        <pc:chgData name="Desarrollo Curricular" userId="" providerId="" clId="Web-{E1BD9046-ADBE-4791-90D3-255924FFE5AD}" dt="2021-05-31T22:24:23.656" v="1"/>
        <pc:sldMkLst>
          <pc:docMk/>
          <pc:sldMk cId="2866921917" sldId="563"/>
        </pc:sldMkLst>
        <pc:spChg chg="del">
          <ac:chgData name="Desarrollo Curricular" userId="" providerId="" clId="Web-{E1BD9046-ADBE-4791-90D3-255924FFE5AD}" dt="2021-05-31T22:24:23.656" v="1"/>
          <ac:spMkLst>
            <pc:docMk/>
            <pc:sldMk cId="2866921917" sldId="563"/>
            <ac:spMk id="3" creationId="{510FA6F5-77D4-D245-A373-981E07E592A9}"/>
          </ac:spMkLst>
        </pc:spChg>
      </pc:sldChg>
      <pc:sldChg chg="del">
        <pc:chgData name="Desarrollo Curricular" userId="" providerId="" clId="Web-{E1BD9046-ADBE-4791-90D3-255924FFE5AD}" dt="2021-05-31T22:24:16.796" v="0"/>
        <pc:sldMkLst>
          <pc:docMk/>
          <pc:sldMk cId="3657153734" sldId="62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3B13FF-DAD0-4A57-BC88-3ADCEDB569DD}" type="datetimeFigureOut">
              <a:rPr lang="es-PE" smtClean="0"/>
              <a:t>24/08/2021</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F7BF2-E25C-416F-B974-26A2DDEA6F90}" type="slidenum">
              <a:rPr lang="es-PE" smtClean="0"/>
              <a:t>‹#›</a:t>
            </a:fld>
            <a:endParaRPr lang="es-PE"/>
          </a:p>
        </p:txBody>
      </p:sp>
    </p:spTree>
    <p:extLst>
      <p:ext uri="{BB962C8B-B14F-4D97-AF65-F5344CB8AC3E}">
        <p14:creationId xmlns:p14="http://schemas.microsoft.com/office/powerpoint/2010/main" val="3185365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ortada sin imagen">
    <p:bg>
      <p:bgPr>
        <a:solidFill>
          <a:srgbClr val="6E00EC"/>
        </a:solidFill>
        <a:effectLst/>
      </p:bgPr>
    </p:bg>
    <p:spTree>
      <p:nvGrpSpPr>
        <p:cNvPr id="1" name=""/>
        <p:cNvGrpSpPr/>
        <p:nvPr/>
      </p:nvGrpSpPr>
      <p:grpSpPr>
        <a:xfrm>
          <a:off x="0" y="0"/>
          <a:ext cx="0" cy="0"/>
          <a:chOff x="0" y="0"/>
          <a:chExt cx="0" cy="0"/>
        </a:xfrm>
      </p:grpSpPr>
      <p:sp>
        <p:nvSpPr>
          <p:cNvPr id="14" name="Marcador de texto 2">
            <a:extLst>
              <a:ext uri="{FF2B5EF4-FFF2-40B4-BE49-F238E27FC236}">
                <a16:creationId xmlns:a16="http://schemas.microsoft.com/office/drawing/2014/main" id="{037979B9-B653-2C4F-AA12-63A20D653790}"/>
              </a:ext>
            </a:extLst>
          </p:cNvPr>
          <p:cNvSpPr>
            <a:spLocks noGrp="1"/>
          </p:cNvSpPr>
          <p:nvPr>
            <p:ph type="body" sz="quarter" idx="14" hasCustomPrompt="1"/>
          </p:nvPr>
        </p:nvSpPr>
        <p:spPr>
          <a:xfrm>
            <a:off x="381000" y="2592367"/>
            <a:ext cx="5055042" cy="1890241"/>
          </a:xfrm>
          <a:prstGeom prst="rect">
            <a:avLst/>
          </a:prstGeom>
        </p:spPr>
        <p:txBody>
          <a:bodyPr lIns="0" tIns="0" rIns="0" bIns="0">
            <a:noAutofit/>
          </a:bodyPr>
          <a:lstStyle>
            <a:lvl1pPr marL="0" indent="0">
              <a:lnSpc>
                <a:spcPct val="100000"/>
              </a:lnSpc>
              <a:buNone/>
              <a:defRPr sz="5000" b="1" spc="0">
                <a:solidFill>
                  <a:srgbClr val="FFC922"/>
                </a:solidFill>
                <a:latin typeface="Stag Book" panose="02000503060000020004" pitchFamily="2" charset="77"/>
                <a:cs typeface="Arial" panose="020B0604020202020204" pitchFamily="34" charset="0"/>
              </a:defRPr>
            </a:lvl1pPr>
            <a:lvl2pPr marL="4572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s-PE" dirty="0"/>
              <a:t>Título</a:t>
            </a:r>
            <a:br>
              <a:rPr lang="es-PE" dirty="0"/>
            </a:br>
            <a:r>
              <a:rPr lang="es-PE" dirty="0"/>
              <a:t>(Stag Negrita, 50 pts.)</a:t>
            </a:r>
          </a:p>
        </p:txBody>
      </p:sp>
      <p:grpSp>
        <p:nvGrpSpPr>
          <p:cNvPr id="15" name="Grupo 14">
            <a:extLst>
              <a:ext uri="{FF2B5EF4-FFF2-40B4-BE49-F238E27FC236}">
                <a16:creationId xmlns:a16="http://schemas.microsoft.com/office/drawing/2014/main" id="{47577362-9D0F-8643-8DBD-5F4EFAC5F2CD}"/>
              </a:ext>
            </a:extLst>
          </p:cNvPr>
          <p:cNvGrpSpPr/>
          <p:nvPr/>
        </p:nvGrpSpPr>
        <p:grpSpPr>
          <a:xfrm>
            <a:off x="381000" y="1913698"/>
            <a:ext cx="490972" cy="438507"/>
            <a:chOff x="692987" y="1092326"/>
            <a:chExt cx="490972" cy="438507"/>
          </a:xfrm>
        </p:grpSpPr>
        <p:sp>
          <p:nvSpPr>
            <p:cNvPr id="22" name="Rectángulo 21">
              <a:extLst>
                <a:ext uri="{FF2B5EF4-FFF2-40B4-BE49-F238E27FC236}">
                  <a16:creationId xmlns:a16="http://schemas.microsoft.com/office/drawing/2014/main" id="{29A2D926-63FC-714D-87A6-1AB8BF4DD985}"/>
                </a:ext>
              </a:extLst>
            </p:cNvPr>
            <p:cNvSpPr/>
            <p:nvPr/>
          </p:nvSpPr>
          <p:spPr>
            <a:xfrm>
              <a:off x="1104206" y="1092326"/>
              <a:ext cx="65856" cy="4253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3" name="Rectángulo 22">
              <a:extLst>
                <a:ext uri="{FF2B5EF4-FFF2-40B4-BE49-F238E27FC236}">
                  <a16:creationId xmlns:a16="http://schemas.microsoft.com/office/drawing/2014/main" id="{6F29BC49-3B20-A54D-9DEC-B16A707F6EF2}"/>
                </a:ext>
              </a:extLst>
            </p:cNvPr>
            <p:cNvSpPr/>
            <p:nvPr/>
          </p:nvSpPr>
          <p:spPr>
            <a:xfrm rot="5400000">
              <a:off x="924435" y="1285206"/>
              <a:ext cx="65856" cy="4253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4" name="Rectángulo 23">
              <a:extLst>
                <a:ext uri="{FF2B5EF4-FFF2-40B4-BE49-F238E27FC236}">
                  <a16:creationId xmlns:a16="http://schemas.microsoft.com/office/drawing/2014/main" id="{937EB12D-8E34-A04B-B667-D0DAEA400D73}"/>
                </a:ext>
              </a:extLst>
            </p:cNvPr>
            <p:cNvSpPr/>
            <p:nvPr/>
          </p:nvSpPr>
          <p:spPr>
            <a:xfrm rot="18858645">
              <a:off x="905545" y="1041887"/>
              <a:ext cx="65856" cy="490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grpSp>
      <p:pic>
        <p:nvPicPr>
          <p:cNvPr id="25" name="Imagen 24" descr="Imagen que contiene Icono&#10;&#10;Descripción generada automáticamente">
            <a:extLst>
              <a:ext uri="{FF2B5EF4-FFF2-40B4-BE49-F238E27FC236}">
                <a16:creationId xmlns:a16="http://schemas.microsoft.com/office/drawing/2014/main" id="{A14E9BB1-7723-AD4F-84EB-C4F8B3E2A43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153914" y="5429250"/>
            <a:ext cx="542647" cy="896937"/>
          </a:xfrm>
          <a:prstGeom prst="rect">
            <a:avLst/>
          </a:prstGeom>
        </p:spPr>
      </p:pic>
      <p:sp>
        <p:nvSpPr>
          <p:cNvPr id="10" name="Marcador de número de diapositiva 6">
            <a:extLst>
              <a:ext uri="{FF2B5EF4-FFF2-40B4-BE49-F238E27FC236}">
                <a16:creationId xmlns:a16="http://schemas.microsoft.com/office/drawing/2014/main" id="{C983230A-D192-6742-81C7-4245B8E4EBA7}"/>
              </a:ext>
            </a:extLst>
          </p:cNvPr>
          <p:cNvSpPr>
            <a:spLocks noGrp="1"/>
          </p:cNvSpPr>
          <p:nvPr>
            <p:ph type="sldNum" sz="quarter" idx="12"/>
          </p:nvPr>
        </p:nvSpPr>
        <p:spPr>
          <a:xfrm>
            <a:off x="483354" y="6180902"/>
            <a:ext cx="3255292" cy="336135"/>
          </a:xfrm>
          <a:prstGeom prst="rect">
            <a:avLst/>
          </a:prstGeom>
        </p:spPr>
        <p:txBody>
          <a:bodyPr wrap="square"/>
          <a:lstStyle>
            <a:lvl1pPr>
              <a:defRPr sz="1600" b="0">
                <a:solidFill>
                  <a:schemeClr val="bg1"/>
                </a:solidFill>
                <a:latin typeface="Arial" panose="020B0604020202020204" pitchFamily="34" charset="0"/>
                <a:cs typeface="Arial" panose="020B0604020202020204" pitchFamily="34" charset="0"/>
              </a:defRPr>
            </a:lvl1pPr>
          </a:lstStyle>
          <a:p>
            <a:fld id="{AE3E7D5E-43FC-DC40-A502-AD97ED5A1D44}" type="slidenum">
              <a:rPr lang="es-PE" smtClean="0"/>
              <a:t>‹#›</a:t>
            </a:fld>
            <a:endParaRPr lang="es-PE"/>
          </a:p>
        </p:txBody>
      </p:sp>
    </p:spTree>
    <p:extLst>
      <p:ext uri="{BB962C8B-B14F-4D97-AF65-F5344CB8AC3E}">
        <p14:creationId xmlns:p14="http://schemas.microsoft.com/office/powerpoint/2010/main" val="2892273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ido">
    <p:spTree>
      <p:nvGrpSpPr>
        <p:cNvPr id="1" name=""/>
        <p:cNvGrpSpPr/>
        <p:nvPr/>
      </p:nvGrpSpPr>
      <p:grpSpPr>
        <a:xfrm>
          <a:off x="0" y="0"/>
          <a:ext cx="0" cy="0"/>
          <a:chOff x="0" y="0"/>
          <a:chExt cx="0" cy="0"/>
        </a:xfrm>
      </p:grpSpPr>
      <p:sp>
        <p:nvSpPr>
          <p:cNvPr id="6" name="Marcador de texto 7">
            <a:extLst>
              <a:ext uri="{FF2B5EF4-FFF2-40B4-BE49-F238E27FC236}">
                <a16:creationId xmlns:a16="http://schemas.microsoft.com/office/drawing/2014/main" id="{47CAAA53-8FBB-41A3-92A8-1911E50848D6}"/>
              </a:ext>
            </a:extLst>
          </p:cNvPr>
          <p:cNvSpPr>
            <a:spLocks noGrp="1"/>
          </p:cNvSpPr>
          <p:nvPr>
            <p:ph type="body" sz="quarter" idx="16" hasCustomPrompt="1"/>
          </p:nvPr>
        </p:nvSpPr>
        <p:spPr>
          <a:xfrm>
            <a:off x="2368064" y="2147077"/>
            <a:ext cx="9328635" cy="390258"/>
          </a:xfrm>
          <a:prstGeom prst="rect">
            <a:avLst/>
          </a:prstGeom>
        </p:spPr>
        <p:txBody>
          <a:bodyPr lIns="0" tIns="0" rIns="0" bIns="0"/>
          <a:lstStyle>
            <a:lvl1pPr marL="0" marR="0" indent="0" algn="l" defTabSz="914400" rtl="0" eaLnBrk="1" fontAlgn="auto" latinLnBrk="0" hangingPunct="1">
              <a:lnSpc>
                <a:spcPct val="150000"/>
              </a:lnSpc>
              <a:spcBef>
                <a:spcPts val="1000"/>
              </a:spcBef>
              <a:spcAft>
                <a:spcPts val="0"/>
              </a:spcAft>
              <a:buClrTx/>
              <a:buSzTx/>
              <a:buFont typeface="+mj-lt"/>
              <a:buNone/>
              <a:tabLst/>
              <a:defRPr sz="1800" b="1">
                <a:solidFill>
                  <a:schemeClr val="tx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pPr lvl="0"/>
            <a:r>
              <a:rPr lang="es-PE" dirty="0"/>
              <a:t>Título contenido</a:t>
            </a:r>
          </a:p>
        </p:txBody>
      </p:sp>
      <p:sp>
        <p:nvSpPr>
          <p:cNvPr id="7" name="Marcador de texto 7">
            <a:extLst>
              <a:ext uri="{FF2B5EF4-FFF2-40B4-BE49-F238E27FC236}">
                <a16:creationId xmlns:a16="http://schemas.microsoft.com/office/drawing/2014/main" id="{826A7C83-3069-44DD-A398-08B0D14E8235}"/>
              </a:ext>
            </a:extLst>
          </p:cNvPr>
          <p:cNvSpPr>
            <a:spLocks noGrp="1"/>
          </p:cNvSpPr>
          <p:nvPr>
            <p:ph type="body" sz="quarter" idx="17" hasCustomPrompt="1"/>
          </p:nvPr>
        </p:nvSpPr>
        <p:spPr>
          <a:xfrm>
            <a:off x="2368063" y="2805094"/>
            <a:ext cx="9328635" cy="390258"/>
          </a:xfrm>
          <a:prstGeom prst="rect">
            <a:avLst/>
          </a:prstGeom>
        </p:spPr>
        <p:txBody>
          <a:bodyPr lIns="0" tIns="0" rIns="0" bIns="0"/>
          <a:lstStyle>
            <a:lvl1pPr marL="0" marR="0" indent="0" algn="l" defTabSz="914400" rtl="0" eaLnBrk="1" fontAlgn="auto" latinLnBrk="0" hangingPunct="1">
              <a:lnSpc>
                <a:spcPct val="150000"/>
              </a:lnSpc>
              <a:spcBef>
                <a:spcPts val="1000"/>
              </a:spcBef>
              <a:spcAft>
                <a:spcPts val="0"/>
              </a:spcAft>
              <a:buClrTx/>
              <a:buSzTx/>
              <a:buFont typeface="+mj-lt"/>
              <a:buNone/>
              <a:tabLst/>
              <a:defRPr sz="1800" b="1">
                <a:solidFill>
                  <a:schemeClr val="tx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pPr lvl="0"/>
            <a:r>
              <a:rPr lang="es-PE" dirty="0"/>
              <a:t>Título contenido</a:t>
            </a:r>
          </a:p>
        </p:txBody>
      </p:sp>
      <p:sp>
        <p:nvSpPr>
          <p:cNvPr id="8" name="Marcador de texto 7">
            <a:extLst>
              <a:ext uri="{FF2B5EF4-FFF2-40B4-BE49-F238E27FC236}">
                <a16:creationId xmlns:a16="http://schemas.microsoft.com/office/drawing/2014/main" id="{9D881B3C-CDB5-4433-B316-06801EAA45DC}"/>
              </a:ext>
            </a:extLst>
          </p:cNvPr>
          <p:cNvSpPr>
            <a:spLocks noGrp="1"/>
          </p:cNvSpPr>
          <p:nvPr>
            <p:ph type="body" sz="quarter" idx="18" hasCustomPrompt="1"/>
          </p:nvPr>
        </p:nvSpPr>
        <p:spPr>
          <a:xfrm>
            <a:off x="2368062" y="3459296"/>
            <a:ext cx="9328635" cy="390258"/>
          </a:xfrm>
          <a:prstGeom prst="rect">
            <a:avLst/>
          </a:prstGeom>
        </p:spPr>
        <p:txBody>
          <a:bodyPr lIns="0" tIns="0" rIns="0" bIns="0"/>
          <a:lstStyle>
            <a:lvl1pPr marL="0" marR="0" indent="0" algn="l" defTabSz="914400" rtl="0" eaLnBrk="1" fontAlgn="auto" latinLnBrk="0" hangingPunct="1">
              <a:lnSpc>
                <a:spcPct val="150000"/>
              </a:lnSpc>
              <a:spcBef>
                <a:spcPts val="1000"/>
              </a:spcBef>
              <a:spcAft>
                <a:spcPts val="0"/>
              </a:spcAft>
              <a:buClrTx/>
              <a:buSzTx/>
              <a:buFont typeface="+mj-lt"/>
              <a:buNone/>
              <a:tabLst/>
              <a:defRPr sz="1800" b="1">
                <a:solidFill>
                  <a:schemeClr val="tx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pPr lvl="0"/>
            <a:r>
              <a:rPr lang="es-PE" dirty="0"/>
              <a:t>Título contenido</a:t>
            </a:r>
          </a:p>
        </p:txBody>
      </p:sp>
      <p:sp>
        <p:nvSpPr>
          <p:cNvPr id="9" name="Marcador de texto 7">
            <a:extLst>
              <a:ext uri="{FF2B5EF4-FFF2-40B4-BE49-F238E27FC236}">
                <a16:creationId xmlns:a16="http://schemas.microsoft.com/office/drawing/2014/main" id="{F7642A24-D4C4-4612-ACCF-5C60B428DBAF}"/>
              </a:ext>
            </a:extLst>
          </p:cNvPr>
          <p:cNvSpPr>
            <a:spLocks noGrp="1"/>
          </p:cNvSpPr>
          <p:nvPr>
            <p:ph type="body" sz="quarter" idx="19" hasCustomPrompt="1"/>
          </p:nvPr>
        </p:nvSpPr>
        <p:spPr>
          <a:xfrm>
            <a:off x="2368061" y="4113499"/>
            <a:ext cx="9328635" cy="390258"/>
          </a:xfrm>
          <a:prstGeom prst="rect">
            <a:avLst/>
          </a:prstGeom>
        </p:spPr>
        <p:txBody>
          <a:bodyPr lIns="0" tIns="0" rIns="0" bIns="0"/>
          <a:lstStyle>
            <a:lvl1pPr marL="0" marR="0" indent="0" algn="l" defTabSz="914400" rtl="0" eaLnBrk="1" fontAlgn="auto" latinLnBrk="0" hangingPunct="1">
              <a:lnSpc>
                <a:spcPct val="150000"/>
              </a:lnSpc>
              <a:spcBef>
                <a:spcPts val="1000"/>
              </a:spcBef>
              <a:spcAft>
                <a:spcPts val="0"/>
              </a:spcAft>
              <a:buClrTx/>
              <a:buSzTx/>
              <a:buFont typeface="+mj-lt"/>
              <a:buNone/>
              <a:tabLst/>
              <a:defRPr sz="1800" b="1">
                <a:solidFill>
                  <a:schemeClr val="tx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pPr lvl="0"/>
            <a:r>
              <a:rPr lang="es-PE" dirty="0"/>
              <a:t>Título contenido</a:t>
            </a:r>
          </a:p>
        </p:txBody>
      </p:sp>
      <p:sp>
        <p:nvSpPr>
          <p:cNvPr id="10" name="Marcador de texto 7">
            <a:extLst>
              <a:ext uri="{FF2B5EF4-FFF2-40B4-BE49-F238E27FC236}">
                <a16:creationId xmlns:a16="http://schemas.microsoft.com/office/drawing/2014/main" id="{60431D2B-484E-44E2-ABD2-0B87F4D73EB7}"/>
              </a:ext>
            </a:extLst>
          </p:cNvPr>
          <p:cNvSpPr>
            <a:spLocks noGrp="1"/>
          </p:cNvSpPr>
          <p:nvPr>
            <p:ph type="body" sz="quarter" idx="20" hasCustomPrompt="1"/>
          </p:nvPr>
        </p:nvSpPr>
        <p:spPr>
          <a:xfrm>
            <a:off x="2368060" y="4764971"/>
            <a:ext cx="9328635" cy="390258"/>
          </a:xfrm>
          <a:prstGeom prst="rect">
            <a:avLst/>
          </a:prstGeom>
        </p:spPr>
        <p:txBody>
          <a:bodyPr lIns="0" tIns="0" rIns="0" bIns="0"/>
          <a:lstStyle>
            <a:lvl1pPr marL="0" marR="0" indent="0" algn="l" defTabSz="914400" rtl="0" eaLnBrk="1" fontAlgn="auto" latinLnBrk="0" hangingPunct="1">
              <a:lnSpc>
                <a:spcPct val="150000"/>
              </a:lnSpc>
              <a:spcBef>
                <a:spcPts val="1000"/>
              </a:spcBef>
              <a:spcAft>
                <a:spcPts val="0"/>
              </a:spcAft>
              <a:buClrTx/>
              <a:buSzTx/>
              <a:buFont typeface="+mj-lt"/>
              <a:buNone/>
              <a:tabLst/>
              <a:defRPr sz="1800" b="1">
                <a:solidFill>
                  <a:schemeClr val="tx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pPr lvl="0"/>
            <a:r>
              <a:rPr lang="es-PE" dirty="0"/>
              <a:t>Título contenido</a:t>
            </a:r>
          </a:p>
        </p:txBody>
      </p:sp>
      <p:sp>
        <p:nvSpPr>
          <p:cNvPr id="28" name="Marcador de texto 7">
            <a:extLst>
              <a:ext uri="{FF2B5EF4-FFF2-40B4-BE49-F238E27FC236}">
                <a16:creationId xmlns:a16="http://schemas.microsoft.com/office/drawing/2014/main" id="{AD71FEAD-3BC7-CB4F-824E-5B59A48A29EA}"/>
              </a:ext>
            </a:extLst>
          </p:cNvPr>
          <p:cNvSpPr>
            <a:spLocks noGrp="1"/>
          </p:cNvSpPr>
          <p:nvPr>
            <p:ph type="body" sz="quarter" idx="21" hasCustomPrompt="1"/>
          </p:nvPr>
        </p:nvSpPr>
        <p:spPr>
          <a:xfrm>
            <a:off x="492733" y="2148831"/>
            <a:ext cx="1676035" cy="390258"/>
          </a:xfrm>
          <a:prstGeom prst="rect">
            <a:avLst/>
          </a:prstGeom>
        </p:spPr>
        <p:txBody>
          <a:bodyPr lIns="0" tIns="0" rIns="0" bIns="0"/>
          <a:lstStyle>
            <a:lvl1pPr marL="0" marR="0" indent="0" algn="l" defTabSz="914400" rtl="0" eaLnBrk="1" fontAlgn="auto" latinLnBrk="0" hangingPunct="1">
              <a:lnSpc>
                <a:spcPct val="150000"/>
              </a:lnSpc>
              <a:spcBef>
                <a:spcPts val="1000"/>
              </a:spcBef>
              <a:spcAft>
                <a:spcPts val="0"/>
              </a:spcAft>
              <a:buClrTx/>
              <a:buSzTx/>
              <a:buFont typeface="+mj-lt"/>
              <a:buNone/>
              <a:tabLst/>
              <a:defRPr sz="1800" b="1">
                <a:solidFill>
                  <a:schemeClr val="tx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pPr lvl="0"/>
            <a:r>
              <a:rPr lang="es-PE" dirty="0"/>
              <a:t>01</a:t>
            </a:r>
          </a:p>
        </p:txBody>
      </p:sp>
      <p:sp>
        <p:nvSpPr>
          <p:cNvPr id="30" name="Marcador de texto 7">
            <a:extLst>
              <a:ext uri="{FF2B5EF4-FFF2-40B4-BE49-F238E27FC236}">
                <a16:creationId xmlns:a16="http://schemas.microsoft.com/office/drawing/2014/main" id="{2F85DAD7-4A53-4F4F-96A5-DA10B549492D}"/>
              </a:ext>
            </a:extLst>
          </p:cNvPr>
          <p:cNvSpPr>
            <a:spLocks noGrp="1"/>
          </p:cNvSpPr>
          <p:nvPr>
            <p:ph type="body" sz="quarter" idx="22" hasCustomPrompt="1"/>
          </p:nvPr>
        </p:nvSpPr>
        <p:spPr>
          <a:xfrm>
            <a:off x="492733" y="2806848"/>
            <a:ext cx="1676035" cy="390258"/>
          </a:xfrm>
          <a:prstGeom prst="rect">
            <a:avLst/>
          </a:prstGeom>
        </p:spPr>
        <p:txBody>
          <a:bodyPr lIns="0" tIns="0" rIns="0" bIns="0"/>
          <a:lstStyle>
            <a:lvl1pPr marL="0" marR="0" indent="0" algn="l" defTabSz="914400" rtl="0" eaLnBrk="1" fontAlgn="auto" latinLnBrk="0" hangingPunct="1">
              <a:lnSpc>
                <a:spcPct val="150000"/>
              </a:lnSpc>
              <a:spcBef>
                <a:spcPts val="1000"/>
              </a:spcBef>
              <a:spcAft>
                <a:spcPts val="0"/>
              </a:spcAft>
              <a:buClrTx/>
              <a:buSzTx/>
              <a:buFont typeface="+mj-lt"/>
              <a:buNone/>
              <a:tabLst/>
              <a:defRPr sz="1800" b="1">
                <a:solidFill>
                  <a:schemeClr val="tx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pPr lvl="0"/>
            <a:r>
              <a:rPr lang="es-PE" dirty="0"/>
              <a:t>02</a:t>
            </a:r>
          </a:p>
        </p:txBody>
      </p:sp>
      <p:sp>
        <p:nvSpPr>
          <p:cNvPr id="31" name="Marcador de texto 7">
            <a:extLst>
              <a:ext uri="{FF2B5EF4-FFF2-40B4-BE49-F238E27FC236}">
                <a16:creationId xmlns:a16="http://schemas.microsoft.com/office/drawing/2014/main" id="{08E9CB7C-D712-0B4A-A993-2B7F7A428CB1}"/>
              </a:ext>
            </a:extLst>
          </p:cNvPr>
          <p:cNvSpPr>
            <a:spLocks noGrp="1"/>
          </p:cNvSpPr>
          <p:nvPr>
            <p:ph type="body" sz="quarter" idx="23" hasCustomPrompt="1"/>
          </p:nvPr>
        </p:nvSpPr>
        <p:spPr>
          <a:xfrm>
            <a:off x="492733" y="3461050"/>
            <a:ext cx="1676035" cy="390258"/>
          </a:xfrm>
          <a:prstGeom prst="rect">
            <a:avLst/>
          </a:prstGeom>
        </p:spPr>
        <p:txBody>
          <a:bodyPr lIns="0" tIns="0" rIns="0" bIns="0"/>
          <a:lstStyle>
            <a:lvl1pPr marL="0" marR="0" indent="0" algn="l" defTabSz="914400" rtl="0" eaLnBrk="1" fontAlgn="auto" latinLnBrk="0" hangingPunct="1">
              <a:lnSpc>
                <a:spcPct val="150000"/>
              </a:lnSpc>
              <a:spcBef>
                <a:spcPts val="1000"/>
              </a:spcBef>
              <a:spcAft>
                <a:spcPts val="0"/>
              </a:spcAft>
              <a:buClrTx/>
              <a:buSzTx/>
              <a:buFont typeface="+mj-lt"/>
              <a:buNone/>
              <a:tabLst/>
              <a:defRPr sz="1800" b="1">
                <a:solidFill>
                  <a:schemeClr val="tx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pPr lvl="0"/>
            <a:r>
              <a:rPr lang="es-PE" dirty="0"/>
              <a:t>03</a:t>
            </a:r>
          </a:p>
        </p:txBody>
      </p:sp>
      <p:sp>
        <p:nvSpPr>
          <p:cNvPr id="32" name="Marcador de texto 7">
            <a:extLst>
              <a:ext uri="{FF2B5EF4-FFF2-40B4-BE49-F238E27FC236}">
                <a16:creationId xmlns:a16="http://schemas.microsoft.com/office/drawing/2014/main" id="{1D01B89D-7F4F-1041-B804-53CA6D06BCC7}"/>
              </a:ext>
            </a:extLst>
          </p:cNvPr>
          <p:cNvSpPr>
            <a:spLocks noGrp="1"/>
          </p:cNvSpPr>
          <p:nvPr>
            <p:ph type="body" sz="quarter" idx="24" hasCustomPrompt="1"/>
          </p:nvPr>
        </p:nvSpPr>
        <p:spPr>
          <a:xfrm>
            <a:off x="492733" y="4115253"/>
            <a:ext cx="1676035" cy="390258"/>
          </a:xfrm>
          <a:prstGeom prst="rect">
            <a:avLst/>
          </a:prstGeom>
        </p:spPr>
        <p:txBody>
          <a:bodyPr lIns="0" tIns="0" rIns="0" bIns="0"/>
          <a:lstStyle>
            <a:lvl1pPr marL="0" marR="0" indent="0" algn="l" defTabSz="914400" rtl="0" eaLnBrk="1" fontAlgn="auto" latinLnBrk="0" hangingPunct="1">
              <a:lnSpc>
                <a:spcPct val="150000"/>
              </a:lnSpc>
              <a:spcBef>
                <a:spcPts val="1000"/>
              </a:spcBef>
              <a:spcAft>
                <a:spcPts val="0"/>
              </a:spcAft>
              <a:buClrTx/>
              <a:buSzTx/>
              <a:buFont typeface="+mj-lt"/>
              <a:buNone/>
              <a:tabLst/>
              <a:defRPr sz="1800" b="1">
                <a:solidFill>
                  <a:schemeClr val="tx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pPr lvl="0"/>
            <a:r>
              <a:rPr lang="es-PE" dirty="0"/>
              <a:t>04</a:t>
            </a:r>
          </a:p>
        </p:txBody>
      </p:sp>
      <p:sp>
        <p:nvSpPr>
          <p:cNvPr id="33" name="Marcador de texto 7">
            <a:extLst>
              <a:ext uri="{FF2B5EF4-FFF2-40B4-BE49-F238E27FC236}">
                <a16:creationId xmlns:a16="http://schemas.microsoft.com/office/drawing/2014/main" id="{B0393092-4B6C-E741-B850-4962FF23D546}"/>
              </a:ext>
            </a:extLst>
          </p:cNvPr>
          <p:cNvSpPr>
            <a:spLocks noGrp="1"/>
          </p:cNvSpPr>
          <p:nvPr>
            <p:ph type="body" sz="quarter" idx="25" hasCustomPrompt="1"/>
          </p:nvPr>
        </p:nvSpPr>
        <p:spPr>
          <a:xfrm>
            <a:off x="492733" y="4766725"/>
            <a:ext cx="1676035" cy="390258"/>
          </a:xfrm>
          <a:prstGeom prst="rect">
            <a:avLst/>
          </a:prstGeom>
        </p:spPr>
        <p:txBody>
          <a:bodyPr lIns="0" tIns="0" rIns="0" bIns="0"/>
          <a:lstStyle>
            <a:lvl1pPr marL="0" marR="0" indent="0" algn="l" defTabSz="914400" rtl="0" eaLnBrk="1" fontAlgn="auto" latinLnBrk="0" hangingPunct="1">
              <a:lnSpc>
                <a:spcPct val="150000"/>
              </a:lnSpc>
              <a:spcBef>
                <a:spcPts val="1000"/>
              </a:spcBef>
              <a:spcAft>
                <a:spcPts val="0"/>
              </a:spcAft>
              <a:buClrTx/>
              <a:buSzTx/>
              <a:buFont typeface="+mj-lt"/>
              <a:buNone/>
              <a:tabLst/>
              <a:defRPr sz="1800" b="1">
                <a:solidFill>
                  <a:schemeClr val="tx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pPr lvl="0"/>
            <a:r>
              <a:rPr lang="es-PE" dirty="0"/>
              <a:t>05</a:t>
            </a:r>
          </a:p>
        </p:txBody>
      </p:sp>
      <p:pic>
        <p:nvPicPr>
          <p:cNvPr id="37" name="Imagen 36" descr="Imagen que contiene Texto&#10;&#10;Descripción generada automáticamente">
            <a:extLst>
              <a:ext uri="{FF2B5EF4-FFF2-40B4-BE49-F238E27FC236}">
                <a16:creationId xmlns:a16="http://schemas.microsoft.com/office/drawing/2014/main" id="{6477CFEA-FF50-8748-9B71-F6E2128B2CB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375400" y="5770409"/>
            <a:ext cx="435600" cy="720000"/>
          </a:xfrm>
          <a:prstGeom prst="rect">
            <a:avLst/>
          </a:prstGeom>
        </p:spPr>
      </p:pic>
      <p:sp>
        <p:nvSpPr>
          <p:cNvPr id="18" name="Marcador de texto 2">
            <a:extLst>
              <a:ext uri="{FF2B5EF4-FFF2-40B4-BE49-F238E27FC236}">
                <a16:creationId xmlns:a16="http://schemas.microsoft.com/office/drawing/2014/main" id="{E3675A1A-C649-4A4F-836C-8AEB12490DEF}"/>
              </a:ext>
            </a:extLst>
          </p:cNvPr>
          <p:cNvSpPr>
            <a:spLocks noGrp="1"/>
          </p:cNvSpPr>
          <p:nvPr>
            <p:ph type="body" sz="quarter" idx="14" hasCustomPrompt="1"/>
          </p:nvPr>
        </p:nvSpPr>
        <p:spPr>
          <a:xfrm>
            <a:off x="453969" y="1187179"/>
            <a:ext cx="11242726" cy="477331"/>
          </a:xfrm>
          <a:prstGeom prst="rect">
            <a:avLst/>
          </a:prstGeom>
        </p:spPr>
        <p:txBody>
          <a:bodyPr lIns="0" tIns="0" rIns="0" bIns="0" anchor="ctr">
            <a:normAutofit/>
          </a:bodyPr>
          <a:lstStyle>
            <a:lvl1pPr marL="0" indent="0">
              <a:lnSpc>
                <a:spcPct val="60000"/>
              </a:lnSpc>
              <a:buNone/>
              <a:defRPr sz="3000" b="1" spc="0">
                <a:solidFill>
                  <a:srgbClr val="6E00ED"/>
                </a:solidFill>
                <a:latin typeface="Stag Book" panose="02000503060000020004" pitchFamily="2" charset="77"/>
                <a:cs typeface="Arial" panose="020B0604020202020204" pitchFamily="34" charset="0"/>
              </a:defRPr>
            </a:lvl1pPr>
            <a:lvl2pPr marL="4572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s-PE" dirty="0"/>
              <a:t>Contenido temático (Stag Negrita, 30 pts.)</a:t>
            </a:r>
          </a:p>
        </p:txBody>
      </p:sp>
      <p:sp>
        <p:nvSpPr>
          <p:cNvPr id="16" name="Rectángulo 15">
            <a:extLst>
              <a:ext uri="{FF2B5EF4-FFF2-40B4-BE49-F238E27FC236}">
                <a16:creationId xmlns:a16="http://schemas.microsoft.com/office/drawing/2014/main" id="{DFC6BB74-BFE3-C04C-BD9B-05E97D4CA234}"/>
              </a:ext>
            </a:extLst>
          </p:cNvPr>
          <p:cNvSpPr/>
          <p:nvPr/>
        </p:nvSpPr>
        <p:spPr>
          <a:xfrm>
            <a:off x="0" y="309380"/>
            <a:ext cx="12192000" cy="36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1" name="Marcador de texto 7">
            <a:extLst>
              <a:ext uri="{FF2B5EF4-FFF2-40B4-BE49-F238E27FC236}">
                <a16:creationId xmlns:a16="http://schemas.microsoft.com/office/drawing/2014/main" id="{D46D1CB0-2E80-014D-B0C9-21EADCD9A1B8}"/>
              </a:ext>
            </a:extLst>
          </p:cNvPr>
          <p:cNvSpPr>
            <a:spLocks noGrp="1"/>
          </p:cNvSpPr>
          <p:nvPr>
            <p:ph type="body" sz="quarter" idx="26" hasCustomPrompt="1"/>
          </p:nvPr>
        </p:nvSpPr>
        <p:spPr>
          <a:xfrm>
            <a:off x="453969" y="356272"/>
            <a:ext cx="3751020" cy="289662"/>
          </a:xfrm>
          <a:prstGeom prst="rect">
            <a:avLst/>
          </a:prstGeom>
        </p:spPr>
        <p:txBody>
          <a:bodyPr lIns="0" tIns="0" rIns="0" bIns="0">
            <a:normAutofit/>
          </a:bodyPr>
          <a:lstStyle>
            <a:lvl1pPr marL="0" marR="0" indent="0" algn="l" defTabSz="914400" rtl="0" eaLnBrk="1" fontAlgn="auto" latinLnBrk="0" hangingPunct="1">
              <a:lnSpc>
                <a:spcPct val="150000"/>
              </a:lnSpc>
              <a:spcBef>
                <a:spcPts val="1000"/>
              </a:spcBef>
              <a:spcAft>
                <a:spcPts val="0"/>
              </a:spcAft>
              <a:buClrTx/>
              <a:buSzTx/>
              <a:buFont typeface="+mj-lt"/>
              <a:buNone/>
              <a:tabLst/>
              <a:defRPr sz="1000" b="0">
                <a:solidFill>
                  <a:schemeClr val="tx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pPr lvl="0"/>
            <a:r>
              <a:rPr lang="es-PE" dirty="0"/>
              <a:t>Nombre del curso</a:t>
            </a:r>
          </a:p>
        </p:txBody>
      </p:sp>
    </p:spTree>
    <p:extLst>
      <p:ext uri="{BB962C8B-B14F-4D97-AF65-F5344CB8AC3E}">
        <p14:creationId xmlns:p14="http://schemas.microsoft.com/office/powerpoint/2010/main" val="3343559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magen completa">
    <p:spTree>
      <p:nvGrpSpPr>
        <p:cNvPr id="1" name=""/>
        <p:cNvGrpSpPr/>
        <p:nvPr/>
      </p:nvGrpSpPr>
      <p:grpSpPr>
        <a:xfrm>
          <a:off x="0" y="0"/>
          <a:ext cx="0" cy="0"/>
          <a:chOff x="0" y="0"/>
          <a:chExt cx="0" cy="0"/>
        </a:xfrm>
      </p:grpSpPr>
      <p:sp>
        <p:nvSpPr>
          <p:cNvPr id="8" name="Marcador de posición de imagen 3">
            <a:extLst>
              <a:ext uri="{FF2B5EF4-FFF2-40B4-BE49-F238E27FC236}">
                <a16:creationId xmlns:a16="http://schemas.microsoft.com/office/drawing/2014/main" id="{42D4E7F3-8D64-4210-ABC8-D6A9E3504B8E}"/>
              </a:ext>
            </a:extLst>
          </p:cNvPr>
          <p:cNvSpPr>
            <a:spLocks noGrp="1"/>
          </p:cNvSpPr>
          <p:nvPr>
            <p:ph type="pic" sz="quarter" idx="10" hasCustomPrompt="1"/>
          </p:nvPr>
        </p:nvSpPr>
        <p:spPr>
          <a:xfrm>
            <a:off x="0" y="0"/>
            <a:ext cx="12192000" cy="6858000"/>
          </a:xfrm>
          <a:prstGeom prst="rect">
            <a:avLst/>
          </a:prstGeom>
        </p:spPr>
        <p:txBody>
          <a:bodyPr lIns="360000" tIns="396000" rIns="72000"/>
          <a:lstStyle>
            <a:lvl1pPr marL="0" indent="0">
              <a:lnSpc>
                <a:spcPct val="70000"/>
              </a:lnSpc>
              <a:buNone/>
              <a:defRPr b="1">
                <a:solidFill>
                  <a:schemeClr val="bg1">
                    <a:lumMod val="65000"/>
                  </a:schemeClr>
                </a:solidFill>
                <a:latin typeface="Arial" panose="020B0604020202020204" pitchFamily="34" charset="0"/>
                <a:cs typeface="Arial" panose="020B0604020202020204" pitchFamily="34" charset="0"/>
              </a:defRPr>
            </a:lvl1pPr>
          </a:lstStyle>
          <a:p>
            <a:r>
              <a:rPr lang="es-PE" b="1" dirty="0">
                <a:latin typeface="Arial" panose="020B0604020202020204" pitchFamily="34" charset="0"/>
                <a:cs typeface="Arial" panose="020B0604020202020204" pitchFamily="34" charset="0"/>
              </a:rPr>
              <a:t>Coloca aquí la imagen a tamaño completo</a:t>
            </a:r>
          </a:p>
        </p:txBody>
      </p:sp>
    </p:spTree>
    <p:extLst>
      <p:ext uri="{BB962C8B-B14F-4D97-AF65-F5344CB8AC3E}">
        <p14:creationId xmlns:p14="http://schemas.microsoft.com/office/powerpoint/2010/main" val="3634052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ctividad virtual">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14B87943-1FB8-4769-955B-E9CB04115AF3}"/>
              </a:ext>
            </a:extLst>
          </p:cNvPr>
          <p:cNvSpPr txBox="1"/>
          <p:nvPr/>
        </p:nvSpPr>
        <p:spPr>
          <a:xfrm>
            <a:off x="490899" y="2245242"/>
            <a:ext cx="1431316" cy="1015663"/>
          </a:xfrm>
          <a:prstGeom prst="rect">
            <a:avLst/>
          </a:prstGeom>
          <a:noFill/>
        </p:spPr>
        <p:txBody>
          <a:bodyPr wrap="square" lIns="0" tIns="0" rIns="0" bIns="0" rtlCol="0" anchor="t" anchorCtr="0">
            <a:spAutoFit/>
          </a:bodyPr>
          <a:lstStyle/>
          <a:p>
            <a:r>
              <a:rPr lang="es-PE" sz="2200" b="1" dirty="0">
                <a:solidFill>
                  <a:srgbClr val="6E00EC"/>
                </a:solidFill>
                <a:latin typeface="Arial" panose="020B0604020202020204" pitchFamily="34" charset="0"/>
                <a:cs typeface="Arial" panose="020B0604020202020204" pitchFamily="34" charset="0"/>
              </a:rPr>
              <a:t>Tipo de</a:t>
            </a:r>
          </a:p>
          <a:p>
            <a:r>
              <a:rPr lang="es-PE" sz="2200" b="1" dirty="0">
                <a:solidFill>
                  <a:srgbClr val="6E00EC"/>
                </a:solidFill>
                <a:latin typeface="Arial" panose="020B0604020202020204" pitchFamily="34" charset="0"/>
                <a:cs typeface="Arial" panose="020B0604020202020204" pitchFamily="34" charset="0"/>
              </a:rPr>
              <a:t>actividad</a:t>
            </a:r>
          </a:p>
          <a:p>
            <a:endParaRPr lang="es-PE" sz="2200" b="1" dirty="0">
              <a:solidFill>
                <a:srgbClr val="6E00EC"/>
              </a:solidFill>
              <a:latin typeface="Arial" panose="020B0604020202020204" pitchFamily="34" charset="0"/>
              <a:cs typeface="Arial" panose="020B0604020202020204" pitchFamily="34" charset="0"/>
            </a:endParaRPr>
          </a:p>
        </p:txBody>
      </p:sp>
      <p:sp>
        <p:nvSpPr>
          <p:cNvPr id="14" name="Marcador de texto 7">
            <a:extLst>
              <a:ext uri="{FF2B5EF4-FFF2-40B4-BE49-F238E27FC236}">
                <a16:creationId xmlns:a16="http://schemas.microsoft.com/office/drawing/2014/main" id="{E3985964-552D-456B-8687-3F8C9FF5803B}"/>
              </a:ext>
            </a:extLst>
          </p:cNvPr>
          <p:cNvSpPr>
            <a:spLocks noGrp="1"/>
          </p:cNvSpPr>
          <p:nvPr>
            <p:ph type="body" sz="quarter" idx="16" hasCustomPrompt="1"/>
          </p:nvPr>
        </p:nvSpPr>
        <p:spPr>
          <a:xfrm>
            <a:off x="3597656" y="2270163"/>
            <a:ext cx="8099044" cy="1246757"/>
          </a:xfrm>
          <a:prstGeom prst="rect">
            <a:avLst/>
          </a:prstGeom>
        </p:spPr>
        <p:txBody>
          <a:bodyPr lIns="0" tIns="0" rIns="0" bIns="0"/>
          <a:lstStyle>
            <a:lvl1pPr marL="0" marR="0" indent="0" algn="l" defTabSz="914400" rtl="0" eaLnBrk="1" fontAlgn="auto" latinLnBrk="0" hangingPunct="1">
              <a:lnSpc>
                <a:spcPct val="100000"/>
              </a:lnSpc>
              <a:spcBef>
                <a:spcPts val="1000"/>
              </a:spcBef>
              <a:spcAft>
                <a:spcPts val="0"/>
              </a:spcAft>
              <a:buClrTx/>
              <a:buSzTx/>
              <a:buFont typeface="+mj-lt"/>
              <a:buNone/>
              <a:tabLst/>
              <a:defRPr lang="es-MX" sz="1800" b="0" i="0" u="none" strike="noStrike" spc="30" baseline="0" smtClean="0">
                <a:solidFill>
                  <a:schemeClr val="tx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r>
              <a:rPr lang="es-PE" dirty="0"/>
              <a:t>Foro, chat, wiki, tarea, encuesta, etc</a:t>
            </a:r>
          </a:p>
        </p:txBody>
      </p:sp>
      <p:cxnSp>
        <p:nvCxnSpPr>
          <p:cNvPr id="15" name="Conector recto 14">
            <a:extLst>
              <a:ext uri="{FF2B5EF4-FFF2-40B4-BE49-F238E27FC236}">
                <a16:creationId xmlns:a16="http://schemas.microsoft.com/office/drawing/2014/main" id="{7E2AB021-47E2-4C09-A142-FF5F86A218CF}"/>
              </a:ext>
            </a:extLst>
          </p:cNvPr>
          <p:cNvCxnSpPr/>
          <p:nvPr/>
        </p:nvCxnSpPr>
        <p:spPr>
          <a:xfrm>
            <a:off x="490899" y="2162907"/>
            <a:ext cx="11205801" cy="0"/>
          </a:xfrm>
          <a:prstGeom prst="line">
            <a:avLst/>
          </a:prstGeom>
          <a:ln>
            <a:solidFill>
              <a:srgbClr val="6E00EC"/>
            </a:solidFill>
          </a:ln>
        </p:spPr>
        <p:style>
          <a:lnRef idx="1">
            <a:schemeClr val="accent1"/>
          </a:lnRef>
          <a:fillRef idx="0">
            <a:schemeClr val="accent1"/>
          </a:fillRef>
          <a:effectRef idx="0">
            <a:schemeClr val="accent1"/>
          </a:effectRef>
          <a:fontRef idx="minor">
            <a:schemeClr val="tx1"/>
          </a:fontRef>
        </p:style>
      </p:cxnSp>
      <p:sp>
        <p:nvSpPr>
          <p:cNvPr id="17" name="Marcador de texto 7">
            <a:extLst>
              <a:ext uri="{FF2B5EF4-FFF2-40B4-BE49-F238E27FC236}">
                <a16:creationId xmlns:a16="http://schemas.microsoft.com/office/drawing/2014/main" id="{E330D9CB-693C-4F86-80C5-4C8A8F422099}"/>
              </a:ext>
            </a:extLst>
          </p:cNvPr>
          <p:cNvSpPr>
            <a:spLocks noGrp="1"/>
          </p:cNvSpPr>
          <p:nvPr>
            <p:ph type="body" sz="quarter" idx="18" hasCustomPrompt="1"/>
          </p:nvPr>
        </p:nvSpPr>
        <p:spPr>
          <a:xfrm>
            <a:off x="3597656" y="4074067"/>
            <a:ext cx="8099044" cy="1246757"/>
          </a:xfrm>
          <a:prstGeom prst="rect">
            <a:avLst/>
          </a:prstGeom>
        </p:spPr>
        <p:txBody>
          <a:bodyPr lIns="0" tIns="0" rIns="0" bIns="0">
            <a:normAutofit/>
          </a:bodyPr>
          <a:lstStyle>
            <a:lvl1pPr marL="0" marR="0" indent="0" algn="l" defTabSz="914400" rtl="0" eaLnBrk="1" fontAlgn="auto" latinLnBrk="0" hangingPunct="1">
              <a:lnSpc>
                <a:spcPct val="100000"/>
              </a:lnSpc>
              <a:spcBef>
                <a:spcPts val="1000"/>
              </a:spcBef>
              <a:spcAft>
                <a:spcPts val="0"/>
              </a:spcAft>
              <a:buClrTx/>
              <a:buSzTx/>
              <a:buFont typeface="+mj-lt"/>
              <a:buNone/>
              <a:tabLst/>
              <a:defRPr lang="es-MX" sz="1800" b="0" i="0" u="none" strike="noStrike" spc="30" baseline="0" smtClean="0">
                <a:solidFill>
                  <a:schemeClr val="tx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r>
              <a:rPr lang="es-PE" dirty="0"/>
              <a:t>Escribir instrucciones para el estudiante</a:t>
            </a:r>
          </a:p>
        </p:txBody>
      </p:sp>
      <p:cxnSp>
        <p:nvCxnSpPr>
          <p:cNvPr id="18" name="Conector recto 17">
            <a:extLst>
              <a:ext uri="{FF2B5EF4-FFF2-40B4-BE49-F238E27FC236}">
                <a16:creationId xmlns:a16="http://schemas.microsoft.com/office/drawing/2014/main" id="{90AE6BCA-E285-48C6-A8C0-FADD14FF689A}"/>
              </a:ext>
            </a:extLst>
          </p:cNvPr>
          <p:cNvCxnSpPr/>
          <p:nvPr/>
        </p:nvCxnSpPr>
        <p:spPr>
          <a:xfrm>
            <a:off x="490899" y="3966811"/>
            <a:ext cx="11205801" cy="0"/>
          </a:xfrm>
          <a:prstGeom prst="line">
            <a:avLst/>
          </a:prstGeom>
          <a:ln>
            <a:solidFill>
              <a:srgbClr val="6E00EC"/>
            </a:solidFill>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2C2C5C6E-D7AA-41F9-8B8A-15D47BEF2173}"/>
              </a:ext>
            </a:extLst>
          </p:cNvPr>
          <p:cNvSpPr txBox="1"/>
          <p:nvPr/>
        </p:nvSpPr>
        <p:spPr>
          <a:xfrm>
            <a:off x="492733" y="4077565"/>
            <a:ext cx="1878991" cy="338554"/>
          </a:xfrm>
          <a:prstGeom prst="rect">
            <a:avLst/>
          </a:prstGeom>
          <a:noFill/>
        </p:spPr>
        <p:txBody>
          <a:bodyPr wrap="square" lIns="0" tIns="0" rIns="0" bIns="0" rtlCol="0" anchor="t" anchorCtr="0">
            <a:spAutoFit/>
          </a:bodyPr>
          <a:lstStyle/>
          <a:p>
            <a:r>
              <a:rPr lang="es-PE" sz="2200" b="1" dirty="0">
                <a:solidFill>
                  <a:srgbClr val="6E00EC"/>
                </a:solidFill>
                <a:latin typeface="Arial" panose="020B0604020202020204" pitchFamily="34" charset="0"/>
                <a:cs typeface="Arial" panose="020B0604020202020204" pitchFamily="34" charset="0"/>
              </a:rPr>
              <a:t>Indicaciones</a:t>
            </a:r>
          </a:p>
        </p:txBody>
      </p:sp>
      <p:sp>
        <p:nvSpPr>
          <p:cNvPr id="19" name="Marcador de texto 2">
            <a:extLst>
              <a:ext uri="{FF2B5EF4-FFF2-40B4-BE49-F238E27FC236}">
                <a16:creationId xmlns:a16="http://schemas.microsoft.com/office/drawing/2014/main" id="{5957DB05-C8C1-EA45-9073-6DB6691F1331}"/>
              </a:ext>
            </a:extLst>
          </p:cNvPr>
          <p:cNvSpPr>
            <a:spLocks noGrp="1"/>
          </p:cNvSpPr>
          <p:nvPr>
            <p:ph type="body" sz="quarter" idx="14" hasCustomPrompt="1"/>
          </p:nvPr>
        </p:nvSpPr>
        <p:spPr>
          <a:xfrm>
            <a:off x="453969" y="1187179"/>
            <a:ext cx="5476717" cy="477331"/>
          </a:xfrm>
          <a:prstGeom prst="rect">
            <a:avLst/>
          </a:prstGeom>
        </p:spPr>
        <p:txBody>
          <a:bodyPr lIns="0" tIns="0" rIns="0" bIns="0" anchor="ctr">
            <a:normAutofit/>
          </a:bodyPr>
          <a:lstStyle>
            <a:lvl1pPr marL="0" indent="0">
              <a:lnSpc>
                <a:spcPct val="60000"/>
              </a:lnSpc>
              <a:buNone/>
              <a:defRPr sz="3000" b="1" spc="0">
                <a:solidFill>
                  <a:schemeClr val="tx1"/>
                </a:solidFill>
                <a:latin typeface="Stag Book" panose="02000503060000020004" pitchFamily="2" charset="77"/>
                <a:cs typeface="Arial" panose="020B0604020202020204" pitchFamily="34" charset="0"/>
              </a:defRPr>
            </a:lvl1pPr>
            <a:lvl2pPr marL="4572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s-PE" dirty="0"/>
              <a:t>Actividad Virtual</a:t>
            </a:r>
          </a:p>
        </p:txBody>
      </p:sp>
      <p:pic>
        <p:nvPicPr>
          <p:cNvPr id="24" name="Imagen 23" descr="Imagen que contiene Texto&#10;&#10;Descripción generada automáticamente">
            <a:extLst>
              <a:ext uri="{FF2B5EF4-FFF2-40B4-BE49-F238E27FC236}">
                <a16:creationId xmlns:a16="http://schemas.microsoft.com/office/drawing/2014/main" id="{19753B76-7A4B-6C48-A8BA-52657E001E8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375400" y="5770409"/>
            <a:ext cx="435600" cy="720000"/>
          </a:xfrm>
          <a:prstGeom prst="rect">
            <a:avLst/>
          </a:prstGeom>
        </p:spPr>
      </p:pic>
      <p:sp>
        <p:nvSpPr>
          <p:cNvPr id="2" name="Rectángulo 1">
            <a:extLst>
              <a:ext uri="{FF2B5EF4-FFF2-40B4-BE49-F238E27FC236}">
                <a16:creationId xmlns:a16="http://schemas.microsoft.com/office/drawing/2014/main" id="{08FDE73D-1B64-3E41-9E45-07ECF9AA64FF}"/>
              </a:ext>
            </a:extLst>
          </p:cNvPr>
          <p:cNvSpPr/>
          <p:nvPr/>
        </p:nvSpPr>
        <p:spPr>
          <a:xfrm>
            <a:off x="3192327" y="2216339"/>
            <a:ext cx="375424" cy="461665"/>
          </a:xfrm>
          <a:prstGeom prst="rect">
            <a:avLst/>
          </a:prstGeom>
        </p:spPr>
        <p:txBody>
          <a:bodyPr wrap="none">
            <a:spAutoFit/>
          </a:bodyPr>
          <a:lstStyle/>
          <a:p>
            <a:r>
              <a:rPr lang="es-PE" sz="2400" b="0" i="0" dirty="0">
                <a:effectLst/>
                <a:latin typeface="Source Sans Pro" panose="020B0503030403020204" pitchFamily="34" charset="0"/>
              </a:rPr>
              <a:t>→</a:t>
            </a:r>
          </a:p>
        </p:txBody>
      </p:sp>
      <p:sp>
        <p:nvSpPr>
          <p:cNvPr id="30" name="Rectángulo 29">
            <a:extLst>
              <a:ext uri="{FF2B5EF4-FFF2-40B4-BE49-F238E27FC236}">
                <a16:creationId xmlns:a16="http://schemas.microsoft.com/office/drawing/2014/main" id="{AC575F4F-79C8-7849-9E3B-E602113B9BB3}"/>
              </a:ext>
            </a:extLst>
          </p:cNvPr>
          <p:cNvSpPr/>
          <p:nvPr/>
        </p:nvSpPr>
        <p:spPr>
          <a:xfrm>
            <a:off x="3192327" y="3949164"/>
            <a:ext cx="375424" cy="461665"/>
          </a:xfrm>
          <a:prstGeom prst="rect">
            <a:avLst/>
          </a:prstGeom>
        </p:spPr>
        <p:txBody>
          <a:bodyPr wrap="square">
            <a:spAutoFit/>
          </a:bodyPr>
          <a:lstStyle/>
          <a:p>
            <a:r>
              <a:rPr lang="es-PE" sz="2400" b="0" i="0" dirty="0">
                <a:effectLst/>
                <a:latin typeface="Source Sans Pro" panose="020B0503030403020204" pitchFamily="34" charset="0"/>
              </a:rPr>
              <a:t>→</a:t>
            </a:r>
          </a:p>
        </p:txBody>
      </p:sp>
      <p:sp>
        <p:nvSpPr>
          <p:cNvPr id="16" name="Rectángulo 15">
            <a:extLst>
              <a:ext uri="{FF2B5EF4-FFF2-40B4-BE49-F238E27FC236}">
                <a16:creationId xmlns:a16="http://schemas.microsoft.com/office/drawing/2014/main" id="{21F64922-C078-EC4B-86EF-A949EFBDFC47}"/>
              </a:ext>
            </a:extLst>
          </p:cNvPr>
          <p:cNvSpPr/>
          <p:nvPr/>
        </p:nvSpPr>
        <p:spPr>
          <a:xfrm>
            <a:off x="0" y="309380"/>
            <a:ext cx="12192000" cy="36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2" name="Marcador de texto 7">
            <a:extLst>
              <a:ext uri="{FF2B5EF4-FFF2-40B4-BE49-F238E27FC236}">
                <a16:creationId xmlns:a16="http://schemas.microsoft.com/office/drawing/2014/main" id="{AD20EEA8-6850-7B43-9529-E4EB0773D2A9}"/>
              </a:ext>
            </a:extLst>
          </p:cNvPr>
          <p:cNvSpPr>
            <a:spLocks noGrp="1"/>
          </p:cNvSpPr>
          <p:nvPr>
            <p:ph type="body" sz="quarter" idx="26" hasCustomPrompt="1"/>
          </p:nvPr>
        </p:nvSpPr>
        <p:spPr>
          <a:xfrm>
            <a:off x="453969" y="356272"/>
            <a:ext cx="3751020" cy="289662"/>
          </a:xfrm>
          <a:prstGeom prst="rect">
            <a:avLst/>
          </a:prstGeom>
        </p:spPr>
        <p:txBody>
          <a:bodyPr lIns="0" tIns="0" rIns="0" bIns="0">
            <a:normAutofit/>
          </a:bodyPr>
          <a:lstStyle>
            <a:lvl1pPr marL="0" marR="0" indent="0" algn="l" defTabSz="914400" rtl="0" eaLnBrk="1" fontAlgn="auto" latinLnBrk="0" hangingPunct="1">
              <a:lnSpc>
                <a:spcPct val="150000"/>
              </a:lnSpc>
              <a:spcBef>
                <a:spcPts val="1000"/>
              </a:spcBef>
              <a:spcAft>
                <a:spcPts val="0"/>
              </a:spcAft>
              <a:buClrTx/>
              <a:buSzTx/>
              <a:buFont typeface="+mj-lt"/>
              <a:buNone/>
              <a:tabLst/>
              <a:defRPr sz="1000" b="0">
                <a:solidFill>
                  <a:schemeClr val="tx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pPr lvl="0"/>
            <a:r>
              <a:rPr lang="es-PE" dirty="0"/>
              <a:t>Nombre del curso</a:t>
            </a:r>
          </a:p>
        </p:txBody>
      </p:sp>
    </p:spTree>
    <p:extLst>
      <p:ext uri="{BB962C8B-B14F-4D97-AF65-F5344CB8AC3E}">
        <p14:creationId xmlns:p14="http://schemas.microsoft.com/office/powerpoint/2010/main" val="168086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mágenes">
    <p:bg>
      <p:bgPr>
        <a:solidFill>
          <a:schemeClr val="bg1"/>
        </a:solidFill>
        <a:effectLst/>
      </p:bgPr>
    </p:bg>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028AC3AE-71D5-6843-858D-451406361752}"/>
              </a:ext>
            </a:extLst>
          </p:cNvPr>
          <p:cNvSpPr/>
          <p:nvPr/>
        </p:nvSpPr>
        <p:spPr>
          <a:xfrm>
            <a:off x="471084" y="4909440"/>
            <a:ext cx="3604002" cy="9017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Google Shape;111;p3">
            <a:extLst>
              <a:ext uri="{FF2B5EF4-FFF2-40B4-BE49-F238E27FC236}">
                <a16:creationId xmlns:a16="http://schemas.microsoft.com/office/drawing/2014/main" id="{7F59C428-0788-4243-8CD8-311685CC634A}"/>
              </a:ext>
            </a:extLst>
          </p:cNvPr>
          <p:cNvSpPr txBox="1"/>
          <p:nvPr/>
        </p:nvSpPr>
        <p:spPr>
          <a:xfrm>
            <a:off x="547916" y="5143932"/>
            <a:ext cx="3450339" cy="482374"/>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lt1"/>
              </a:buClr>
              <a:buSzPts val="1550"/>
              <a:buFont typeface="Montserrat"/>
              <a:buNone/>
            </a:pPr>
            <a:r>
              <a:rPr lang="es-PE" sz="1600" b="1" u="none" strike="noStrike" cap="none" dirty="0">
                <a:solidFill>
                  <a:schemeClr val="tx1"/>
                </a:solidFill>
                <a:latin typeface="Arial" panose="020B0604020202020204" pitchFamily="34" charset="0"/>
                <a:ea typeface="Arial"/>
                <a:cs typeface="Arial" panose="020B0604020202020204" pitchFamily="34" charset="0"/>
                <a:sym typeface="Montserrat"/>
              </a:rPr>
              <a:t>Texto (Arial Negrita, 16 pts.)</a:t>
            </a:r>
            <a:endParaRPr sz="1600" b="1" u="none" strike="noStrike" cap="none" dirty="0">
              <a:solidFill>
                <a:schemeClr val="tx1"/>
              </a:solidFill>
              <a:latin typeface="Arial" panose="020B0604020202020204" pitchFamily="34" charset="0"/>
              <a:ea typeface="Arial"/>
              <a:cs typeface="Arial" panose="020B0604020202020204" pitchFamily="34" charset="0"/>
              <a:sym typeface="Arial"/>
            </a:endParaRPr>
          </a:p>
        </p:txBody>
      </p:sp>
      <p:sp>
        <p:nvSpPr>
          <p:cNvPr id="14" name="Marcador de posición de imagen 3">
            <a:extLst>
              <a:ext uri="{FF2B5EF4-FFF2-40B4-BE49-F238E27FC236}">
                <a16:creationId xmlns:a16="http://schemas.microsoft.com/office/drawing/2014/main" id="{AE038110-78E5-E642-ACE0-10CF44D33418}"/>
              </a:ext>
            </a:extLst>
          </p:cNvPr>
          <p:cNvSpPr>
            <a:spLocks noGrp="1"/>
          </p:cNvSpPr>
          <p:nvPr>
            <p:ph type="pic" sz="quarter" idx="17" hasCustomPrompt="1"/>
          </p:nvPr>
        </p:nvSpPr>
        <p:spPr>
          <a:xfrm>
            <a:off x="472053" y="1301858"/>
            <a:ext cx="3604002" cy="3607582"/>
          </a:xfrm>
          <a:prstGeom prst="rect">
            <a:avLst/>
          </a:prstGeom>
        </p:spPr>
        <p:txBody>
          <a:bodyPr/>
          <a:lstStyle>
            <a:lvl1pPr marL="0" indent="0">
              <a:spcBef>
                <a:spcPts val="200"/>
              </a:spcBef>
              <a:buNone/>
              <a:defRPr sz="2200" b="1">
                <a:solidFill>
                  <a:schemeClr val="bg1">
                    <a:lumMod val="65000"/>
                  </a:schemeClr>
                </a:solidFill>
                <a:latin typeface="Arial" panose="020B0604020202020204" pitchFamily="34" charset="0"/>
                <a:cs typeface="Arial" panose="020B0604020202020204" pitchFamily="34" charset="0"/>
              </a:defRPr>
            </a:lvl1pPr>
          </a:lstStyle>
          <a:p>
            <a:r>
              <a:rPr lang="es-PE" dirty="0"/>
              <a:t>Imagen aquí</a:t>
            </a:r>
          </a:p>
        </p:txBody>
      </p:sp>
      <p:sp>
        <p:nvSpPr>
          <p:cNvPr id="17" name="Marcador de posición de imagen 3">
            <a:extLst>
              <a:ext uri="{FF2B5EF4-FFF2-40B4-BE49-F238E27FC236}">
                <a16:creationId xmlns:a16="http://schemas.microsoft.com/office/drawing/2014/main" id="{F3DABCA7-BEA6-9844-86A6-45D17A0C32CF}"/>
              </a:ext>
            </a:extLst>
          </p:cNvPr>
          <p:cNvSpPr>
            <a:spLocks noGrp="1"/>
          </p:cNvSpPr>
          <p:nvPr>
            <p:ph type="pic" sz="quarter" idx="18" hasCustomPrompt="1"/>
          </p:nvPr>
        </p:nvSpPr>
        <p:spPr>
          <a:xfrm>
            <a:off x="4294969" y="1301858"/>
            <a:ext cx="3604002" cy="3607582"/>
          </a:xfrm>
          <a:prstGeom prst="rect">
            <a:avLst/>
          </a:prstGeom>
        </p:spPr>
        <p:txBody>
          <a:bodyPr/>
          <a:lstStyle>
            <a:lvl1pPr marL="0" indent="0">
              <a:spcBef>
                <a:spcPts val="200"/>
              </a:spcBef>
              <a:buNone/>
              <a:defRPr sz="2200" b="1">
                <a:solidFill>
                  <a:schemeClr val="bg1">
                    <a:lumMod val="65000"/>
                  </a:schemeClr>
                </a:solidFill>
                <a:latin typeface="Arial" panose="020B0604020202020204" pitchFamily="34" charset="0"/>
                <a:cs typeface="Arial" panose="020B0604020202020204" pitchFamily="34" charset="0"/>
              </a:defRPr>
            </a:lvl1pPr>
          </a:lstStyle>
          <a:p>
            <a:r>
              <a:rPr lang="es-PE" dirty="0"/>
              <a:t>Imagen aquí</a:t>
            </a:r>
          </a:p>
        </p:txBody>
      </p:sp>
      <p:sp>
        <p:nvSpPr>
          <p:cNvPr id="28" name="Marcador de posición de imagen 3">
            <a:extLst>
              <a:ext uri="{FF2B5EF4-FFF2-40B4-BE49-F238E27FC236}">
                <a16:creationId xmlns:a16="http://schemas.microsoft.com/office/drawing/2014/main" id="{E885F80A-FB71-6540-A998-98E95FC5BBAC}"/>
              </a:ext>
            </a:extLst>
          </p:cNvPr>
          <p:cNvSpPr>
            <a:spLocks noGrp="1"/>
          </p:cNvSpPr>
          <p:nvPr>
            <p:ph type="pic" sz="quarter" idx="19" hasCustomPrompt="1"/>
          </p:nvPr>
        </p:nvSpPr>
        <p:spPr>
          <a:xfrm>
            <a:off x="8117883" y="1301858"/>
            <a:ext cx="3604002" cy="3607582"/>
          </a:xfrm>
          <a:prstGeom prst="rect">
            <a:avLst/>
          </a:prstGeom>
        </p:spPr>
        <p:txBody>
          <a:bodyPr/>
          <a:lstStyle>
            <a:lvl1pPr marL="0" indent="0">
              <a:spcBef>
                <a:spcPts val="200"/>
              </a:spcBef>
              <a:buNone/>
              <a:defRPr sz="2200" b="1">
                <a:solidFill>
                  <a:schemeClr val="bg1">
                    <a:lumMod val="65000"/>
                  </a:schemeClr>
                </a:solidFill>
                <a:latin typeface="Arial" panose="020B0604020202020204" pitchFamily="34" charset="0"/>
                <a:cs typeface="Arial" panose="020B0604020202020204" pitchFamily="34" charset="0"/>
              </a:defRPr>
            </a:lvl1pPr>
          </a:lstStyle>
          <a:p>
            <a:r>
              <a:rPr lang="es-PE" dirty="0"/>
              <a:t>Imagen aquí</a:t>
            </a:r>
          </a:p>
        </p:txBody>
      </p:sp>
      <p:sp>
        <p:nvSpPr>
          <p:cNvPr id="11" name="Rectángulo 10">
            <a:extLst>
              <a:ext uri="{FF2B5EF4-FFF2-40B4-BE49-F238E27FC236}">
                <a16:creationId xmlns:a16="http://schemas.microsoft.com/office/drawing/2014/main" id="{BDD2E90F-18B7-F240-923A-564F413DC78D}"/>
              </a:ext>
            </a:extLst>
          </p:cNvPr>
          <p:cNvSpPr/>
          <p:nvPr/>
        </p:nvSpPr>
        <p:spPr>
          <a:xfrm>
            <a:off x="4293998" y="4909440"/>
            <a:ext cx="3604002" cy="9017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Google Shape;111;p3">
            <a:extLst>
              <a:ext uri="{FF2B5EF4-FFF2-40B4-BE49-F238E27FC236}">
                <a16:creationId xmlns:a16="http://schemas.microsoft.com/office/drawing/2014/main" id="{62FB9F50-825D-544C-A887-7B559FC7B557}"/>
              </a:ext>
            </a:extLst>
          </p:cNvPr>
          <p:cNvSpPr txBox="1"/>
          <p:nvPr/>
        </p:nvSpPr>
        <p:spPr>
          <a:xfrm>
            <a:off x="4370830" y="5143932"/>
            <a:ext cx="3450339" cy="482374"/>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lt1"/>
              </a:buClr>
              <a:buSzPts val="1550"/>
              <a:buFont typeface="Montserrat"/>
              <a:buNone/>
            </a:pPr>
            <a:r>
              <a:rPr lang="es-PE" sz="1600" b="1" u="none" strike="noStrike" cap="none" dirty="0">
                <a:solidFill>
                  <a:schemeClr val="tx1"/>
                </a:solidFill>
                <a:latin typeface="Arial" panose="020B0604020202020204" pitchFamily="34" charset="0"/>
                <a:ea typeface="Arial"/>
                <a:cs typeface="Arial" panose="020B0604020202020204" pitchFamily="34" charset="0"/>
                <a:sym typeface="Montserrat"/>
              </a:rPr>
              <a:t>Texto (Arial Negrita, 16 pts.)</a:t>
            </a:r>
            <a:endParaRPr sz="1600" b="1" u="none" strike="noStrike" cap="none" dirty="0">
              <a:solidFill>
                <a:schemeClr val="tx1"/>
              </a:solidFill>
              <a:latin typeface="Arial" panose="020B0604020202020204" pitchFamily="34" charset="0"/>
              <a:ea typeface="Arial"/>
              <a:cs typeface="Arial" panose="020B0604020202020204" pitchFamily="34" charset="0"/>
              <a:sym typeface="Arial"/>
            </a:endParaRPr>
          </a:p>
        </p:txBody>
      </p:sp>
      <p:sp>
        <p:nvSpPr>
          <p:cNvPr id="13" name="Rectángulo 12">
            <a:extLst>
              <a:ext uri="{FF2B5EF4-FFF2-40B4-BE49-F238E27FC236}">
                <a16:creationId xmlns:a16="http://schemas.microsoft.com/office/drawing/2014/main" id="{61AE5997-E909-C347-B754-018F5C21CA69}"/>
              </a:ext>
            </a:extLst>
          </p:cNvPr>
          <p:cNvSpPr/>
          <p:nvPr/>
        </p:nvSpPr>
        <p:spPr>
          <a:xfrm>
            <a:off x="8116913" y="4909440"/>
            <a:ext cx="3604002" cy="9017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8" name="Google Shape;111;p3">
            <a:extLst>
              <a:ext uri="{FF2B5EF4-FFF2-40B4-BE49-F238E27FC236}">
                <a16:creationId xmlns:a16="http://schemas.microsoft.com/office/drawing/2014/main" id="{944B1E38-EB70-574D-9D1B-95AC2DEE9604}"/>
              </a:ext>
            </a:extLst>
          </p:cNvPr>
          <p:cNvSpPr txBox="1"/>
          <p:nvPr/>
        </p:nvSpPr>
        <p:spPr>
          <a:xfrm>
            <a:off x="8193745" y="5143932"/>
            <a:ext cx="3450339" cy="482374"/>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lt1"/>
              </a:buClr>
              <a:buSzPts val="1550"/>
              <a:buFont typeface="Montserrat"/>
              <a:buNone/>
            </a:pPr>
            <a:r>
              <a:rPr lang="es-PE" sz="1600" b="1" u="none" strike="noStrike" cap="none" dirty="0">
                <a:solidFill>
                  <a:schemeClr val="tx1"/>
                </a:solidFill>
                <a:latin typeface="Arial" panose="020B0604020202020204" pitchFamily="34" charset="0"/>
                <a:ea typeface="Arial"/>
                <a:cs typeface="Arial" panose="020B0604020202020204" pitchFamily="34" charset="0"/>
                <a:sym typeface="Montserrat"/>
              </a:rPr>
              <a:t>Texto (Arial Negrita, 16 pts.)</a:t>
            </a:r>
            <a:endParaRPr sz="1600" b="1" u="none" strike="noStrike" cap="none" dirty="0">
              <a:solidFill>
                <a:schemeClr val="tx1"/>
              </a:solidFill>
              <a:latin typeface="Arial" panose="020B0604020202020204" pitchFamily="34" charset="0"/>
              <a:ea typeface="Arial"/>
              <a:cs typeface="Arial" panose="020B0604020202020204" pitchFamily="34" charset="0"/>
              <a:sym typeface="Arial"/>
            </a:endParaRPr>
          </a:p>
        </p:txBody>
      </p:sp>
    </p:spTree>
    <p:extLst>
      <p:ext uri="{BB962C8B-B14F-4D97-AF65-F5344CB8AC3E}">
        <p14:creationId xmlns:p14="http://schemas.microsoft.com/office/powerpoint/2010/main" val="2236356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co">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74071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acias">
    <p:bg>
      <p:bgPr>
        <a:solidFill>
          <a:srgbClr val="6E00EC"/>
        </a:solidFill>
        <a:effectLst/>
      </p:bgPr>
    </p:bg>
    <p:spTree>
      <p:nvGrpSpPr>
        <p:cNvPr id="1" name=""/>
        <p:cNvGrpSpPr/>
        <p:nvPr/>
      </p:nvGrpSpPr>
      <p:grpSpPr>
        <a:xfrm>
          <a:off x="0" y="0"/>
          <a:ext cx="0" cy="0"/>
          <a:chOff x="0" y="0"/>
          <a:chExt cx="0" cy="0"/>
        </a:xfrm>
      </p:grpSpPr>
      <p:sp>
        <p:nvSpPr>
          <p:cNvPr id="8" name="Marcador de texto 2">
            <a:extLst>
              <a:ext uri="{FF2B5EF4-FFF2-40B4-BE49-F238E27FC236}">
                <a16:creationId xmlns:a16="http://schemas.microsoft.com/office/drawing/2014/main" id="{20B47F18-8282-4072-8896-CBBB4050D5CB}"/>
              </a:ext>
            </a:extLst>
          </p:cNvPr>
          <p:cNvSpPr>
            <a:spLocks noGrp="1"/>
          </p:cNvSpPr>
          <p:nvPr>
            <p:ph type="body" sz="quarter" idx="14" hasCustomPrompt="1"/>
          </p:nvPr>
        </p:nvSpPr>
        <p:spPr>
          <a:xfrm>
            <a:off x="422650" y="3049292"/>
            <a:ext cx="3312441" cy="759417"/>
          </a:xfrm>
          <a:prstGeom prst="rect">
            <a:avLst/>
          </a:prstGeom>
        </p:spPr>
        <p:txBody>
          <a:bodyPr lIns="0" tIns="0" rIns="0" bIns="0">
            <a:normAutofit/>
          </a:bodyPr>
          <a:lstStyle>
            <a:lvl1pPr marL="0" indent="0">
              <a:lnSpc>
                <a:spcPct val="80000"/>
              </a:lnSpc>
              <a:buNone/>
              <a:defRPr sz="6000" b="1" spc="0">
                <a:solidFill>
                  <a:schemeClr val="bg1"/>
                </a:solidFill>
                <a:latin typeface="Stag Book" panose="02000503060000020004" pitchFamily="2" charset="77"/>
                <a:cs typeface="Arial" panose="020B0604020202020204" pitchFamily="34" charset="0"/>
              </a:defRPr>
            </a:lvl1pPr>
            <a:lvl2pPr marL="4572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s-PE" dirty="0"/>
              <a:t>Gracias</a:t>
            </a:r>
          </a:p>
        </p:txBody>
      </p:sp>
      <p:pic>
        <p:nvPicPr>
          <p:cNvPr id="5" name="Imagen 4" descr="Imagen que contiene Icono&#10;&#10;Descripción generada automáticamente">
            <a:extLst>
              <a:ext uri="{FF2B5EF4-FFF2-40B4-BE49-F238E27FC236}">
                <a16:creationId xmlns:a16="http://schemas.microsoft.com/office/drawing/2014/main" id="{3D533DAA-FD34-C44D-AFFD-EB30130B108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136699" y="2980532"/>
            <a:ext cx="542647" cy="896937"/>
          </a:xfrm>
          <a:prstGeom prst="rect">
            <a:avLst/>
          </a:prstGeom>
        </p:spPr>
      </p:pic>
    </p:spTree>
    <p:extLst>
      <p:ext uri="{BB962C8B-B14F-4D97-AF65-F5344CB8AC3E}">
        <p14:creationId xmlns:p14="http://schemas.microsoft.com/office/powerpoint/2010/main" val="2384288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inal">
    <p:bg>
      <p:bgPr>
        <a:solidFill>
          <a:srgbClr val="6E00EC"/>
        </a:solidFill>
        <a:effectLst/>
      </p:bgPr>
    </p:bg>
    <p:spTree>
      <p:nvGrpSpPr>
        <p:cNvPr id="1" name=""/>
        <p:cNvGrpSpPr/>
        <p:nvPr/>
      </p:nvGrpSpPr>
      <p:grpSpPr>
        <a:xfrm>
          <a:off x="0" y="0"/>
          <a:ext cx="0" cy="0"/>
          <a:chOff x="0" y="0"/>
          <a:chExt cx="0" cy="0"/>
        </a:xfrm>
      </p:grpSpPr>
      <p:pic>
        <p:nvPicPr>
          <p:cNvPr id="3" name="Imagen 2" descr="Imagen que contiene Icono&#10;&#10;Descripción generada automáticamente">
            <a:extLst>
              <a:ext uri="{FF2B5EF4-FFF2-40B4-BE49-F238E27FC236}">
                <a16:creationId xmlns:a16="http://schemas.microsoft.com/office/drawing/2014/main" id="{E471EF36-3420-4544-9A0B-DAD992C3DD8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824676" y="2980531"/>
            <a:ext cx="542647" cy="896937"/>
          </a:xfrm>
          <a:prstGeom prst="rect">
            <a:avLst/>
          </a:prstGeom>
        </p:spPr>
      </p:pic>
    </p:spTree>
    <p:extLst>
      <p:ext uri="{BB962C8B-B14F-4D97-AF65-F5344CB8AC3E}">
        <p14:creationId xmlns:p14="http://schemas.microsoft.com/office/powerpoint/2010/main" val="33581407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inal 2">
    <p:bg>
      <p:bgPr>
        <a:solidFill>
          <a:srgbClr val="FFC922"/>
        </a:solidFill>
        <a:effectLst/>
      </p:bgPr>
    </p:bg>
    <p:spTree>
      <p:nvGrpSpPr>
        <p:cNvPr id="1" name=""/>
        <p:cNvGrpSpPr/>
        <p:nvPr/>
      </p:nvGrpSpPr>
      <p:grpSpPr>
        <a:xfrm>
          <a:off x="0" y="0"/>
          <a:ext cx="0" cy="0"/>
          <a:chOff x="0" y="0"/>
          <a:chExt cx="0" cy="0"/>
        </a:xfrm>
      </p:grpSpPr>
      <p:pic>
        <p:nvPicPr>
          <p:cNvPr id="4" name="Imagen 3" descr="Imagen que contiene Texto&#10;&#10;Descripción generada automáticamente">
            <a:extLst>
              <a:ext uri="{FF2B5EF4-FFF2-40B4-BE49-F238E27FC236}">
                <a16:creationId xmlns:a16="http://schemas.microsoft.com/office/drawing/2014/main" id="{39261317-FEBF-D64C-A841-19D161C8EAA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825001" y="2980531"/>
            <a:ext cx="542322" cy="896400"/>
          </a:xfrm>
          <a:prstGeom prst="rect">
            <a:avLst/>
          </a:prstGeom>
        </p:spPr>
      </p:pic>
    </p:spTree>
    <p:extLst>
      <p:ext uri="{BB962C8B-B14F-4D97-AF65-F5344CB8AC3E}">
        <p14:creationId xmlns:p14="http://schemas.microsoft.com/office/powerpoint/2010/main" val="1677799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ortada con imagen 1">
    <p:bg>
      <p:bgPr>
        <a:solidFill>
          <a:srgbClr val="FFC922"/>
        </a:solidFill>
        <a:effectLst/>
      </p:bgPr>
    </p:bg>
    <p:spTree>
      <p:nvGrpSpPr>
        <p:cNvPr id="1" name=""/>
        <p:cNvGrpSpPr/>
        <p:nvPr/>
      </p:nvGrpSpPr>
      <p:grpSpPr>
        <a:xfrm>
          <a:off x="0" y="0"/>
          <a:ext cx="0" cy="0"/>
          <a:chOff x="0" y="0"/>
          <a:chExt cx="0" cy="0"/>
        </a:xfrm>
      </p:grpSpPr>
      <p:sp>
        <p:nvSpPr>
          <p:cNvPr id="14" name="Marcador de texto 2">
            <a:extLst>
              <a:ext uri="{FF2B5EF4-FFF2-40B4-BE49-F238E27FC236}">
                <a16:creationId xmlns:a16="http://schemas.microsoft.com/office/drawing/2014/main" id="{037979B9-B653-2C4F-AA12-63A20D653790}"/>
              </a:ext>
            </a:extLst>
          </p:cNvPr>
          <p:cNvSpPr>
            <a:spLocks noGrp="1"/>
          </p:cNvSpPr>
          <p:nvPr>
            <p:ph type="body" sz="quarter" idx="14" hasCustomPrompt="1"/>
          </p:nvPr>
        </p:nvSpPr>
        <p:spPr>
          <a:xfrm>
            <a:off x="381000" y="2592367"/>
            <a:ext cx="4965915" cy="1890241"/>
          </a:xfrm>
          <a:prstGeom prst="rect">
            <a:avLst/>
          </a:prstGeom>
        </p:spPr>
        <p:txBody>
          <a:bodyPr lIns="0" tIns="0" rIns="0" bIns="0">
            <a:noAutofit/>
          </a:bodyPr>
          <a:lstStyle>
            <a:lvl1pPr marL="0" indent="0">
              <a:lnSpc>
                <a:spcPct val="100000"/>
              </a:lnSpc>
              <a:buNone/>
              <a:defRPr sz="5000" b="1" spc="0">
                <a:solidFill>
                  <a:schemeClr val="tx1"/>
                </a:solidFill>
                <a:latin typeface="Stag Book" panose="02000503060000020004" pitchFamily="2" charset="77"/>
                <a:cs typeface="Arial" panose="020B0604020202020204" pitchFamily="34" charset="0"/>
              </a:defRPr>
            </a:lvl1pPr>
            <a:lvl2pPr marL="4572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s-PE" dirty="0"/>
              <a:t>Título</a:t>
            </a:r>
            <a:br>
              <a:rPr lang="es-PE" dirty="0"/>
            </a:br>
            <a:r>
              <a:rPr lang="es-PE" dirty="0"/>
              <a:t>(Stag Negrita, 50 pts.)</a:t>
            </a:r>
          </a:p>
        </p:txBody>
      </p:sp>
      <p:sp>
        <p:nvSpPr>
          <p:cNvPr id="9" name="Marcador de posición de imagen 3">
            <a:extLst>
              <a:ext uri="{FF2B5EF4-FFF2-40B4-BE49-F238E27FC236}">
                <a16:creationId xmlns:a16="http://schemas.microsoft.com/office/drawing/2014/main" id="{B7FB6A24-814E-4342-92A0-AFED68F0D5FA}"/>
              </a:ext>
            </a:extLst>
          </p:cNvPr>
          <p:cNvSpPr>
            <a:spLocks noGrp="1"/>
          </p:cNvSpPr>
          <p:nvPr>
            <p:ph type="pic" sz="quarter" idx="17" hasCustomPrompt="1"/>
          </p:nvPr>
        </p:nvSpPr>
        <p:spPr>
          <a:xfrm>
            <a:off x="6096001" y="0"/>
            <a:ext cx="6096000" cy="6858000"/>
          </a:xfrm>
          <a:prstGeom prst="rect">
            <a:avLst/>
          </a:prstGeom>
        </p:spPr>
        <p:txBody>
          <a:bodyPr/>
          <a:lstStyle>
            <a:lvl1pPr marL="0" indent="0">
              <a:spcBef>
                <a:spcPts val="200"/>
              </a:spcBef>
              <a:buNone/>
              <a:defRPr sz="2200" b="1">
                <a:solidFill>
                  <a:schemeClr val="bg1">
                    <a:lumMod val="65000"/>
                  </a:schemeClr>
                </a:solidFill>
                <a:latin typeface="Arial" panose="020B0604020202020204" pitchFamily="34" charset="0"/>
                <a:cs typeface="Arial" panose="020B0604020202020204" pitchFamily="34" charset="0"/>
              </a:defRPr>
            </a:lvl1pPr>
          </a:lstStyle>
          <a:p>
            <a:r>
              <a:rPr lang="es-PE" dirty="0"/>
              <a:t>Imagen aquí</a:t>
            </a:r>
          </a:p>
        </p:txBody>
      </p:sp>
      <p:pic>
        <p:nvPicPr>
          <p:cNvPr id="10" name="Imagen 9" descr="Imagen que contiene Texto&#10;&#10;Descripción generada automáticamente">
            <a:extLst>
              <a:ext uri="{FF2B5EF4-FFF2-40B4-BE49-F238E27FC236}">
                <a16:creationId xmlns:a16="http://schemas.microsoft.com/office/drawing/2014/main" id="{E07A80E2-62D8-D647-9196-BBEA6A29357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1008" y="392504"/>
            <a:ext cx="542647" cy="896938"/>
          </a:xfrm>
          <a:prstGeom prst="rect">
            <a:avLst/>
          </a:prstGeom>
        </p:spPr>
      </p:pic>
      <p:sp>
        <p:nvSpPr>
          <p:cNvPr id="7" name="Marcador de número de diapositiva 6">
            <a:extLst>
              <a:ext uri="{FF2B5EF4-FFF2-40B4-BE49-F238E27FC236}">
                <a16:creationId xmlns:a16="http://schemas.microsoft.com/office/drawing/2014/main" id="{4D36BEFA-9913-2647-9CB4-ADF4C64196FD}"/>
              </a:ext>
            </a:extLst>
          </p:cNvPr>
          <p:cNvSpPr>
            <a:spLocks noGrp="1"/>
          </p:cNvSpPr>
          <p:nvPr>
            <p:ph type="sldNum" sz="quarter" idx="12"/>
          </p:nvPr>
        </p:nvSpPr>
        <p:spPr>
          <a:xfrm>
            <a:off x="483354" y="6180902"/>
            <a:ext cx="3255292" cy="336135"/>
          </a:xfrm>
          <a:prstGeom prst="rect">
            <a:avLst/>
          </a:prstGeom>
        </p:spPr>
        <p:txBody>
          <a:bodyPr wrap="square"/>
          <a:lstStyle>
            <a:lvl1pPr>
              <a:defRPr sz="1600" b="0">
                <a:solidFill>
                  <a:schemeClr val="tx1"/>
                </a:solidFill>
                <a:latin typeface="Arial" panose="020B0604020202020204" pitchFamily="34" charset="0"/>
                <a:cs typeface="Arial" panose="020B0604020202020204" pitchFamily="34" charset="0"/>
              </a:defRPr>
            </a:lvl1pPr>
          </a:lstStyle>
          <a:p>
            <a:fld id="{AE3E7D5E-43FC-DC40-A502-AD97ED5A1D44}" type="slidenum">
              <a:rPr lang="es-PE" smtClean="0"/>
              <a:t>‹#›</a:t>
            </a:fld>
            <a:endParaRPr lang="es-PE"/>
          </a:p>
        </p:txBody>
      </p:sp>
    </p:spTree>
    <p:extLst>
      <p:ext uri="{BB962C8B-B14F-4D97-AF65-F5344CB8AC3E}">
        <p14:creationId xmlns:p14="http://schemas.microsoft.com/office/powerpoint/2010/main" val="2041682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ortada con imagen 2">
    <p:bg>
      <p:bgPr>
        <a:solidFill>
          <a:srgbClr val="6E00EC"/>
        </a:solidFill>
        <a:effectLst/>
      </p:bgPr>
    </p:bg>
    <p:spTree>
      <p:nvGrpSpPr>
        <p:cNvPr id="1" name=""/>
        <p:cNvGrpSpPr/>
        <p:nvPr/>
      </p:nvGrpSpPr>
      <p:grpSpPr>
        <a:xfrm>
          <a:off x="0" y="0"/>
          <a:ext cx="0" cy="0"/>
          <a:chOff x="0" y="0"/>
          <a:chExt cx="0" cy="0"/>
        </a:xfrm>
      </p:grpSpPr>
      <p:sp>
        <p:nvSpPr>
          <p:cNvPr id="14" name="Marcador de texto 2">
            <a:extLst>
              <a:ext uri="{FF2B5EF4-FFF2-40B4-BE49-F238E27FC236}">
                <a16:creationId xmlns:a16="http://schemas.microsoft.com/office/drawing/2014/main" id="{037979B9-B653-2C4F-AA12-63A20D653790}"/>
              </a:ext>
            </a:extLst>
          </p:cNvPr>
          <p:cNvSpPr>
            <a:spLocks noGrp="1"/>
          </p:cNvSpPr>
          <p:nvPr>
            <p:ph type="body" sz="quarter" idx="14" hasCustomPrompt="1"/>
          </p:nvPr>
        </p:nvSpPr>
        <p:spPr>
          <a:xfrm>
            <a:off x="381000" y="2592367"/>
            <a:ext cx="4609454" cy="1890241"/>
          </a:xfrm>
          <a:prstGeom prst="rect">
            <a:avLst/>
          </a:prstGeom>
        </p:spPr>
        <p:txBody>
          <a:bodyPr lIns="0" tIns="0" rIns="0" bIns="0">
            <a:noAutofit/>
          </a:bodyPr>
          <a:lstStyle>
            <a:lvl1pPr marL="0" indent="0">
              <a:lnSpc>
                <a:spcPct val="100000"/>
              </a:lnSpc>
              <a:buNone/>
              <a:defRPr sz="5000" b="1" spc="0">
                <a:solidFill>
                  <a:schemeClr val="bg1"/>
                </a:solidFill>
                <a:latin typeface="Stag Book" panose="02000503060000020004" pitchFamily="2" charset="77"/>
                <a:cs typeface="Arial" panose="020B0604020202020204" pitchFamily="34" charset="0"/>
              </a:defRPr>
            </a:lvl1pPr>
            <a:lvl2pPr marL="4572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s-PE" dirty="0"/>
              <a:t>Título</a:t>
            </a:r>
            <a:br>
              <a:rPr lang="es-PE" dirty="0"/>
            </a:br>
            <a:r>
              <a:rPr lang="es-PE" dirty="0"/>
              <a:t>(Stag Negrita, 50 pts.)</a:t>
            </a:r>
          </a:p>
        </p:txBody>
      </p:sp>
      <p:sp>
        <p:nvSpPr>
          <p:cNvPr id="9" name="Marcador de posición de imagen 3">
            <a:extLst>
              <a:ext uri="{FF2B5EF4-FFF2-40B4-BE49-F238E27FC236}">
                <a16:creationId xmlns:a16="http://schemas.microsoft.com/office/drawing/2014/main" id="{B7FB6A24-814E-4342-92A0-AFED68F0D5FA}"/>
              </a:ext>
            </a:extLst>
          </p:cNvPr>
          <p:cNvSpPr>
            <a:spLocks noGrp="1"/>
          </p:cNvSpPr>
          <p:nvPr>
            <p:ph type="pic" sz="quarter" idx="17" hasCustomPrompt="1"/>
          </p:nvPr>
        </p:nvSpPr>
        <p:spPr>
          <a:xfrm>
            <a:off x="6096001" y="0"/>
            <a:ext cx="6096000" cy="6858000"/>
          </a:xfrm>
          <a:prstGeom prst="rect">
            <a:avLst/>
          </a:prstGeom>
        </p:spPr>
        <p:txBody>
          <a:bodyPr/>
          <a:lstStyle>
            <a:lvl1pPr marL="0" indent="0">
              <a:spcBef>
                <a:spcPts val="200"/>
              </a:spcBef>
              <a:buNone/>
              <a:defRPr sz="2200" b="1">
                <a:solidFill>
                  <a:schemeClr val="bg1">
                    <a:lumMod val="65000"/>
                  </a:schemeClr>
                </a:solidFill>
                <a:latin typeface="Arial" panose="020B0604020202020204" pitchFamily="34" charset="0"/>
                <a:cs typeface="Arial" panose="020B0604020202020204" pitchFamily="34" charset="0"/>
              </a:defRPr>
            </a:lvl1pPr>
          </a:lstStyle>
          <a:p>
            <a:r>
              <a:rPr lang="es-PE" dirty="0"/>
              <a:t>Imagen aquí</a:t>
            </a:r>
          </a:p>
        </p:txBody>
      </p:sp>
      <p:pic>
        <p:nvPicPr>
          <p:cNvPr id="8" name="Imagen 7" descr="Imagen que contiene Icono&#10;&#10;Descripción generada automáticamente">
            <a:extLst>
              <a:ext uri="{FF2B5EF4-FFF2-40B4-BE49-F238E27FC236}">
                <a16:creationId xmlns:a16="http://schemas.microsoft.com/office/drawing/2014/main" id="{5C886C17-8946-4A4F-8D23-2FFDF620AD5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3354" y="392504"/>
            <a:ext cx="542647" cy="896937"/>
          </a:xfrm>
          <a:prstGeom prst="rect">
            <a:avLst/>
          </a:prstGeom>
        </p:spPr>
      </p:pic>
      <p:sp>
        <p:nvSpPr>
          <p:cNvPr id="11" name="Marcador de número de diapositiva 6">
            <a:extLst>
              <a:ext uri="{FF2B5EF4-FFF2-40B4-BE49-F238E27FC236}">
                <a16:creationId xmlns:a16="http://schemas.microsoft.com/office/drawing/2014/main" id="{44FA2C51-5732-CA45-9D4F-9E392DA420B9}"/>
              </a:ext>
            </a:extLst>
          </p:cNvPr>
          <p:cNvSpPr>
            <a:spLocks noGrp="1"/>
          </p:cNvSpPr>
          <p:nvPr>
            <p:ph type="sldNum" sz="quarter" idx="12"/>
          </p:nvPr>
        </p:nvSpPr>
        <p:spPr>
          <a:xfrm>
            <a:off x="483354" y="6180902"/>
            <a:ext cx="3255292" cy="336135"/>
          </a:xfrm>
          <a:prstGeom prst="rect">
            <a:avLst/>
          </a:prstGeom>
        </p:spPr>
        <p:txBody>
          <a:bodyPr wrap="square"/>
          <a:lstStyle>
            <a:lvl1pPr>
              <a:defRPr sz="1600" b="0">
                <a:solidFill>
                  <a:schemeClr val="bg1"/>
                </a:solidFill>
                <a:latin typeface="Arial" panose="020B0604020202020204" pitchFamily="34" charset="0"/>
                <a:cs typeface="Arial" panose="020B0604020202020204" pitchFamily="34" charset="0"/>
              </a:defRPr>
            </a:lvl1pPr>
          </a:lstStyle>
          <a:p>
            <a:fld id="{AE3E7D5E-43FC-DC40-A502-AD97ED5A1D44}" type="slidenum">
              <a:rPr lang="es-PE" smtClean="0"/>
              <a:t>‹#›</a:t>
            </a:fld>
            <a:endParaRPr lang="es-PE"/>
          </a:p>
        </p:txBody>
      </p:sp>
    </p:spTree>
    <p:extLst>
      <p:ext uri="{BB962C8B-B14F-4D97-AF65-F5344CB8AC3E}">
        <p14:creationId xmlns:p14="http://schemas.microsoft.com/office/powerpoint/2010/main" val="1185435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ub título">
    <p:spTree>
      <p:nvGrpSpPr>
        <p:cNvPr id="1" name=""/>
        <p:cNvGrpSpPr/>
        <p:nvPr/>
      </p:nvGrpSpPr>
      <p:grpSpPr>
        <a:xfrm>
          <a:off x="0" y="0"/>
          <a:ext cx="0" cy="0"/>
          <a:chOff x="0" y="0"/>
          <a:chExt cx="0" cy="0"/>
        </a:xfrm>
      </p:grpSpPr>
      <p:sp>
        <p:nvSpPr>
          <p:cNvPr id="5" name="Marcador de texto 7">
            <a:extLst>
              <a:ext uri="{FF2B5EF4-FFF2-40B4-BE49-F238E27FC236}">
                <a16:creationId xmlns:a16="http://schemas.microsoft.com/office/drawing/2014/main" id="{654C99F6-C45D-F64A-B6C5-2D26CA5716CF}"/>
              </a:ext>
            </a:extLst>
          </p:cNvPr>
          <p:cNvSpPr>
            <a:spLocks noGrp="1"/>
          </p:cNvSpPr>
          <p:nvPr>
            <p:ph type="body" sz="quarter" idx="16" hasCustomPrompt="1"/>
          </p:nvPr>
        </p:nvSpPr>
        <p:spPr>
          <a:xfrm>
            <a:off x="2910984" y="4028612"/>
            <a:ext cx="5969545" cy="1741797"/>
          </a:xfrm>
          <a:prstGeom prst="rect">
            <a:avLst/>
          </a:prstGeom>
        </p:spPr>
        <p:txBody>
          <a:bodyPr lIns="0" tIns="0" rIns="0" bIns="0">
            <a:normAutofit/>
          </a:bodyPr>
          <a:lstStyle>
            <a:lvl1pPr marL="0" marR="0" indent="0" algn="l" defTabSz="914400" rtl="0" eaLnBrk="1" fontAlgn="auto" latinLnBrk="0" hangingPunct="1">
              <a:lnSpc>
                <a:spcPct val="100000"/>
              </a:lnSpc>
              <a:spcBef>
                <a:spcPts val="1000"/>
              </a:spcBef>
              <a:spcAft>
                <a:spcPts val="0"/>
              </a:spcAft>
              <a:buClrTx/>
              <a:buSzTx/>
              <a:buFont typeface="+mj-lt"/>
              <a:buNone/>
              <a:tabLst/>
              <a:defRPr lang="es-MX" sz="1600" b="0" i="0" u="none" strike="noStrike" spc="0" baseline="0" smtClean="0">
                <a:solidFill>
                  <a:schemeClr val="tx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r>
              <a:rPr lang="es-PE" dirty="0"/>
              <a:t>Párrafo</a:t>
            </a:r>
            <a:br>
              <a:rPr lang="es-PE" dirty="0"/>
            </a:br>
            <a:r>
              <a:rPr lang="es-PE" dirty="0"/>
              <a:t>(Arial, 16 pts.)</a:t>
            </a:r>
          </a:p>
        </p:txBody>
      </p:sp>
      <p:sp>
        <p:nvSpPr>
          <p:cNvPr id="10" name="Rectángulo 9">
            <a:extLst>
              <a:ext uri="{FF2B5EF4-FFF2-40B4-BE49-F238E27FC236}">
                <a16:creationId xmlns:a16="http://schemas.microsoft.com/office/drawing/2014/main" id="{448C0A98-FAC9-DB41-8021-FA252AD08BB1}"/>
              </a:ext>
            </a:extLst>
          </p:cNvPr>
          <p:cNvSpPr/>
          <p:nvPr/>
        </p:nvSpPr>
        <p:spPr>
          <a:xfrm>
            <a:off x="0" y="0"/>
            <a:ext cx="2471738" cy="6858000"/>
          </a:xfrm>
          <a:prstGeom prst="rect">
            <a:avLst/>
          </a:prstGeom>
          <a:solidFill>
            <a:srgbClr val="FFC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2" name="Imagen 11" descr="Imagen que contiene Texto&#10;&#10;Descripción generada automáticamente">
            <a:extLst>
              <a:ext uri="{FF2B5EF4-FFF2-40B4-BE49-F238E27FC236}">
                <a16:creationId xmlns:a16="http://schemas.microsoft.com/office/drawing/2014/main" id="{CC273A9C-0558-CC45-A842-6869080FF8F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375400" y="5770409"/>
            <a:ext cx="435600" cy="720000"/>
          </a:xfrm>
          <a:prstGeom prst="rect">
            <a:avLst/>
          </a:prstGeom>
        </p:spPr>
      </p:pic>
      <p:sp>
        <p:nvSpPr>
          <p:cNvPr id="13" name="Marcador de texto 2">
            <a:extLst>
              <a:ext uri="{FF2B5EF4-FFF2-40B4-BE49-F238E27FC236}">
                <a16:creationId xmlns:a16="http://schemas.microsoft.com/office/drawing/2014/main" id="{680A2DCC-998B-C345-9BB3-99D8A48E9AC9}"/>
              </a:ext>
            </a:extLst>
          </p:cNvPr>
          <p:cNvSpPr>
            <a:spLocks noGrp="1"/>
          </p:cNvSpPr>
          <p:nvPr>
            <p:ph type="body" sz="quarter" idx="14" hasCustomPrompt="1"/>
          </p:nvPr>
        </p:nvSpPr>
        <p:spPr>
          <a:xfrm>
            <a:off x="2910984" y="1801953"/>
            <a:ext cx="6124528" cy="1890241"/>
          </a:xfrm>
          <a:prstGeom prst="rect">
            <a:avLst/>
          </a:prstGeom>
        </p:spPr>
        <p:txBody>
          <a:bodyPr lIns="0" tIns="0" rIns="0" bIns="0">
            <a:noAutofit/>
          </a:bodyPr>
          <a:lstStyle>
            <a:lvl1pPr marL="0" indent="0">
              <a:lnSpc>
                <a:spcPct val="100000"/>
              </a:lnSpc>
              <a:buNone/>
              <a:defRPr sz="4000" b="1" spc="0">
                <a:solidFill>
                  <a:schemeClr val="tx1"/>
                </a:solidFill>
                <a:latin typeface="Stag Book" panose="02000503060000020004" pitchFamily="2" charset="77"/>
                <a:cs typeface="Arial" panose="020B0604020202020204" pitchFamily="34" charset="0"/>
              </a:defRPr>
            </a:lvl1pPr>
            <a:lvl2pPr marL="4572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s-PE" dirty="0"/>
              <a:t>Sub título</a:t>
            </a:r>
          </a:p>
          <a:p>
            <a:pPr lvl="0"/>
            <a:r>
              <a:rPr lang="es-PE" dirty="0"/>
              <a:t>(Stag Negrita, 40 pts.)</a:t>
            </a:r>
          </a:p>
        </p:txBody>
      </p:sp>
      <p:grpSp>
        <p:nvGrpSpPr>
          <p:cNvPr id="15" name="Grupo 14">
            <a:extLst>
              <a:ext uri="{FF2B5EF4-FFF2-40B4-BE49-F238E27FC236}">
                <a16:creationId xmlns:a16="http://schemas.microsoft.com/office/drawing/2014/main" id="{F7E96F9B-349B-0A4F-A5E1-E2C273559A5C}"/>
              </a:ext>
            </a:extLst>
          </p:cNvPr>
          <p:cNvGrpSpPr/>
          <p:nvPr/>
        </p:nvGrpSpPr>
        <p:grpSpPr>
          <a:xfrm>
            <a:off x="2765546" y="1027028"/>
            <a:ext cx="490972" cy="438507"/>
            <a:chOff x="692987" y="1092326"/>
            <a:chExt cx="490972" cy="438507"/>
          </a:xfrm>
        </p:grpSpPr>
        <p:sp>
          <p:nvSpPr>
            <p:cNvPr id="16" name="Rectángulo 15">
              <a:extLst>
                <a:ext uri="{FF2B5EF4-FFF2-40B4-BE49-F238E27FC236}">
                  <a16:creationId xmlns:a16="http://schemas.microsoft.com/office/drawing/2014/main" id="{55870C02-C49B-1349-A2C4-27F0A399840F}"/>
                </a:ext>
              </a:extLst>
            </p:cNvPr>
            <p:cNvSpPr/>
            <p:nvPr/>
          </p:nvSpPr>
          <p:spPr>
            <a:xfrm>
              <a:off x="1104206" y="1092326"/>
              <a:ext cx="65856" cy="425397"/>
            </a:xfrm>
            <a:prstGeom prst="rect">
              <a:avLst/>
            </a:prstGeom>
            <a:solidFill>
              <a:srgbClr val="FFC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7" name="Rectángulo 16">
              <a:extLst>
                <a:ext uri="{FF2B5EF4-FFF2-40B4-BE49-F238E27FC236}">
                  <a16:creationId xmlns:a16="http://schemas.microsoft.com/office/drawing/2014/main" id="{D224C3B9-DA4E-4947-88E4-438FFBC3CF70}"/>
                </a:ext>
              </a:extLst>
            </p:cNvPr>
            <p:cNvSpPr/>
            <p:nvPr/>
          </p:nvSpPr>
          <p:spPr>
            <a:xfrm rot="5400000">
              <a:off x="924435" y="1285206"/>
              <a:ext cx="65856" cy="425397"/>
            </a:xfrm>
            <a:prstGeom prst="rect">
              <a:avLst/>
            </a:prstGeom>
            <a:solidFill>
              <a:srgbClr val="FFC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8" name="Rectángulo 17">
              <a:extLst>
                <a:ext uri="{FF2B5EF4-FFF2-40B4-BE49-F238E27FC236}">
                  <a16:creationId xmlns:a16="http://schemas.microsoft.com/office/drawing/2014/main" id="{B638D32B-1C9F-F741-BB45-87253423481F}"/>
                </a:ext>
              </a:extLst>
            </p:cNvPr>
            <p:cNvSpPr/>
            <p:nvPr/>
          </p:nvSpPr>
          <p:spPr>
            <a:xfrm rot="18858645">
              <a:off x="905545" y="1041887"/>
              <a:ext cx="65856" cy="490972"/>
            </a:xfrm>
            <a:prstGeom prst="rect">
              <a:avLst/>
            </a:prstGeom>
            <a:solidFill>
              <a:srgbClr val="FFC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grpSp>
    </p:spTree>
    <p:extLst>
      <p:ext uri="{BB962C8B-B14F-4D97-AF65-F5344CB8AC3E}">
        <p14:creationId xmlns:p14="http://schemas.microsoft.com/office/powerpoint/2010/main" val="2014863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Sub título">
    <p:spTree>
      <p:nvGrpSpPr>
        <p:cNvPr id="1" name=""/>
        <p:cNvGrpSpPr/>
        <p:nvPr/>
      </p:nvGrpSpPr>
      <p:grpSpPr>
        <a:xfrm>
          <a:off x="0" y="0"/>
          <a:ext cx="0" cy="0"/>
          <a:chOff x="0" y="0"/>
          <a:chExt cx="0" cy="0"/>
        </a:xfrm>
      </p:grpSpPr>
      <p:sp>
        <p:nvSpPr>
          <p:cNvPr id="5" name="Marcador de texto 7">
            <a:extLst>
              <a:ext uri="{FF2B5EF4-FFF2-40B4-BE49-F238E27FC236}">
                <a16:creationId xmlns:a16="http://schemas.microsoft.com/office/drawing/2014/main" id="{654C99F6-C45D-F64A-B6C5-2D26CA5716CF}"/>
              </a:ext>
            </a:extLst>
          </p:cNvPr>
          <p:cNvSpPr>
            <a:spLocks noGrp="1"/>
          </p:cNvSpPr>
          <p:nvPr>
            <p:ph type="body" sz="quarter" idx="16" hasCustomPrompt="1"/>
          </p:nvPr>
        </p:nvSpPr>
        <p:spPr>
          <a:xfrm>
            <a:off x="2910984" y="4028612"/>
            <a:ext cx="5969545" cy="1741797"/>
          </a:xfrm>
          <a:prstGeom prst="rect">
            <a:avLst/>
          </a:prstGeom>
        </p:spPr>
        <p:txBody>
          <a:bodyPr lIns="0" tIns="0" rIns="0" bIns="0">
            <a:normAutofit/>
          </a:bodyPr>
          <a:lstStyle>
            <a:lvl1pPr marL="0" marR="0" indent="0" algn="l" defTabSz="914400" rtl="0" eaLnBrk="1" fontAlgn="auto" latinLnBrk="0" hangingPunct="1">
              <a:lnSpc>
                <a:spcPct val="100000"/>
              </a:lnSpc>
              <a:spcBef>
                <a:spcPts val="1000"/>
              </a:spcBef>
              <a:spcAft>
                <a:spcPts val="0"/>
              </a:spcAft>
              <a:buClrTx/>
              <a:buSzTx/>
              <a:buFont typeface="+mj-lt"/>
              <a:buNone/>
              <a:tabLst/>
              <a:defRPr lang="es-MX" sz="1600" b="0" i="0" u="none" strike="noStrike" spc="0" baseline="0" smtClean="0">
                <a:solidFill>
                  <a:schemeClr val="tx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r>
              <a:rPr lang="es-PE" dirty="0"/>
              <a:t>Párrafo</a:t>
            </a:r>
            <a:br>
              <a:rPr lang="es-PE" dirty="0"/>
            </a:br>
            <a:r>
              <a:rPr lang="es-PE" dirty="0"/>
              <a:t>(Arial, 16 pts.)</a:t>
            </a:r>
          </a:p>
        </p:txBody>
      </p:sp>
      <p:sp>
        <p:nvSpPr>
          <p:cNvPr id="10" name="Rectángulo 9">
            <a:extLst>
              <a:ext uri="{FF2B5EF4-FFF2-40B4-BE49-F238E27FC236}">
                <a16:creationId xmlns:a16="http://schemas.microsoft.com/office/drawing/2014/main" id="{448C0A98-FAC9-DB41-8021-FA252AD08BB1}"/>
              </a:ext>
            </a:extLst>
          </p:cNvPr>
          <p:cNvSpPr/>
          <p:nvPr/>
        </p:nvSpPr>
        <p:spPr>
          <a:xfrm>
            <a:off x="0" y="0"/>
            <a:ext cx="2471738" cy="6858000"/>
          </a:xfrm>
          <a:prstGeom prst="rect">
            <a:avLst/>
          </a:prstGeom>
          <a:solidFill>
            <a:srgbClr val="6E00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2" name="Imagen 11" descr="Imagen que contiene Texto&#10;&#10;Descripción generada automáticamente">
            <a:extLst>
              <a:ext uri="{FF2B5EF4-FFF2-40B4-BE49-F238E27FC236}">
                <a16:creationId xmlns:a16="http://schemas.microsoft.com/office/drawing/2014/main" id="{CC273A9C-0558-CC45-A842-6869080FF8F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375400" y="5770409"/>
            <a:ext cx="435600" cy="720000"/>
          </a:xfrm>
          <a:prstGeom prst="rect">
            <a:avLst/>
          </a:prstGeom>
        </p:spPr>
      </p:pic>
      <p:sp>
        <p:nvSpPr>
          <p:cNvPr id="13" name="Marcador de texto 2">
            <a:extLst>
              <a:ext uri="{FF2B5EF4-FFF2-40B4-BE49-F238E27FC236}">
                <a16:creationId xmlns:a16="http://schemas.microsoft.com/office/drawing/2014/main" id="{680A2DCC-998B-C345-9BB3-99D8A48E9AC9}"/>
              </a:ext>
            </a:extLst>
          </p:cNvPr>
          <p:cNvSpPr>
            <a:spLocks noGrp="1"/>
          </p:cNvSpPr>
          <p:nvPr>
            <p:ph type="body" sz="quarter" idx="14" hasCustomPrompt="1"/>
          </p:nvPr>
        </p:nvSpPr>
        <p:spPr>
          <a:xfrm>
            <a:off x="2910984" y="1801953"/>
            <a:ext cx="6124528" cy="1890241"/>
          </a:xfrm>
          <a:prstGeom prst="rect">
            <a:avLst/>
          </a:prstGeom>
        </p:spPr>
        <p:txBody>
          <a:bodyPr lIns="0" tIns="0" rIns="0" bIns="0">
            <a:noAutofit/>
          </a:bodyPr>
          <a:lstStyle>
            <a:lvl1pPr marL="0" indent="0">
              <a:lnSpc>
                <a:spcPct val="100000"/>
              </a:lnSpc>
              <a:buNone/>
              <a:defRPr sz="4000" b="1" spc="0">
                <a:solidFill>
                  <a:schemeClr val="tx1"/>
                </a:solidFill>
                <a:latin typeface="Stag Book" panose="02000503060000020004" pitchFamily="2" charset="77"/>
                <a:cs typeface="Arial" panose="020B0604020202020204" pitchFamily="34" charset="0"/>
              </a:defRPr>
            </a:lvl1pPr>
            <a:lvl2pPr marL="4572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s-PE" dirty="0"/>
              <a:t>Sub título</a:t>
            </a:r>
          </a:p>
          <a:p>
            <a:pPr lvl="0"/>
            <a:r>
              <a:rPr lang="es-PE" dirty="0"/>
              <a:t>(Stag Negrita, 40 pts.)</a:t>
            </a:r>
          </a:p>
        </p:txBody>
      </p:sp>
      <p:grpSp>
        <p:nvGrpSpPr>
          <p:cNvPr id="15" name="Grupo 14">
            <a:extLst>
              <a:ext uri="{FF2B5EF4-FFF2-40B4-BE49-F238E27FC236}">
                <a16:creationId xmlns:a16="http://schemas.microsoft.com/office/drawing/2014/main" id="{F7E96F9B-349B-0A4F-A5E1-E2C273559A5C}"/>
              </a:ext>
            </a:extLst>
          </p:cNvPr>
          <p:cNvGrpSpPr/>
          <p:nvPr/>
        </p:nvGrpSpPr>
        <p:grpSpPr>
          <a:xfrm>
            <a:off x="2765546" y="1027028"/>
            <a:ext cx="490972" cy="438507"/>
            <a:chOff x="692987" y="1092326"/>
            <a:chExt cx="490972" cy="438507"/>
          </a:xfrm>
        </p:grpSpPr>
        <p:sp>
          <p:nvSpPr>
            <p:cNvPr id="16" name="Rectángulo 15">
              <a:extLst>
                <a:ext uri="{FF2B5EF4-FFF2-40B4-BE49-F238E27FC236}">
                  <a16:creationId xmlns:a16="http://schemas.microsoft.com/office/drawing/2014/main" id="{55870C02-C49B-1349-A2C4-27F0A399840F}"/>
                </a:ext>
              </a:extLst>
            </p:cNvPr>
            <p:cNvSpPr/>
            <p:nvPr/>
          </p:nvSpPr>
          <p:spPr>
            <a:xfrm>
              <a:off x="1104206" y="1092326"/>
              <a:ext cx="65856" cy="425397"/>
            </a:xfrm>
            <a:prstGeom prst="rect">
              <a:avLst/>
            </a:prstGeom>
            <a:solidFill>
              <a:srgbClr val="6E00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7" name="Rectángulo 16">
              <a:extLst>
                <a:ext uri="{FF2B5EF4-FFF2-40B4-BE49-F238E27FC236}">
                  <a16:creationId xmlns:a16="http://schemas.microsoft.com/office/drawing/2014/main" id="{D224C3B9-DA4E-4947-88E4-438FFBC3CF70}"/>
                </a:ext>
              </a:extLst>
            </p:cNvPr>
            <p:cNvSpPr/>
            <p:nvPr/>
          </p:nvSpPr>
          <p:spPr>
            <a:xfrm rot="5400000">
              <a:off x="924435" y="1285206"/>
              <a:ext cx="65856" cy="425397"/>
            </a:xfrm>
            <a:prstGeom prst="rect">
              <a:avLst/>
            </a:prstGeom>
            <a:solidFill>
              <a:srgbClr val="6E00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8" name="Rectángulo 17">
              <a:extLst>
                <a:ext uri="{FF2B5EF4-FFF2-40B4-BE49-F238E27FC236}">
                  <a16:creationId xmlns:a16="http://schemas.microsoft.com/office/drawing/2014/main" id="{B638D32B-1C9F-F741-BB45-87253423481F}"/>
                </a:ext>
              </a:extLst>
            </p:cNvPr>
            <p:cNvSpPr/>
            <p:nvPr/>
          </p:nvSpPr>
          <p:spPr>
            <a:xfrm rot="18858645">
              <a:off x="905545" y="1041887"/>
              <a:ext cx="65856" cy="490972"/>
            </a:xfrm>
            <a:prstGeom prst="rect">
              <a:avLst/>
            </a:prstGeom>
            <a:solidFill>
              <a:srgbClr val="6E00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grpSp>
    </p:spTree>
    <p:extLst>
      <p:ext uri="{BB962C8B-B14F-4D97-AF65-F5344CB8AC3E}">
        <p14:creationId xmlns:p14="http://schemas.microsoft.com/office/powerpoint/2010/main" val="3439559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Sub título">
    <p:bg>
      <p:bgPr>
        <a:solidFill>
          <a:srgbClr val="6E00EC"/>
        </a:solidFill>
        <a:effectLst/>
      </p:bgPr>
    </p:bg>
    <p:spTree>
      <p:nvGrpSpPr>
        <p:cNvPr id="1" name=""/>
        <p:cNvGrpSpPr/>
        <p:nvPr/>
      </p:nvGrpSpPr>
      <p:grpSpPr>
        <a:xfrm>
          <a:off x="0" y="0"/>
          <a:ext cx="0" cy="0"/>
          <a:chOff x="0" y="0"/>
          <a:chExt cx="0" cy="0"/>
        </a:xfrm>
      </p:grpSpPr>
      <p:sp>
        <p:nvSpPr>
          <p:cNvPr id="13" name="Marcador de texto 2">
            <a:extLst>
              <a:ext uri="{FF2B5EF4-FFF2-40B4-BE49-F238E27FC236}">
                <a16:creationId xmlns:a16="http://schemas.microsoft.com/office/drawing/2014/main" id="{680A2DCC-998B-C345-9BB3-99D8A48E9AC9}"/>
              </a:ext>
            </a:extLst>
          </p:cNvPr>
          <p:cNvSpPr>
            <a:spLocks noGrp="1"/>
          </p:cNvSpPr>
          <p:nvPr>
            <p:ph type="body" sz="quarter" idx="14" hasCustomPrompt="1"/>
          </p:nvPr>
        </p:nvSpPr>
        <p:spPr>
          <a:xfrm>
            <a:off x="853584" y="1538759"/>
            <a:ext cx="6124528" cy="1890241"/>
          </a:xfrm>
          <a:prstGeom prst="rect">
            <a:avLst/>
          </a:prstGeom>
        </p:spPr>
        <p:txBody>
          <a:bodyPr lIns="0" tIns="0" rIns="0" bIns="0">
            <a:noAutofit/>
          </a:bodyPr>
          <a:lstStyle>
            <a:lvl1pPr marL="0" indent="0">
              <a:lnSpc>
                <a:spcPct val="100000"/>
              </a:lnSpc>
              <a:buNone/>
              <a:defRPr sz="4000" b="1" spc="0">
                <a:solidFill>
                  <a:schemeClr val="bg1"/>
                </a:solidFill>
                <a:latin typeface="Stag Book" panose="02000503060000020004" pitchFamily="2" charset="77"/>
                <a:cs typeface="Arial" panose="020B0604020202020204" pitchFamily="34" charset="0"/>
              </a:defRPr>
            </a:lvl1pPr>
            <a:lvl2pPr marL="4572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s-PE" dirty="0"/>
              <a:t>Sub título</a:t>
            </a:r>
          </a:p>
          <a:p>
            <a:pPr lvl="0"/>
            <a:r>
              <a:rPr lang="es-PE" dirty="0"/>
              <a:t>(Stag Negrita, 40 pts.)</a:t>
            </a:r>
          </a:p>
        </p:txBody>
      </p:sp>
      <p:grpSp>
        <p:nvGrpSpPr>
          <p:cNvPr id="15" name="Grupo 14">
            <a:extLst>
              <a:ext uri="{FF2B5EF4-FFF2-40B4-BE49-F238E27FC236}">
                <a16:creationId xmlns:a16="http://schemas.microsoft.com/office/drawing/2014/main" id="{F7E96F9B-349B-0A4F-A5E1-E2C273559A5C}"/>
              </a:ext>
            </a:extLst>
          </p:cNvPr>
          <p:cNvGrpSpPr/>
          <p:nvPr/>
        </p:nvGrpSpPr>
        <p:grpSpPr>
          <a:xfrm>
            <a:off x="708146" y="763834"/>
            <a:ext cx="490972" cy="438507"/>
            <a:chOff x="692987" y="1092326"/>
            <a:chExt cx="490972" cy="438507"/>
          </a:xfrm>
        </p:grpSpPr>
        <p:sp>
          <p:nvSpPr>
            <p:cNvPr id="16" name="Rectángulo 15">
              <a:extLst>
                <a:ext uri="{FF2B5EF4-FFF2-40B4-BE49-F238E27FC236}">
                  <a16:creationId xmlns:a16="http://schemas.microsoft.com/office/drawing/2014/main" id="{55870C02-C49B-1349-A2C4-27F0A399840F}"/>
                </a:ext>
              </a:extLst>
            </p:cNvPr>
            <p:cNvSpPr/>
            <p:nvPr/>
          </p:nvSpPr>
          <p:spPr>
            <a:xfrm>
              <a:off x="1104206" y="1092326"/>
              <a:ext cx="65856" cy="4253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7" name="Rectángulo 16">
              <a:extLst>
                <a:ext uri="{FF2B5EF4-FFF2-40B4-BE49-F238E27FC236}">
                  <a16:creationId xmlns:a16="http://schemas.microsoft.com/office/drawing/2014/main" id="{D224C3B9-DA4E-4947-88E4-438FFBC3CF70}"/>
                </a:ext>
              </a:extLst>
            </p:cNvPr>
            <p:cNvSpPr/>
            <p:nvPr/>
          </p:nvSpPr>
          <p:spPr>
            <a:xfrm rot="5400000">
              <a:off x="924435" y="1285206"/>
              <a:ext cx="65856" cy="4253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8" name="Rectángulo 17">
              <a:extLst>
                <a:ext uri="{FF2B5EF4-FFF2-40B4-BE49-F238E27FC236}">
                  <a16:creationId xmlns:a16="http://schemas.microsoft.com/office/drawing/2014/main" id="{B638D32B-1C9F-F741-BB45-87253423481F}"/>
                </a:ext>
              </a:extLst>
            </p:cNvPr>
            <p:cNvSpPr/>
            <p:nvPr/>
          </p:nvSpPr>
          <p:spPr>
            <a:xfrm rot="18858645">
              <a:off x="905545" y="1041887"/>
              <a:ext cx="65856" cy="490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grpSp>
      <p:pic>
        <p:nvPicPr>
          <p:cNvPr id="14" name="Imagen 13" descr="Imagen que contiene Icono&#10;&#10;Descripción generada automáticamente">
            <a:extLst>
              <a:ext uri="{FF2B5EF4-FFF2-40B4-BE49-F238E27FC236}">
                <a16:creationId xmlns:a16="http://schemas.microsoft.com/office/drawing/2014/main" id="{9EC724AC-195B-3945-9A72-F1B08303004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375400" y="5770409"/>
            <a:ext cx="435600" cy="720000"/>
          </a:xfrm>
          <a:prstGeom prst="rect">
            <a:avLst/>
          </a:prstGeom>
        </p:spPr>
      </p:pic>
    </p:spTree>
    <p:extLst>
      <p:ext uri="{BB962C8B-B14F-4D97-AF65-F5344CB8AC3E}">
        <p14:creationId xmlns:p14="http://schemas.microsoft.com/office/powerpoint/2010/main" val="839365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árrafo + imagen">
    <p:spTree>
      <p:nvGrpSpPr>
        <p:cNvPr id="1" name=""/>
        <p:cNvGrpSpPr/>
        <p:nvPr/>
      </p:nvGrpSpPr>
      <p:grpSpPr>
        <a:xfrm>
          <a:off x="0" y="0"/>
          <a:ext cx="0" cy="0"/>
          <a:chOff x="0" y="0"/>
          <a:chExt cx="0" cy="0"/>
        </a:xfrm>
      </p:grpSpPr>
      <p:sp>
        <p:nvSpPr>
          <p:cNvPr id="7" name="Marcador de texto 2">
            <a:extLst>
              <a:ext uri="{FF2B5EF4-FFF2-40B4-BE49-F238E27FC236}">
                <a16:creationId xmlns:a16="http://schemas.microsoft.com/office/drawing/2014/main" id="{81C8642D-1CB2-4C8B-977E-70E970DF40E2}"/>
              </a:ext>
            </a:extLst>
          </p:cNvPr>
          <p:cNvSpPr>
            <a:spLocks noGrp="1"/>
          </p:cNvSpPr>
          <p:nvPr>
            <p:ph type="body" sz="quarter" idx="14" hasCustomPrompt="1"/>
          </p:nvPr>
        </p:nvSpPr>
        <p:spPr>
          <a:xfrm>
            <a:off x="453969" y="1187179"/>
            <a:ext cx="5476717" cy="477331"/>
          </a:xfrm>
          <a:prstGeom prst="rect">
            <a:avLst/>
          </a:prstGeom>
        </p:spPr>
        <p:txBody>
          <a:bodyPr lIns="0" tIns="0" rIns="0" bIns="0" anchor="ctr">
            <a:normAutofit/>
          </a:bodyPr>
          <a:lstStyle>
            <a:lvl1pPr marL="0" indent="0">
              <a:lnSpc>
                <a:spcPct val="60000"/>
              </a:lnSpc>
              <a:buNone/>
              <a:defRPr sz="3000" b="1" spc="0">
                <a:solidFill>
                  <a:srgbClr val="6E00ED"/>
                </a:solidFill>
                <a:latin typeface="Stag Book" panose="02000503060000020004" pitchFamily="2" charset="77"/>
                <a:cs typeface="Arial" panose="020B0604020202020204" pitchFamily="34" charset="0"/>
              </a:defRPr>
            </a:lvl1pPr>
            <a:lvl2pPr marL="4572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s-PE" dirty="0"/>
              <a:t>Título (Stag Negrita, 30 pts.)</a:t>
            </a:r>
          </a:p>
        </p:txBody>
      </p:sp>
      <p:sp>
        <p:nvSpPr>
          <p:cNvPr id="5" name="Marcador de texto 7">
            <a:extLst>
              <a:ext uri="{FF2B5EF4-FFF2-40B4-BE49-F238E27FC236}">
                <a16:creationId xmlns:a16="http://schemas.microsoft.com/office/drawing/2014/main" id="{654C99F6-C45D-F64A-B6C5-2D26CA5716CF}"/>
              </a:ext>
            </a:extLst>
          </p:cNvPr>
          <p:cNvSpPr>
            <a:spLocks noGrp="1"/>
          </p:cNvSpPr>
          <p:nvPr>
            <p:ph type="body" sz="quarter" idx="16" hasCustomPrompt="1"/>
          </p:nvPr>
        </p:nvSpPr>
        <p:spPr>
          <a:xfrm>
            <a:off x="438148" y="1782306"/>
            <a:ext cx="5492538" cy="4229592"/>
          </a:xfrm>
          <a:prstGeom prst="rect">
            <a:avLst/>
          </a:prstGeom>
        </p:spPr>
        <p:txBody>
          <a:bodyPr lIns="0" tIns="0" rIns="0" bIns="0">
            <a:normAutofit/>
          </a:bodyPr>
          <a:lstStyle>
            <a:lvl1pPr marL="0" marR="0" indent="0" algn="l" defTabSz="914400" rtl="0" eaLnBrk="1" fontAlgn="auto" latinLnBrk="0" hangingPunct="1">
              <a:lnSpc>
                <a:spcPct val="100000"/>
              </a:lnSpc>
              <a:spcBef>
                <a:spcPts val="1000"/>
              </a:spcBef>
              <a:spcAft>
                <a:spcPts val="0"/>
              </a:spcAft>
              <a:buClrTx/>
              <a:buSzTx/>
              <a:buFont typeface="+mj-lt"/>
              <a:buNone/>
              <a:tabLst/>
              <a:defRPr lang="es-MX" sz="1800" b="0" i="0" u="none" strike="noStrike" spc="0" baseline="0" smtClean="0">
                <a:solidFill>
                  <a:schemeClr val="tx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r>
              <a:rPr lang="es-PE" dirty="0"/>
              <a:t>Párrafo</a:t>
            </a:r>
            <a:br>
              <a:rPr lang="es-PE" dirty="0"/>
            </a:br>
            <a:r>
              <a:rPr lang="es-PE" dirty="0"/>
              <a:t>(Arial, 16 pts.)</a:t>
            </a:r>
          </a:p>
        </p:txBody>
      </p:sp>
      <p:sp>
        <p:nvSpPr>
          <p:cNvPr id="10" name="Marcador de posición de imagen 3">
            <a:extLst>
              <a:ext uri="{FF2B5EF4-FFF2-40B4-BE49-F238E27FC236}">
                <a16:creationId xmlns:a16="http://schemas.microsoft.com/office/drawing/2014/main" id="{9F3EFAD0-9053-5246-B675-5AD6A44C8A00}"/>
              </a:ext>
            </a:extLst>
          </p:cNvPr>
          <p:cNvSpPr>
            <a:spLocks noGrp="1"/>
          </p:cNvSpPr>
          <p:nvPr>
            <p:ph type="pic" sz="quarter" idx="17" hasCustomPrompt="1"/>
          </p:nvPr>
        </p:nvSpPr>
        <p:spPr>
          <a:xfrm>
            <a:off x="6261315" y="1782305"/>
            <a:ext cx="4912963" cy="4229592"/>
          </a:xfrm>
          <a:prstGeom prst="rect">
            <a:avLst/>
          </a:prstGeom>
        </p:spPr>
        <p:txBody>
          <a:bodyPr/>
          <a:lstStyle>
            <a:lvl1pPr marL="0" indent="0">
              <a:spcBef>
                <a:spcPts val="200"/>
              </a:spcBef>
              <a:buNone/>
              <a:defRPr sz="2200" b="1">
                <a:solidFill>
                  <a:schemeClr val="bg1">
                    <a:lumMod val="65000"/>
                  </a:schemeClr>
                </a:solidFill>
                <a:latin typeface="Arial" panose="020B0604020202020204" pitchFamily="34" charset="0"/>
                <a:cs typeface="Arial" panose="020B0604020202020204" pitchFamily="34" charset="0"/>
              </a:defRPr>
            </a:lvl1pPr>
          </a:lstStyle>
          <a:p>
            <a:r>
              <a:rPr lang="es-PE" dirty="0"/>
              <a:t>Imagen aquí</a:t>
            </a:r>
          </a:p>
        </p:txBody>
      </p:sp>
      <p:sp>
        <p:nvSpPr>
          <p:cNvPr id="12" name="Rectángulo 11">
            <a:extLst>
              <a:ext uri="{FF2B5EF4-FFF2-40B4-BE49-F238E27FC236}">
                <a16:creationId xmlns:a16="http://schemas.microsoft.com/office/drawing/2014/main" id="{7FF582A3-86F4-AE47-974F-C7916DD092BE}"/>
              </a:ext>
            </a:extLst>
          </p:cNvPr>
          <p:cNvSpPr/>
          <p:nvPr/>
        </p:nvSpPr>
        <p:spPr>
          <a:xfrm>
            <a:off x="0" y="309380"/>
            <a:ext cx="12192000" cy="36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pic>
        <p:nvPicPr>
          <p:cNvPr id="13" name="Imagen 12" descr="Imagen que contiene Texto&#10;&#10;Descripción generada automáticamente">
            <a:extLst>
              <a:ext uri="{FF2B5EF4-FFF2-40B4-BE49-F238E27FC236}">
                <a16:creationId xmlns:a16="http://schemas.microsoft.com/office/drawing/2014/main" id="{7DCA2970-CEB2-574F-8B32-A8331CFB83F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375400" y="5770409"/>
            <a:ext cx="435600" cy="720000"/>
          </a:xfrm>
          <a:prstGeom prst="rect">
            <a:avLst/>
          </a:prstGeom>
        </p:spPr>
      </p:pic>
      <p:sp>
        <p:nvSpPr>
          <p:cNvPr id="8" name="Marcador de texto 7">
            <a:extLst>
              <a:ext uri="{FF2B5EF4-FFF2-40B4-BE49-F238E27FC236}">
                <a16:creationId xmlns:a16="http://schemas.microsoft.com/office/drawing/2014/main" id="{22118B52-6FE3-1241-A2A4-1DD334BAD1E3}"/>
              </a:ext>
            </a:extLst>
          </p:cNvPr>
          <p:cNvSpPr>
            <a:spLocks noGrp="1"/>
          </p:cNvSpPr>
          <p:nvPr>
            <p:ph type="body" sz="quarter" idx="26" hasCustomPrompt="1"/>
          </p:nvPr>
        </p:nvSpPr>
        <p:spPr>
          <a:xfrm>
            <a:off x="453969" y="356272"/>
            <a:ext cx="3751020" cy="289662"/>
          </a:xfrm>
          <a:prstGeom prst="rect">
            <a:avLst/>
          </a:prstGeom>
        </p:spPr>
        <p:txBody>
          <a:bodyPr lIns="0" tIns="0" rIns="0" bIns="0">
            <a:normAutofit/>
          </a:bodyPr>
          <a:lstStyle>
            <a:lvl1pPr marL="0" marR="0" indent="0" algn="l" defTabSz="914400" rtl="0" eaLnBrk="1" fontAlgn="auto" latinLnBrk="0" hangingPunct="1">
              <a:lnSpc>
                <a:spcPct val="150000"/>
              </a:lnSpc>
              <a:spcBef>
                <a:spcPts val="1000"/>
              </a:spcBef>
              <a:spcAft>
                <a:spcPts val="0"/>
              </a:spcAft>
              <a:buClrTx/>
              <a:buSzTx/>
              <a:buFont typeface="+mj-lt"/>
              <a:buNone/>
              <a:tabLst/>
              <a:defRPr sz="1000" b="0">
                <a:solidFill>
                  <a:schemeClr val="tx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pPr lvl="0"/>
            <a:r>
              <a:rPr lang="es-PE" dirty="0"/>
              <a:t>Nombre del curso</a:t>
            </a:r>
          </a:p>
        </p:txBody>
      </p:sp>
    </p:spTree>
    <p:extLst>
      <p:ext uri="{BB962C8B-B14F-4D97-AF65-F5344CB8AC3E}">
        <p14:creationId xmlns:p14="http://schemas.microsoft.com/office/powerpoint/2010/main" val="313698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árrafo">
    <p:spTree>
      <p:nvGrpSpPr>
        <p:cNvPr id="1" name=""/>
        <p:cNvGrpSpPr/>
        <p:nvPr/>
      </p:nvGrpSpPr>
      <p:grpSpPr>
        <a:xfrm>
          <a:off x="0" y="0"/>
          <a:ext cx="0" cy="0"/>
          <a:chOff x="0" y="0"/>
          <a:chExt cx="0" cy="0"/>
        </a:xfrm>
      </p:grpSpPr>
      <p:sp>
        <p:nvSpPr>
          <p:cNvPr id="12" name="Marcador de texto 7">
            <a:extLst>
              <a:ext uri="{FF2B5EF4-FFF2-40B4-BE49-F238E27FC236}">
                <a16:creationId xmlns:a16="http://schemas.microsoft.com/office/drawing/2014/main" id="{C0DB2D61-18BC-F840-8464-B66C77C9D38D}"/>
              </a:ext>
            </a:extLst>
          </p:cNvPr>
          <p:cNvSpPr>
            <a:spLocks noGrp="1"/>
          </p:cNvSpPr>
          <p:nvPr>
            <p:ph type="body" sz="quarter" idx="16" hasCustomPrompt="1"/>
          </p:nvPr>
        </p:nvSpPr>
        <p:spPr>
          <a:xfrm>
            <a:off x="438148" y="1782306"/>
            <a:ext cx="11247574" cy="4229592"/>
          </a:xfrm>
          <a:prstGeom prst="rect">
            <a:avLst/>
          </a:prstGeom>
        </p:spPr>
        <p:txBody>
          <a:bodyPr lIns="0" tIns="0" rIns="0" bIns="0">
            <a:normAutofit/>
          </a:bodyPr>
          <a:lstStyle>
            <a:lvl1pPr marL="0" marR="0" indent="0" algn="l" defTabSz="914400" rtl="0" eaLnBrk="1" fontAlgn="auto" latinLnBrk="0" hangingPunct="1">
              <a:lnSpc>
                <a:spcPct val="100000"/>
              </a:lnSpc>
              <a:spcBef>
                <a:spcPts val="1000"/>
              </a:spcBef>
              <a:spcAft>
                <a:spcPts val="0"/>
              </a:spcAft>
              <a:buClrTx/>
              <a:buSzTx/>
              <a:buFont typeface="+mj-lt"/>
              <a:buNone/>
              <a:tabLst/>
              <a:defRPr lang="es-MX" sz="1800" b="0" i="0" u="none" strike="noStrike" spc="0" baseline="0" smtClean="0">
                <a:solidFill>
                  <a:schemeClr val="tx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r>
              <a:rPr lang="es-PE" dirty="0"/>
              <a:t>Ejemplo párrafo — De esta manera, se puede constituir un negocio como empresa individual de responsabilidad limitada (EIRL) o como uno de los tipos societarios regulados en la ley general de sociedades (sociedad anónima de Responsabilidad Limitada, Sociedad Anónima cerrada, sociedad anónima abierta, etc.). </a:t>
            </a:r>
          </a:p>
        </p:txBody>
      </p:sp>
      <p:pic>
        <p:nvPicPr>
          <p:cNvPr id="16" name="Imagen 15" descr="Imagen que contiene Texto&#10;&#10;Descripción generada automáticamente">
            <a:extLst>
              <a:ext uri="{FF2B5EF4-FFF2-40B4-BE49-F238E27FC236}">
                <a16:creationId xmlns:a16="http://schemas.microsoft.com/office/drawing/2014/main" id="{8F946BE4-738F-C444-B360-75592924F8A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375400" y="5770409"/>
            <a:ext cx="435600" cy="720000"/>
          </a:xfrm>
          <a:prstGeom prst="rect">
            <a:avLst/>
          </a:prstGeom>
        </p:spPr>
      </p:pic>
      <p:sp>
        <p:nvSpPr>
          <p:cNvPr id="13" name="Marcador de texto 2">
            <a:extLst>
              <a:ext uri="{FF2B5EF4-FFF2-40B4-BE49-F238E27FC236}">
                <a16:creationId xmlns:a16="http://schemas.microsoft.com/office/drawing/2014/main" id="{39460FD9-5EE9-4F45-A5D5-FDE0517B6B86}"/>
              </a:ext>
            </a:extLst>
          </p:cNvPr>
          <p:cNvSpPr>
            <a:spLocks noGrp="1"/>
          </p:cNvSpPr>
          <p:nvPr>
            <p:ph type="body" sz="quarter" idx="14" hasCustomPrompt="1"/>
          </p:nvPr>
        </p:nvSpPr>
        <p:spPr>
          <a:xfrm>
            <a:off x="453969" y="1187179"/>
            <a:ext cx="5476717" cy="477331"/>
          </a:xfrm>
          <a:prstGeom prst="rect">
            <a:avLst/>
          </a:prstGeom>
        </p:spPr>
        <p:txBody>
          <a:bodyPr lIns="0" tIns="0" rIns="0" bIns="0" anchor="ctr">
            <a:normAutofit/>
          </a:bodyPr>
          <a:lstStyle>
            <a:lvl1pPr marL="0" indent="0">
              <a:lnSpc>
                <a:spcPct val="60000"/>
              </a:lnSpc>
              <a:buNone/>
              <a:defRPr sz="3000" b="1" spc="0">
                <a:solidFill>
                  <a:srgbClr val="6E00ED"/>
                </a:solidFill>
                <a:latin typeface="Stag Book" panose="02000503060000020004" pitchFamily="2" charset="77"/>
                <a:cs typeface="Arial" panose="020B0604020202020204" pitchFamily="34" charset="0"/>
              </a:defRPr>
            </a:lvl1pPr>
            <a:lvl2pPr marL="4572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s-PE" dirty="0"/>
              <a:t>Título (Stag Negrita, 30 pts.)</a:t>
            </a:r>
          </a:p>
        </p:txBody>
      </p:sp>
      <p:sp>
        <p:nvSpPr>
          <p:cNvPr id="7" name="Rectángulo 6">
            <a:extLst>
              <a:ext uri="{FF2B5EF4-FFF2-40B4-BE49-F238E27FC236}">
                <a16:creationId xmlns:a16="http://schemas.microsoft.com/office/drawing/2014/main" id="{70FA103A-34BE-FB4F-969D-448EBE44ADAE}"/>
              </a:ext>
            </a:extLst>
          </p:cNvPr>
          <p:cNvSpPr/>
          <p:nvPr/>
        </p:nvSpPr>
        <p:spPr>
          <a:xfrm>
            <a:off x="0" y="309380"/>
            <a:ext cx="12192000" cy="36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9" name="Marcador de texto 7">
            <a:extLst>
              <a:ext uri="{FF2B5EF4-FFF2-40B4-BE49-F238E27FC236}">
                <a16:creationId xmlns:a16="http://schemas.microsoft.com/office/drawing/2014/main" id="{DA6F120B-7316-BA4B-87E8-035E2DACFED3}"/>
              </a:ext>
            </a:extLst>
          </p:cNvPr>
          <p:cNvSpPr>
            <a:spLocks noGrp="1"/>
          </p:cNvSpPr>
          <p:nvPr>
            <p:ph type="body" sz="quarter" idx="26" hasCustomPrompt="1"/>
          </p:nvPr>
        </p:nvSpPr>
        <p:spPr>
          <a:xfrm>
            <a:off x="453969" y="356272"/>
            <a:ext cx="3751020" cy="289662"/>
          </a:xfrm>
          <a:prstGeom prst="rect">
            <a:avLst/>
          </a:prstGeom>
        </p:spPr>
        <p:txBody>
          <a:bodyPr lIns="0" tIns="0" rIns="0" bIns="0">
            <a:normAutofit/>
          </a:bodyPr>
          <a:lstStyle>
            <a:lvl1pPr marL="0" marR="0" indent="0" algn="l" defTabSz="914400" rtl="0" eaLnBrk="1" fontAlgn="auto" latinLnBrk="0" hangingPunct="1">
              <a:lnSpc>
                <a:spcPct val="150000"/>
              </a:lnSpc>
              <a:spcBef>
                <a:spcPts val="1000"/>
              </a:spcBef>
              <a:spcAft>
                <a:spcPts val="0"/>
              </a:spcAft>
              <a:buClrTx/>
              <a:buSzTx/>
              <a:buFont typeface="+mj-lt"/>
              <a:buNone/>
              <a:tabLst/>
              <a:defRPr sz="1000" b="0">
                <a:solidFill>
                  <a:schemeClr val="tx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pPr lvl="0"/>
            <a:r>
              <a:rPr lang="es-PE" dirty="0"/>
              <a:t>Nombre del curso</a:t>
            </a:r>
          </a:p>
        </p:txBody>
      </p:sp>
    </p:spTree>
    <p:extLst>
      <p:ext uri="{BB962C8B-B14F-4D97-AF65-F5344CB8AC3E}">
        <p14:creationId xmlns:p14="http://schemas.microsoft.com/office/powerpoint/2010/main" val="2821829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ítulo">
    <p:spTree>
      <p:nvGrpSpPr>
        <p:cNvPr id="1" name=""/>
        <p:cNvGrpSpPr/>
        <p:nvPr/>
      </p:nvGrpSpPr>
      <p:grpSpPr>
        <a:xfrm>
          <a:off x="0" y="0"/>
          <a:ext cx="0" cy="0"/>
          <a:chOff x="0" y="0"/>
          <a:chExt cx="0" cy="0"/>
        </a:xfrm>
      </p:grpSpPr>
      <p:pic>
        <p:nvPicPr>
          <p:cNvPr id="16" name="Imagen 15" descr="Imagen que contiene Texto&#10;&#10;Descripción generada automáticamente">
            <a:extLst>
              <a:ext uri="{FF2B5EF4-FFF2-40B4-BE49-F238E27FC236}">
                <a16:creationId xmlns:a16="http://schemas.microsoft.com/office/drawing/2014/main" id="{8F946BE4-738F-C444-B360-75592924F8A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375400" y="5770409"/>
            <a:ext cx="435600" cy="720000"/>
          </a:xfrm>
          <a:prstGeom prst="rect">
            <a:avLst/>
          </a:prstGeom>
        </p:spPr>
      </p:pic>
      <p:sp>
        <p:nvSpPr>
          <p:cNvPr id="13" name="Marcador de texto 2">
            <a:extLst>
              <a:ext uri="{FF2B5EF4-FFF2-40B4-BE49-F238E27FC236}">
                <a16:creationId xmlns:a16="http://schemas.microsoft.com/office/drawing/2014/main" id="{39460FD9-5EE9-4F45-A5D5-FDE0517B6B86}"/>
              </a:ext>
            </a:extLst>
          </p:cNvPr>
          <p:cNvSpPr>
            <a:spLocks noGrp="1"/>
          </p:cNvSpPr>
          <p:nvPr>
            <p:ph type="body" sz="quarter" idx="14" hasCustomPrompt="1"/>
          </p:nvPr>
        </p:nvSpPr>
        <p:spPr>
          <a:xfrm>
            <a:off x="453969" y="1187179"/>
            <a:ext cx="5476717" cy="477331"/>
          </a:xfrm>
          <a:prstGeom prst="rect">
            <a:avLst/>
          </a:prstGeom>
        </p:spPr>
        <p:txBody>
          <a:bodyPr lIns="0" tIns="0" rIns="0" bIns="0" anchor="ctr">
            <a:normAutofit/>
          </a:bodyPr>
          <a:lstStyle>
            <a:lvl1pPr marL="0" indent="0">
              <a:lnSpc>
                <a:spcPct val="60000"/>
              </a:lnSpc>
              <a:buNone/>
              <a:defRPr sz="3000" b="1" spc="0">
                <a:solidFill>
                  <a:srgbClr val="6E00ED"/>
                </a:solidFill>
                <a:latin typeface="Stag Book" panose="02000503060000020004" pitchFamily="2" charset="77"/>
                <a:cs typeface="Arial" panose="020B0604020202020204" pitchFamily="34" charset="0"/>
              </a:defRPr>
            </a:lvl1pPr>
            <a:lvl2pPr marL="4572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s-PE" dirty="0"/>
              <a:t>Título (Stag Negrita, 30 pts.)</a:t>
            </a:r>
          </a:p>
        </p:txBody>
      </p:sp>
      <p:sp>
        <p:nvSpPr>
          <p:cNvPr id="7" name="Rectángulo 6">
            <a:extLst>
              <a:ext uri="{FF2B5EF4-FFF2-40B4-BE49-F238E27FC236}">
                <a16:creationId xmlns:a16="http://schemas.microsoft.com/office/drawing/2014/main" id="{70FA103A-34BE-FB4F-969D-448EBE44ADAE}"/>
              </a:ext>
            </a:extLst>
          </p:cNvPr>
          <p:cNvSpPr/>
          <p:nvPr/>
        </p:nvSpPr>
        <p:spPr>
          <a:xfrm>
            <a:off x="0" y="309380"/>
            <a:ext cx="12192000" cy="36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9" name="Marcador de texto 7">
            <a:extLst>
              <a:ext uri="{FF2B5EF4-FFF2-40B4-BE49-F238E27FC236}">
                <a16:creationId xmlns:a16="http://schemas.microsoft.com/office/drawing/2014/main" id="{DA6F120B-7316-BA4B-87E8-035E2DACFED3}"/>
              </a:ext>
            </a:extLst>
          </p:cNvPr>
          <p:cNvSpPr>
            <a:spLocks noGrp="1"/>
          </p:cNvSpPr>
          <p:nvPr>
            <p:ph type="body" sz="quarter" idx="26" hasCustomPrompt="1"/>
          </p:nvPr>
        </p:nvSpPr>
        <p:spPr>
          <a:xfrm>
            <a:off x="453969" y="356272"/>
            <a:ext cx="3751020" cy="289662"/>
          </a:xfrm>
          <a:prstGeom prst="rect">
            <a:avLst/>
          </a:prstGeom>
        </p:spPr>
        <p:txBody>
          <a:bodyPr lIns="0" tIns="0" rIns="0" bIns="0">
            <a:normAutofit/>
          </a:bodyPr>
          <a:lstStyle>
            <a:lvl1pPr marL="0" marR="0" indent="0" algn="l" defTabSz="914400" rtl="0" eaLnBrk="1" fontAlgn="auto" latinLnBrk="0" hangingPunct="1">
              <a:lnSpc>
                <a:spcPct val="150000"/>
              </a:lnSpc>
              <a:spcBef>
                <a:spcPts val="1000"/>
              </a:spcBef>
              <a:spcAft>
                <a:spcPts val="0"/>
              </a:spcAft>
              <a:buClrTx/>
              <a:buSzTx/>
              <a:buFont typeface="+mj-lt"/>
              <a:buNone/>
              <a:tabLst/>
              <a:defRPr sz="1000" b="0">
                <a:solidFill>
                  <a:schemeClr val="tx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pPr lvl="0"/>
            <a:r>
              <a:rPr lang="es-PE" dirty="0"/>
              <a:t>Nombre del curso</a:t>
            </a:r>
          </a:p>
        </p:txBody>
      </p:sp>
    </p:spTree>
    <p:extLst>
      <p:ext uri="{BB962C8B-B14F-4D97-AF65-F5344CB8AC3E}">
        <p14:creationId xmlns:p14="http://schemas.microsoft.com/office/powerpoint/2010/main" val="3314639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DDA2227-39F1-4AA0-9B42-2E0DDF03B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PE" dirty="0"/>
          </a:p>
        </p:txBody>
      </p:sp>
      <p:sp>
        <p:nvSpPr>
          <p:cNvPr id="3" name="Marcador de texto 2">
            <a:extLst>
              <a:ext uri="{FF2B5EF4-FFF2-40B4-BE49-F238E27FC236}">
                <a16:creationId xmlns:a16="http://schemas.microsoft.com/office/drawing/2014/main" id="{D846627F-D4F7-4226-BA85-0F77212689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Tree>
    <p:extLst>
      <p:ext uri="{BB962C8B-B14F-4D97-AF65-F5344CB8AC3E}">
        <p14:creationId xmlns:p14="http://schemas.microsoft.com/office/powerpoint/2010/main" val="283296751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49" r:id="rId5"/>
    <p:sldLayoutId id="2147483737" r:id="rId6"/>
    <p:sldLayoutId id="2147483738" r:id="rId7"/>
    <p:sldLayoutId id="2147483739" r:id="rId8"/>
    <p:sldLayoutId id="2147483748"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7.xml"/><Relationship Id="rId1" Type="http://schemas.openxmlformats.org/officeDocument/2006/relationships/video" Target="https://www.youtube.com/embed/LZVCLVGymmo?feature=oembed"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2" name="Picture 2">
            <a:extLst>
              <a:ext uri="{FF2B5EF4-FFF2-40B4-BE49-F238E27FC236}">
                <a16:creationId xmlns:a16="http://schemas.microsoft.com/office/drawing/2014/main" id="{7C2D75F1-C0EB-EE41-ABD7-08CC767F5D06}"/>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6096000" y="0"/>
            <a:ext cx="6096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texto 4">
            <a:extLst>
              <a:ext uri="{FF2B5EF4-FFF2-40B4-BE49-F238E27FC236}">
                <a16:creationId xmlns:a16="http://schemas.microsoft.com/office/drawing/2014/main" id="{23326476-26BC-4601-BA5C-82F109F888DC}"/>
              </a:ext>
            </a:extLst>
          </p:cNvPr>
          <p:cNvSpPr>
            <a:spLocks noGrp="1"/>
          </p:cNvSpPr>
          <p:nvPr>
            <p:ph type="body" sz="quarter" idx="14"/>
          </p:nvPr>
        </p:nvSpPr>
        <p:spPr>
          <a:xfrm>
            <a:off x="381000" y="2296680"/>
            <a:ext cx="4609454" cy="2264641"/>
          </a:xfrm>
        </p:spPr>
        <p:txBody>
          <a:bodyPr/>
          <a:lstStyle/>
          <a:p>
            <a:r>
              <a:rPr lang="es-PE" dirty="0"/>
              <a:t>Pensamiento Creativo para la Innovación</a:t>
            </a:r>
          </a:p>
        </p:txBody>
      </p:sp>
      <p:sp>
        <p:nvSpPr>
          <p:cNvPr id="2" name="Marcador de texto 1">
            <a:extLst>
              <a:ext uri="{FF2B5EF4-FFF2-40B4-BE49-F238E27FC236}">
                <a16:creationId xmlns:a16="http://schemas.microsoft.com/office/drawing/2014/main" id="{51FB5928-6A9D-4A40-A59B-3E296900738E}"/>
              </a:ext>
            </a:extLst>
          </p:cNvPr>
          <p:cNvSpPr>
            <a:spLocks noGrp="1"/>
          </p:cNvSpPr>
          <p:nvPr>
            <p:ph type="body" sz="quarter" idx="4294967295"/>
          </p:nvPr>
        </p:nvSpPr>
        <p:spPr>
          <a:xfrm>
            <a:off x="200051" y="5795158"/>
            <a:ext cx="4609454" cy="855024"/>
          </a:xfrm>
        </p:spPr>
        <p:txBody>
          <a:bodyPr vert="horz" lIns="91440" tIns="45720" rIns="91440" bIns="45720" rtlCol="0" anchor="t">
            <a:noAutofit/>
          </a:bodyPr>
          <a:lstStyle/>
          <a:p>
            <a:pPr marL="627063" indent="-627063">
              <a:buNone/>
            </a:pPr>
            <a:r>
              <a:rPr lang="es-ES" sz="1200" b="1" dirty="0">
                <a:solidFill>
                  <a:schemeClr val="bg1"/>
                </a:solidFill>
                <a:latin typeface="Stag Book"/>
                <a:cs typeface="Arial"/>
              </a:rPr>
              <a:t>Tema 6: </a:t>
            </a:r>
            <a:r>
              <a:rPr lang="es-ES" sz="1200" dirty="0">
                <a:solidFill>
                  <a:schemeClr val="bg1"/>
                </a:solidFill>
                <a:latin typeface="Stag Book"/>
                <a:cs typeface="Arial"/>
              </a:rPr>
              <a:t> </a:t>
            </a:r>
            <a:r>
              <a:rPr lang="es-PE" sz="1200" dirty="0">
                <a:solidFill>
                  <a:schemeClr val="bg1"/>
                </a:solidFill>
                <a:latin typeface="Stag Book"/>
                <a:cs typeface="Arial"/>
              </a:rPr>
              <a:t>Tendencias de Mercado</a:t>
            </a:r>
          </a:p>
          <a:p>
            <a:pPr marL="626745" indent="-626745">
              <a:buNone/>
            </a:pPr>
            <a:r>
              <a:rPr lang="en-US" sz="1200" b="1" dirty="0">
                <a:solidFill>
                  <a:schemeClr val="bg1"/>
                </a:solidFill>
                <a:latin typeface="Arial"/>
                <a:cs typeface="Arial"/>
              </a:rPr>
              <a:t>Escuela de Ingeniería</a:t>
            </a:r>
            <a:endParaRPr lang="en-US" dirty="0"/>
          </a:p>
          <a:p>
            <a:pPr marL="0" indent="0">
              <a:buNone/>
            </a:pPr>
            <a:endParaRPr lang="es-PE" sz="1200" dirty="0">
              <a:solidFill>
                <a:schemeClr val="bg1"/>
              </a:solidFill>
            </a:endParaRPr>
          </a:p>
        </p:txBody>
      </p:sp>
    </p:spTree>
    <p:extLst>
      <p:ext uri="{BB962C8B-B14F-4D97-AF65-F5344CB8AC3E}">
        <p14:creationId xmlns:p14="http://schemas.microsoft.com/office/powerpoint/2010/main" val="4227363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5ECE236A-6C3C-46E8-A81F-7846D7B4570C}"/>
              </a:ext>
            </a:extLst>
          </p:cNvPr>
          <p:cNvSpPr>
            <a:spLocks noGrp="1"/>
          </p:cNvSpPr>
          <p:nvPr>
            <p:ph type="body" sz="quarter" idx="14"/>
          </p:nvPr>
        </p:nvSpPr>
        <p:spPr>
          <a:xfrm>
            <a:off x="453969" y="1187179"/>
            <a:ext cx="8635440" cy="477331"/>
          </a:xfrm>
        </p:spPr>
        <p:txBody>
          <a:bodyPr>
            <a:normAutofit/>
          </a:bodyPr>
          <a:lstStyle/>
          <a:p>
            <a:r>
              <a:rPr lang="es-PE" dirty="0"/>
              <a:t>La </a:t>
            </a:r>
            <a:r>
              <a:rPr lang="en-US" dirty="0"/>
              <a:t>shoppable content </a:t>
            </a:r>
            <a:r>
              <a:rPr lang="es-PE" dirty="0"/>
              <a:t>TV</a:t>
            </a:r>
          </a:p>
        </p:txBody>
      </p:sp>
      <p:sp>
        <p:nvSpPr>
          <p:cNvPr id="6" name="Marcador de texto 5">
            <a:extLst>
              <a:ext uri="{FF2B5EF4-FFF2-40B4-BE49-F238E27FC236}">
                <a16:creationId xmlns:a16="http://schemas.microsoft.com/office/drawing/2014/main" id="{62B8E1A4-E755-4E07-B436-48B0481D7B00}"/>
              </a:ext>
            </a:extLst>
          </p:cNvPr>
          <p:cNvSpPr>
            <a:spLocks noGrp="1"/>
          </p:cNvSpPr>
          <p:nvPr>
            <p:ph type="body" sz="quarter" idx="16"/>
          </p:nvPr>
        </p:nvSpPr>
        <p:spPr>
          <a:xfrm>
            <a:off x="5856309" y="1782306"/>
            <a:ext cx="5657852" cy="4229592"/>
          </a:xfrm>
        </p:spPr>
        <p:txBody>
          <a:bodyPr anchor="ctr">
            <a:normAutofit/>
          </a:bodyPr>
          <a:lstStyle/>
          <a:p>
            <a:pPr algn="just">
              <a:lnSpc>
                <a:spcPct val="150000"/>
              </a:lnSpc>
            </a:pPr>
            <a:r>
              <a:rPr lang="es-PE" dirty="0"/>
              <a:t>El </a:t>
            </a:r>
            <a:r>
              <a:rPr lang="en-US" dirty="0"/>
              <a:t>shoppable content </a:t>
            </a:r>
            <a:r>
              <a:rPr lang="es-PE" dirty="0"/>
              <a:t>los consumidores podrán comprar aquello que están viendo. Hace años se intentó esto mismo con menor éxito, a través de lo que llamaron “El armario de la tele”. Sin embargo, en esos instantes, las TV Smart no estaban tan implantadas en las viviendas como ahora.</a:t>
            </a:r>
          </a:p>
          <a:p>
            <a:pPr algn="just">
              <a:lnSpc>
                <a:spcPct val="150000"/>
              </a:lnSpc>
            </a:pPr>
            <a:r>
              <a:rPr lang="es-PE" dirty="0"/>
              <a:t>La propuesta, por tanto, es similar. Con la </a:t>
            </a:r>
            <a:r>
              <a:rPr lang="en-US" dirty="0"/>
              <a:t>shoppable</a:t>
            </a:r>
            <a:r>
              <a:rPr lang="es-PE" dirty="0"/>
              <a:t> TV los consumidores podrán comprar aquello que vean en sus pantallas, bien sea ropa, café, alimentos, muebles.</a:t>
            </a:r>
            <a:endParaRPr lang="es-419" dirty="0"/>
          </a:p>
        </p:txBody>
      </p:sp>
      <p:sp>
        <p:nvSpPr>
          <p:cNvPr id="8" name="Marcador de texto 7">
            <a:extLst>
              <a:ext uri="{FF2B5EF4-FFF2-40B4-BE49-F238E27FC236}">
                <a16:creationId xmlns:a16="http://schemas.microsoft.com/office/drawing/2014/main" id="{E7CEC6EF-2F0A-4CD2-A23E-2A05F9F436E8}"/>
              </a:ext>
            </a:extLst>
          </p:cNvPr>
          <p:cNvSpPr>
            <a:spLocks noGrp="1"/>
          </p:cNvSpPr>
          <p:nvPr>
            <p:ph type="body" sz="quarter" idx="26"/>
          </p:nvPr>
        </p:nvSpPr>
        <p:spPr/>
        <p:txBody>
          <a:bodyPr/>
          <a:lstStyle/>
          <a:p>
            <a:r>
              <a:rPr lang="es-PE" dirty="0"/>
              <a:t>Pensamiento Creativo para la innovación</a:t>
            </a:r>
            <a:endParaRPr lang="es-419" dirty="0"/>
          </a:p>
        </p:txBody>
      </p:sp>
      <p:pic>
        <p:nvPicPr>
          <p:cNvPr id="7" name="Marcador de posición de imagen 6">
            <a:extLst>
              <a:ext uri="{FF2B5EF4-FFF2-40B4-BE49-F238E27FC236}">
                <a16:creationId xmlns:a16="http://schemas.microsoft.com/office/drawing/2014/main" id="{3E7EBE7F-B688-4221-A1AB-5081103E0BDD}"/>
              </a:ext>
            </a:extLst>
          </p:cNvPr>
          <p:cNvPicPr>
            <a:picLocks noGrp="1" noChangeAspect="1"/>
          </p:cNvPicPr>
          <p:nvPr>
            <p:ph type="pic" sz="quarter" idx="17"/>
          </p:nvPr>
        </p:nvPicPr>
        <p:blipFill rotWithShape="1">
          <a:blip r:embed="rId2" cstate="email">
            <a:extLst>
              <a:ext uri="{28A0092B-C50C-407E-A947-70E740481C1C}">
                <a14:useLocalDpi xmlns:a14="http://schemas.microsoft.com/office/drawing/2010/main"/>
              </a:ext>
            </a:extLst>
          </a:blip>
          <a:srcRect/>
          <a:stretch/>
        </p:blipFill>
        <p:spPr>
          <a:xfrm>
            <a:off x="447368" y="1782305"/>
            <a:ext cx="4912963" cy="4229592"/>
          </a:xfrm>
        </p:spPr>
      </p:pic>
    </p:spTree>
    <p:extLst>
      <p:ext uri="{BB962C8B-B14F-4D97-AF65-F5344CB8AC3E}">
        <p14:creationId xmlns:p14="http://schemas.microsoft.com/office/powerpoint/2010/main" val="827917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5ECE236A-6C3C-46E8-A81F-7846D7B4570C}"/>
              </a:ext>
            </a:extLst>
          </p:cNvPr>
          <p:cNvSpPr>
            <a:spLocks noGrp="1"/>
          </p:cNvSpPr>
          <p:nvPr>
            <p:ph type="body" sz="quarter" idx="14"/>
          </p:nvPr>
        </p:nvSpPr>
        <p:spPr>
          <a:xfrm>
            <a:off x="413026" y="1187179"/>
            <a:ext cx="5476717" cy="477331"/>
          </a:xfrm>
        </p:spPr>
        <p:txBody>
          <a:bodyPr>
            <a:normAutofit/>
          </a:bodyPr>
          <a:lstStyle/>
          <a:p>
            <a:r>
              <a:rPr lang="es-PE" dirty="0"/>
              <a:t>Tendencias de Consumo</a:t>
            </a:r>
          </a:p>
        </p:txBody>
      </p:sp>
      <p:sp>
        <p:nvSpPr>
          <p:cNvPr id="6" name="Marcador de texto 5">
            <a:extLst>
              <a:ext uri="{FF2B5EF4-FFF2-40B4-BE49-F238E27FC236}">
                <a16:creationId xmlns:a16="http://schemas.microsoft.com/office/drawing/2014/main" id="{62B8E1A4-E755-4E07-B436-48B0481D7B00}"/>
              </a:ext>
            </a:extLst>
          </p:cNvPr>
          <p:cNvSpPr>
            <a:spLocks noGrp="1"/>
          </p:cNvSpPr>
          <p:nvPr>
            <p:ph type="body" sz="quarter" idx="16"/>
          </p:nvPr>
        </p:nvSpPr>
        <p:spPr>
          <a:xfrm>
            <a:off x="6238446" y="1782306"/>
            <a:ext cx="5492538" cy="4229592"/>
          </a:xfrm>
        </p:spPr>
        <p:txBody>
          <a:bodyPr>
            <a:normAutofit/>
          </a:bodyPr>
          <a:lstStyle/>
          <a:p>
            <a:pPr algn="just">
              <a:lnSpc>
                <a:spcPct val="150000"/>
              </a:lnSpc>
            </a:pPr>
            <a:r>
              <a:rPr lang="es-PE" b="0" i="0" dirty="0">
                <a:solidFill>
                  <a:srgbClr val="212529"/>
                </a:solidFill>
                <a:effectLst/>
                <a:latin typeface="Roboto" panose="02000000000000000000" pitchFamily="2" charset="0"/>
              </a:rPr>
              <a:t>En el 2021, la resiliencia y la adaptabilidad son las fuerzas que han impulsado a las 10 principales tendencias mundiales de consumo en 2021 según el informe de </a:t>
            </a:r>
            <a:r>
              <a:rPr lang="es-PE" b="0" i="0" dirty="0" err="1">
                <a:solidFill>
                  <a:srgbClr val="212529"/>
                </a:solidFill>
                <a:effectLst/>
                <a:latin typeface="Roboto" panose="02000000000000000000" pitchFamily="2" charset="0"/>
              </a:rPr>
              <a:t>Euromonitor</a:t>
            </a:r>
            <a:r>
              <a:rPr lang="es-PE" b="0" i="0" dirty="0">
                <a:solidFill>
                  <a:srgbClr val="212529"/>
                </a:solidFill>
                <a:effectLst/>
                <a:latin typeface="Roboto" panose="02000000000000000000" pitchFamily="2" charset="0"/>
              </a:rPr>
              <a:t>. </a:t>
            </a:r>
          </a:p>
          <a:p>
            <a:pPr algn="just">
              <a:lnSpc>
                <a:spcPct val="150000"/>
              </a:lnSpc>
            </a:pPr>
            <a:r>
              <a:rPr lang="es-PE" b="0" i="0" dirty="0">
                <a:solidFill>
                  <a:srgbClr val="212529"/>
                </a:solidFill>
                <a:effectLst/>
                <a:latin typeface="Roboto" panose="02000000000000000000" pitchFamily="2" charset="0"/>
              </a:rPr>
              <a:t>Asimismo, la pandemia que ha tenido un impacto a nivel mundial ha influido en alterar el comportamiento del consumidor, pero la mayoría continúa alentada y empujando para poder contribuir por un mañana mejor.</a:t>
            </a:r>
            <a:endParaRPr lang="es-419" dirty="0"/>
          </a:p>
        </p:txBody>
      </p:sp>
      <p:sp>
        <p:nvSpPr>
          <p:cNvPr id="8" name="Marcador de texto 7">
            <a:extLst>
              <a:ext uri="{FF2B5EF4-FFF2-40B4-BE49-F238E27FC236}">
                <a16:creationId xmlns:a16="http://schemas.microsoft.com/office/drawing/2014/main" id="{E7CEC6EF-2F0A-4CD2-A23E-2A05F9F436E8}"/>
              </a:ext>
            </a:extLst>
          </p:cNvPr>
          <p:cNvSpPr>
            <a:spLocks noGrp="1"/>
          </p:cNvSpPr>
          <p:nvPr>
            <p:ph type="body" sz="quarter" idx="26"/>
          </p:nvPr>
        </p:nvSpPr>
        <p:spPr/>
        <p:txBody>
          <a:bodyPr/>
          <a:lstStyle/>
          <a:p>
            <a:r>
              <a:rPr lang="es-PE" dirty="0"/>
              <a:t>Pensamiento Creativo para la innovación</a:t>
            </a:r>
            <a:endParaRPr lang="es-419" dirty="0"/>
          </a:p>
        </p:txBody>
      </p:sp>
      <p:pic>
        <p:nvPicPr>
          <p:cNvPr id="3" name="Imagen 2">
            <a:extLst>
              <a:ext uri="{FF2B5EF4-FFF2-40B4-BE49-F238E27FC236}">
                <a16:creationId xmlns:a16="http://schemas.microsoft.com/office/drawing/2014/main" id="{72FF88AF-B5FE-46D0-907A-35B76B78CE81}"/>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861827" y="2405915"/>
            <a:ext cx="4708989" cy="2619375"/>
          </a:xfrm>
          <a:prstGeom prst="rect">
            <a:avLst/>
          </a:prstGeom>
        </p:spPr>
      </p:pic>
      <p:pic>
        <p:nvPicPr>
          <p:cNvPr id="10" name="Imagen 9">
            <a:extLst>
              <a:ext uri="{FF2B5EF4-FFF2-40B4-BE49-F238E27FC236}">
                <a16:creationId xmlns:a16="http://schemas.microsoft.com/office/drawing/2014/main" id="{0B16C045-D200-45E8-BED9-637E69D907EB}"/>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902770" y="2392267"/>
            <a:ext cx="4708989" cy="2619375"/>
          </a:xfrm>
          <a:prstGeom prst="rect">
            <a:avLst/>
          </a:prstGeom>
        </p:spPr>
      </p:pic>
    </p:spTree>
    <p:extLst>
      <p:ext uri="{BB962C8B-B14F-4D97-AF65-F5344CB8AC3E}">
        <p14:creationId xmlns:p14="http://schemas.microsoft.com/office/powerpoint/2010/main" val="231635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5ECE236A-6C3C-46E8-A81F-7846D7B4570C}"/>
              </a:ext>
            </a:extLst>
          </p:cNvPr>
          <p:cNvSpPr>
            <a:spLocks noGrp="1"/>
          </p:cNvSpPr>
          <p:nvPr>
            <p:ph type="body" sz="quarter" idx="14"/>
          </p:nvPr>
        </p:nvSpPr>
        <p:spPr>
          <a:xfrm>
            <a:off x="453969" y="1187179"/>
            <a:ext cx="8635440" cy="477331"/>
          </a:xfrm>
        </p:spPr>
        <p:txBody>
          <a:bodyPr>
            <a:normAutofit/>
          </a:bodyPr>
          <a:lstStyle/>
          <a:p>
            <a:r>
              <a:rPr lang="es-PE" dirty="0"/>
              <a:t>Reconstruyendo para mejor</a:t>
            </a:r>
          </a:p>
        </p:txBody>
      </p:sp>
      <p:sp>
        <p:nvSpPr>
          <p:cNvPr id="6" name="Marcador de texto 5">
            <a:extLst>
              <a:ext uri="{FF2B5EF4-FFF2-40B4-BE49-F238E27FC236}">
                <a16:creationId xmlns:a16="http://schemas.microsoft.com/office/drawing/2014/main" id="{62B8E1A4-E755-4E07-B436-48B0481D7B00}"/>
              </a:ext>
            </a:extLst>
          </p:cNvPr>
          <p:cNvSpPr>
            <a:spLocks noGrp="1"/>
          </p:cNvSpPr>
          <p:nvPr>
            <p:ph type="body" sz="quarter" idx="16"/>
          </p:nvPr>
        </p:nvSpPr>
        <p:spPr>
          <a:xfrm>
            <a:off x="438148" y="1782306"/>
            <a:ext cx="5657852" cy="4229592"/>
          </a:xfrm>
        </p:spPr>
        <p:txBody>
          <a:bodyPr anchor="ctr">
            <a:normAutofit fontScale="92500" lnSpcReduction="20000"/>
          </a:bodyPr>
          <a:lstStyle/>
          <a:p>
            <a:pPr marL="285750" indent="-285750" algn="just">
              <a:lnSpc>
                <a:spcPct val="150000"/>
              </a:lnSpc>
              <a:buFont typeface="Arial" panose="020B0604020202020204" pitchFamily="34" charset="0"/>
              <a:buChar char="•"/>
            </a:pPr>
            <a:r>
              <a:rPr lang="es-PE" dirty="0"/>
              <a:t>Los consumidores exigen que las empresas se preocupen más allá de los ingresos.</a:t>
            </a:r>
          </a:p>
          <a:p>
            <a:pPr marL="285750" indent="-285750" algn="just">
              <a:lnSpc>
                <a:spcPct val="150000"/>
              </a:lnSpc>
              <a:buFont typeface="Arial" panose="020B0604020202020204" pitchFamily="34" charset="0"/>
              <a:buChar char="•"/>
            </a:pPr>
            <a:r>
              <a:rPr lang="es-PE" dirty="0"/>
              <a:t>Casi el 69 % de los profesionales espera que los consumidores estén más preocupados por la sostenibilidad que antes del COVID-19.</a:t>
            </a:r>
          </a:p>
          <a:p>
            <a:pPr marL="285750" indent="-285750" algn="just">
              <a:lnSpc>
                <a:spcPct val="150000"/>
              </a:lnSpc>
              <a:buFont typeface="Arial" panose="020B0604020202020204" pitchFamily="34" charset="0"/>
              <a:buChar char="•"/>
            </a:pPr>
            <a:r>
              <a:rPr lang="es-PE" dirty="0"/>
              <a:t>Usar menos plástico fue la principal prioridad para los consumidores pre-COVID-19 seguido de preocupaciones sobre el cambio climático.</a:t>
            </a:r>
          </a:p>
          <a:p>
            <a:pPr marL="285750" indent="-285750" algn="just">
              <a:lnSpc>
                <a:spcPct val="150000"/>
              </a:lnSpc>
              <a:buFont typeface="Arial" panose="020B0604020202020204" pitchFamily="34" charset="0"/>
              <a:buChar char="•"/>
            </a:pPr>
            <a:r>
              <a:rPr lang="es-PE" dirty="0"/>
              <a:t>Los consumidores buscan y tienen una mayor empatía por las marcas con un fuerte sentido de la responsabilidad social.</a:t>
            </a:r>
            <a:endParaRPr lang="es-419" dirty="0"/>
          </a:p>
        </p:txBody>
      </p:sp>
      <p:sp>
        <p:nvSpPr>
          <p:cNvPr id="8" name="Marcador de texto 7">
            <a:extLst>
              <a:ext uri="{FF2B5EF4-FFF2-40B4-BE49-F238E27FC236}">
                <a16:creationId xmlns:a16="http://schemas.microsoft.com/office/drawing/2014/main" id="{E7CEC6EF-2F0A-4CD2-A23E-2A05F9F436E8}"/>
              </a:ext>
            </a:extLst>
          </p:cNvPr>
          <p:cNvSpPr>
            <a:spLocks noGrp="1"/>
          </p:cNvSpPr>
          <p:nvPr>
            <p:ph type="body" sz="quarter" idx="26"/>
          </p:nvPr>
        </p:nvSpPr>
        <p:spPr/>
        <p:txBody>
          <a:bodyPr/>
          <a:lstStyle/>
          <a:p>
            <a:r>
              <a:rPr lang="es-PE" dirty="0"/>
              <a:t>Pensamiento Creativo para la innovación</a:t>
            </a:r>
            <a:endParaRPr lang="es-419" dirty="0"/>
          </a:p>
        </p:txBody>
      </p:sp>
      <p:pic>
        <p:nvPicPr>
          <p:cNvPr id="7" name="Marcador de posición de imagen 6">
            <a:extLst>
              <a:ext uri="{FF2B5EF4-FFF2-40B4-BE49-F238E27FC236}">
                <a16:creationId xmlns:a16="http://schemas.microsoft.com/office/drawing/2014/main" id="{3E7EBE7F-B688-4221-A1AB-5081103E0BDD}"/>
              </a:ext>
            </a:extLst>
          </p:cNvPr>
          <p:cNvPicPr>
            <a:picLocks noGrp="1" noChangeAspect="1"/>
          </p:cNvPicPr>
          <p:nvPr>
            <p:ph type="pic" sz="quarter" idx="17"/>
          </p:nvPr>
        </p:nvPicPr>
        <p:blipFill rotWithShape="1">
          <a:blip r:embed="rId2" cstate="email">
            <a:extLst>
              <a:ext uri="{28A0092B-C50C-407E-A947-70E740481C1C}">
                <a14:useLocalDpi xmlns:a14="http://schemas.microsoft.com/office/drawing/2010/main"/>
              </a:ext>
            </a:extLst>
          </a:blip>
          <a:srcRect/>
          <a:stretch/>
        </p:blipFill>
        <p:spPr>
          <a:xfrm>
            <a:off x="6370497" y="1782305"/>
            <a:ext cx="4912963" cy="4229592"/>
          </a:xfrm>
        </p:spPr>
      </p:pic>
    </p:spTree>
    <p:extLst>
      <p:ext uri="{BB962C8B-B14F-4D97-AF65-F5344CB8AC3E}">
        <p14:creationId xmlns:p14="http://schemas.microsoft.com/office/powerpoint/2010/main" val="2426902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5ECE236A-6C3C-46E8-A81F-7846D7B4570C}"/>
              </a:ext>
            </a:extLst>
          </p:cNvPr>
          <p:cNvSpPr>
            <a:spLocks noGrp="1"/>
          </p:cNvSpPr>
          <p:nvPr>
            <p:ph type="body" sz="quarter" idx="14"/>
          </p:nvPr>
        </p:nvSpPr>
        <p:spPr>
          <a:xfrm>
            <a:off x="453969" y="1187179"/>
            <a:ext cx="8635440" cy="477331"/>
          </a:xfrm>
        </p:spPr>
        <p:txBody>
          <a:bodyPr>
            <a:normAutofit/>
          </a:bodyPr>
          <a:lstStyle/>
          <a:p>
            <a:r>
              <a:rPr lang="es-PE" dirty="0"/>
              <a:t>Anhelando la conveniencia</a:t>
            </a:r>
          </a:p>
        </p:txBody>
      </p:sp>
      <p:sp>
        <p:nvSpPr>
          <p:cNvPr id="6" name="Marcador de texto 5">
            <a:extLst>
              <a:ext uri="{FF2B5EF4-FFF2-40B4-BE49-F238E27FC236}">
                <a16:creationId xmlns:a16="http://schemas.microsoft.com/office/drawing/2014/main" id="{62B8E1A4-E755-4E07-B436-48B0481D7B00}"/>
              </a:ext>
            </a:extLst>
          </p:cNvPr>
          <p:cNvSpPr>
            <a:spLocks noGrp="1"/>
          </p:cNvSpPr>
          <p:nvPr>
            <p:ph type="body" sz="quarter" idx="16"/>
          </p:nvPr>
        </p:nvSpPr>
        <p:spPr>
          <a:xfrm>
            <a:off x="4148919" y="1768658"/>
            <a:ext cx="7160525" cy="4229592"/>
          </a:xfrm>
        </p:spPr>
        <p:txBody>
          <a:bodyPr anchor="ctr">
            <a:normAutofit/>
          </a:bodyPr>
          <a:lstStyle/>
          <a:p>
            <a:pPr marL="285750" indent="-285750" algn="just">
              <a:lnSpc>
                <a:spcPct val="150000"/>
              </a:lnSpc>
              <a:buFont typeface="Arial" panose="020B0604020202020204" pitchFamily="34" charset="0"/>
              <a:buChar char="•"/>
            </a:pPr>
            <a:r>
              <a:rPr lang="es-PE" dirty="0"/>
              <a:t>Las empresas están bajo presión para adaptar rápidamente sus operaciones a desarrollar una experiencia de cliente resistente manteniendo la conveniencia.</a:t>
            </a:r>
          </a:p>
          <a:p>
            <a:pPr marL="285750" indent="-285750" algn="just">
              <a:lnSpc>
                <a:spcPct val="150000"/>
              </a:lnSpc>
              <a:buFont typeface="Arial" panose="020B0604020202020204" pitchFamily="34" charset="0"/>
              <a:buChar char="•"/>
            </a:pPr>
            <a:r>
              <a:rPr lang="es-PE" dirty="0"/>
              <a:t>Desean la facilidad de los impulsos y las ocasiones espontáneas y sencillas de la vida </a:t>
            </a:r>
            <a:r>
              <a:rPr lang="es-PE" dirty="0" err="1"/>
              <a:t>pre-pandemia</a:t>
            </a:r>
            <a:r>
              <a:rPr lang="es-PE" dirty="0"/>
              <a:t>.</a:t>
            </a:r>
          </a:p>
          <a:p>
            <a:pPr marL="285750" indent="-285750" algn="just">
              <a:lnSpc>
                <a:spcPct val="150000"/>
              </a:lnSpc>
              <a:buFont typeface="Arial" panose="020B0604020202020204" pitchFamily="34" charset="0"/>
              <a:buChar char="•"/>
            </a:pPr>
            <a:r>
              <a:rPr lang="es-PE" dirty="0"/>
              <a:t>68% de los consumidores mayores de 60 años prefieren hablar con representantes humanos.</a:t>
            </a:r>
            <a:endParaRPr lang="es-419" dirty="0"/>
          </a:p>
        </p:txBody>
      </p:sp>
      <p:sp>
        <p:nvSpPr>
          <p:cNvPr id="8" name="Marcador de texto 7">
            <a:extLst>
              <a:ext uri="{FF2B5EF4-FFF2-40B4-BE49-F238E27FC236}">
                <a16:creationId xmlns:a16="http://schemas.microsoft.com/office/drawing/2014/main" id="{E7CEC6EF-2F0A-4CD2-A23E-2A05F9F436E8}"/>
              </a:ext>
            </a:extLst>
          </p:cNvPr>
          <p:cNvSpPr>
            <a:spLocks noGrp="1"/>
          </p:cNvSpPr>
          <p:nvPr>
            <p:ph type="body" sz="quarter" idx="26"/>
          </p:nvPr>
        </p:nvSpPr>
        <p:spPr/>
        <p:txBody>
          <a:bodyPr/>
          <a:lstStyle/>
          <a:p>
            <a:r>
              <a:rPr lang="es-PE" dirty="0"/>
              <a:t>Pensamiento Creativo para la innovación</a:t>
            </a:r>
            <a:endParaRPr lang="es-419" dirty="0"/>
          </a:p>
        </p:txBody>
      </p:sp>
      <p:pic>
        <p:nvPicPr>
          <p:cNvPr id="9" name="Imagen 8">
            <a:extLst>
              <a:ext uri="{FF2B5EF4-FFF2-40B4-BE49-F238E27FC236}">
                <a16:creationId xmlns:a16="http://schemas.microsoft.com/office/drawing/2014/main" id="{2E581A97-84E7-4744-99B8-FD4D2EEBDC64}"/>
              </a:ext>
            </a:extLst>
          </p:cNvPr>
          <p:cNvPicPr>
            <a:picLocks noChangeAspect="1"/>
          </p:cNvPicPr>
          <p:nvPr/>
        </p:nvPicPr>
        <p:blipFill>
          <a:blip r:embed="rId2"/>
          <a:stretch>
            <a:fillRect/>
          </a:stretch>
        </p:blipFill>
        <p:spPr>
          <a:xfrm>
            <a:off x="435702" y="1922247"/>
            <a:ext cx="3426614" cy="4270088"/>
          </a:xfrm>
          <a:prstGeom prst="rect">
            <a:avLst/>
          </a:prstGeom>
        </p:spPr>
      </p:pic>
    </p:spTree>
    <p:extLst>
      <p:ext uri="{BB962C8B-B14F-4D97-AF65-F5344CB8AC3E}">
        <p14:creationId xmlns:p14="http://schemas.microsoft.com/office/powerpoint/2010/main" val="3173652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5ECE236A-6C3C-46E8-A81F-7846D7B4570C}"/>
              </a:ext>
            </a:extLst>
          </p:cNvPr>
          <p:cNvSpPr>
            <a:spLocks noGrp="1"/>
          </p:cNvSpPr>
          <p:nvPr>
            <p:ph type="body" sz="quarter" idx="14"/>
          </p:nvPr>
        </p:nvSpPr>
        <p:spPr>
          <a:xfrm>
            <a:off x="453969" y="1187179"/>
            <a:ext cx="8635440" cy="477331"/>
          </a:xfrm>
        </p:spPr>
        <p:txBody>
          <a:bodyPr>
            <a:normAutofit/>
          </a:bodyPr>
          <a:lstStyle/>
          <a:p>
            <a:r>
              <a:rPr lang="es-PE" dirty="0"/>
              <a:t>Oasis al aire libre</a:t>
            </a:r>
          </a:p>
        </p:txBody>
      </p:sp>
      <p:sp>
        <p:nvSpPr>
          <p:cNvPr id="6" name="Marcador de texto 5">
            <a:extLst>
              <a:ext uri="{FF2B5EF4-FFF2-40B4-BE49-F238E27FC236}">
                <a16:creationId xmlns:a16="http://schemas.microsoft.com/office/drawing/2014/main" id="{62B8E1A4-E755-4E07-B436-48B0481D7B00}"/>
              </a:ext>
            </a:extLst>
          </p:cNvPr>
          <p:cNvSpPr>
            <a:spLocks noGrp="1"/>
          </p:cNvSpPr>
          <p:nvPr>
            <p:ph type="body" sz="quarter" idx="16"/>
          </p:nvPr>
        </p:nvSpPr>
        <p:spPr>
          <a:xfrm>
            <a:off x="438148" y="1782306"/>
            <a:ext cx="5657852" cy="4229592"/>
          </a:xfrm>
        </p:spPr>
        <p:txBody>
          <a:bodyPr anchor="ctr">
            <a:normAutofit/>
          </a:bodyPr>
          <a:lstStyle/>
          <a:p>
            <a:pPr marL="285750" indent="-285750" algn="just">
              <a:lnSpc>
                <a:spcPct val="150000"/>
              </a:lnSpc>
              <a:buFont typeface="Arial" panose="020B0604020202020204" pitchFamily="34" charset="0"/>
              <a:buChar char="•"/>
            </a:pPr>
            <a:r>
              <a:rPr lang="es-PE" dirty="0"/>
              <a:t>64% de los profesionales piensan trabajar desde casa se convertirá en un cambio a largo plazo.</a:t>
            </a:r>
          </a:p>
          <a:p>
            <a:pPr marL="285750" indent="-285750" algn="just">
              <a:lnSpc>
                <a:spcPct val="150000"/>
              </a:lnSpc>
              <a:buFont typeface="Arial" panose="020B0604020202020204" pitchFamily="34" charset="0"/>
              <a:buChar char="•"/>
            </a:pPr>
            <a:r>
              <a:rPr lang="es-PE" dirty="0"/>
              <a:t>Las actividades al aire libre siguen siendo beneficiosas, especialmente los efectos terapéuticos del aire libre sobre el bienestar mental.</a:t>
            </a:r>
            <a:endParaRPr lang="es-419" dirty="0"/>
          </a:p>
        </p:txBody>
      </p:sp>
      <p:sp>
        <p:nvSpPr>
          <p:cNvPr id="8" name="Marcador de texto 7">
            <a:extLst>
              <a:ext uri="{FF2B5EF4-FFF2-40B4-BE49-F238E27FC236}">
                <a16:creationId xmlns:a16="http://schemas.microsoft.com/office/drawing/2014/main" id="{E7CEC6EF-2F0A-4CD2-A23E-2A05F9F436E8}"/>
              </a:ext>
            </a:extLst>
          </p:cNvPr>
          <p:cNvSpPr>
            <a:spLocks noGrp="1"/>
          </p:cNvSpPr>
          <p:nvPr>
            <p:ph type="body" sz="quarter" idx="26"/>
          </p:nvPr>
        </p:nvSpPr>
        <p:spPr/>
        <p:txBody>
          <a:bodyPr/>
          <a:lstStyle/>
          <a:p>
            <a:r>
              <a:rPr lang="es-PE" dirty="0"/>
              <a:t>Pensamiento Creativo para la innovación</a:t>
            </a:r>
            <a:endParaRPr lang="es-419" dirty="0"/>
          </a:p>
        </p:txBody>
      </p:sp>
      <p:pic>
        <p:nvPicPr>
          <p:cNvPr id="13" name="Marcador de posición de imagen 12" descr="Un hombre con lentes hablando por teléfono en la mano&#10;&#10;Descripción generada automáticamente con confianza baja">
            <a:extLst>
              <a:ext uri="{FF2B5EF4-FFF2-40B4-BE49-F238E27FC236}">
                <a16:creationId xmlns:a16="http://schemas.microsoft.com/office/drawing/2014/main" id="{F33164C0-7221-419E-82C0-3E97390A2082}"/>
              </a:ext>
            </a:extLst>
          </p:cNvPr>
          <p:cNvPicPr>
            <a:picLocks noGrp="1" noChangeAspect="1"/>
          </p:cNvPicPr>
          <p:nvPr>
            <p:ph type="pic" sz="quarter" idx="17"/>
          </p:nvPr>
        </p:nvPicPr>
        <p:blipFill rotWithShape="1">
          <a:blip r:embed="rId2" cstate="email">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44757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7279C2AC-66F9-4C8F-929B-40A387D8CCE2}"/>
              </a:ext>
            </a:extLst>
          </p:cNvPr>
          <p:cNvSpPr>
            <a:spLocks noGrp="1"/>
          </p:cNvSpPr>
          <p:nvPr>
            <p:ph type="body" sz="quarter" idx="14"/>
          </p:nvPr>
        </p:nvSpPr>
        <p:spPr/>
        <p:txBody>
          <a:bodyPr>
            <a:normAutofit/>
          </a:bodyPr>
          <a:lstStyle/>
          <a:p>
            <a:r>
              <a:rPr lang="es-ES" sz="6000" dirty="0"/>
              <a:t>Actividad</a:t>
            </a:r>
            <a:endParaRPr lang="en-US" sz="6000" dirty="0"/>
          </a:p>
          <a:p>
            <a:pPr algn="ctr"/>
            <a:endParaRPr lang="es-PE" sz="6000" dirty="0"/>
          </a:p>
        </p:txBody>
      </p:sp>
    </p:spTree>
    <p:extLst>
      <p:ext uri="{BB962C8B-B14F-4D97-AF65-F5344CB8AC3E}">
        <p14:creationId xmlns:p14="http://schemas.microsoft.com/office/powerpoint/2010/main" val="1834265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5">
            <a:extLst>
              <a:ext uri="{FF2B5EF4-FFF2-40B4-BE49-F238E27FC236}">
                <a16:creationId xmlns:a16="http://schemas.microsoft.com/office/drawing/2014/main" id="{9D77DC69-B844-4B7D-9AEC-B0774080FF8E}"/>
              </a:ext>
            </a:extLst>
          </p:cNvPr>
          <p:cNvSpPr>
            <a:spLocks noGrp="1"/>
          </p:cNvSpPr>
          <p:nvPr>
            <p:ph type="body" sz="quarter" idx="16"/>
          </p:nvPr>
        </p:nvSpPr>
        <p:spPr/>
        <p:txBody>
          <a:bodyPr/>
          <a:lstStyle/>
          <a:p>
            <a:r>
              <a:rPr lang="es-419" dirty="0"/>
              <a:t>Actividad Grupal.</a:t>
            </a:r>
          </a:p>
        </p:txBody>
      </p:sp>
      <p:sp>
        <p:nvSpPr>
          <p:cNvPr id="7" name="Marcador de texto 6">
            <a:extLst>
              <a:ext uri="{FF2B5EF4-FFF2-40B4-BE49-F238E27FC236}">
                <a16:creationId xmlns:a16="http://schemas.microsoft.com/office/drawing/2014/main" id="{1324D68F-ACA4-42AD-B878-BD975A546207}"/>
              </a:ext>
            </a:extLst>
          </p:cNvPr>
          <p:cNvSpPr>
            <a:spLocks noGrp="1"/>
          </p:cNvSpPr>
          <p:nvPr>
            <p:ph type="body" sz="quarter" idx="18"/>
          </p:nvPr>
        </p:nvSpPr>
        <p:spPr/>
        <p:txBody>
          <a:bodyPr/>
          <a:lstStyle/>
          <a:p>
            <a:r>
              <a:rPr lang="es-419" dirty="0"/>
              <a:t>En grupos de trabajo deberán buscar tendencias de consumo y de marketing que pudieran utilizar para su proyecto.</a:t>
            </a:r>
          </a:p>
        </p:txBody>
      </p:sp>
      <p:sp>
        <p:nvSpPr>
          <p:cNvPr id="5" name="Marcador de texto 4">
            <a:extLst>
              <a:ext uri="{FF2B5EF4-FFF2-40B4-BE49-F238E27FC236}">
                <a16:creationId xmlns:a16="http://schemas.microsoft.com/office/drawing/2014/main" id="{0D497FD1-F251-4123-B113-B761D42AE3D3}"/>
              </a:ext>
            </a:extLst>
          </p:cNvPr>
          <p:cNvSpPr>
            <a:spLocks noGrp="1"/>
          </p:cNvSpPr>
          <p:nvPr>
            <p:ph type="body" sz="quarter" idx="14"/>
          </p:nvPr>
        </p:nvSpPr>
        <p:spPr/>
        <p:txBody>
          <a:bodyPr/>
          <a:lstStyle/>
          <a:p>
            <a:r>
              <a:rPr lang="es-419" dirty="0"/>
              <a:t>Actividad</a:t>
            </a:r>
          </a:p>
        </p:txBody>
      </p:sp>
      <p:sp>
        <p:nvSpPr>
          <p:cNvPr id="8" name="Marcador de texto 7">
            <a:extLst>
              <a:ext uri="{FF2B5EF4-FFF2-40B4-BE49-F238E27FC236}">
                <a16:creationId xmlns:a16="http://schemas.microsoft.com/office/drawing/2014/main" id="{4F61E297-E23E-4488-8A27-780E402D50D3}"/>
              </a:ext>
            </a:extLst>
          </p:cNvPr>
          <p:cNvSpPr>
            <a:spLocks noGrp="1"/>
          </p:cNvSpPr>
          <p:nvPr>
            <p:ph type="body" sz="quarter" idx="26"/>
          </p:nvPr>
        </p:nvSpPr>
        <p:spPr/>
        <p:txBody>
          <a:bodyPr/>
          <a:lstStyle/>
          <a:p>
            <a:r>
              <a:rPr lang="es-419" dirty="0"/>
              <a:t>Pensamiento Creativo para la innovación</a:t>
            </a:r>
          </a:p>
          <a:p>
            <a:endParaRPr lang="es-419" dirty="0"/>
          </a:p>
        </p:txBody>
      </p:sp>
    </p:spTree>
    <p:extLst>
      <p:ext uri="{BB962C8B-B14F-4D97-AF65-F5344CB8AC3E}">
        <p14:creationId xmlns:p14="http://schemas.microsoft.com/office/powerpoint/2010/main" val="1885386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7279C2AC-66F9-4C8F-929B-40A387D8CCE2}"/>
              </a:ext>
            </a:extLst>
          </p:cNvPr>
          <p:cNvSpPr>
            <a:spLocks noGrp="1"/>
          </p:cNvSpPr>
          <p:nvPr>
            <p:ph type="body" sz="quarter" idx="14"/>
          </p:nvPr>
        </p:nvSpPr>
        <p:spPr/>
        <p:txBody>
          <a:bodyPr>
            <a:normAutofit/>
          </a:bodyPr>
          <a:lstStyle/>
          <a:p>
            <a:r>
              <a:rPr lang="es-ES" sz="6000" dirty="0"/>
              <a:t>¡Gracias!</a:t>
            </a:r>
            <a:endParaRPr lang="en-US" sz="6000" dirty="0"/>
          </a:p>
          <a:p>
            <a:pPr algn="ctr"/>
            <a:endParaRPr lang="es-PE" sz="6000" dirty="0"/>
          </a:p>
        </p:txBody>
      </p:sp>
    </p:spTree>
    <p:extLst>
      <p:ext uri="{BB962C8B-B14F-4D97-AF65-F5344CB8AC3E}">
        <p14:creationId xmlns:p14="http://schemas.microsoft.com/office/powerpoint/2010/main" val="3203846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7273257F-D179-0F4C-B01F-BB2035DAEC54}"/>
              </a:ext>
            </a:extLst>
          </p:cNvPr>
          <p:cNvSpPr>
            <a:spLocks noGrp="1"/>
          </p:cNvSpPr>
          <p:nvPr>
            <p:ph type="body" sz="quarter" idx="14"/>
          </p:nvPr>
        </p:nvSpPr>
        <p:spPr>
          <a:xfrm>
            <a:off x="2910984" y="1801953"/>
            <a:ext cx="8635022" cy="1890241"/>
          </a:xfrm>
        </p:spPr>
        <p:txBody>
          <a:bodyPr vert="horz" lIns="0" tIns="0" rIns="0" bIns="0" rtlCol="0" anchor="t">
            <a:noAutofit/>
          </a:bodyPr>
          <a:lstStyle/>
          <a:p>
            <a:pPr>
              <a:spcBef>
                <a:spcPts val="1200"/>
              </a:spcBef>
            </a:pPr>
            <a:r>
              <a:rPr lang="es-PE" dirty="0">
                <a:latin typeface="Stag Book"/>
                <a:cs typeface="Arial"/>
              </a:rPr>
              <a:t>Logro de Aprendizaje N</a:t>
            </a:r>
            <a:r>
              <a:rPr lang="es-PE" sz="4000" spc="0" dirty="0">
                <a:latin typeface="Stag Book"/>
                <a:cs typeface="Arial"/>
              </a:rPr>
              <a:t>°6</a:t>
            </a:r>
            <a:r>
              <a:rPr lang="es-PE" dirty="0">
                <a:latin typeface="Stag Book"/>
                <a:cs typeface="Arial"/>
              </a:rPr>
              <a:t>:</a:t>
            </a:r>
            <a:endParaRPr lang="es-PE" sz="4000" spc="0" dirty="0">
              <a:latin typeface="Stag Book"/>
              <a:cs typeface="Arial"/>
            </a:endParaRPr>
          </a:p>
          <a:p>
            <a:r>
              <a:rPr lang="es-PE" dirty="0">
                <a:latin typeface="Stag Book"/>
                <a:cs typeface="Arial"/>
              </a:rPr>
              <a:t>Conoce las tendencias actuales del mercado y las toma como referencia para identificar oportunidades de negocio.</a:t>
            </a:r>
            <a:endParaRPr lang="es-ES" sz="4000" spc="0" dirty="0">
              <a:latin typeface="Stag Book"/>
              <a:cs typeface="Arial"/>
            </a:endParaRPr>
          </a:p>
        </p:txBody>
      </p:sp>
    </p:spTree>
    <p:extLst>
      <p:ext uri="{BB962C8B-B14F-4D97-AF65-F5344CB8AC3E}">
        <p14:creationId xmlns:p14="http://schemas.microsoft.com/office/powerpoint/2010/main" val="2866921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69470D82-C3C2-4243-B13D-0D81D2A1113E}"/>
              </a:ext>
            </a:extLst>
          </p:cNvPr>
          <p:cNvSpPr>
            <a:spLocks noGrp="1"/>
          </p:cNvSpPr>
          <p:nvPr>
            <p:ph type="body" sz="quarter" idx="14"/>
          </p:nvPr>
        </p:nvSpPr>
        <p:spPr>
          <a:xfrm>
            <a:off x="853584" y="1538759"/>
            <a:ext cx="9436828" cy="1890241"/>
          </a:xfrm>
        </p:spPr>
        <p:txBody>
          <a:bodyPr>
            <a:normAutofit/>
          </a:bodyPr>
          <a:lstStyle/>
          <a:p>
            <a:pPr>
              <a:lnSpc>
                <a:spcPct val="100000"/>
              </a:lnSpc>
            </a:pPr>
            <a:r>
              <a:rPr lang="es-PE" sz="4000" spc="0" dirty="0"/>
              <a:t>TEMA 6:</a:t>
            </a:r>
            <a:r>
              <a:rPr lang="en-US" sz="4000" spc="0" dirty="0"/>
              <a:t> </a:t>
            </a:r>
          </a:p>
          <a:p>
            <a:pPr>
              <a:lnSpc>
                <a:spcPct val="100000"/>
              </a:lnSpc>
            </a:pPr>
            <a:r>
              <a:rPr lang="es-PE" sz="4000" spc="0" dirty="0"/>
              <a:t>Tendencias de Mercado</a:t>
            </a:r>
          </a:p>
        </p:txBody>
      </p:sp>
      <p:sp>
        <p:nvSpPr>
          <p:cNvPr id="5" name="Rectángulo 4">
            <a:extLst>
              <a:ext uri="{FF2B5EF4-FFF2-40B4-BE49-F238E27FC236}">
                <a16:creationId xmlns:a16="http://schemas.microsoft.com/office/drawing/2014/main" id="{079F80E9-C8D2-8B42-B481-B910D99A780C}"/>
              </a:ext>
            </a:extLst>
          </p:cNvPr>
          <p:cNvSpPr/>
          <p:nvPr/>
        </p:nvSpPr>
        <p:spPr>
          <a:xfrm>
            <a:off x="853584" y="4340670"/>
            <a:ext cx="8561879" cy="1477328"/>
          </a:xfrm>
          <a:prstGeom prst="rect">
            <a:avLst/>
          </a:prstGeom>
        </p:spPr>
        <p:txBody>
          <a:bodyPr wrap="square" lIns="91440" tIns="45720" rIns="91440" bIns="45720" anchor="t">
            <a:spAutoFit/>
          </a:bodyPr>
          <a:lstStyle/>
          <a:p>
            <a:endParaRPr lang="en-US" b="1" kern="1600" dirty="0">
              <a:solidFill>
                <a:schemeClr val="bg1"/>
              </a:solidFill>
              <a:latin typeface="Arial" panose="020B0604020202020204" pitchFamily="34" charset="0"/>
              <a:cs typeface="Arial" panose="020B0604020202020204" pitchFamily="34" charset="0"/>
            </a:endParaRPr>
          </a:p>
          <a:p>
            <a:endParaRPr lang="en-US" kern="1600" dirty="0">
              <a:solidFill>
                <a:schemeClr val="bg1"/>
              </a:solidFill>
              <a:latin typeface="Arial" panose="020B0604020202020204" pitchFamily="34" charset="0"/>
              <a:cs typeface="Arial" panose="020B0604020202020204" pitchFamily="34" charset="0"/>
            </a:endParaRPr>
          </a:p>
          <a:p>
            <a:r>
              <a:rPr lang="en-US" b="1" kern="1600" dirty="0">
                <a:solidFill>
                  <a:schemeClr val="bg1"/>
                </a:solidFill>
                <a:latin typeface="Stag Book" panose="02000503060000020004" pitchFamily="2" charset="77"/>
                <a:cs typeface="Arial" panose="020B0604020202020204" pitchFamily="34" charset="0"/>
              </a:rPr>
              <a:t>SUBTEMAS:</a:t>
            </a:r>
          </a:p>
          <a:p>
            <a:pPr marL="285750" lvl="0" indent="-285750">
              <a:buFont typeface="Arial" panose="020B0604020202020204" pitchFamily="34" charset="0"/>
              <a:buChar char="•"/>
            </a:pPr>
            <a:r>
              <a:rPr lang="es-PE" kern="1600" dirty="0">
                <a:solidFill>
                  <a:schemeClr val="bg1"/>
                </a:solidFill>
                <a:latin typeface="Stag Book"/>
                <a:cs typeface="Arial"/>
              </a:rPr>
              <a:t>Tendencias en marketing</a:t>
            </a:r>
          </a:p>
          <a:p>
            <a:pPr marL="285750" lvl="0" indent="-285750">
              <a:buFont typeface="Arial" panose="020B0604020202020204" pitchFamily="34" charset="0"/>
              <a:buChar char="•"/>
            </a:pPr>
            <a:r>
              <a:rPr lang="es-PE" kern="1600" dirty="0">
                <a:solidFill>
                  <a:schemeClr val="bg1"/>
                </a:solidFill>
                <a:latin typeface="Stag Book"/>
                <a:cs typeface="Arial"/>
              </a:rPr>
              <a:t>Tendencias de Consumo</a:t>
            </a:r>
          </a:p>
        </p:txBody>
      </p:sp>
    </p:spTree>
    <p:extLst>
      <p:ext uri="{BB962C8B-B14F-4D97-AF65-F5344CB8AC3E}">
        <p14:creationId xmlns:p14="http://schemas.microsoft.com/office/powerpoint/2010/main" val="1026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5ECE236A-6C3C-46E8-A81F-7846D7B4570C}"/>
              </a:ext>
            </a:extLst>
          </p:cNvPr>
          <p:cNvSpPr>
            <a:spLocks noGrp="1"/>
          </p:cNvSpPr>
          <p:nvPr>
            <p:ph type="body" sz="quarter" idx="14"/>
          </p:nvPr>
        </p:nvSpPr>
        <p:spPr>
          <a:xfrm>
            <a:off x="413026" y="1187179"/>
            <a:ext cx="5476717" cy="477331"/>
          </a:xfrm>
        </p:spPr>
        <p:txBody>
          <a:bodyPr>
            <a:normAutofit/>
          </a:bodyPr>
          <a:lstStyle/>
          <a:p>
            <a:r>
              <a:rPr lang="es-PE" dirty="0"/>
              <a:t>Tendencias de Marketing </a:t>
            </a:r>
          </a:p>
        </p:txBody>
      </p:sp>
      <p:sp>
        <p:nvSpPr>
          <p:cNvPr id="6" name="Marcador de texto 5">
            <a:extLst>
              <a:ext uri="{FF2B5EF4-FFF2-40B4-BE49-F238E27FC236}">
                <a16:creationId xmlns:a16="http://schemas.microsoft.com/office/drawing/2014/main" id="{62B8E1A4-E755-4E07-B436-48B0481D7B00}"/>
              </a:ext>
            </a:extLst>
          </p:cNvPr>
          <p:cNvSpPr>
            <a:spLocks noGrp="1"/>
          </p:cNvSpPr>
          <p:nvPr>
            <p:ph type="body" sz="quarter" idx="16"/>
          </p:nvPr>
        </p:nvSpPr>
        <p:spPr>
          <a:xfrm>
            <a:off x="6238446" y="1782306"/>
            <a:ext cx="5492538" cy="4229592"/>
          </a:xfrm>
        </p:spPr>
        <p:txBody>
          <a:bodyPr>
            <a:normAutofit/>
          </a:bodyPr>
          <a:lstStyle/>
          <a:p>
            <a:pPr algn="just">
              <a:lnSpc>
                <a:spcPct val="150000"/>
              </a:lnSpc>
            </a:pPr>
            <a:r>
              <a:rPr lang="es-PE" dirty="0"/>
              <a:t>La tendencia es una dirección o secuencia de acontecimientos que tiene cierta intensidad y duración. Son más predecibles y más duraderas que las modas pasajeras, revelan cómo será el futuro y pueden proporcionar una dirección estratégica.</a:t>
            </a:r>
          </a:p>
          <a:p>
            <a:pPr algn="just">
              <a:lnSpc>
                <a:spcPct val="150000"/>
              </a:lnSpc>
            </a:pPr>
            <a:r>
              <a:rPr lang="es-PE" dirty="0"/>
              <a:t>Fuente: Porter, 2013.</a:t>
            </a:r>
          </a:p>
        </p:txBody>
      </p:sp>
      <p:pic>
        <p:nvPicPr>
          <p:cNvPr id="10" name="Marcador de posición de imagen 9">
            <a:extLst>
              <a:ext uri="{FF2B5EF4-FFF2-40B4-BE49-F238E27FC236}">
                <a16:creationId xmlns:a16="http://schemas.microsoft.com/office/drawing/2014/main" id="{F715C18E-F8C5-4C70-9752-8EDE5E424121}"/>
              </a:ext>
            </a:extLst>
          </p:cNvPr>
          <p:cNvPicPr>
            <a:picLocks noGrp="1" noChangeAspect="1"/>
          </p:cNvPicPr>
          <p:nvPr>
            <p:ph type="pic" sz="quarter" idx="17"/>
          </p:nvPr>
        </p:nvPicPr>
        <p:blipFill rotWithShape="1">
          <a:blip r:embed="rId2" cstate="email">
            <a:extLst>
              <a:ext uri="{28A0092B-C50C-407E-A947-70E740481C1C}">
                <a14:useLocalDpi xmlns:a14="http://schemas.microsoft.com/office/drawing/2010/main"/>
              </a:ext>
            </a:extLst>
          </a:blip>
          <a:srcRect/>
          <a:stretch/>
        </p:blipFill>
        <p:spPr>
          <a:xfrm>
            <a:off x="464025" y="1739736"/>
            <a:ext cx="5366406" cy="4652556"/>
          </a:xfrm>
        </p:spPr>
      </p:pic>
      <p:sp>
        <p:nvSpPr>
          <p:cNvPr id="8" name="Marcador de texto 7">
            <a:extLst>
              <a:ext uri="{FF2B5EF4-FFF2-40B4-BE49-F238E27FC236}">
                <a16:creationId xmlns:a16="http://schemas.microsoft.com/office/drawing/2014/main" id="{E7CEC6EF-2F0A-4CD2-A23E-2A05F9F436E8}"/>
              </a:ext>
            </a:extLst>
          </p:cNvPr>
          <p:cNvSpPr>
            <a:spLocks noGrp="1"/>
          </p:cNvSpPr>
          <p:nvPr>
            <p:ph type="body" sz="quarter" idx="26"/>
          </p:nvPr>
        </p:nvSpPr>
        <p:spPr/>
        <p:txBody>
          <a:bodyPr/>
          <a:lstStyle/>
          <a:p>
            <a:r>
              <a:rPr lang="es-PE" dirty="0"/>
              <a:t>Pensamiento Creativo para la innovación</a:t>
            </a:r>
            <a:endParaRPr lang="es-419" dirty="0"/>
          </a:p>
        </p:txBody>
      </p:sp>
    </p:spTree>
    <p:extLst>
      <p:ext uri="{BB962C8B-B14F-4D97-AF65-F5344CB8AC3E}">
        <p14:creationId xmlns:p14="http://schemas.microsoft.com/office/powerpoint/2010/main" val="1889000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5ECE236A-6C3C-46E8-A81F-7846D7B4570C}"/>
              </a:ext>
            </a:extLst>
          </p:cNvPr>
          <p:cNvSpPr>
            <a:spLocks noGrp="1"/>
          </p:cNvSpPr>
          <p:nvPr>
            <p:ph type="body" sz="quarter" idx="14"/>
          </p:nvPr>
        </p:nvSpPr>
        <p:spPr/>
        <p:txBody>
          <a:bodyPr>
            <a:normAutofit fontScale="92500"/>
          </a:bodyPr>
          <a:lstStyle/>
          <a:p>
            <a:r>
              <a:rPr lang="es-PE" dirty="0"/>
              <a:t>Conecta a través de una pantalla</a:t>
            </a:r>
          </a:p>
        </p:txBody>
      </p:sp>
      <p:sp>
        <p:nvSpPr>
          <p:cNvPr id="6" name="Marcador de texto 5">
            <a:extLst>
              <a:ext uri="{FF2B5EF4-FFF2-40B4-BE49-F238E27FC236}">
                <a16:creationId xmlns:a16="http://schemas.microsoft.com/office/drawing/2014/main" id="{62B8E1A4-E755-4E07-B436-48B0481D7B00}"/>
              </a:ext>
            </a:extLst>
          </p:cNvPr>
          <p:cNvSpPr>
            <a:spLocks noGrp="1"/>
          </p:cNvSpPr>
          <p:nvPr>
            <p:ph type="body" sz="quarter" idx="16"/>
          </p:nvPr>
        </p:nvSpPr>
        <p:spPr/>
        <p:txBody>
          <a:bodyPr>
            <a:noAutofit/>
          </a:bodyPr>
          <a:lstStyle/>
          <a:p>
            <a:pPr algn="just">
              <a:lnSpc>
                <a:spcPct val="150000"/>
              </a:lnSpc>
            </a:pPr>
            <a:r>
              <a:rPr lang="es-PE" dirty="0"/>
              <a:t>Cuando la cuarentena llegó de forma inesperada, las agencias y departamentos de marketing improvisaron para una transformación digital tan pronto como sea posible.</a:t>
            </a:r>
          </a:p>
          <a:p>
            <a:pPr algn="just">
              <a:lnSpc>
                <a:spcPct val="150000"/>
              </a:lnSpc>
            </a:pPr>
            <a:endParaRPr lang="es-PE" dirty="0"/>
          </a:p>
          <a:p>
            <a:pPr algn="just">
              <a:lnSpc>
                <a:spcPct val="150000"/>
              </a:lnSpc>
            </a:pPr>
            <a:r>
              <a:rPr lang="es-PE" dirty="0"/>
              <a:t>Ya sean conferencias virtuales, transmisiones en vivo o tan solo una inversión mayor en video y redes sociales, las pantallas serán ahora más que nunca nuestro punto de conexión con el público.</a:t>
            </a:r>
            <a:endParaRPr lang="es-419" dirty="0"/>
          </a:p>
        </p:txBody>
      </p:sp>
      <p:sp>
        <p:nvSpPr>
          <p:cNvPr id="8" name="Marcador de texto 7">
            <a:extLst>
              <a:ext uri="{FF2B5EF4-FFF2-40B4-BE49-F238E27FC236}">
                <a16:creationId xmlns:a16="http://schemas.microsoft.com/office/drawing/2014/main" id="{E7CEC6EF-2F0A-4CD2-A23E-2A05F9F436E8}"/>
              </a:ext>
            </a:extLst>
          </p:cNvPr>
          <p:cNvSpPr>
            <a:spLocks noGrp="1"/>
          </p:cNvSpPr>
          <p:nvPr>
            <p:ph type="body" sz="quarter" idx="26"/>
          </p:nvPr>
        </p:nvSpPr>
        <p:spPr/>
        <p:txBody>
          <a:bodyPr/>
          <a:lstStyle/>
          <a:p>
            <a:r>
              <a:rPr lang="es-PE" dirty="0"/>
              <a:t>Pensamiento Creativo para la innovación</a:t>
            </a:r>
            <a:endParaRPr lang="es-419" dirty="0"/>
          </a:p>
        </p:txBody>
      </p:sp>
      <p:pic>
        <p:nvPicPr>
          <p:cNvPr id="13" name="Marcador de posición de imagen 12" descr="Una persona sentado frente a una computadora&#10;&#10;Descripción generada automáticamente con confianza media">
            <a:extLst>
              <a:ext uri="{FF2B5EF4-FFF2-40B4-BE49-F238E27FC236}">
                <a16:creationId xmlns:a16="http://schemas.microsoft.com/office/drawing/2014/main" id="{BC00C686-63E2-4DED-B937-56A6731C27DD}"/>
              </a:ext>
            </a:extLst>
          </p:cNvPr>
          <p:cNvPicPr>
            <a:picLocks noGrp="1" noChangeAspect="1"/>
          </p:cNvPicPr>
          <p:nvPr>
            <p:ph type="pic" sz="quarter" idx="17"/>
          </p:nvPr>
        </p:nvPicPr>
        <p:blipFill rotWithShape="1">
          <a:blip r:embed="rId2" cstate="email">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3819631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5ECE236A-6C3C-46E8-A81F-7846D7B4570C}"/>
              </a:ext>
            </a:extLst>
          </p:cNvPr>
          <p:cNvSpPr>
            <a:spLocks noGrp="1"/>
          </p:cNvSpPr>
          <p:nvPr>
            <p:ph type="body" sz="quarter" idx="14"/>
          </p:nvPr>
        </p:nvSpPr>
        <p:spPr>
          <a:xfrm>
            <a:off x="413026" y="1187179"/>
            <a:ext cx="5476717" cy="477331"/>
          </a:xfrm>
        </p:spPr>
        <p:txBody>
          <a:bodyPr>
            <a:normAutofit/>
          </a:bodyPr>
          <a:lstStyle/>
          <a:p>
            <a:r>
              <a:rPr lang="en-US" dirty="0"/>
              <a:t>Story doing</a:t>
            </a:r>
          </a:p>
        </p:txBody>
      </p:sp>
      <p:sp>
        <p:nvSpPr>
          <p:cNvPr id="6" name="Marcador de texto 5">
            <a:extLst>
              <a:ext uri="{FF2B5EF4-FFF2-40B4-BE49-F238E27FC236}">
                <a16:creationId xmlns:a16="http://schemas.microsoft.com/office/drawing/2014/main" id="{62B8E1A4-E755-4E07-B436-48B0481D7B00}"/>
              </a:ext>
            </a:extLst>
          </p:cNvPr>
          <p:cNvSpPr>
            <a:spLocks noGrp="1"/>
          </p:cNvSpPr>
          <p:nvPr>
            <p:ph type="body" sz="quarter" idx="16"/>
          </p:nvPr>
        </p:nvSpPr>
        <p:spPr>
          <a:xfrm>
            <a:off x="6238446" y="1782306"/>
            <a:ext cx="5492538" cy="4229592"/>
          </a:xfrm>
        </p:spPr>
        <p:txBody>
          <a:bodyPr>
            <a:normAutofit/>
          </a:bodyPr>
          <a:lstStyle/>
          <a:p>
            <a:pPr algn="just">
              <a:lnSpc>
                <a:spcPct val="150000"/>
              </a:lnSpc>
            </a:pPr>
            <a:r>
              <a:rPr lang="es-PE" dirty="0"/>
              <a:t>Del </a:t>
            </a:r>
            <a:r>
              <a:rPr lang="en-US" dirty="0"/>
              <a:t>storytelling</a:t>
            </a:r>
            <a:r>
              <a:rPr lang="es-PE" dirty="0"/>
              <a:t> se debe pasar el </a:t>
            </a:r>
            <a:r>
              <a:rPr lang="en-US" dirty="0"/>
              <a:t>story doing</a:t>
            </a:r>
            <a:r>
              <a:rPr lang="es-PE" dirty="0"/>
              <a:t>, porque las palabras valen mucho, pero las acciones valen mucho más. Entre todas las tendencias de marketing, esta llegó para quedarse.</a:t>
            </a:r>
          </a:p>
          <a:p>
            <a:pPr algn="just">
              <a:lnSpc>
                <a:spcPct val="150000"/>
              </a:lnSpc>
            </a:pPr>
            <a:endParaRPr lang="es-PE" dirty="0"/>
          </a:p>
          <a:p>
            <a:pPr algn="just">
              <a:lnSpc>
                <a:spcPct val="150000"/>
              </a:lnSpc>
            </a:pPr>
            <a:r>
              <a:rPr lang="es-PE" dirty="0"/>
              <a:t>Las estrategias para un </a:t>
            </a:r>
            <a:r>
              <a:rPr lang="en-US" dirty="0"/>
              <a:t>story doing</a:t>
            </a:r>
            <a:r>
              <a:rPr lang="es-PE" dirty="0"/>
              <a:t> exitoso parten de saber lo que quieres comunicar, provocar y conseguir con tus clientes.</a:t>
            </a:r>
            <a:endParaRPr lang="es-419" dirty="0"/>
          </a:p>
        </p:txBody>
      </p:sp>
      <p:sp>
        <p:nvSpPr>
          <p:cNvPr id="8" name="Marcador de texto 7">
            <a:extLst>
              <a:ext uri="{FF2B5EF4-FFF2-40B4-BE49-F238E27FC236}">
                <a16:creationId xmlns:a16="http://schemas.microsoft.com/office/drawing/2014/main" id="{E7CEC6EF-2F0A-4CD2-A23E-2A05F9F436E8}"/>
              </a:ext>
            </a:extLst>
          </p:cNvPr>
          <p:cNvSpPr>
            <a:spLocks noGrp="1"/>
          </p:cNvSpPr>
          <p:nvPr>
            <p:ph type="body" sz="quarter" idx="26"/>
          </p:nvPr>
        </p:nvSpPr>
        <p:spPr/>
        <p:txBody>
          <a:bodyPr/>
          <a:lstStyle/>
          <a:p>
            <a:r>
              <a:rPr lang="es-PE" dirty="0"/>
              <a:t>Pensamiento Creativo para la innovación</a:t>
            </a:r>
            <a:endParaRPr lang="es-419" dirty="0"/>
          </a:p>
        </p:txBody>
      </p:sp>
      <p:pic>
        <p:nvPicPr>
          <p:cNvPr id="4" name="Elementos multimedia en línea 3" title="Meet Me at Starbucks">
            <a:hlinkClick r:id="" action="ppaction://media"/>
            <a:extLst>
              <a:ext uri="{FF2B5EF4-FFF2-40B4-BE49-F238E27FC236}">
                <a16:creationId xmlns:a16="http://schemas.microsoft.com/office/drawing/2014/main" id="{907A2045-CA7F-43CF-9E82-E0DD8F52EF1B}"/>
              </a:ext>
            </a:extLst>
          </p:cNvPr>
          <p:cNvPicPr>
            <a:picLocks noRot="1" noChangeAspect="1"/>
          </p:cNvPicPr>
          <p:nvPr>
            <a:videoFile r:link="rId1"/>
          </p:nvPr>
        </p:nvPicPr>
        <p:blipFill>
          <a:blip r:embed="rId3"/>
          <a:stretch>
            <a:fillRect/>
          </a:stretch>
        </p:blipFill>
        <p:spPr>
          <a:xfrm>
            <a:off x="390477" y="2220131"/>
            <a:ext cx="5466989" cy="3088849"/>
          </a:xfrm>
          <a:prstGeom prst="rect">
            <a:avLst/>
          </a:prstGeom>
        </p:spPr>
      </p:pic>
    </p:spTree>
    <p:extLst>
      <p:ext uri="{BB962C8B-B14F-4D97-AF65-F5344CB8AC3E}">
        <p14:creationId xmlns:p14="http://schemas.microsoft.com/office/powerpoint/2010/main" val="10997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5ECE236A-6C3C-46E8-A81F-7846D7B4570C}"/>
              </a:ext>
            </a:extLst>
          </p:cNvPr>
          <p:cNvSpPr>
            <a:spLocks noGrp="1"/>
          </p:cNvSpPr>
          <p:nvPr>
            <p:ph type="body" sz="quarter" idx="14"/>
          </p:nvPr>
        </p:nvSpPr>
        <p:spPr>
          <a:xfrm>
            <a:off x="453969" y="1187179"/>
            <a:ext cx="8635440" cy="477331"/>
          </a:xfrm>
        </p:spPr>
        <p:txBody>
          <a:bodyPr>
            <a:normAutofit/>
          </a:bodyPr>
          <a:lstStyle/>
          <a:p>
            <a:r>
              <a:rPr lang="es-PE" dirty="0"/>
              <a:t>Ofrece empatía sobre todas las cosas</a:t>
            </a:r>
          </a:p>
        </p:txBody>
      </p:sp>
      <p:sp>
        <p:nvSpPr>
          <p:cNvPr id="6" name="Marcador de texto 5">
            <a:extLst>
              <a:ext uri="{FF2B5EF4-FFF2-40B4-BE49-F238E27FC236}">
                <a16:creationId xmlns:a16="http://schemas.microsoft.com/office/drawing/2014/main" id="{62B8E1A4-E755-4E07-B436-48B0481D7B00}"/>
              </a:ext>
            </a:extLst>
          </p:cNvPr>
          <p:cNvSpPr>
            <a:spLocks noGrp="1"/>
          </p:cNvSpPr>
          <p:nvPr>
            <p:ph type="body" sz="quarter" idx="16"/>
          </p:nvPr>
        </p:nvSpPr>
        <p:spPr/>
        <p:txBody>
          <a:bodyPr anchor="ctr">
            <a:normAutofit fontScale="92500"/>
          </a:bodyPr>
          <a:lstStyle/>
          <a:p>
            <a:pPr algn="just">
              <a:lnSpc>
                <a:spcPct val="150000"/>
              </a:lnSpc>
            </a:pPr>
            <a:r>
              <a:rPr lang="es-PE" dirty="0"/>
              <a:t>Cuando comenzó la pandemia, presenciamos una empatía nunca antes vista. Cientos de marcas mostraron su lado más amable, subrayando su compromiso con hacer marketing social hacia sus clientes y marketing de la buena onda con su competencia.</a:t>
            </a:r>
          </a:p>
          <a:p>
            <a:pPr algn="just">
              <a:lnSpc>
                <a:spcPct val="150000"/>
              </a:lnSpc>
            </a:pPr>
            <a:r>
              <a:rPr lang="es-PE" dirty="0"/>
              <a:t>Aprovecha esta oportunidad para humanizar tu marca y comunicar a tu audiencia que no eres solamente solo un negocio, sino el punto de encuentro para una comunidad de personas que conectan contigo y entre sí.</a:t>
            </a:r>
            <a:endParaRPr lang="es-419" dirty="0"/>
          </a:p>
        </p:txBody>
      </p:sp>
      <p:sp>
        <p:nvSpPr>
          <p:cNvPr id="8" name="Marcador de texto 7">
            <a:extLst>
              <a:ext uri="{FF2B5EF4-FFF2-40B4-BE49-F238E27FC236}">
                <a16:creationId xmlns:a16="http://schemas.microsoft.com/office/drawing/2014/main" id="{E7CEC6EF-2F0A-4CD2-A23E-2A05F9F436E8}"/>
              </a:ext>
            </a:extLst>
          </p:cNvPr>
          <p:cNvSpPr>
            <a:spLocks noGrp="1"/>
          </p:cNvSpPr>
          <p:nvPr>
            <p:ph type="body" sz="quarter" idx="26"/>
          </p:nvPr>
        </p:nvSpPr>
        <p:spPr/>
        <p:txBody>
          <a:bodyPr/>
          <a:lstStyle/>
          <a:p>
            <a:r>
              <a:rPr lang="es-PE" dirty="0"/>
              <a:t>Pensamiento Creativo para la innovación</a:t>
            </a:r>
            <a:endParaRPr lang="es-419" dirty="0"/>
          </a:p>
        </p:txBody>
      </p:sp>
      <p:pic>
        <p:nvPicPr>
          <p:cNvPr id="9" name="Marcador de posición de imagen 8" descr="Imagen que contiene verde, luz, tabla&#10;&#10;Descripción generada automáticamente">
            <a:extLst>
              <a:ext uri="{FF2B5EF4-FFF2-40B4-BE49-F238E27FC236}">
                <a16:creationId xmlns:a16="http://schemas.microsoft.com/office/drawing/2014/main" id="{39785240-DCEB-4CC5-8D7E-C43D7D831B1B}"/>
              </a:ext>
            </a:extLst>
          </p:cNvPr>
          <p:cNvPicPr>
            <a:picLocks noGrp="1" noChangeAspect="1"/>
          </p:cNvPicPr>
          <p:nvPr>
            <p:ph type="pic" sz="quarter" idx="17"/>
          </p:nvPr>
        </p:nvPicPr>
        <p:blipFill rotWithShape="1">
          <a:blip r:embed="rId2" cstate="email">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16741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5ECE236A-6C3C-46E8-A81F-7846D7B4570C}"/>
              </a:ext>
            </a:extLst>
          </p:cNvPr>
          <p:cNvSpPr>
            <a:spLocks noGrp="1"/>
          </p:cNvSpPr>
          <p:nvPr>
            <p:ph type="body" sz="quarter" idx="14"/>
          </p:nvPr>
        </p:nvSpPr>
        <p:spPr>
          <a:xfrm>
            <a:off x="413026" y="1187179"/>
            <a:ext cx="5476717" cy="477331"/>
          </a:xfrm>
        </p:spPr>
        <p:txBody>
          <a:bodyPr>
            <a:normAutofit/>
          </a:bodyPr>
          <a:lstStyle/>
          <a:p>
            <a:r>
              <a:rPr lang="es-PE" dirty="0"/>
              <a:t>Compras por WhatsApp</a:t>
            </a:r>
          </a:p>
        </p:txBody>
      </p:sp>
      <p:sp>
        <p:nvSpPr>
          <p:cNvPr id="6" name="Marcador de texto 5">
            <a:extLst>
              <a:ext uri="{FF2B5EF4-FFF2-40B4-BE49-F238E27FC236}">
                <a16:creationId xmlns:a16="http://schemas.microsoft.com/office/drawing/2014/main" id="{62B8E1A4-E755-4E07-B436-48B0481D7B00}"/>
              </a:ext>
            </a:extLst>
          </p:cNvPr>
          <p:cNvSpPr>
            <a:spLocks noGrp="1"/>
          </p:cNvSpPr>
          <p:nvPr>
            <p:ph type="body" sz="quarter" idx="16"/>
          </p:nvPr>
        </p:nvSpPr>
        <p:spPr>
          <a:xfrm>
            <a:off x="6238446" y="1782306"/>
            <a:ext cx="5492538" cy="4229592"/>
          </a:xfrm>
        </p:spPr>
        <p:txBody>
          <a:bodyPr>
            <a:normAutofit/>
          </a:bodyPr>
          <a:lstStyle/>
          <a:p>
            <a:pPr algn="just">
              <a:lnSpc>
                <a:spcPct val="150000"/>
              </a:lnSpc>
            </a:pPr>
            <a:r>
              <a:rPr lang="es-PE" dirty="0"/>
              <a:t>Con la explosión del </a:t>
            </a:r>
            <a:r>
              <a:rPr lang="en-US" dirty="0"/>
              <a:t>eCommerce</a:t>
            </a:r>
            <a:r>
              <a:rPr lang="es-PE" dirty="0"/>
              <a:t>, y la necesidad de vender online de forma acelerada sin tener plataforma para ello, por parte de muchos negocios, WhatsApp se ha convertido en una aplicación estratégica para aumentar ventas en todos ellos.</a:t>
            </a:r>
          </a:p>
          <a:p>
            <a:pPr algn="just">
              <a:lnSpc>
                <a:spcPct val="150000"/>
              </a:lnSpc>
            </a:pPr>
            <a:r>
              <a:rPr lang="es-PE" dirty="0"/>
              <a:t>De este modo, la aplicación de mensajería de Facebook ha sido la última en incorporar una opción de compras dentro de la aplicación, integradas con la solución de Facebook Shops.</a:t>
            </a:r>
            <a:endParaRPr lang="es-419" dirty="0"/>
          </a:p>
        </p:txBody>
      </p:sp>
      <p:sp>
        <p:nvSpPr>
          <p:cNvPr id="8" name="Marcador de texto 7">
            <a:extLst>
              <a:ext uri="{FF2B5EF4-FFF2-40B4-BE49-F238E27FC236}">
                <a16:creationId xmlns:a16="http://schemas.microsoft.com/office/drawing/2014/main" id="{E7CEC6EF-2F0A-4CD2-A23E-2A05F9F436E8}"/>
              </a:ext>
            </a:extLst>
          </p:cNvPr>
          <p:cNvSpPr>
            <a:spLocks noGrp="1"/>
          </p:cNvSpPr>
          <p:nvPr>
            <p:ph type="body" sz="quarter" idx="26"/>
          </p:nvPr>
        </p:nvSpPr>
        <p:spPr/>
        <p:txBody>
          <a:bodyPr/>
          <a:lstStyle/>
          <a:p>
            <a:r>
              <a:rPr lang="es-PE" dirty="0"/>
              <a:t>Pensamiento Creativo para la innovación</a:t>
            </a:r>
            <a:endParaRPr lang="es-419" dirty="0"/>
          </a:p>
        </p:txBody>
      </p:sp>
      <p:pic>
        <p:nvPicPr>
          <p:cNvPr id="3" name="Imagen 2">
            <a:extLst>
              <a:ext uri="{FF2B5EF4-FFF2-40B4-BE49-F238E27FC236}">
                <a16:creationId xmlns:a16="http://schemas.microsoft.com/office/drawing/2014/main" id="{72FF88AF-B5FE-46D0-907A-35B76B78CE81}"/>
              </a:ext>
            </a:extLst>
          </p:cNvPr>
          <p:cNvPicPr>
            <a:picLocks noChangeAspect="1"/>
          </p:cNvPicPr>
          <p:nvPr/>
        </p:nvPicPr>
        <p:blipFill>
          <a:blip r:embed="rId2"/>
          <a:stretch>
            <a:fillRect/>
          </a:stretch>
        </p:blipFill>
        <p:spPr>
          <a:xfrm>
            <a:off x="475041" y="2405915"/>
            <a:ext cx="5400675" cy="2619375"/>
          </a:xfrm>
          <a:prstGeom prst="rect">
            <a:avLst/>
          </a:prstGeom>
        </p:spPr>
      </p:pic>
    </p:spTree>
    <p:extLst>
      <p:ext uri="{BB962C8B-B14F-4D97-AF65-F5344CB8AC3E}">
        <p14:creationId xmlns:p14="http://schemas.microsoft.com/office/powerpoint/2010/main" val="3168800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5ECE236A-6C3C-46E8-A81F-7846D7B4570C}"/>
              </a:ext>
            </a:extLst>
          </p:cNvPr>
          <p:cNvSpPr>
            <a:spLocks noGrp="1"/>
          </p:cNvSpPr>
          <p:nvPr>
            <p:ph type="body" sz="quarter" idx="14"/>
          </p:nvPr>
        </p:nvSpPr>
        <p:spPr>
          <a:xfrm>
            <a:off x="453969" y="1187179"/>
            <a:ext cx="8635440" cy="477331"/>
          </a:xfrm>
        </p:spPr>
        <p:txBody>
          <a:bodyPr>
            <a:normAutofit/>
          </a:bodyPr>
          <a:lstStyle/>
          <a:p>
            <a:r>
              <a:rPr lang="es-PE" dirty="0"/>
              <a:t>Las 5A del marketing</a:t>
            </a:r>
          </a:p>
        </p:txBody>
      </p:sp>
      <p:sp>
        <p:nvSpPr>
          <p:cNvPr id="6" name="Marcador de texto 5">
            <a:extLst>
              <a:ext uri="{FF2B5EF4-FFF2-40B4-BE49-F238E27FC236}">
                <a16:creationId xmlns:a16="http://schemas.microsoft.com/office/drawing/2014/main" id="{62B8E1A4-E755-4E07-B436-48B0481D7B00}"/>
              </a:ext>
            </a:extLst>
          </p:cNvPr>
          <p:cNvSpPr>
            <a:spLocks noGrp="1"/>
          </p:cNvSpPr>
          <p:nvPr>
            <p:ph type="body" sz="quarter" idx="16"/>
          </p:nvPr>
        </p:nvSpPr>
        <p:spPr>
          <a:xfrm>
            <a:off x="438148" y="1782306"/>
            <a:ext cx="5657852" cy="4229592"/>
          </a:xfrm>
        </p:spPr>
        <p:txBody>
          <a:bodyPr anchor="ctr">
            <a:normAutofit fontScale="92500" lnSpcReduction="20000"/>
          </a:bodyPr>
          <a:lstStyle/>
          <a:p>
            <a:pPr algn="just">
              <a:lnSpc>
                <a:spcPct val="150000"/>
              </a:lnSpc>
            </a:pPr>
            <a:r>
              <a:rPr lang="es-PE" dirty="0"/>
              <a:t>En este 2021 tendrán mayor peso lo que se está empezando a conocer como las 5A del marketing:</a:t>
            </a:r>
          </a:p>
          <a:p>
            <a:pPr algn="just">
              <a:lnSpc>
                <a:spcPct val="150000"/>
              </a:lnSpc>
            </a:pPr>
            <a:endParaRPr lang="es-PE" dirty="0"/>
          </a:p>
          <a:p>
            <a:pPr marL="285750" indent="-285750" algn="just">
              <a:lnSpc>
                <a:spcPct val="150000"/>
              </a:lnSpc>
              <a:buFont typeface="Arial" panose="020B0604020202020204" pitchFamily="34" charset="0"/>
              <a:buChar char="•"/>
            </a:pPr>
            <a:r>
              <a:rPr lang="es-PE" b="1" dirty="0"/>
              <a:t>A</a:t>
            </a:r>
            <a:r>
              <a:rPr lang="es-PE" dirty="0"/>
              <a:t>portar valor al usuario.</a:t>
            </a:r>
          </a:p>
          <a:p>
            <a:pPr marL="285750" indent="-285750" algn="just">
              <a:lnSpc>
                <a:spcPct val="150000"/>
              </a:lnSpc>
              <a:buFont typeface="Arial" panose="020B0604020202020204" pitchFamily="34" charset="0"/>
              <a:buChar char="•"/>
            </a:pPr>
            <a:r>
              <a:rPr lang="es-PE" b="1" dirty="0"/>
              <a:t>A</a:t>
            </a:r>
            <a:r>
              <a:rPr lang="es-PE" dirty="0"/>
              <a:t>yudar al cliente a resolver sus problemas y necesidades.</a:t>
            </a:r>
          </a:p>
          <a:p>
            <a:pPr marL="285750" indent="-285750" algn="just">
              <a:lnSpc>
                <a:spcPct val="150000"/>
              </a:lnSpc>
              <a:buFont typeface="Arial" panose="020B0604020202020204" pitchFamily="34" charset="0"/>
              <a:buChar char="•"/>
            </a:pPr>
            <a:r>
              <a:rPr lang="es-PE" b="1" dirty="0"/>
              <a:t>A</a:t>
            </a:r>
            <a:r>
              <a:rPr lang="es-PE" dirty="0"/>
              <a:t>nticipar las futuras demandas de nuestro público objetivo.</a:t>
            </a:r>
          </a:p>
          <a:p>
            <a:pPr marL="285750" indent="-285750" algn="just">
              <a:lnSpc>
                <a:spcPct val="150000"/>
              </a:lnSpc>
              <a:buFont typeface="Arial" panose="020B0604020202020204" pitchFamily="34" charset="0"/>
              <a:buChar char="•"/>
            </a:pPr>
            <a:r>
              <a:rPr lang="es-PE" b="1" dirty="0"/>
              <a:t>A</a:t>
            </a:r>
            <a:r>
              <a:rPr lang="es-PE" dirty="0"/>
              <a:t>daptarnos al </a:t>
            </a:r>
            <a:r>
              <a:rPr lang="en-US" dirty="0"/>
              <a:t>buyer</a:t>
            </a:r>
            <a:r>
              <a:rPr lang="es-PE" dirty="0"/>
              <a:t> persona.</a:t>
            </a:r>
          </a:p>
          <a:p>
            <a:pPr marL="285750" indent="-285750" algn="just">
              <a:lnSpc>
                <a:spcPct val="150000"/>
              </a:lnSpc>
              <a:buFont typeface="Arial" panose="020B0604020202020204" pitchFamily="34" charset="0"/>
              <a:buChar char="•"/>
            </a:pPr>
            <a:r>
              <a:rPr lang="es-PE" b="1" dirty="0"/>
              <a:t>A</a:t>
            </a:r>
            <a:r>
              <a:rPr lang="es-PE" dirty="0"/>
              <a:t>utomatizar el marketing.</a:t>
            </a:r>
            <a:endParaRPr lang="es-419" dirty="0"/>
          </a:p>
        </p:txBody>
      </p:sp>
      <p:sp>
        <p:nvSpPr>
          <p:cNvPr id="8" name="Marcador de texto 7">
            <a:extLst>
              <a:ext uri="{FF2B5EF4-FFF2-40B4-BE49-F238E27FC236}">
                <a16:creationId xmlns:a16="http://schemas.microsoft.com/office/drawing/2014/main" id="{E7CEC6EF-2F0A-4CD2-A23E-2A05F9F436E8}"/>
              </a:ext>
            </a:extLst>
          </p:cNvPr>
          <p:cNvSpPr>
            <a:spLocks noGrp="1"/>
          </p:cNvSpPr>
          <p:nvPr>
            <p:ph type="body" sz="quarter" idx="26"/>
          </p:nvPr>
        </p:nvSpPr>
        <p:spPr/>
        <p:txBody>
          <a:bodyPr/>
          <a:lstStyle/>
          <a:p>
            <a:r>
              <a:rPr lang="es-PE" dirty="0"/>
              <a:t>Pensamiento Creativo para la innovación</a:t>
            </a:r>
            <a:endParaRPr lang="es-419" dirty="0"/>
          </a:p>
        </p:txBody>
      </p:sp>
      <p:pic>
        <p:nvPicPr>
          <p:cNvPr id="7" name="Marcador de posición de imagen 6">
            <a:extLst>
              <a:ext uri="{FF2B5EF4-FFF2-40B4-BE49-F238E27FC236}">
                <a16:creationId xmlns:a16="http://schemas.microsoft.com/office/drawing/2014/main" id="{3E7EBE7F-B688-4221-A1AB-5081103E0BDD}"/>
              </a:ext>
            </a:extLst>
          </p:cNvPr>
          <p:cNvPicPr>
            <a:picLocks noGrp="1" noChangeAspect="1"/>
          </p:cNvPicPr>
          <p:nvPr>
            <p:ph type="pic" sz="quarter" idx="17"/>
          </p:nvPr>
        </p:nvPicPr>
        <p:blipFill rotWithShape="1">
          <a:blip r:embed="rId2" cstate="email">
            <a:extLst>
              <a:ext uri="{28A0092B-C50C-407E-A947-70E740481C1C}">
                <a14:useLocalDpi xmlns:a14="http://schemas.microsoft.com/office/drawing/2010/main"/>
              </a:ext>
            </a:extLst>
          </a:blip>
          <a:srcRect t="-10271" b="-10271"/>
          <a:stretch/>
        </p:blipFill>
        <p:spPr>
          <a:xfrm>
            <a:off x="6657100" y="1782305"/>
            <a:ext cx="4912963" cy="4229592"/>
          </a:xfrm>
        </p:spPr>
      </p:pic>
    </p:spTree>
    <p:extLst>
      <p:ext uri="{BB962C8B-B14F-4D97-AF65-F5344CB8AC3E}">
        <p14:creationId xmlns:p14="http://schemas.microsoft.com/office/powerpoint/2010/main" val="158475941"/>
      </p:ext>
    </p:extLst>
  </p:cSld>
  <p:clrMapOvr>
    <a:masterClrMapping/>
  </p:clrMapOvr>
</p:sld>
</file>

<file path=ppt/theme/theme1.xml><?xml version="1.0" encoding="utf-8"?>
<a:theme xmlns:a="http://schemas.openxmlformats.org/drawingml/2006/main" name="Idat 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dat Tema" id="{F9A5B7A9-AE16-1C41-B438-813154C9E26F}" vid="{0ADD631B-3883-9845-989E-D5E8CD3ACA0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4E4FDBCC2C2A9E4991D3E6D92080BF1D" ma:contentTypeVersion="13" ma:contentTypeDescription="Crear nuevo documento." ma:contentTypeScope="" ma:versionID="5277ad7b935b791a40cde8710d3e961a">
  <xsd:schema xmlns:xsd="http://www.w3.org/2001/XMLSchema" xmlns:xs="http://www.w3.org/2001/XMLSchema" xmlns:p="http://schemas.microsoft.com/office/2006/metadata/properties" xmlns:ns2="2160a2c5-c60e-4388-9d8c-8cfce6077867" xmlns:ns3="35ebf031-a504-45cd-aa0d-0f096058efc2" targetNamespace="http://schemas.microsoft.com/office/2006/metadata/properties" ma:root="true" ma:fieldsID="d2da8f289e1e197f6627d43c1415a75e" ns2:_="" ns3:_="">
    <xsd:import namespace="2160a2c5-c60e-4388-9d8c-8cfce6077867"/>
    <xsd:import namespace="35ebf031-a504-45cd-aa0d-0f096058efc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60a2c5-c60e-4388-9d8c-8cfce60778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5ebf031-a504-45cd-aa0d-0f096058efc2"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D296A4B-5D87-4AED-86BA-54BFF58816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160a2c5-c60e-4388-9d8c-8cfce6077867"/>
    <ds:schemaRef ds:uri="35ebf031-a504-45cd-aa0d-0f096058ef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C3AF350-0AF4-41D5-8E1C-AD4B41B8428B}">
  <ds:schemaRefs>
    <ds:schemaRef ds:uri="http://schemas.microsoft.com/sharepoint/v3/contenttype/forms"/>
  </ds:schemaRefs>
</ds:datastoreItem>
</file>

<file path=customXml/itemProps3.xml><?xml version="1.0" encoding="utf-8"?>
<ds:datastoreItem xmlns:ds="http://schemas.openxmlformats.org/officeDocument/2006/customXml" ds:itemID="{614FE58E-FE7F-43F1-BD0D-4A9D60109A8B}">
  <ds:schemaRefs>
    <ds:schemaRef ds:uri="http://schemas.microsoft.com/office/2006/metadata/properties"/>
    <ds:schemaRef ds:uri="http://schemas.openxmlformats.org/package/2006/metadata/core-properties"/>
    <ds:schemaRef ds:uri="http://purl.org/dc/terms/"/>
    <ds:schemaRef ds:uri="http://schemas.microsoft.com/office/2006/documentManagement/types"/>
    <ds:schemaRef ds:uri="http://purl.org/dc/elements/1.1/"/>
    <ds:schemaRef ds:uri="92f665f1-379d-4402-bd07-afabc33bff16"/>
    <ds:schemaRef ds:uri="http://schemas.microsoft.com/office/infopath/2007/PartnerControls"/>
    <ds:schemaRef ds:uri="b2f1b6dc-0811-4178-b44e-61abc6c46c0b"/>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5644</TotalTime>
  <Words>869</Words>
  <Application>Microsoft Office PowerPoint</Application>
  <PresentationFormat>Widescreen</PresentationFormat>
  <Paragraphs>72</Paragraphs>
  <Slides>17</Slides>
  <Notes>0</Notes>
  <HiddenSlides>0</HiddenSlides>
  <MMClips>1</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Idat Tema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piero robles chavez</dc:creator>
  <cp:lastModifiedBy>Jesus Orrego</cp:lastModifiedBy>
  <cp:revision>267</cp:revision>
  <dcterms:created xsi:type="dcterms:W3CDTF">2019-08-23T20:21:46Z</dcterms:created>
  <dcterms:modified xsi:type="dcterms:W3CDTF">2021-08-24T14:28:33Z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0x0101004E4FDBCC2C2A9E4991D3E6D92080BF1D</vt:lpwstr>
  </property>
</Properties>
</file>