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32" r:id="rId4"/>
  </p:sldMasterIdLst>
  <p:notesMasterIdLst>
    <p:notesMasterId r:id="rId20"/>
  </p:notesMasterIdLst>
  <p:sldIdLst>
    <p:sldId id="260" r:id="rId5"/>
    <p:sldId id="563" r:id="rId6"/>
    <p:sldId id="564" r:id="rId7"/>
    <p:sldId id="632" r:id="rId8"/>
    <p:sldId id="659" r:id="rId9"/>
    <p:sldId id="660" r:id="rId10"/>
    <p:sldId id="663" r:id="rId11"/>
    <p:sldId id="664" r:id="rId12"/>
    <p:sldId id="661" r:id="rId13"/>
    <p:sldId id="662" r:id="rId14"/>
    <p:sldId id="658" r:id="rId15"/>
    <p:sldId id="665" r:id="rId16"/>
    <p:sldId id="620" r:id="rId17"/>
    <p:sldId id="649" r:id="rId18"/>
    <p:sldId id="624"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Source Sans Pro" panose="020B0503030403020204" pitchFamily="34" charset="0"/>
      <p:regular r:id="rId29"/>
      <p:bold r:id="rId30"/>
      <p:italic r:id="rId31"/>
      <p:boldItalic r:id="rId32"/>
    </p:embeddedFont>
    <p:embeddedFont>
      <p:font typeface="Stag Book" panose="02000503060000020004" charset="0"/>
      <p:regular r:id="rId33"/>
      <p:italic r:id="rId34"/>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00ED"/>
    <a:srgbClr val="E54809"/>
    <a:srgbClr val="E8182F"/>
    <a:srgbClr val="FFCA24"/>
    <a:srgbClr val="EA1A2F"/>
    <a:srgbClr val="47CFFF"/>
    <a:srgbClr val="E91A30"/>
    <a:srgbClr val="E38A7F"/>
    <a:srgbClr val="E66365"/>
    <a:srgbClr val="E535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5E3D0-FAE1-4FF7-AEDE-6B89090B9CBD}" v="1" dt="2021-08-24T14:28:54.156"/>
    <p1510:client id="{CD125C49-3B02-47B9-91DD-DF3E5C0BE458}" v="80" dt="2021-07-05T22:27:22.2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8" autoAdjust="0"/>
    <p:restoredTop sz="90893" autoAdjust="0"/>
  </p:normalViewPr>
  <p:slideViewPr>
    <p:cSldViewPr snapToGrid="0">
      <p:cViewPr varScale="1">
        <p:scale>
          <a:sx n="78" d="100"/>
          <a:sy n="78" d="100"/>
        </p:scale>
        <p:origin x="1008" y="62"/>
      </p:cViewPr>
      <p:guideLst>
        <p:guide pos="3840"/>
        <p:guide orient="horz" pos="2137"/>
      </p:guideLst>
    </p:cSldViewPr>
  </p:slideViewPr>
  <p:outlineViewPr>
    <p:cViewPr>
      <p:scale>
        <a:sx n="33" d="100"/>
        <a:sy n="33" d="100"/>
      </p:scale>
      <p:origin x="0" y="-1572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ALBERTO GUEVARA  NAJARRO" userId="dc0839a7-ef25-445d-88fe-29223dfab4a5" providerId="ADAL" clId="{5109A622-0B6F-4C6B-9FD7-82AAD568679F}"/>
    <pc:docChg chg="undo custSel addSld delSld modSld">
      <pc:chgData name="MANUEL ALBERTO GUEVARA  NAJARRO" userId="dc0839a7-ef25-445d-88fe-29223dfab4a5" providerId="ADAL" clId="{5109A622-0B6F-4C6B-9FD7-82AAD568679F}" dt="2021-07-02T01:06:35.709" v="920" actId="20577"/>
      <pc:docMkLst>
        <pc:docMk/>
      </pc:docMkLst>
      <pc:sldChg chg="modSp mod">
        <pc:chgData name="MANUEL ALBERTO GUEVARA  NAJARRO" userId="dc0839a7-ef25-445d-88fe-29223dfab4a5" providerId="ADAL" clId="{5109A622-0B6F-4C6B-9FD7-82AAD568679F}" dt="2021-07-01T23:06:23.093" v="4" actId="20577"/>
        <pc:sldMkLst>
          <pc:docMk/>
          <pc:sldMk cId="2866921917" sldId="563"/>
        </pc:sldMkLst>
        <pc:spChg chg="mod">
          <ac:chgData name="MANUEL ALBERTO GUEVARA  NAJARRO" userId="dc0839a7-ef25-445d-88fe-29223dfab4a5" providerId="ADAL" clId="{5109A622-0B6F-4C6B-9FD7-82AAD568679F}" dt="2021-07-01T23:06:23.093" v="4" actId="20577"/>
          <ac:spMkLst>
            <pc:docMk/>
            <pc:sldMk cId="2866921917" sldId="563"/>
            <ac:spMk id="2" creationId="{7273257F-D179-0F4C-B01F-BB2035DAEC54}"/>
          </ac:spMkLst>
        </pc:spChg>
      </pc:sldChg>
      <pc:sldChg chg="modSp mod">
        <pc:chgData name="MANUEL ALBERTO GUEVARA  NAJARRO" userId="dc0839a7-ef25-445d-88fe-29223dfab4a5" providerId="ADAL" clId="{5109A622-0B6F-4C6B-9FD7-82AAD568679F}" dt="2021-07-01T23:39:49.781" v="129" actId="20577"/>
        <pc:sldMkLst>
          <pc:docMk/>
          <pc:sldMk cId="1026487" sldId="564"/>
        </pc:sldMkLst>
        <pc:spChg chg="mod">
          <ac:chgData name="MANUEL ALBERTO GUEVARA  NAJARRO" userId="dc0839a7-ef25-445d-88fe-29223dfab4a5" providerId="ADAL" clId="{5109A622-0B6F-4C6B-9FD7-82AAD568679F}" dt="2021-07-01T23:06:35.870" v="23" actId="20577"/>
          <ac:spMkLst>
            <pc:docMk/>
            <pc:sldMk cId="1026487" sldId="564"/>
            <ac:spMk id="2" creationId="{69470D82-C3C2-4243-B13D-0D81D2A1113E}"/>
          </ac:spMkLst>
        </pc:spChg>
        <pc:spChg chg="mod">
          <ac:chgData name="MANUEL ALBERTO GUEVARA  NAJARRO" userId="dc0839a7-ef25-445d-88fe-29223dfab4a5" providerId="ADAL" clId="{5109A622-0B6F-4C6B-9FD7-82AAD568679F}" dt="2021-07-01T23:39:49.781" v="129" actId="20577"/>
          <ac:spMkLst>
            <pc:docMk/>
            <pc:sldMk cId="1026487" sldId="564"/>
            <ac:spMk id="5" creationId="{079F80E9-C8D2-8B42-B481-B910D99A780C}"/>
          </ac:spMkLst>
        </pc:spChg>
      </pc:sldChg>
      <pc:sldChg chg="addSp">
        <pc:chgData name="MANUEL ALBERTO GUEVARA  NAJARRO" userId="dc0839a7-ef25-445d-88fe-29223dfab4a5" providerId="ADAL" clId="{5109A622-0B6F-4C6B-9FD7-82AAD568679F}" dt="2021-07-01T23:22:01.284" v="42"/>
        <pc:sldMkLst>
          <pc:docMk/>
          <pc:sldMk cId="507713633" sldId="632"/>
        </pc:sldMkLst>
        <pc:spChg chg="add">
          <ac:chgData name="MANUEL ALBERTO GUEVARA  NAJARRO" userId="dc0839a7-ef25-445d-88fe-29223dfab4a5" providerId="ADAL" clId="{5109A622-0B6F-4C6B-9FD7-82AAD568679F}" dt="2021-07-01T23:22:01.284" v="42"/>
          <ac:spMkLst>
            <pc:docMk/>
            <pc:sldMk cId="507713633" sldId="632"/>
            <ac:spMk id="2" creationId="{A617DD5D-20C8-411F-84FF-3BAEF32FDAC4}"/>
          </ac:spMkLst>
        </pc:spChg>
      </pc:sldChg>
      <pc:sldChg chg="addSp delSp modSp add del mod">
        <pc:chgData name="MANUEL ALBERTO GUEVARA  NAJARRO" userId="dc0839a7-ef25-445d-88fe-29223dfab4a5" providerId="ADAL" clId="{5109A622-0B6F-4C6B-9FD7-82AAD568679F}" dt="2021-07-02T00:12:40.174" v="369" actId="14100"/>
        <pc:sldMkLst>
          <pc:docMk/>
          <pc:sldMk cId="1889000168" sldId="632"/>
        </pc:sldMkLst>
        <pc:spChg chg="add del mod">
          <ac:chgData name="MANUEL ALBERTO GUEVARA  NAJARRO" userId="dc0839a7-ef25-445d-88fe-29223dfab4a5" providerId="ADAL" clId="{5109A622-0B6F-4C6B-9FD7-82AAD568679F}" dt="2021-07-02T00:12:39.607" v="368" actId="478"/>
          <ac:spMkLst>
            <pc:docMk/>
            <pc:sldMk cId="1889000168" sldId="632"/>
            <ac:spMk id="3" creationId="{5327DF32-D4F0-4BD6-8173-B6DEFE237903}"/>
          </ac:spMkLst>
        </pc:spChg>
        <pc:spChg chg="mod">
          <ac:chgData name="MANUEL ALBERTO GUEVARA  NAJARRO" userId="dc0839a7-ef25-445d-88fe-29223dfab4a5" providerId="ADAL" clId="{5109A622-0B6F-4C6B-9FD7-82AAD568679F}" dt="2021-07-01T23:20:12.833" v="38"/>
          <ac:spMkLst>
            <pc:docMk/>
            <pc:sldMk cId="1889000168" sldId="632"/>
            <ac:spMk id="5" creationId="{5ECE236A-6C3C-46E8-A81F-7846D7B4570C}"/>
          </ac:spMkLst>
        </pc:spChg>
        <pc:spChg chg="mod">
          <ac:chgData name="MANUEL ALBERTO GUEVARA  NAJARRO" userId="dc0839a7-ef25-445d-88fe-29223dfab4a5" providerId="ADAL" clId="{5109A622-0B6F-4C6B-9FD7-82AAD568679F}" dt="2021-07-02T00:12:40.174" v="369" actId="14100"/>
          <ac:spMkLst>
            <pc:docMk/>
            <pc:sldMk cId="1889000168" sldId="632"/>
            <ac:spMk id="6" creationId="{62B8E1A4-E755-4E07-B436-48B0481D7B00}"/>
          </ac:spMkLst>
        </pc:spChg>
        <pc:picChg chg="add del mod">
          <ac:chgData name="MANUEL ALBERTO GUEVARA  NAJARRO" userId="dc0839a7-ef25-445d-88fe-29223dfab4a5" providerId="ADAL" clId="{5109A622-0B6F-4C6B-9FD7-82AAD568679F}" dt="2021-07-02T00:12:39.607" v="368" actId="478"/>
          <ac:picMkLst>
            <pc:docMk/>
            <pc:sldMk cId="1889000168" sldId="632"/>
            <ac:picMk id="10" creationId="{F715C18E-F8C5-4C70-9752-8EDE5E424121}"/>
          </ac:picMkLst>
        </pc:picChg>
        <pc:picChg chg="mod">
          <ac:chgData name="MANUEL ALBERTO GUEVARA  NAJARRO" userId="dc0839a7-ef25-445d-88fe-29223dfab4a5" providerId="ADAL" clId="{5109A622-0B6F-4C6B-9FD7-82AAD568679F}" dt="2021-07-02T00:12:35.686" v="364" actId="1076"/>
          <ac:picMkLst>
            <pc:docMk/>
            <pc:sldMk cId="1889000168" sldId="632"/>
            <ac:picMk id="3074" creationId="{F623CA19-E0C7-4E49-B754-CA7B0B32E0B0}"/>
          </ac:picMkLst>
        </pc:picChg>
      </pc:sldChg>
      <pc:sldChg chg="addSp">
        <pc:chgData name="MANUEL ALBERTO GUEVARA  NAJARRO" userId="dc0839a7-ef25-445d-88fe-29223dfab4a5" providerId="ADAL" clId="{5109A622-0B6F-4C6B-9FD7-82AAD568679F}" dt="2021-07-02T00:12:09.358" v="339"/>
        <pc:sldMkLst>
          <pc:docMk/>
          <pc:sldMk cId="2175147670" sldId="632"/>
        </pc:sldMkLst>
        <pc:picChg chg="add">
          <ac:chgData name="MANUEL ALBERTO GUEVARA  NAJARRO" userId="dc0839a7-ef25-445d-88fe-29223dfab4a5" providerId="ADAL" clId="{5109A622-0B6F-4C6B-9FD7-82AAD568679F}" dt="2021-07-02T00:12:09.358" v="339"/>
          <ac:picMkLst>
            <pc:docMk/>
            <pc:sldMk cId="2175147670" sldId="632"/>
            <ac:picMk id="3074" creationId="{F623CA19-E0C7-4E49-B754-CA7B0B32E0B0}"/>
          </ac:picMkLst>
        </pc:picChg>
      </pc:sldChg>
      <pc:sldChg chg="del">
        <pc:chgData name="MANUEL ALBERTO GUEVARA  NAJARRO" userId="dc0839a7-ef25-445d-88fe-29223dfab4a5" providerId="ADAL" clId="{5109A622-0B6F-4C6B-9FD7-82AAD568679F}" dt="2021-07-01T23:22:21.389" v="49" actId="47"/>
        <pc:sldMkLst>
          <pc:docMk/>
          <pc:sldMk cId="3819631410" sldId="637"/>
        </pc:sldMkLst>
      </pc:sldChg>
      <pc:sldChg chg="del">
        <pc:chgData name="MANUEL ALBERTO GUEVARA  NAJARRO" userId="dc0839a7-ef25-445d-88fe-29223dfab4a5" providerId="ADAL" clId="{5109A622-0B6F-4C6B-9FD7-82AAD568679F}" dt="2021-07-01T23:22:21.389" v="49" actId="47"/>
        <pc:sldMkLst>
          <pc:docMk/>
          <pc:sldMk cId="116741518" sldId="638"/>
        </pc:sldMkLst>
      </pc:sldChg>
      <pc:sldChg chg="del">
        <pc:chgData name="MANUEL ALBERTO GUEVARA  NAJARRO" userId="dc0839a7-ef25-445d-88fe-29223dfab4a5" providerId="ADAL" clId="{5109A622-0B6F-4C6B-9FD7-82AAD568679F}" dt="2021-07-01T23:22:21.389" v="49" actId="47"/>
        <pc:sldMkLst>
          <pc:docMk/>
          <pc:sldMk cId="158475941" sldId="641"/>
        </pc:sldMkLst>
      </pc:sldChg>
      <pc:sldChg chg="del">
        <pc:chgData name="MANUEL ALBERTO GUEVARA  NAJARRO" userId="dc0839a7-ef25-445d-88fe-29223dfab4a5" providerId="ADAL" clId="{5109A622-0B6F-4C6B-9FD7-82AAD568679F}" dt="2021-07-01T23:22:21.389" v="49" actId="47"/>
        <pc:sldMkLst>
          <pc:docMk/>
          <pc:sldMk cId="109976369" sldId="642"/>
        </pc:sldMkLst>
      </pc:sldChg>
      <pc:sldChg chg="del">
        <pc:chgData name="MANUEL ALBERTO GUEVARA  NAJARRO" userId="dc0839a7-ef25-445d-88fe-29223dfab4a5" providerId="ADAL" clId="{5109A622-0B6F-4C6B-9FD7-82AAD568679F}" dt="2021-07-01T23:22:21.389" v="49" actId="47"/>
        <pc:sldMkLst>
          <pc:docMk/>
          <pc:sldMk cId="827917337" sldId="643"/>
        </pc:sldMkLst>
      </pc:sldChg>
      <pc:sldChg chg="del">
        <pc:chgData name="MANUEL ALBERTO GUEVARA  NAJARRO" userId="dc0839a7-ef25-445d-88fe-29223dfab4a5" providerId="ADAL" clId="{5109A622-0B6F-4C6B-9FD7-82AAD568679F}" dt="2021-07-01T23:22:21.389" v="49" actId="47"/>
        <pc:sldMkLst>
          <pc:docMk/>
          <pc:sldMk cId="3168800321" sldId="644"/>
        </pc:sldMkLst>
      </pc:sldChg>
      <pc:sldChg chg="del">
        <pc:chgData name="MANUEL ALBERTO GUEVARA  NAJARRO" userId="dc0839a7-ef25-445d-88fe-29223dfab4a5" providerId="ADAL" clId="{5109A622-0B6F-4C6B-9FD7-82AAD568679F}" dt="2021-07-01T23:22:21.389" v="49" actId="47"/>
        <pc:sldMkLst>
          <pc:docMk/>
          <pc:sldMk cId="231635580" sldId="645"/>
        </pc:sldMkLst>
      </pc:sldChg>
      <pc:sldChg chg="del">
        <pc:chgData name="MANUEL ALBERTO GUEVARA  NAJARRO" userId="dc0839a7-ef25-445d-88fe-29223dfab4a5" providerId="ADAL" clId="{5109A622-0B6F-4C6B-9FD7-82AAD568679F}" dt="2021-07-01T23:22:21.389" v="49" actId="47"/>
        <pc:sldMkLst>
          <pc:docMk/>
          <pc:sldMk cId="2426902980" sldId="646"/>
        </pc:sldMkLst>
      </pc:sldChg>
      <pc:sldChg chg="del">
        <pc:chgData name="MANUEL ALBERTO GUEVARA  NAJARRO" userId="dc0839a7-ef25-445d-88fe-29223dfab4a5" providerId="ADAL" clId="{5109A622-0B6F-4C6B-9FD7-82AAD568679F}" dt="2021-07-01T23:22:21.389" v="49" actId="47"/>
        <pc:sldMkLst>
          <pc:docMk/>
          <pc:sldMk cId="3173652595" sldId="647"/>
        </pc:sldMkLst>
      </pc:sldChg>
      <pc:sldChg chg="del">
        <pc:chgData name="MANUEL ALBERTO GUEVARA  NAJARRO" userId="dc0839a7-ef25-445d-88fe-29223dfab4a5" providerId="ADAL" clId="{5109A622-0B6F-4C6B-9FD7-82AAD568679F}" dt="2021-07-01T23:22:21.389" v="49" actId="47"/>
        <pc:sldMkLst>
          <pc:docMk/>
          <pc:sldMk cId="144757110" sldId="648"/>
        </pc:sldMkLst>
      </pc:sldChg>
      <pc:sldChg chg="modSp mod">
        <pc:chgData name="MANUEL ALBERTO GUEVARA  NAJARRO" userId="dc0839a7-ef25-445d-88fe-29223dfab4a5" providerId="ADAL" clId="{5109A622-0B6F-4C6B-9FD7-82AAD568679F}" dt="2021-07-02T01:06:35.709" v="920" actId="20577"/>
        <pc:sldMkLst>
          <pc:docMk/>
          <pc:sldMk cId="1885386360" sldId="649"/>
        </pc:sldMkLst>
        <pc:spChg chg="mod">
          <ac:chgData name="MANUEL ALBERTO GUEVARA  NAJARRO" userId="dc0839a7-ef25-445d-88fe-29223dfab4a5" providerId="ADAL" clId="{5109A622-0B6F-4C6B-9FD7-82AAD568679F}" dt="2021-07-02T01:05:35.469" v="816" actId="20577"/>
          <ac:spMkLst>
            <pc:docMk/>
            <pc:sldMk cId="1885386360" sldId="649"/>
            <ac:spMk id="5" creationId="{0D497FD1-F251-4123-B113-B761D42AE3D3}"/>
          </ac:spMkLst>
        </pc:spChg>
        <pc:spChg chg="mod">
          <ac:chgData name="MANUEL ALBERTO GUEVARA  NAJARRO" userId="dc0839a7-ef25-445d-88fe-29223dfab4a5" providerId="ADAL" clId="{5109A622-0B6F-4C6B-9FD7-82AAD568679F}" dt="2021-07-02T01:06:26.220" v="918" actId="20577"/>
          <ac:spMkLst>
            <pc:docMk/>
            <pc:sldMk cId="1885386360" sldId="649"/>
            <ac:spMk id="7" creationId="{1324D68F-ACA4-42AD-B878-BD975A546207}"/>
          </ac:spMkLst>
        </pc:spChg>
        <pc:spChg chg="mod">
          <ac:chgData name="MANUEL ALBERTO GUEVARA  NAJARRO" userId="dc0839a7-ef25-445d-88fe-29223dfab4a5" providerId="ADAL" clId="{5109A622-0B6F-4C6B-9FD7-82AAD568679F}" dt="2021-07-02T01:06:35.709" v="920" actId="20577"/>
          <ac:spMkLst>
            <pc:docMk/>
            <pc:sldMk cId="1885386360" sldId="649"/>
            <ac:spMk id="8" creationId="{4F61E297-E23E-4488-8A27-780E402D50D3}"/>
          </ac:spMkLst>
        </pc:spChg>
      </pc:sldChg>
      <pc:sldChg chg="addSp delSp modSp new mod modAnim">
        <pc:chgData name="MANUEL ALBERTO GUEVARA  NAJARRO" userId="dc0839a7-ef25-445d-88fe-29223dfab4a5" providerId="ADAL" clId="{5109A622-0B6F-4C6B-9FD7-82AAD568679F}" dt="2021-07-01T23:27:40.859" v="96" actId="14100"/>
        <pc:sldMkLst>
          <pc:docMk/>
          <pc:sldMk cId="1706553763" sldId="650"/>
        </pc:sldMkLst>
        <pc:spChg chg="del">
          <ac:chgData name="MANUEL ALBERTO GUEVARA  NAJARRO" userId="dc0839a7-ef25-445d-88fe-29223dfab4a5" providerId="ADAL" clId="{5109A622-0B6F-4C6B-9FD7-82AAD568679F}" dt="2021-07-01T23:22:44.126" v="51" actId="478"/>
          <ac:spMkLst>
            <pc:docMk/>
            <pc:sldMk cId="1706553763" sldId="650"/>
            <ac:spMk id="2" creationId="{FEBC6009-29AD-4BA2-8B5A-C9D98AD8EE4C}"/>
          </ac:spMkLst>
        </pc:spChg>
        <pc:spChg chg="del">
          <ac:chgData name="MANUEL ALBERTO GUEVARA  NAJARRO" userId="dc0839a7-ef25-445d-88fe-29223dfab4a5" providerId="ADAL" clId="{5109A622-0B6F-4C6B-9FD7-82AAD568679F}" dt="2021-07-01T23:22:44.126" v="51" actId="478"/>
          <ac:spMkLst>
            <pc:docMk/>
            <pc:sldMk cId="1706553763" sldId="650"/>
            <ac:spMk id="3" creationId="{5B95FF72-D8B2-4C42-BFA1-3E856E352187}"/>
          </ac:spMkLst>
        </pc:spChg>
        <pc:spChg chg="del">
          <ac:chgData name="MANUEL ALBERTO GUEVARA  NAJARRO" userId="dc0839a7-ef25-445d-88fe-29223dfab4a5" providerId="ADAL" clId="{5109A622-0B6F-4C6B-9FD7-82AAD568679F}" dt="2021-07-01T23:22:44.126" v="51" actId="478"/>
          <ac:spMkLst>
            <pc:docMk/>
            <pc:sldMk cId="1706553763" sldId="650"/>
            <ac:spMk id="4" creationId="{6397B4E1-E669-4FF9-974C-97FD41712ACB}"/>
          </ac:spMkLst>
        </pc:spChg>
        <pc:spChg chg="mod">
          <ac:chgData name="MANUEL ALBERTO GUEVARA  NAJARRO" userId="dc0839a7-ef25-445d-88fe-29223dfab4a5" providerId="ADAL" clId="{5109A622-0B6F-4C6B-9FD7-82AAD568679F}" dt="2021-07-01T23:27:34.765" v="95" actId="20577"/>
          <ac:spMkLst>
            <pc:docMk/>
            <pc:sldMk cId="1706553763" sldId="650"/>
            <ac:spMk id="5" creationId="{61A21815-87F8-4FCA-B51D-D1EA827A5920}"/>
          </ac:spMkLst>
        </pc:spChg>
        <pc:picChg chg="add mod">
          <ac:chgData name="MANUEL ALBERTO GUEVARA  NAJARRO" userId="dc0839a7-ef25-445d-88fe-29223dfab4a5" providerId="ADAL" clId="{5109A622-0B6F-4C6B-9FD7-82AAD568679F}" dt="2021-07-01T23:27:40.859" v="96" actId="14100"/>
          <ac:picMkLst>
            <pc:docMk/>
            <pc:sldMk cId="1706553763" sldId="650"/>
            <ac:picMk id="6" creationId="{387FBF13-8BD3-4D96-AB95-039508190982}"/>
          </ac:picMkLst>
        </pc:picChg>
      </pc:sldChg>
      <pc:sldChg chg="addSp delSp modSp add mod">
        <pc:chgData name="MANUEL ALBERTO GUEVARA  NAJARRO" userId="dc0839a7-ef25-445d-88fe-29223dfab4a5" providerId="ADAL" clId="{5109A622-0B6F-4C6B-9FD7-82AAD568679F}" dt="2021-07-02T00:16:32.797" v="572" actId="1035"/>
        <pc:sldMkLst>
          <pc:docMk/>
          <pc:sldMk cId="3207259026" sldId="651"/>
        </pc:sldMkLst>
        <pc:spChg chg="add mod">
          <ac:chgData name="MANUEL ALBERTO GUEVARA  NAJARRO" userId="dc0839a7-ef25-445d-88fe-29223dfab4a5" providerId="ADAL" clId="{5109A622-0B6F-4C6B-9FD7-82AAD568679F}" dt="2021-07-02T00:16:32.797" v="572" actId="1035"/>
          <ac:spMkLst>
            <pc:docMk/>
            <pc:sldMk cId="3207259026" sldId="651"/>
            <ac:spMk id="2" creationId="{83F3B01C-7389-4250-8029-CA15727038E3}"/>
          </ac:spMkLst>
        </pc:spChg>
        <pc:spChg chg="mod">
          <ac:chgData name="MANUEL ALBERTO GUEVARA  NAJARRO" userId="dc0839a7-ef25-445d-88fe-29223dfab4a5" providerId="ADAL" clId="{5109A622-0B6F-4C6B-9FD7-82AAD568679F}" dt="2021-07-01T23:43:14.214" v="133" actId="6549"/>
          <ac:spMkLst>
            <pc:docMk/>
            <pc:sldMk cId="3207259026" sldId="651"/>
            <ac:spMk id="5" creationId="{5ECE236A-6C3C-46E8-A81F-7846D7B4570C}"/>
          </ac:spMkLst>
        </pc:spChg>
        <pc:spChg chg="mod">
          <ac:chgData name="MANUEL ALBERTO GUEVARA  NAJARRO" userId="dc0839a7-ef25-445d-88fe-29223dfab4a5" providerId="ADAL" clId="{5109A622-0B6F-4C6B-9FD7-82AAD568679F}" dt="2021-07-02T00:16:15.773" v="548" actId="6549"/>
          <ac:spMkLst>
            <pc:docMk/>
            <pc:sldMk cId="3207259026" sldId="651"/>
            <ac:spMk id="6" creationId="{62B8E1A4-E755-4E07-B436-48B0481D7B00}"/>
          </ac:spMkLst>
        </pc:spChg>
        <pc:spChg chg="add mod">
          <ac:chgData name="MANUEL ALBERTO GUEVARA  NAJARRO" userId="dc0839a7-ef25-445d-88fe-29223dfab4a5" providerId="ADAL" clId="{5109A622-0B6F-4C6B-9FD7-82AAD568679F}" dt="2021-07-02T00:16:32.797" v="572" actId="1035"/>
          <ac:spMkLst>
            <pc:docMk/>
            <pc:sldMk cId="3207259026" sldId="651"/>
            <ac:spMk id="7" creationId="{4219E688-D86E-4CF7-9D0B-9B9F0BA12FCD}"/>
          </ac:spMkLst>
        </pc:spChg>
        <pc:spChg chg="add mod">
          <ac:chgData name="MANUEL ALBERTO GUEVARA  NAJARRO" userId="dc0839a7-ef25-445d-88fe-29223dfab4a5" providerId="ADAL" clId="{5109A622-0B6F-4C6B-9FD7-82AAD568679F}" dt="2021-07-02T00:16:32.797" v="572" actId="1035"/>
          <ac:spMkLst>
            <pc:docMk/>
            <pc:sldMk cId="3207259026" sldId="651"/>
            <ac:spMk id="9" creationId="{77CE3E1C-7E77-4133-9ADD-5E32136960A7}"/>
          </ac:spMkLst>
        </pc:spChg>
        <pc:spChg chg="add mod">
          <ac:chgData name="MANUEL ALBERTO GUEVARA  NAJARRO" userId="dc0839a7-ef25-445d-88fe-29223dfab4a5" providerId="ADAL" clId="{5109A622-0B6F-4C6B-9FD7-82AAD568679F}" dt="2021-07-02T00:16:32.797" v="572" actId="1035"/>
          <ac:spMkLst>
            <pc:docMk/>
            <pc:sldMk cId="3207259026" sldId="651"/>
            <ac:spMk id="11" creationId="{1EC276E7-162B-49E2-8AED-E321D0C272F2}"/>
          </ac:spMkLst>
        </pc:spChg>
        <pc:picChg chg="add del">
          <ac:chgData name="MANUEL ALBERTO GUEVARA  NAJARRO" userId="dc0839a7-ef25-445d-88fe-29223dfab4a5" providerId="ADAL" clId="{5109A622-0B6F-4C6B-9FD7-82AAD568679F}" dt="2021-07-02T00:02:57.175" v="280" actId="22"/>
          <ac:picMkLst>
            <pc:docMk/>
            <pc:sldMk cId="3207259026" sldId="651"/>
            <ac:picMk id="4" creationId="{B5AB8547-4D47-4505-AEB8-3009DD6166D6}"/>
          </ac:picMkLst>
        </pc:picChg>
        <pc:picChg chg="mod">
          <ac:chgData name="MANUEL ALBERTO GUEVARA  NAJARRO" userId="dc0839a7-ef25-445d-88fe-29223dfab4a5" providerId="ADAL" clId="{5109A622-0B6F-4C6B-9FD7-82AAD568679F}" dt="2021-07-02T00:13:47.873" v="528" actId="14100"/>
          <ac:picMkLst>
            <pc:docMk/>
            <pc:sldMk cId="3207259026" sldId="651"/>
            <ac:picMk id="10" creationId="{F715C18E-F8C5-4C70-9752-8EDE5E424121}"/>
          </ac:picMkLst>
        </pc:picChg>
      </pc:sldChg>
      <pc:sldChg chg="new del">
        <pc:chgData name="MANUEL ALBERTO GUEVARA  NAJARRO" userId="dc0839a7-ef25-445d-88fe-29223dfab4a5" providerId="ADAL" clId="{5109A622-0B6F-4C6B-9FD7-82AAD568679F}" dt="2021-07-01T23:43:11.427" v="131" actId="680"/>
        <pc:sldMkLst>
          <pc:docMk/>
          <pc:sldMk cId="748246070" sldId="652"/>
        </pc:sldMkLst>
      </pc:sldChg>
      <pc:sldChg chg="addSp">
        <pc:chgData name="MANUEL ALBERTO GUEVARA  NAJARRO" userId="dc0839a7-ef25-445d-88fe-29223dfab4a5" providerId="ADAL" clId="{5109A622-0B6F-4C6B-9FD7-82AAD568679F}" dt="2021-07-02T00:09:28.297" v="314"/>
        <pc:sldMkLst>
          <pc:docMk/>
          <pc:sldMk cId="2559495330" sldId="652"/>
        </pc:sldMkLst>
        <pc:picChg chg="add">
          <ac:chgData name="MANUEL ALBERTO GUEVARA  NAJARRO" userId="dc0839a7-ef25-445d-88fe-29223dfab4a5" providerId="ADAL" clId="{5109A622-0B6F-4C6B-9FD7-82AAD568679F}" dt="2021-07-02T00:09:28.297" v="314"/>
          <ac:picMkLst>
            <pc:docMk/>
            <pc:sldMk cId="2559495330" sldId="652"/>
            <ac:picMk id="2050" creationId="{F0FC8B4C-B66D-4508-811E-4FA5944C97A8}"/>
          </ac:picMkLst>
        </pc:picChg>
      </pc:sldChg>
      <pc:sldChg chg="addSp delSp modSp add del mod">
        <pc:chgData name="MANUEL ALBERTO GUEVARA  NAJARRO" userId="dc0839a7-ef25-445d-88fe-29223dfab4a5" providerId="ADAL" clId="{5109A622-0B6F-4C6B-9FD7-82AAD568679F}" dt="2021-07-02T00:17:34.733" v="576" actId="1036"/>
        <pc:sldMkLst>
          <pc:docMk/>
          <pc:sldMk cId="4153604534" sldId="652"/>
        </pc:sldMkLst>
        <pc:spChg chg="del">
          <ac:chgData name="MANUEL ALBERTO GUEVARA  NAJARRO" userId="dc0839a7-ef25-445d-88fe-29223dfab4a5" providerId="ADAL" clId="{5109A622-0B6F-4C6B-9FD7-82AAD568679F}" dt="2021-07-02T00:04:00.365" v="300" actId="478"/>
          <ac:spMkLst>
            <pc:docMk/>
            <pc:sldMk cId="4153604534" sldId="652"/>
            <ac:spMk id="2" creationId="{83F3B01C-7389-4250-8029-CA15727038E3}"/>
          </ac:spMkLst>
        </pc:spChg>
        <pc:spChg chg="add del mod">
          <ac:chgData name="MANUEL ALBERTO GUEVARA  NAJARRO" userId="dc0839a7-ef25-445d-88fe-29223dfab4a5" providerId="ADAL" clId="{5109A622-0B6F-4C6B-9FD7-82AAD568679F}" dt="2021-07-02T00:09:18.580" v="312" actId="478"/>
          <ac:spMkLst>
            <pc:docMk/>
            <pc:sldMk cId="4153604534" sldId="652"/>
            <ac:spMk id="4" creationId="{7BAC8C3B-17E1-44E4-914A-8171AE7A5369}"/>
          </ac:spMkLst>
        </pc:spChg>
        <pc:spChg chg="mod">
          <ac:chgData name="MANUEL ALBERTO GUEVARA  NAJARRO" userId="dc0839a7-ef25-445d-88fe-29223dfab4a5" providerId="ADAL" clId="{5109A622-0B6F-4C6B-9FD7-82AAD568679F}" dt="2021-07-02T00:03:20.365" v="299" actId="20577"/>
          <ac:spMkLst>
            <pc:docMk/>
            <pc:sldMk cId="4153604534" sldId="652"/>
            <ac:spMk id="5" creationId="{5ECE236A-6C3C-46E8-A81F-7846D7B4570C}"/>
          </ac:spMkLst>
        </pc:spChg>
        <pc:spChg chg="mod">
          <ac:chgData name="MANUEL ALBERTO GUEVARA  NAJARRO" userId="dc0839a7-ef25-445d-88fe-29223dfab4a5" providerId="ADAL" clId="{5109A622-0B6F-4C6B-9FD7-82AAD568679F}" dt="2021-07-02T00:17:34.733" v="576" actId="1036"/>
          <ac:spMkLst>
            <pc:docMk/>
            <pc:sldMk cId="4153604534" sldId="652"/>
            <ac:spMk id="6" creationId="{62B8E1A4-E755-4E07-B436-48B0481D7B00}"/>
          </ac:spMkLst>
        </pc:spChg>
        <pc:spChg chg="del">
          <ac:chgData name="MANUEL ALBERTO GUEVARA  NAJARRO" userId="dc0839a7-ef25-445d-88fe-29223dfab4a5" providerId="ADAL" clId="{5109A622-0B6F-4C6B-9FD7-82AAD568679F}" dt="2021-07-02T00:04:00.365" v="300" actId="478"/>
          <ac:spMkLst>
            <pc:docMk/>
            <pc:sldMk cId="4153604534" sldId="652"/>
            <ac:spMk id="7" creationId="{4219E688-D86E-4CF7-9D0B-9B9F0BA12FCD}"/>
          </ac:spMkLst>
        </pc:spChg>
        <pc:spChg chg="del">
          <ac:chgData name="MANUEL ALBERTO GUEVARA  NAJARRO" userId="dc0839a7-ef25-445d-88fe-29223dfab4a5" providerId="ADAL" clId="{5109A622-0B6F-4C6B-9FD7-82AAD568679F}" dt="2021-07-02T00:04:00.365" v="300" actId="478"/>
          <ac:spMkLst>
            <pc:docMk/>
            <pc:sldMk cId="4153604534" sldId="652"/>
            <ac:spMk id="9" creationId="{77CE3E1C-7E77-4133-9ADD-5E32136960A7}"/>
          </ac:spMkLst>
        </pc:spChg>
        <pc:spChg chg="del">
          <ac:chgData name="MANUEL ALBERTO GUEVARA  NAJARRO" userId="dc0839a7-ef25-445d-88fe-29223dfab4a5" providerId="ADAL" clId="{5109A622-0B6F-4C6B-9FD7-82AAD568679F}" dt="2021-07-02T00:04:00.365" v="300" actId="478"/>
          <ac:spMkLst>
            <pc:docMk/>
            <pc:sldMk cId="4153604534" sldId="652"/>
            <ac:spMk id="11" creationId="{1EC276E7-162B-49E2-8AED-E321D0C272F2}"/>
          </ac:spMkLst>
        </pc:spChg>
        <pc:picChg chg="del mod">
          <ac:chgData name="MANUEL ALBERTO GUEVARA  NAJARRO" userId="dc0839a7-ef25-445d-88fe-29223dfab4a5" providerId="ADAL" clId="{5109A622-0B6F-4C6B-9FD7-82AAD568679F}" dt="2021-07-02T00:09:17.447" v="311" actId="478"/>
          <ac:picMkLst>
            <pc:docMk/>
            <pc:sldMk cId="4153604534" sldId="652"/>
            <ac:picMk id="10" creationId="{F715C18E-F8C5-4C70-9752-8EDE5E424121}"/>
          </ac:picMkLst>
        </pc:picChg>
        <pc:picChg chg="mod">
          <ac:chgData name="MANUEL ALBERTO GUEVARA  NAJARRO" userId="dc0839a7-ef25-445d-88fe-29223dfab4a5" providerId="ADAL" clId="{5109A622-0B6F-4C6B-9FD7-82AAD568679F}" dt="2021-07-02T00:09:52.555" v="331" actId="1035"/>
          <ac:picMkLst>
            <pc:docMk/>
            <pc:sldMk cId="4153604534" sldId="652"/>
            <ac:picMk id="2050" creationId="{F0FC8B4C-B66D-4508-811E-4FA5944C97A8}"/>
          </ac:picMkLst>
        </pc:picChg>
      </pc:sldChg>
      <pc:sldChg chg="addSp delSp modSp add del mod">
        <pc:chgData name="MANUEL ALBERTO GUEVARA  NAJARRO" userId="dc0839a7-ef25-445d-88fe-29223dfab4a5" providerId="ADAL" clId="{5109A622-0B6F-4C6B-9FD7-82AAD568679F}" dt="2021-07-02T00:56:09.652" v="666" actId="1076"/>
        <pc:sldMkLst>
          <pc:docMk/>
          <pc:sldMk cId="146213428" sldId="653"/>
        </pc:sldMkLst>
        <pc:spChg chg="add del mod">
          <ac:chgData name="MANUEL ALBERTO GUEVARA  NAJARRO" userId="dc0839a7-ef25-445d-88fe-29223dfab4a5" providerId="ADAL" clId="{5109A622-0B6F-4C6B-9FD7-82AAD568679F}" dt="2021-07-02T00:53:16.972" v="615" actId="478"/>
          <ac:spMkLst>
            <pc:docMk/>
            <pc:sldMk cId="146213428" sldId="653"/>
            <ac:spMk id="3" creationId="{C642C4E6-D1F0-4FE0-A9E6-FD3A137C5859}"/>
          </ac:spMkLst>
        </pc:spChg>
        <pc:spChg chg="mod">
          <ac:chgData name="MANUEL ALBERTO GUEVARA  NAJARRO" userId="dc0839a7-ef25-445d-88fe-29223dfab4a5" providerId="ADAL" clId="{5109A622-0B6F-4C6B-9FD7-82AAD568679F}" dt="2021-07-02T00:54:05.049" v="657" actId="27636"/>
          <ac:spMkLst>
            <pc:docMk/>
            <pc:sldMk cId="146213428" sldId="653"/>
            <ac:spMk id="5" creationId="{5ECE236A-6C3C-46E8-A81F-7846D7B4570C}"/>
          </ac:spMkLst>
        </pc:spChg>
        <pc:spChg chg="del mod">
          <ac:chgData name="MANUEL ALBERTO GUEVARA  NAJARRO" userId="dc0839a7-ef25-445d-88fe-29223dfab4a5" providerId="ADAL" clId="{5109A622-0B6F-4C6B-9FD7-82AAD568679F}" dt="2021-07-02T00:53:15.447" v="614" actId="478"/>
          <ac:spMkLst>
            <pc:docMk/>
            <pc:sldMk cId="146213428" sldId="653"/>
            <ac:spMk id="6" creationId="{62B8E1A4-E755-4E07-B436-48B0481D7B00}"/>
          </ac:spMkLst>
        </pc:spChg>
        <pc:spChg chg="add mod">
          <ac:chgData name="MANUEL ALBERTO GUEVARA  NAJARRO" userId="dc0839a7-ef25-445d-88fe-29223dfab4a5" providerId="ADAL" clId="{5109A622-0B6F-4C6B-9FD7-82AAD568679F}" dt="2021-07-02T00:56:07.955" v="665" actId="14100"/>
          <ac:spMkLst>
            <pc:docMk/>
            <pc:sldMk cId="146213428" sldId="653"/>
            <ac:spMk id="9" creationId="{4715CD24-81A7-49FA-87AA-306A0B0CFFA1}"/>
          </ac:spMkLst>
        </pc:spChg>
        <pc:picChg chg="del">
          <ac:chgData name="MANUEL ALBERTO GUEVARA  NAJARRO" userId="dc0839a7-ef25-445d-88fe-29223dfab4a5" providerId="ADAL" clId="{5109A622-0B6F-4C6B-9FD7-82AAD568679F}" dt="2021-07-02T00:18:19.963" v="606" actId="478"/>
          <ac:picMkLst>
            <pc:docMk/>
            <pc:sldMk cId="146213428" sldId="653"/>
            <ac:picMk id="2050" creationId="{F0FC8B4C-B66D-4508-811E-4FA5944C97A8}"/>
          </ac:picMkLst>
        </pc:picChg>
        <pc:picChg chg="mod">
          <ac:chgData name="MANUEL ALBERTO GUEVARA  NAJARRO" userId="dc0839a7-ef25-445d-88fe-29223dfab4a5" providerId="ADAL" clId="{5109A622-0B6F-4C6B-9FD7-82AAD568679F}" dt="2021-07-02T00:56:09.652" v="666" actId="1076"/>
          <ac:picMkLst>
            <pc:docMk/>
            <pc:sldMk cId="146213428" sldId="653"/>
            <ac:picMk id="4098" creationId="{AC8C6961-63D3-41D2-877A-30F6907F1CF7}"/>
          </ac:picMkLst>
        </pc:picChg>
      </pc:sldChg>
      <pc:sldChg chg="addSp">
        <pc:chgData name="MANUEL ALBERTO GUEVARA  NAJARRO" userId="dc0839a7-ef25-445d-88fe-29223dfab4a5" providerId="ADAL" clId="{5109A622-0B6F-4C6B-9FD7-82AAD568679F}" dt="2021-07-02T00:18:29.872" v="608"/>
        <pc:sldMkLst>
          <pc:docMk/>
          <pc:sldMk cId="1646606700" sldId="653"/>
        </pc:sldMkLst>
        <pc:picChg chg="add">
          <ac:chgData name="MANUEL ALBERTO GUEVARA  NAJARRO" userId="dc0839a7-ef25-445d-88fe-29223dfab4a5" providerId="ADAL" clId="{5109A622-0B6F-4C6B-9FD7-82AAD568679F}" dt="2021-07-02T00:18:29.872" v="608"/>
          <ac:picMkLst>
            <pc:docMk/>
            <pc:sldMk cId="1646606700" sldId="653"/>
            <ac:picMk id="4098" creationId="{AC8C6961-63D3-41D2-877A-30F6907F1CF7}"/>
          </ac:picMkLst>
        </pc:picChg>
      </pc:sldChg>
      <pc:sldChg chg="addSp delSp modSp new mod">
        <pc:chgData name="MANUEL ALBERTO GUEVARA  NAJARRO" userId="dc0839a7-ef25-445d-88fe-29223dfab4a5" providerId="ADAL" clId="{5109A622-0B6F-4C6B-9FD7-82AAD568679F}" dt="2021-07-02T00:59:42.394" v="688" actId="14100"/>
        <pc:sldMkLst>
          <pc:docMk/>
          <pc:sldMk cId="2993899465" sldId="654"/>
        </pc:sldMkLst>
        <pc:spChg chg="mod">
          <ac:chgData name="MANUEL ALBERTO GUEVARA  NAJARRO" userId="dc0839a7-ef25-445d-88fe-29223dfab4a5" providerId="ADAL" clId="{5109A622-0B6F-4C6B-9FD7-82AAD568679F}" dt="2021-07-02T00:56:31.118" v="668"/>
          <ac:spMkLst>
            <pc:docMk/>
            <pc:sldMk cId="2993899465" sldId="654"/>
            <ac:spMk id="2" creationId="{0906808E-C398-456B-ADB7-D6835C9872C1}"/>
          </ac:spMkLst>
        </pc:spChg>
        <pc:spChg chg="mod">
          <ac:chgData name="MANUEL ALBERTO GUEVARA  NAJARRO" userId="dc0839a7-ef25-445d-88fe-29223dfab4a5" providerId="ADAL" clId="{5109A622-0B6F-4C6B-9FD7-82AAD568679F}" dt="2021-07-02T00:59:42.394" v="688" actId="14100"/>
          <ac:spMkLst>
            <pc:docMk/>
            <pc:sldMk cId="2993899465" sldId="654"/>
            <ac:spMk id="3" creationId="{6E3A96EB-30C7-417B-B5CB-D9FF91F2CCCB}"/>
          </ac:spMkLst>
        </pc:spChg>
        <pc:spChg chg="del">
          <ac:chgData name="MANUEL ALBERTO GUEVARA  NAJARRO" userId="dc0839a7-ef25-445d-88fe-29223dfab4a5" providerId="ADAL" clId="{5109A622-0B6F-4C6B-9FD7-82AAD568679F}" dt="2021-07-02T00:57:44.513" v="674" actId="22"/>
          <ac:spMkLst>
            <pc:docMk/>
            <pc:sldMk cId="2993899465" sldId="654"/>
            <ac:spMk id="4" creationId="{847A6E64-D11A-4D78-8EDB-C4241509064D}"/>
          </ac:spMkLst>
        </pc:spChg>
        <pc:spChg chg="mod">
          <ac:chgData name="MANUEL ALBERTO GUEVARA  NAJARRO" userId="dc0839a7-ef25-445d-88fe-29223dfab4a5" providerId="ADAL" clId="{5109A622-0B6F-4C6B-9FD7-82AAD568679F}" dt="2021-07-02T00:56:38.500" v="670" actId="20577"/>
          <ac:spMkLst>
            <pc:docMk/>
            <pc:sldMk cId="2993899465" sldId="654"/>
            <ac:spMk id="5" creationId="{88538054-4E0D-474B-8EB6-7A870370B431}"/>
          </ac:spMkLst>
        </pc:spChg>
        <pc:picChg chg="add mod ord modCrop">
          <ac:chgData name="MANUEL ALBERTO GUEVARA  NAJARRO" userId="dc0839a7-ef25-445d-88fe-29223dfab4a5" providerId="ADAL" clId="{5109A622-0B6F-4C6B-9FD7-82AAD568679F}" dt="2021-07-02T00:58:47.580" v="677" actId="732"/>
          <ac:picMkLst>
            <pc:docMk/>
            <pc:sldMk cId="2993899465" sldId="654"/>
            <ac:picMk id="7" creationId="{BD6FD100-0F97-489B-B153-71AEC25D735B}"/>
          </ac:picMkLst>
        </pc:picChg>
      </pc:sldChg>
      <pc:sldChg chg="modSp add mod">
        <pc:chgData name="MANUEL ALBERTO GUEVARA  NAJARRO" userId="dc0839a7-ef25-445d-88fe-29223dfab4a5" providerId="ADAL" clId="{5109A622-0B6F-4C6B-9FD7-82AAD568679F}" dt="2021-07-02T01:01:11.042" v="719" actId="14100"/>
        <pc:sldMkLst>
          <pc:docMk/>
          <pc:sldMk cId="662533347" sldId="655"/>
        </pc:sldMkLst>
        <pc:spChg chg="mod">
          <ac:chgData name="MANUEL ALBERTO GUEVARA  NAJARRO" userId="dc0839a7-ef25-445d-88fe-29223dfab4a5" providerId="ADAL" clId="{5109A622-0B6F-4C6B-9FD7-82AAD568679F}" dt="2021-07-02T01:00:38.055" v="717" actId="20577"/>
          <ac:spMkLst>
            <pc:docMk/>
            <pc:sldMk cId="662533347" sldId="655"/>
            <ac:spMk id="3" creationId="{6E3A96EB-30C7-417B-B5CB-D9FF91F2CCCB}"/>
          </ac:spMkLst>
        </pc:spChg>
        <pc:picChg chg="mod">
          <ac:chgData name="MANUEL ALBERTO GUEVARA  NAJARRO" userId="dc0839a7-ef25-445d-88fe-29223dfab4a5" providerId="ADAL" clId="{5109A622-0B6F-4C6B-9FD7-82AAD568679F}" dt="2021-07-02T01:01:11.042" v="719" actId="14100"/>
          <ac:picMkLst>
            <pc:docMk/>
            <pc:sldMk cId="662533347" sldId="655"/>
            <ac:picMk id="7" creationId="{BD6FD100-0F97-489B-B153-71AEC25D735B}"/>
          </ac:picMkLst>
        </pc:picChg>
      </pc:sldChg>
      <pc:sldChg chg="modSp add mod">
        <pc:chgData name="MANUEL ALBERTO GUEVARA  NAJARRO" userId="dc0839a7-ef25-445d-88fe-29223dfab4a5" providerId="ADAL" clId="{5109A622-0B6F-4C6B-9FD7-82AAD568679F}" dt="2021-07-02T01:02:35.028" v="750" actId="14100"/>
        <pc:sldMkLst>
          <pc:docMk/>
          <pc:sldMk cId="1074519838" sldId="656"/>
        </pc:sldMkLst>
        <pc:spChg chg="mod">
          <ac:chgData name="MANUEL ALBERTO GUEVARA  NAJARRO" userId="dc0839a7-ef25-445d-88fe-29223dfab4a5" providerId="ADAL" clId="{5109A622-0B6F-4C6B-9FD7-82AAD568679F}" dt="2021-07-02T01:02:35.028" v="750" actId="14100"/>
          <ac:spMkLst>
            <pc:docMk/>
            <pc:sldMk cId="1074519838" sldId="656"/>
            <ac:spMk id="3" creationId="{6E3A96EB-30C7-417B-B5CB-D9FF91F2CCCB}"/>
          </ac:spMkLst>
        </pc:spChg>
        <pc:picChg chg="mod ord modCrop">
          <ac:chgData name="MANUEL ALBERTO GUEVARA  NAJARRO" userId="dc0839a7-ef25-445d-88fe-29223dfab4a5" providerId="ADAL" clId="{5109A622-0B6F-4C6B-9FD7-82AAD568679F}" dt="2021-07-02T01:02:32.044" v="749" actId="732"/>
          <ac:picMkLst>
            <pc:docMk/>
            <pc:sldMk cId="1074519838" sldId="656"/>
            <ac:picMk id="7" creationId="{BD6FD100-0F97-489B-B153-71AEC25D735B}"/>
          </ac:picMkLst>
        </pc:picChg>
      </pc:sldChg>
      <pc:sldChg chg="addSp delSp modSp add mod">
        <pc:chgData name="MANUEL ALBERTO GUEVARA  NAJARRO" userId="dc0839a7-ef25-445d-88fe-29223dfab4a5" providerId="ADAL" clId="{5109A622-0B6F-4C6B-9FD7-82AAD568679F}" dt="2021-07-02T01:03:46.260" v="766" actId="732"/>
        <pc:sldMkLst>
          <pc:docMk/>
          <pc:sldMk cId="1259323514" sldId="657"/>
        </pc:sldMkLst>
        <pc:spChg chg="mod">
          <ac:chgData name="MANUEL ALBERTO GUEVARA  NAJARRO" userId="dc0839a7-ef25-445d-88fe-29223dfab4a5" providerId="ADAL" clId="{5109A622-0B6F-4C6B-9FD7-82AAD568679F}" dt="2021-07-02T01:03:14.107" v="761" actId="1037"/>
          <ac:spMkLst>
            <pc:docMk/>
            <pc:sldMk cId="1259323514" sldId="657"/>
            <ac:spMk id="3" creationId="{6E3A96EB-30C7-417B-B5CB-D9FF91F2CCCB}"/>
          </ac:spMkLst>
        </pc:spChg>
        <pc:picChg chg="add del">
          <ac:chgData name="MANUEL ALBERTO GUEVARA  NAJARRO" userId="dc0839a7-ef25-445d-88fe-29223dfab4a5" providerId="ADAL" clId="{5109A622-0B6F-4C6B-9FD7-82AAD568679F}" dt="2021-07-02T01:03:36.694" v="763" actId="22"/>
          <ac:picMkLst>
            <pc:docMk/>
            <pc:sldMk cId="1259323514" sldId="657"/>
            <ac:picMk id="6" creationId="{0962396A-7839-44FB-B4FD-99F630D8C2CE}"/>
          </ac:picMkLst>
        </pc:picChg>
        <pc:picChg chg="mod modCrop">
          <ac:chgData name="MANUEL ALBERTO GUEVARA  NAJARRO" userId="dc0839a7-ef25-445d-88fe-29223dfab4a5" providerId="ADAL" clId="{5109A622-0B6F-4C6B-9FD7-82AAD568679F}" dt="2021-07-02T01:03:46.260" v="766" actId="732"/>
          <ac:picMkLst>
            <pc:docMk/>
            <pc:sldMk cId="1259323514" sldId="657"/>
            <ac:picMk id="7" creationId="{BD6FD100-0F97-489B-B153-71AEC25D735B}"/>
          </ac:picMkLst>
        </pc:picChg>
      </pc:sldChg>
      <pc:sldChg chg="addSp delSp modSp add mod">
        <pc:chgData name="MANUEL ALBERTO GUEVARA  NAJARRO" userId="dc0839a7-ef25-445d-88fe-29223dfab4a5" providerId="ADAL" clId="{5109A622-0B6F-4C6B-9FD7-82AAD568679F}" dt="2021-07-02T01:05:18.015" v="805" actId="404"/>
        <pc:sldMkLst>
          <pc:docMk/>
          <pc:sldMk cId="2143908837" sldId="658"/>
        </pc:sldMkLst>
        <pc:spChg chg="mod">
          <ac:chgData name="MANUEL ALBERTO GUEVARA  NAJARRO" userId="dc0839a7-ef25-445d-88fe-29223dfab4a5" providerId="ADAL" clId="{5109A622-0B6F-4C6B-9FD7-82AAD568679F}" dt="2021-07-02T01:05:18.015" v="805" actId="404"/>
          <ac:spMkLst>
            <pc:docMk/>
            <pc:sldMk cId="2143908837" sldId="658"/>
            <ac:spMk id="3" creationId="{6E3A96EB-30C7-417B-B5CB-D9FF91F2CCCB}"/>
          </ac:spMkLst>
        </pc:spChg>
        <pc:spChg chg="add del mod">
          <ac:chgData name="MANUEL ALBERTO GUEVARA  NAJARRO" userId="dc0839a7-ef25-445d-88fe-29223dfab4a5" providerId="ADAL" clId="{5109A622-0B6F-4C6B-9FD7-82AAD568679F}" dt="2021-07-02T01:04:31.546" v="788" actId="22"/>
          <ac:spMkLst>
            <pc:docMk/>
            <pc:sldMk cId="2143908837" sldId="658"/>
            <ac:spMk id="6" creationId="{282FABE9-8241-494A-B119-1A41E5090E8F}"/>
          </ac:spMkLst>
        </pc:spChg>
        <pc:picChg chg="del mod">
          <ac:chgData name="MANUEL ALBERTO GUEVARA  NAJARRO" userId="dc0839a7-ef25-445d-88fe-29223dfab4a5" providerId="ADAL" clId="{5109A622-0B6F-4C6B-9FD7-82AAD568679F}" dt="2021-07-02T01:04:16.182" v="787" actId="478"/>
          <ac:picMkLst>
            <pc:docMk/>
            <pc:sldMk cId="2143908837" sldId="658"/>
            <ac:picMk id="7" creationId="{BD6FD100-0F97-489B-B153-71AEC25D735B}"/>
          </ac:picMkLst>
        </pc:picChg>
        <pc:picChg chg="add mod ord modCrop">
          <ac:chgData name="MANUEL ALBERTO GUEVARA  NAJARRO" userId="dc0839a7-ef25-445d-88fe-29223dfab4a5" providerId="ADAL" clId="{5109A622-0B6F-4C6B-9FD7-82AAD568679F}" dt="2021-07-02T01:04:32.188" v="789" actId="27614"/>
          <ac:picMkLst>
            <pc:docMk/>
            <pc:sldMk cId="2143908837" sldId="658"/>
            <ac:picMk id="9" creationId="{6BAAB5C9-AD27-43D2-9F89-E5A2C9365994}"/>
          </ac:picMkLst>
        </pc:picChg>
      </pc:sldChg>
    </pc:docChg>
  </pc:docChgLst>
  <pc:docChgLst>
    <pc:chgData name="Desarrollo Curricular" userId="Uj8/G68TFYZtKNL0HEibgmfKnkzbSN8gp6nHJ90u8Bk=" providerId="None" clId="Web-{5295E3D0-FAE1-4FF7-AEDE-6B89090B9CBD}"/>
    <pc:docChg chg="modSld">
      <pc:chgData name="Desarrollo Curricular" userId="Uj8/G68TFYZtKNL0HEibgmfKnkzbSN8gp6nHJ90u8Bk=" providerId="None" clId="Web-{5295E3D0-FAE1-4FF7-AEDE-6B89090B9CBD}" dt="2021-08-24T14:28:54.156" v="0" actId="20577"/>
      <pc:docMkLst>
        <pc:docMk/>
      </pc:docMkLst>
      <pc:sldChg chg="modSp">
        <pc:chgData name="Desarrollo Curricular" userId="Uj8/G68TFYZtKNL0HEibgmfKnkzbSN8gp6nHJ90u8Bk=" providerId="None" clId="Web-{5295E3D0-FAE1-4FF7-AEDE-6B89090B9CBD}" dt="2021-08-24T14:28:54.156" v="0" actId="20577"/>
        <pc:sldMkLst>
          <pc:docMk/>
          <pc:sldMk cId="4227363741" sldId="260"/>
        </pc:sldMkLst>
        <pc:spChg chg="mod">
          <ac:chgData name="Desarrollo Curricular" userId="Uj8/G68TFYZtKNL0HEibgmfKnkzbSN8gp6nHJ90u8Bk=" providerId="None" clId="Web-{5295E3D0-FAE1-4FF7-AEDE-6B89090B9CBD}" dt="2021-08-24T14:28:54.156" v="0" actId="20577"/>
          <ac:spMkLst>
            <pc:docMk/>
            <pc:sldMk cId="4227363741" sldId="260"/>
            <ac:spMk id="2" creationId="{51FB5928-6A9D-4A40-A59B-3E296900738E}"/>
          </ac:spMkLst>
        </pc:spChg>
      </pc:sldChg>
    </pc:docChg>
  </pc:docChgLst>
  <pc:docChgLst>
    <pc:chgData name="Desarrollo Curricular" clId="Web-{06C68F80-7D7B-4332-8A34-27E25E5ADEDF}"/>
    <pc:docChg chg="modSld">
      <pc:chgData name="Desarrollo Curricular" userId="" providerId="" clId="Web-{06C68F80-7D7B-4332-8A34-27E25E5ADEDF}" dt="2021-05-31T22:00:53.597" v="121" actId="20577"/>
      <pc:docMkLst>
        <pc:docMk/>
      </pc:docMkLst>
      <pc:sldChg chg="modSp">
        <pc:chgData name="Desarrollo Curricular" userId="" providerId="" clId="Web-{06C68F80-7D7B-4332-8A34-27E25E5ADEDF}" dt="2021-05-31T21:29:24.351" v="5" actId="20577"/>
        <pc:sldMkLst>
          <pc:docMk/>
          <pc:sldMk cId="4227363741" sldId="260"/>
        </pc:sldMkLst>
        <pc:spChg chg="mod">
          <ac:chgData name="Desarrollo Curricular" userId="" providerId="" clId="Web-{06C68F80-7D7B-4332-8A34-27E25E5ADEDF}" dt="2021-05-31T21:29:24.351" v="5" actId="20577"/>
          <ac:spMkLst>
            <pc:docMk/>
            <pc:sldMk cId="4227363741" sldId="260"/>
            <ac:spMk id="2" creationId="{51FB5928-6A9D-4A40-A59B-3E296900738E}"/>
          </ac:spMkLst>
        </pc:spChg>
      </pc:sldChg>
      <pc:sldChg chg="modSp">
        <pc:chgData name="Desarrollo Curricular" userId="" providerId="" clId="Web-{06C68F80-7D7B-4332-8A34-27E25E5ADEDF}" dt="2021-05-31T21:32:53.323" v="80" actId="20577"/>
        <pc:sldMkLst>
          <pc:docMk/>
          <pc:sldMk cId="2866921917" sldId="563"/>
        </pc:sldMkLst>
        <pc:spChg chg="mod">
          <ac:chgData name="Desarrollo Curricular" userId="" providerId="" clId="Web-{06C68F80-7D7B-4332-8A34-27E25E5ADEDF}" dt="2021-05-31T21:32:53.323" v="80" actId="20577"/>
          <ac:spMkLst>
            <pc:docMk/>
            <pc:sldMk cId="2866921917" sldId="563"/>
            <ac:spMk id="2" creationId="{7273257F-D179-0F4C-B01F-BB2035DAEC54}"/>
          </ac:spMkLst>
        </pc:spChg>
      </pc:sldChg>
      <pc:sldChg chg="delSp modSp">
        <pc:chgData name="Desarrollo Curricular" userId="" providerId="" clId="Web-{06C68F80-7D7B-4332-8A34-27E25E5ADEDF}" dt="2021-05-31T22:00:53.597" v="121" actId="20577"/>
        <pc:sldMkLst>
          <pc:docMk/>
          <pc:sldMk cId="1026487" sldId="564"/>
        </pc:sldMkLst>
        <pc:spChg chg="del">
          <ac:chgData name="Desarrollo Curricular" userId="" providerId="" clId="Web-{06C68F80-7D7B-4332-8A34-27E25E5ADEDF}" dt="2021-05-31T21:33:45.526" v="90"/>
          <ac:spMkLst>
            <pc:docMk/>
            <pc:sldMk cId="1026487" sldId="564"/>
            <ac:spMk id="3" creationId="{BC057E80-EF45-4BFA-81AB-236A4564C5A5}"/>
          </ac:spMkLst>
        </pc:spChg>
        <pc:spChg chg="mod">
          <ac:chgData name="Desarrollo Curricular" userId="" providerId="" clId="Web-{06C68F80-7D7B-4332-8A34-27E25E5ADEDF}" dt="2021-05-31T22:00:53.597" v="121" actId="20577"/>
          <ac:spMkLst>
            <pc:docMk/>
            <pc:sldMk cId="1026487" sldId="564"/>
            <ac:spMk id="5" creationId="{079F80E9-C8D2-8B42-B481-B910D99A780C}"/>
          </ac:spMkLst>
        </pc:spChg>
      </pc:sldChg>
      <pc:sldChg chg="modSp">
        <pc:chgData name="Desarrollo Curricular" userId="" providerId="" clId="Web-{06C68F80-7D7B-4332-8A34-27E25E5ADEDF}" dt="2021-05-31T22:00:24.315" v="119" actId="14100"/>
        <pc:sldMkLst>
          <pc:docMk/>
          <pc:sldMk cId="3657153734" sldId="625"/>
        </pc:sldMkLst>
        <pc:spChg chg="mod">
          <ac:chgData name="Desarrollo Curricular" userId="" providerId="" clId="Web-{06C68F80-7D7B-4332-8A34-27E25E5ADEDF}" dt="2021-05-31T22:00:24.315" v="119" actId="14100"/>
          <ac:spMkLst>
            <pc:docMk/>
            <pc:sldMk cId="3657153734" sldId="625"/>
            <ac:spMk id="3" creationId="{7279C2AC-66F9-4C8F-929B-40A387D8CCE2}"/>
          </ac:spMkLst>
        </pc:spChg>
      </pc:sldChg>
    </pc:docChg>
  </pc:docChgLst>
  <pc:docChgLst>
    <pc:chgData name="Desarrollo Curricular" clId="Web-{B7DFFAD3-7D6E-48D4-9AB2-3DDB625B36D8}"/>
    <pc:docChg chg="modSld">
      <pc:chgData name="Desarrollo Curricular" userId="" providerId="" clId="Web-{B7DFFAD3-7D6E-48D4-9AB2-3DDB625B36D8}" dt="2021-05-31T22:26:43.093" v="1" actId="20577"/>
      <pc:docMkLst>
        <pc:docMk/>
      </pc:docMkLst>
      <pc:sldChg chg="modSp">
        <pc:chgData name="Desarrollo Curricular" userId="" providerId="" clId="Web-{B7DFFAD3-7D6E-48D4-9AB2-3DDB625B36D8}" dt="2021-05-31T22:26:43.093" v="1" actId="20577"/>
        <pc:sldMkLst>
          <pc:docMk/>
          <pc:sldMk cId="4227363741" sldId="260"/>
        </pc:sldMkLst>
        <pc:spChg chg="mod">
          <ac:chgData name="Desarrollo Curricular" userId="" providerId="" clId="Web-{B7DFFAD3-7D6E-48D4-9AB2-3DDB625B36D8}" dt="2021-05-31T22:26:43.093" v="1" actId="20577"/>
          <ac:spMkLst>
            <pc:docMk/>
            <pc:sldMk cId="4227363741" sldId="260"/>
            <ac:spMk id="2" creationId="{51FB5928-6A9D-4A40-A59B-3E296900738E}"/>
          </ac:spMkLst>
        </pc:spChg>
      </pc:sldChg>
    </pc:docChg>
  </pc:docChgLst>
  <pc:docChgLst>
    <pc:chgData name="MANUEL ALBERTO GUEVARA  NAJARRO" userId="dc0839a7-ef25-445d-88fe-29223dfab4a5" providerId="ADAL" clId="{259FC2C2-9211-4192-B033-2AED3B37BC6B}"/>
    <pc:docChg chg="undo redo custSel addSld delSld modSld sldOrd">
      <pc:chgData name="MANUEL ALBERTO GUEVARA  NAJARRO" userId="dc0839a7-ef25-445d-88fe-29223dfab4a5" providerId="ADAL" clId="{259FC2C2-9211-4192-B033-2AED3B37BC6B}" dt="2021-06-30T01:35:20.315" v="2883" actId="2711"/>
      <pc:docMkLst>
        <pc:docMk/>
      </pc:docMkLst>
      <pc:sldChg chg="modSp mod">
        <pc:chgData name="MANUEL ALBERTO GUEVARA  NAJARRO" userId="dc0839a7-ef25-445d-88fe-29223dfab4a5" providerId="ADAL" clId="{259FC2C2-9211-4192-B033-2AED3B37BC6B}" dt="2021-06-30T01:34:47.505" v="2877" actId="20577"/>
        <pc:sldMkLst>
          <pc:docMk/>
          <pc:sldMk cId="4227363741" sldId="260"/>
        </pc:sldMkLst>
        <pc:spChg chg="mod">
          <ac:chgData name="MANUEL ALBERTO GUEVARA  NAJARRO" userId="dc0839a7-ef25-445d-88fe-29223dfab4a5" providerId="ADAL" clId="{259FC2C2-9211-4192-B033-2AED3B37BC6B}" dt="2021-06-30T01:34:47.505" v="2877" actId="20577"/>
          <ac:spMkLst>
            <pc:docMk/>
            <pc:sldMk cId="4227363741" sldId="260"/>
            <ac:spMk id="2" creationId="{51FB5928-6A9D-4A40-A59B-3E296900738E}"/>
          </ac:spMkLst>
        </pc:spChg>
      </pc:sldChg>
      <pc:sldChg chg="add del">
        <pc:chgData name="MANUEL ALBERTO GUEVARA  NAJARRO" userId="dc0839a7-ef25-445d-88fe-29223dfab4a5" providerId="ADAL" clId="{259FC2C2-9211-4192-B033-2AED3B37BC6B}" dt="2021-06-23T22:06:17.309" v="2093" actId="22"/>
        <pc:sldMkLst>
          <pc:docMk/>
          <pc:sldMk cId="0" sldId="261"/>
        </pc:sldMkLst>
      </pc:sldChg>
      <pc:sldChg chg="addSp delSp modSp add del mod">
        <pc:chgData name="MANUEL ALBERTO GUEVARA  NAJARRO" userId="dc0839a7-ef25-445d-88fe-29223dfab4a5" providerId="ADAL" clId="{259FC2C2-9211-4192-B033-2AED3B37BC6B}" dt="2021-06-23T22:06:14.028" v="2092" actId="47"/>
        <pc:sldMkLst>
          <pc:docMk/>
          <pc:sldMk cId="1017004692" sldId="267"/>
        </pc:sldMkLst>
        <pc:spChg chg="del">
          <ac:chgData name="MANUEL ALBERTO GUEVARA  NAJARRO" userId="dc0839a7-ef25-445d-88fe-29223dfab4a5" providerId="ADAL" clId="{259FC2C2-9211-4192-B033-2AED3B37BC6B}" dt="2021-06-21T19:54:49.419" v="271" actId="478"/>
          <ac:spMkLst>
            <pc:docMk/>
            <pc:sldMk cId="1017004692" sldId="267"/>
            <ac:spMk id="3" creationId="{3D7A4BD1-A0D6-4B8E-8E33-3F389ABDE126}"/>
          </ac:spMkLst>
        </pc:spChg>
        <pc:spChg chg="add del mod">
          <ac:chgData name="MANUEL ALBERTO GUEVARA  NAJARRO" userId="dc0839a7-ef25-445d-88fe-29223dfab4a5" providerId="ADAL" clId="{259FC2C2-9211-4192-B033-2AED3B37BC6B}" dt="2021-06-21T19:54:51.229" v="273" actId="478"/>
          <ac:spMkLst>
            <pc:docMk/>
            <pc:sldMk cId="1017004692" sldId="267"/>
            <ac:spMk id="4" creationId="{496839B8-F832-48C1-8AD4-5D6212BD3BA3}"/>
          </ac:spMkLst>
        </pc:spChg>
        <pc:spChg chg="del">
          <ac:chgData name="MANUEL ALBERTO GUEVARA  NAJARRO" userId="dc0839a7-ef25-445d-88fe-29223dfab4a5" providerId="ADAL" clId="{259FC2C2-9211-4192-B033-2AED3B37BC6B}" dt="2021-06-21T19:55:35.799" v="321" actId="478"/>
          <ac:spMkLst>
            <pc:docMk/>
            <pc:sldMk cId="1017004692" sldId="267"/>
            <ac:spMk id="12" creationId="{6ED85A32-F156-4335-B7F1-A223C6834733}"/>
          </ac:spMkLst>
        </pc:spChg>
        <pc:spChg chg="mod">
          <ac:chgData name="MANUEL ALBERTO GUEVARA  NAJARRO" userId="dc0839a7-ef25-445d-88fe-29223dfab4a5" providerId="ADAL" clId="{259FC2C2-9211-4192-B033-2AED3B37BC6B}" dt="2021-06-21T19:55:41.509" v="336" actId="122"/>
          <ac:spMkLst>
            <pc:docMk/>
            <pc:sldMk cId="1017004692" sldId="267"/>
            <ac:spMk id="13" creationId="{5A600BD7-A182-4740-BA0A-E8C2E5133175}"/>
          </ac:spMkLst>
        </pc:spChg>
        <pc:spChg chg="mod">
          <ac:chgData name="MANUEL ALBERTO GUEVARA  NAJARRO" userId="dc0839a7-ef25-445d-88fe-29223dfab4a5" providerId="ADAL" clId="{259FC2C2-9211-4192-B033-2AED3B37BC6B}" dt="2021-06-21T19:55:28.469" v="301" actId="1076"/>
          <ac:spMkLst>
            <pc:docMk/>
            <pc:sldMk cId="1017004692" sldId="267"/>
            <ac:spMk id="14" creationId="{341B0C6D-87BF-44DC-A086-BAC4995F70D4}"/>
          </ac:spMkLst>
        </pc:spChg>
        <pc:picChg chg="mod">
          <ac:chgData name="MANUEL ALBERTO GUEVARA  NAJARRO" userId="dc0839a7-ef25-445d-88fe-29223dfab4a5" providerId="ADAL" clId="{259FC2C2-9211-4192-B033-2AED3B37BC6B}" dt="2021-06-21T19:55:33.989" v="320" actId="1037"/>
          <ac:picMkLst>
            <pc:docMk/>
            <pc:sldMk cId="1017004692" sldId="267"/>
            <ac:picMk id="15" creationId="{62DB92A6-E864-4529-AF6A-489CA50C51C7}"/>
          </ac:picMkLst>
        </pc:picChg>
      </pc:sldChg>
      <pc:sldChg chg="addSp delSp modSp add del mod">
        <pc:chgData name="MANUEL ALBERTO GUEVARA  NAJARRO" userId="dc0839a7-ef25-445d-88fe-29223dfab4a5" providerId="ADAL" clId="{259FC2C2-9211-4192-B033-2AED3B37BC6B}" dt="2021-06-23T22:06:14.028" v="2092" actId="47"/>
        <pc:sldMkLst>
          <pc:docMk/>
          <pc:sldMk cId="1584453485" sldId="268"/>
        </pc:sldMkLst>
        <pc:spChg chg="del mod">
          <ac:chgData name="MANUEL ALBERTO GUEVARA  NAJARRO" userId="dc0839a7-ef25-445d-88fe-29223dfab4a5" providerId="ADAL" clId="{259FC2C2-9211-4192-B033-2AED3B37BC6B}" dt="2021-06-21T19:55:48.349" v="339" actId="478"/>
          <ac:spMkLst>
            <pc:docMk/>
            <pc:sldMk cId="1584453485" sldId="268"/>
            <ac:spMk id="3" creationId="{5C0222A5-8D6F-4922-950C-FDCA0E1F8B59}"/>
          </ac:spMkLst>
        </pc:spChg>
        <pc:spChg chg="mod">
          <ac:chgData name="MANUEL ALBERTO GUEVARA  NAJARRO" userId="dc0839a7-ef25-445d-88fe-29223dfab4a5" providerId="ADAL" clId="{259FC2C2-9211-4192-B033-2AED3B37BC6B}" dt="2021-06-21T19:56:06.194" v="365" actId="1036"/>
          <ac:spMkLst>
            <pc:docMk/>
            <pc:sldMk cId="1584453485" sldId="268"/>
            <ac:spMk id="4" creationId="{977C708F-5470-4237-B1F5-F0B0BE300992}"/>
          </ac:spMkLst>
        </pc:spChg>
        <pc:spChg chg="mod">
          <ac:chgData name="MANUEL ALBERTO GUEVARA  NAJARRO" userId="dc0839a7-ef25-445d-88fe-29223dfab4a5" providerId="ADAL" clId="{259FC2C2-9211-4192-B033-2AED3B37BC6B}" dt="2021-06-21T19:55:52.059" v="342" actId="1076"/>
          <ac:spMkLst>
            <pc:docMk/>
            <pc:sldMk cId="1584453485" sldId="268"/>
            <ac:spMk id="5" creationId="{64074011-A5BB-4FA8-A7EF-037B1262AA08}"/>
          </ac:spMkLst>
        </pc:spChg>
        <pc:spChg chg="del">
          <ac:chgData name="MANUEL ALBERTO GUEVARA  NAJARRO" userId="dc0839a7-ef25-445d-88fe-29223dfab4a5" providerId="ADAL" clId="{259FC2C2-9211-4192-B033-2AED3B37BC6B}" dt="2021-06-21T19:55:58.759" v="347" actId="478"/>
          <ac:spMkLst>
            <pc:docMk/>
            <pc:sldMk cId="1584453485" sldId="268"/>
            <ac:spMk id="6" creationId="{22397FA4-8987-41EE-8068-58DADBD6CAE5}"/>
          </ac:spMkLst>
        </pc:spChg>
        <pc:spChg chg="add del mod">
          <ac:chgData name="MANUEL ALBERTO GUEVARA  NAJARRO" userId="dc0839a7-ef25-445d-88fe-29223dfab4a5" providerId="ADAL" clId="{259FC2C2-9211-4192-B033-2AED3B37BC6B}" dt="2021-06-21T19:55:50.109" v="341" actId="478"/>
          <ac:spMkLst>
            <pc:docMk/>
            <pc:sldMk cId="1584453485" sldId="268"/>
            <ac:spMk id="8" creationId="{A06066FF-D161-468E-8A9F-B436CE13A2D4}"/>
          </ac:spMkLst>
        </pc:spChg>
        <pc:picChg chg="mod">
          <ac:chgData name="MANUEL ALBERTO GUEVARA  NAJARRO" userId="dc0839a7-ef25-445d-88fe-29223dfab4a5" providerId="ADAL" clId="{259FC2C2-9211-4192-B033-2AED3B37BC6B}" dt="2021-06-21T19:56:09.789" v="378" actId="1036"/>
          <ac:picMkLst>
            <pc:docMk/>
            <pc:sldMk cId="1584453485" sldId="268"/>
            <ac:picMk id="7" creationId="{AF1A6CE6-996B-4C20-8405-001A963AC1FC}"/>
          </ac:picMkLst>
        </pc:picChg>
      </pc:sldChg>
      <pc:sldChg chg="addSp delSp modSp add del mod ord">
        <pc:chgData name="MANUEL ALBERTO GUEVARA  NAJARRO" userId="dc0839a7-ef25-445d-88fe-29223dfab4a5" providerId="ADAL" clId="{259FC2C2-9211-4192-B033-2AED3B37BC6B}" dt="2021-06-23T22:06:14.028" v="2092" actId="47"/>
        <pc:sldMkLst>
          <pc:docMk/>
          <pc:sldMk cId="563057467" sldId="269"/>
        </pc:sldMkLst>
        <pc:spChg chg="del">
          <ac:chgData name="MANUEL ALBERTO GUEVARA  NAJARRO" userId="dc0839a7-ef25-445d-88fe-29223dfab4a5" providerId="ADAL" clId="{259FC2C2-9211-4192-B033-2AED3B37BC6B}" dt="2021-06-21T19:54:56.349" v="276" actId="478"/>
          <ac:spMkLst>
            <pc:docMk/>
            <pc:sldMk cId="563057467" sldId="269"/>
            <ac:spMk id="3" creationId="{E6C747A9-5D59-4DE5-8311-D5BE02CC4720}"/>
          </ac:spMkLst>
        </pc:spChg>
        <pc:spChg chg="mod">
          <ac:chgData name="MANUEL ALBERTO GUEVARA  NAJARRO" userId="dc0839a7-ef25-445d-88fe-29223dfab4a5" providerId="ADAL" clId="{259FC2C2-9211-4192-B033-2AED3B37BC6B}" dt="2021-06-21T19:55:43.989" v="337" actId="122"/>
          <ac:spMkLst>
            <pc:docMk/>
            <pc:sldMk cId="563057467" sldId="269"/>
            <ac:spMk id="4" creationId="{DFAA9EFA-D17B-4107-B0E6-81D04D6E2197}"/>
          </ac:spMkLst>
        </pc:spChg>
        <pc:spChg chg="mod">
          <ac:chgData name="MANUEL ALBERTO GUEVARA  NAJARRO" userId="dc0839a7-ef25-445d-88fe-29223dfab4a5" providerId="ADAL" clId="{259FC2C2-9211-4192-B033-2AED3B37BC6B}" dt="2021-06-21T19:55:00.789" v="279" actId="1076"/>
          <ac:spMkLst>
            <pc:docMk/>
            <pc:sldMk cId="563057467" sldId="269"/>
            <ac:spMk id="5" creationId="{94E0ABBA-9309-4039-8BB8-CBB2CFABCEDC}"/>
          </ac:spMkLst>
        </pc:spChg>
        <pc:spChg chg="del">
          <ac:chgData name="MANUEL ALBERTO GUEVARA  NAJARRO" userId="dc0839a7-ef25-445d-88fe-29223dfab4a5" providerId="ADAL" clId="{259FC2C2-9211-4192-B033-2AED3B37BC6B}" dt="2021-06-21T19:55:04.039" v="281" actId="478"/>
          <ac:spMkLst>
            <pc:docMk/>
            <pc:sldMk cId="563057467" sldId="269"/>
            <ac:spMk id="6" creationId="{C7FC5139-0293-4947-973D-D242B66610A8}"/>
          </ac:spMkLst>
        </pc:spChg>
        <pc:spChg chg="add del mod">
          <ac:chgData name="MANUEL ALBERTO GUEVARA  NAJARRO" userId="dc0839a7-ef25-445d-88fe-29223dfab4a5" providerId="ADAL" clId="{259FC2C2-9211-4192-B033-2AED3B37BC6B}" dt="2021-06-21T19:54:58.229" v="278" actId="478"/>
          <ac:spMkLst>
            <pc:docMk/>
            <pc:sldMk cId="563057467" sldId="269"/>
            <ac:spMk id="7" creationId="{5C46ED95-3276-408A-B560-0D06EF791C29}"/>
          </ac:spMkLst>
        </pc:spChg>
        <pc:picChg chg="mod">
          <ac:chgData name="MANUEL ALBERTO GUEVARA  NAJARRO" userId="dc0839a7-ef25-445d-88fe-29223dfab4a5" providerId="ADAL" clId="{259FC2C2-9211-4192-B033-2AED3B37BC6B}" dt="2021-06-21T19:55:21.347" v="286" actId="1035"/>
          <ac:picMkLst>
            <pc:docMk/>
            <pc:sldMk cId="563057467" sldId="269"/>
            <ac:picMk id="12" creationId="{8A951DF2-B469-4447-AB05-30CB6F5D0A00}"/>
          </ac:picMkLst>
        </pc:picChg>
      </pc:sldChg>
      <pc:sldChg chg="modSp add del mod">
        <pc:chgData name="MANUEL ALBERTO GUEVARA  NAJARRO" userId="dc0839a7-ef25-445d-88fe-29223dfab4a5" providerId="ADAL" clId="{259FC2C2-9211-4192-B033-2AED3B37BC6B}" dt="2021-06-23T22:06:14.028" v="2092" actId="47"/>
        <pc:sldMkLst>
          <pc:docMk/>
          <pc:sldMk cId="4249057185" sldId="277"/>
        </pc:sldMkLst>
        <pc:spChg chg="mod">
          <ac:chgData name="MANUEL ALBERTO GUEVARA  NAJARRO" userId="dc0839a7-ef25-445d-88fe-29223dfab4a5" providerId="ADAL" clId="{259FC2C2-9211-4192-B033-2AED3B37BC6B}" dt="2021-06-21T20:10:25.548" v="828" actId="207"/>
          <ac:spMkLst>
            <pc:docMk/>
            <pc:sldMk cId="4249057185" sldId="277"/>
            <ac:spMk id="3" creationId="{A6708B30-8D63-44B2-94F3-B327F71F6CE2}"/>
          </ac:spMkLst>
        </pc:spChg>
        <pc:spChg chg="mod">
          <ac:chgData name="MANUEL ALBERTO GUEVARA  NAJARRO" userId="dc0839a7-ef25-445d-88fe-29223dfab4a5" providerId="ADAL" clId="{259FC2C2-9211-4192-B033-2AED3B37BC6B}" dt="2021-06-21T20:10:37.368" v="831" actId="1076"/>
          <ac:spMkLst>
            <pc:docMk/>
            <pc:sldMk cId="4249057185" sldId="277"/>
            <ac:spMk id="4" creationId="{5D923F6D-B348-4CB5-A4BC-7FD2368A44AB}"/>
          </ac:spMkLst>
        </pc:spChg>
        <pc:picChg chg="mod">
          <ac:chgData name="MANUEL ALBERTO GUEVARA  NAJARRO" userId="dc0839a7-ef25-445d-88fe-29223dfab4a5" providerId="ADAL" clId="{259FC2C2-9211-4192-B033-2AED3B37BC6B}" dt="2021-06-21T20:10:43.705" v="833" actId="14100"/>
          <ac:picMkLst>
            <pc:docMk/>
            <pc:sldMk cId="4249057185" sldId="277"/>
            <ac:picMk id="6" creationId="{96B49076-1200-4680-AD9F-A501D0B8A748}"/>
          </ac:picMkLst>
        </pc:picChg>
      </pc:sldChg>
      <pc:sldChg chg="addSp delSp modSp add del mod modClrScheme chgLayout">
        <pc:chgData name="MANUEL ALBERTO GUEVARA  NAJARRO" userId="dc0839a7-ef25-445d-88fe-29223dfab4a5" providerId="ADAL" clId="{259FC2C2-9211-4192-B033-2AED3B37BC6B}" dt="2021-06-21T20:42:03.633" v="1662" actId="47"/>
        <pc:sldMkLst>
          <pc:docMk/>
          <pc:sldMk cId="3537948063" sldId="484"/>
        </pc:sldMkLst>
        <pc:spChg chg="add mod ord">
          <ac:chgData name="MANUEL ALBERTO GUEVARA  NAJARRO" userId="dc0839a7-ef25-445d-88fe-29223dfab4a5" providerId="ADAL" clId="{259FC2C2-9211-4192-B033-2AED3B37BC6B}" dt="2021-06-21T20:34:28.634" v="1356" actId="700"/>
          <ac:spMkLst>
            <pc:docMk/>
            <pc:sldMk cId="3537948063" sldId="484"/>
            <ac:spMk id="2" creationId="{3851387D-8B96-4D7C-8F2F-8402B2644646}"/>
          </ac:spMkLst>
        </pc:spChg>
        <pc:spChg chg="mod ord">
          <ac:chgData name="MANUEL ALBERTO GUEVARA  NAJARRO" userId="dc0839a7-ef25-445d-88fe-29223dfab4a5" providerId="ADAL" clId="{259FC2C2-9211-4192-B033-2AED3B37BC6B}" dt="2021-06-21T20:34:28.766" v="1358" actId="27636"/>
          <ac:spMkLst>
            <pc:docMk/>
            <pc:sldMk cId="3537948063" sldId="484"/>
            <ac:spMk id="3" creationId="{AE7F33B4-B668-4D72-840D-88669FB5BE56}"/>
          </ac:spMkLst>
        </pc:spChg>
        <pc:spChg chg="add mod ord">
          <ac:chgData name="MANUEL ALBERTO GUEVARA  NAJARRO" userId="dc0839a7-ef25-445d-88fe-29223dfab4a5" providerId="ADAL" clId="{259FC2C2-9211-4192-B033-2AED3B37BC6B}" dt="2021-06-21T20:34:28.634" v="1356" actId="700"/>
          <ac:spMkLst>
            <pc:docMk/>
            <pc:sldMk cId="3537948063" sldId="484"/>
            <ac:spMk id="4" creationId="{1A60A0E2-AA40-4720-98DF-9C42905D3BE2}"/>
          </ac:spMkLst>
        </pc:spChg>
        <pc:spChg chg="add mod ord">
          <ac:chgData name="MANUEL ALBERTO GUEVARA  NAJARRO" userId="dc0839a7-ef25-445d-88fe-29223dfab4a5" providerId="ADAL" clId="{259FC2C2-9211-4192-B033-2AED3B37BC6B}" dt="2021-06-21T20:34:28.634" v="1356" actId="700"/>
          <ac:spMkLst>
            <pc:docMk/>
            <pc:sldMk cId="3537948063" sldId="484"/>
            <ac:spMk id="5" creationId="{104D622E-86B5-4247-8DDE-06AE33A7947C}"/>
          </ac:spMkLst>
        </pc:spChg>
        <pc:spChg chg="del mod ord">
          <ac:chgData name="MANUEL ALBERTO GUEVARA  NAJARRO" userId="dc0839a7-ef25-445d-88fe-29223dfab4a5" providerId="ADAL" clId="{259FC2C2-9211-4192-B033-2AED3B37BC6B}" dt="2021-06-21T20:34:28.634" v="1356" actId="700"/>
          <ac:spMkLst>
            <pc:docMk/>
            <pc:sldMk cId="3537948063" sldId="484"/>
            <ac:spMk id="7" creationId="{B4B94EA6-E0D3-4008-BB4F-662BCA35A7B0}"/>
          </ac:spMkLst>
        </pc:spChg>
        <pc:graphicFrameChg chg="mod ord">
          <ac:chgData name="MANUEL ALBERTO GUEVARA  NAJARRO" userId="dc0839a7-ef25-445d-88fe-29223dfab4a5" providerId="ADAL" clId="{259FC2C2-9211-4192-B033-2AED3B37BC6B}" dt="2021-06-21T20:34:28.634" v="1356" actId="700"/>
          <ac:graphicFrameMkLst>
            <pc:docMk/>
            <pc:sldMk cId="3537948063" sldId="484"/>
            <ac:graphicFrameMk id="8" creationId="{D38C4774-DAA3-4B7D-9E00-900EF8A611FC}"/>
          </ac:graphicFrameMkLst>
        </pc:graphicFrameChg>
      </pc:sldChg>
      <pc:sldChg chg="addSp delSp modSp add del mod modClrScheme chgLayout">
        <pc:chgData name="MANUEL ALBERTO GUEVARA  NAJARRO" userId="dc0839a7-ef25-445d-88fe-29223dfab4a5" providerId="ADAL" clId="{259FC2C2-9211-4192-B033-2AED3B37BC6B}" dt="2021-06-21T20:42:09.194" v="1664" actId="47"/>
        <pc:sldMkLst>
          <pc:docMk/>
          <pc:sldMk cId="3488454948" sldId="485"/>
        </pc:sldMkLst>
        <pc:spChg chg="add mod ord">
          <ac:chgData name="MANUEL ALBERTO GUEVARA  NAJARRO" userId="dc0839a7-ef25-445d-88fe-29223dfab4a5" providerId="ADAL" clId="{259FC2C2-9211-4192-B033-2AED3B37BC6B}" dt="2021-06-21T20:34:28.634" v="1356" actId="700"/>
          <ac:spMkLst>
            <pc:docMk/>
            <pc:sldMk cId="3488454948" sldId="485"/>
            <ac:spMk id="2" creationId="{BA23A1C9-99A5-4D3E-90D2-1FD8756DC575}"/>
          </ac:spMkLst>
        </pc:spChg>
        <pc:spChg chg="mod ord">
          <ac:chgData name="MANUEL ALBERTO GUEVARA  NAJARRO" userId="dc0839a7-ef25-445d-88fe-29223dfab4a5" providerId="ADAL" clId="{259FC2C2-9211-4192-B033-2AED3B37BC6B}" dt="2021-06-21T20:34:28.772" v="1359" actId="27636"/>
          <ac:spMkLst>
            <pc:docMk/>
            <pc:sldMk cId="3488454948" sldId="485"/>
            <ac:spMk id="3" creationId="{AE7F33B4-B668-4D72-840D-88669FB5BE56}"/>
          </ac:spMkLst>
        </pc:spChg>
        <pc:spChg chg="add mod ord">
          <ac:chgData name="MANUEL ALBERTO GUEVARA  NAJARRO" userId="dc0839a7-ef25-445d-88fe-29223dfab4a5" providerId="ADAL" clId="{259FC2C2-9211-4192-B033-2AED3B37BC6B}" dt="2021-06-21T20:34:28.634" v="1356" actId="700"/>
          <ac:spMkLst>
            <pc:docMk/>
            <pc:sldMk cId="3488454948" sldId="485"/>
            <ac:spMk id="4" creationId="{70160049-8C3D-4370-8996-DFFF214C1788}"/>
          </ac:spMkLst>
        </pc:spChg>
        <pc:spChg chg="add mod ord">
          <ac:chgData name="MANUEL ALBERTO GUEVARA  NAJARRO" userId="dc0839a7-ef25-445d-88fe-29223dfab4a5" providerId="ADAL" clId="{259FC2C2-9211-4192-B033-2AED3B37BC6B}" dt="2021-06-21T20:34:28.634" v="1356" actId="700"/>
          <ac:spMkLst>
            <pc:docMk/>
            <pc:sldMk cId="3488454948" sldId="485"/>
            <ac:spMk id="5" creationId="{D905E376-D938-4E71-BACC-6D8AEB7F66CF}"/>
          </ac:spMkLst>
        </pc:spChg>
        <pc:spChg chg="del mod ord">
          <ac:chgData name="MANUEL ALBERTO GUEVARA  NAJARRO" userId="dc0839a7-ef25-445d-88fe-29223dfab4a5" providerId="ADAL" clId="{259FC2C2-9211-4192-B033-2AED3B37BC6B}" dt="2021-06-21T20:34:28.634" v="1356" actId="700"/>
          <ac:spMkLst>
            <pc:docMk/>
            <pc:sldMk cId="3488454948" sldId="485"/>
            <ac:spMk id="7" creationId="{B4B94EA6-E0D3-4008-BB4F-662BCA35A7B0}"/>
          </ac:spMkLst>
        </pc:spChg>
        <pc:graphicFrameChg chg="mod ord">
          <ac:chgData name="MANUEL ALBERTO GUEVARA  NAJARRO" userId="dc0839a7-ef25-445d-88fe-29223dfab4a5" providerId="ADAL" clId="{259FC2C2-9211-4192-B033-2AED3B37BC6B}" dt="2021-06-21T20:34:28.634" v="1356" actId="700"/>
          <ac:graphicFrameMkLst>
            <pc:docMk/>
            <pc:sldMk cId="3488454948" sldId="485"/>
            <ac:graphicFrameMk id="8" creationId="{D38C4774-DAA3-4B7D-9E00-900EF8A611FC}"/>
          </ac:graphicFrameMkLst>
        </pc:graphicFrameChg>
      </pc:sldChg>
      <pc:sldChg chg="addSp delSp modSp add del mod ord modClrScheme chgLayout">
        <pc:chgData name="MANUEL ALBERTO GUEVARA  NAJARRO" userId="dc0839a7-ef25-445d-88fe-29223dfab4a5" providerId="ADAL" clId="{259FC2C2-9211-4192-B033-2AED3B37BC6B}" dt="2021-06-23T22:06:14.028" v="2092" actId="47"/>
        <pc:sldMkLst>
          <pc:docMk/>
          <pc:sldMk cId="3792818299" sldId="486"/>
        </pc:sldMkLst>
        <pc:spChg chg="del mod ord">
          <ac:chgData name="MANUEL ALBERTO GUEVARA  NAJARRO" userId="dc0839a7-ef25-445d-88fe-29223dfab4a5" providerId="ADAL" clId="{259FC2C2-9211-4192-B033-2AED3B37BC6B}" dt="2021-06-21T20:34:41.155" v="1402" actId="478"/>
          <ac:spMkLst>
            <pc:docMk/>
            <pc:sldMk cId="3792818299" sldId="486"/>
            <ac:spMk id="3" creationId="{AE7F33B4-B668-4D72-840D-88669FB5BE56}"/>
          </ac:spMkLst>
        </pc:spChg>
        <pc:spChg chg="add mod ord">
          <ac:chgData name="MANUEL ALBERTO GUEVARA  NAJARRO" userId="dc0839a7-ef25-445d-88fe-29223dfab4a5" providerId="ADAL" clId="{259FC2C2-9211-4192-B033-2AED3B37BC6B}" dt="2021-06-21T20:34:43.569" v="1403"/>
          <ac:spMkLst>
            <pc:docMk/>
            <pc:sldMk cId="3792818299" sldId="486"/>
            <ac:spMk id="4" creationId="{6AA25C89-8AE3-449E-9ABE-62DAB3E8C53B}"/>
          </ac:spMkLst>
        </pc:spChg>
        <pc:spChg chg="mod">
          <ac:chgData name="MANUEL ALBERTO GUEVARA  NAJARRO" userId="dc0839a7-ef25-445d-88fe-29223dfab4a5" providerId="ADAL" clId="{259FC2C2-9211-4192-B033-2AED3B37BC6B}" dt="2021-06-21T20:39:42.424" v="1572" actId="14100"/>
          <ac:spMkLst>
            <pc:docMk/>
            <pc:sldMk cId="3792818299" sldId="486"/>
            <ac:spMk id="6" creationId="{468B2E2E-DF8F-4765-879F-A4430ADA89A9}"/>
          </ac:spMkLst>
        </pc:spChg>
        <pc:spChg chg="del mod ord">
          <ac:chgData name="MANUEL ALBERTO GUEVARA  NAJARRO" userId="dc0839a7-ef25-445d-88fe-29223dfab4a5" providerId="ADAL" clId="{259FC2C2-9211-4192-B033-2AED3B37BC6B}" dt="2021-06-21T20:34:28.634" v="1356" actId="700"/>
          <ac:spMkLst>
            <pc:docMk/>
            <pc:sldMk cId="3792818299" sldId="486"/>
            <ac:spMk id="7" creationId="{B4B94EA6-E0D3-4008-BB4F-662BCA35A7B0}"/>
          </ac:spMkLst>
        </pc:spChg>
        <pc:spChg chg="mod">
          <ac:chgData name="MANUEL ALBERTO GUEVARA  NAJARRO" userId="dc0839a7-ef25-445d-88fe-29223dfab4a5" providerId="ADAL" clId="{259FC2C2-9211-4192-B033-2AED3B37BC6B}" dt="2021-06-21T20:38:55.009" v="1538" actId="207"/>
          <ac:spMkLst>
            <pc:docMk/>
            <pc:sldMk cId="3792818299" sldId="486"/>
            <ac:spMk id="9" creationId="{F639BF2C-2DB7-4934-8FAC-3F92E40DC938}"/>
          </ac:spMkLst>
        </pc:spChg>
        <pc:spChg chg="mod ord">
          <ac:chgData name="MANUEL ALBERTO GUEVARA  NAJARRO" userId="dc0839a7-ef25-445d-88fe-29223dfab4a5" providerId="ADAL" clId="{259FC2C2-9211-4192-B033-2AED3B37BC6B}" dt="2021-06-21T20:36:32.034" v="1465" actId="1035"/>
          <ac:spMkLst>
            <pc:docMk/>
            <pc:sldMk cId="3792818299" sldId="486"/>
            <ac:spMk id="10" creationId="{41C1E303-6228-4BC3-B627-F6D186EB5846}"/>
          </ac:spMkLst>
        </pc:spChg>
        <pc:spChg chg="del mod">
          <ac:chgData name="MANUEL ALBERTO GUEVARA  NAJARRO" userId="dc0839a7-ef25-445d-88fe-29223dfab4a5" providerId="ADAL" clId="{259FC2C2-9211-4192-B033-2AED3B37BC6B}" dt="2021-06-21T20:35:42.945" v="1446" actId="478"/>
          <ac:spMkLst>
            <pc:docMk/>
            <pc:sldMk cId="3792818299" sldId="486"/>
            <ac:spMk id="11" creationId="{D62F2EA6-5E3F-45C5-BE96-3E84C50930A5}"/>
          </ac:spMkLst>
        </pc:spChg>
        <pc:spChg chg="del mod">
          <ac:chgData name="MANUEL ALBERTO GUEVARA  NAJARRO" userId="dc0839a7-ef25-445d-88fe-29223dfab4a5" providerId="ADAL" clId="{259FC2C2-9211-4192-B033-2AED3B37BC6B}" dt="2021-06-21T20:36:03.659" v="1450" actId="478"/>
          <ac:spMkLst>
            <pc:docMk/>
            <pc:sldMk cId="3792818299" sldId="486"/>
            <ac:spMk id="12" creationId="{FCF1E3B3-B920-41FA-9F8D-69F92E00D299}"/>
          </ac:spMkLst>
        </pc:spChg>
        <pc:spChg chg="del mod">
          <ac:chgData name="MANUEL ALBERTO GUEVARA  NAJARRO" userId="dc0839a7-ef25-445d-88fe-29223dfab4a5" providerId="ADAL" clId="{259FC2C2-9211-4192-B033-2AED3B37BC6B}" dt="2021-06-21T20:35:45.084" v="1447" actId="478"/>
          <ac:spMkLst>
            <pc:docMk/>
            <pc:sldMk cId="3792818299" sldId="486"/>
            <ac:spMk id="13" creationId="{68028F5B-B0B0-4F48-825F-F0E76A99FEB8}"/>
          </ac:spMkLst>
        </pc:spChg>
        <pc:spChg chg="mod">
          <ac:chgData name="MANUEL ALBERTO GUEVARA  NAJARRO" userId="dc0839a7-ef25-445d-88fe-29223dfab4a5" providerId="ADAL" clId="{259FC2C2-9211-4192-B033-2AED3B37BC6B}" dt="2021-06-21T20:35:51.741" v="1448" actId="165"/>
          <ac:spMkLst>
            <pc:docMk/>
            <pc:sldMk cId="3792818299" sldId="486"/>
            <ac:spMk id="15" creationId="{25913B29-2F7C-43BA-A58E-3E004EA2605A}"/>
          </ac:spMkLst>
        </pc:spChg>
        <pc:spChg chg="mod">
          <ac:chgData name="MANUEL ALBERTO GUEVARA  NAJARRO" userId="dc0839a7-ef25-445d-88fe-29223dfab4a5" providerId="ADAL" clId="{259FC2C2-9211-4192-B033-2AED3B37BC6B}" dt="2021-06-21T20:35:51.741" v="1448" actId="165"/>
          <ac:spMkLst>
            <pc:docMk/>
            <pc:sldMk cId="3792818299" sldId="486"/>
            <ac:spMk id="16" creationId="{06F29A79-0F8F-42EF-8A3D-142EA14CE47C}"/>
          </ac:spMkLst>
        </pc:spChg>
        <pc:spChg chg="mod">
          <ac:chgData name="MANUEL ALBERTO GUEVARA  NAJARRO" userId="dc0839a7-ef25-445d-88fe-29223dfab4a5" providerId="ADAL" clId="{259FC2C2-9211-4192-B033-2AED3B37BC6B}" dt="2021-06-21T20:35:51.741" v="1448" actId="165"/>
          <ac:spMkLst>
            <pc:docMk/>
            <pc:sldMk cId="3792818299" sldId="486"/>
            <ac:spMk id="17" creationId="{52933E1B-7F4F-4330-84C1-35669A98D1A7}"/>
          </ac:spMkLst>
        </pc:spChg>
        <pc:spChg chg="mod">
          <ac:chgData name="MANUEL ALBERTO GUEVARA  NAJARRO" userId="dc0839a7-ef25-445d-88fe-29223dfab4a5" providerId="ADAL" clId="{259FC2C2-9211-4192-B033-2AED3B37BC6B}" dt="2021-06-21T20:35:51.741" v="1448" actId="165"/>
          <ac:spMkLst>
            <pc:docMk/>
            <pc:sldMk cId="3792818299" sldId="486"/>
            <ac:spMk id="18" creationId="{68027BEE-98B7-4532-921A-1F498FCEEBA8}"/>
          </ac:spMkLst>
        </pc:spChg>
        <pc:spChg chg="mod">
          <ac:chgData name="MANUEL ALBERTO GUEVARA  NAJARRO" userId="dc0839a7-ef25-445d-88fe-29223dfab4a5" providerId="ADAL" clId="{259FC2C2-9211-4192-B033-2AED3B37BC6B}" dt="2021-06-21T20:35:51.741" v="1448" actId="165"/>
          <ac:spMkLst>
            <pc:docMk/>
            <pc:sldMk cId="3792818299" sldId="486"/>
            <ac:spMk id="19" creationId="{1D444702-9B25-49D8-87E5-2A356AA1924D}"/>
          </ac:spMkLst>
        </pc:spChg>
        <pc:spChg chg="mod">
          <ac:chgData name="MANUEL ALBERTO GUEVARA  NAJARRO" userId="dc0839a7-ef25-445d-88fe-29223dfab4a5" providerId="ADAL" clId="{259FC2C2-9211-4192-B033-2AED3B37BC6B}" dt="2021-06-21T20:35:51.741" v="1448" actId="165"/>
          <ac:spMkLst>
            <pc:docMk/>
            <pc:sldMk cId="3792818299" sldId="486"/>
            <ac:spMk id="20" creationId="{84213A22-3819-40DB-8234-4B58F9E31D20}"/>
          </ac:spMkLst>
        </pc:spChg>
        <pc:spChg chg="mod">
          <ac:chgData name="MANUEL ALBERTO GUEVARA  NAJARRO" userId="dc0839a7-ef25-445d-88fe-29223dfab4a5" providerId="ADAL" clId="{259FC2C2-9211-4192-B033-2AED3B37BC6B}" dt="2021-06-21T20:35:51.741" v="1448" actId="165"/>
          <ac:spMkLst>
            <pc:docMk/>
            <pc:sldMk cId="3792818299" sldId="486"/>
            <ac:spMk id="22" creationId="{28FB048F-8A10-4B6F-9155-2E5125C05589}"/>
          </ac:spMkLst>
        </pc:spChg>
        <pc:spChg chg="mod">
          <ac:chgData name="MANUEL ALBERTO GUEVARA  NAJARRO" userId="dc0839a7-ef25-445d-88fe-29223dfab4a5" providerId="ADAL" clId="{259FC2C2-9211-4192-B033-2AED3B37BC6B}" dt="2021-06-21T20:35:51.741" v="1448" actId="165"/>
          <ac:spMkLst>
            <pc:docMk/>
            <pc:sldMk cId="3792818299" sldId="486"/>
            <ac:spMk id="23" creationId="{B6AE13FD-1E8D-456B-8F0E-6DBB425D6175}"/>
          </ac:spMkLst>
        </pc:spChg>
        <pc:spChg chg="mod">
          <ac:chgData name="MANUEL ALBERTO GUEVARA  NAJARRO" userId="dc0839a7-ef25-445d-88fe-29223dfab4a5" providerId="ADAL" clId="{259FC2C2-9211-4192-B033-2AED3B37BC6B}" dt="2021-06-21T20:35:51.741" v="1448" actId="165"/>
          <ac:spMkLst>
            <pc:docMk/>
            <pc:sldMk cId="3792818299" sldId="486"/>
            <ac:spMk id="24" creationId="{4B413A43-ED9D-4F9D-8948-C3E022F576AF}"/>
          </ac:spMkLst>
        </pc:spChg>
        <pc:spChg chg="mod">
          <ac:chgData name="MANUEL ALBERTO GUEVARA  NAJARRO" userId="dc0839a7-ef25-445d-88fe-29223dfab4a5" providerId="ADAL" clId="{259FC2C2-9211-4192-B033-2AED3B37BC6B}" dt="2021-06-21T20:35:51.741" v="1448" actId="165"/>
          <ac:spMkLst>
            <pc:docMk/>
            <pc:sldMk cId="3792818299" sldId="486"/>
            <ac:spMk id="25" creationId="{8712CE23-4CA4-48D5-BAC8-06BAACB98B47}"/>
          </ac:spMkLst>
        </pc:spChg>
        <pc:spChg chg="mod">
          <ac:chgData name="MANUEL ALBERTO GUEVARA  NAJARRO" userId="dc0839a7-ef25-445d-88fe-29223dfab4a5" providerId="ADAL" clId="{259FC2C2-9211-4192-B033-2AED3B37BC6B}" dt="2021-06-21T20:35:51.741" v="1448" actId="165"/>
          <ac:spMkLst>
            <pc:docMk/>
            <pc:sldMk cId="3792818299" sldId="486"/>
            <ac:spMk id="26" creationId="{7DF272DA-F611-49C6-91AC-CF062931EA19}"/>
          </ac:spMkLst>
        </pc:spChg>
        <pc:spChg chg="mod">
          <ac:chgData name="MANUEL ALBERTO GUEVARA  NAJARRO" userId="dc0839a7-ef25-445d-88fe-29223dfab4a5" providerId="ADAL" clId="{259FC2C2-9211-4192-B033-2AED3B37BC6B}" dt="2021-06-21T20:35:51.741" v="1448" actId="165"/>
          <ac:spMkLst>
            <pc:docMk/>
            <pc:sldMk cId="3792818299" sldId="486"/>
            <ac:spMk id="27" creationId="{10A29126-185F-4BB3-9E16-D2219CB2123B}"/>
          </ac:spMkLst>
        </pc:spChg>
        <pc:spChg chg="add del mod ord">
          <ac:chgData name="MANUEL ALBERTO GUEVARA  NAJARRO" userId="dc0839a7-ef25-445d-88fe-29223dfab4a5" providerId="ADAL" clId="{259FC2C2-9211-4192-B033-2AED3B37BC6B}" dt="2021-06-21T20:34:45.505" v="1404" actId="478"/>
          <ac:spMkLst>
            <pc:docMk/>
            <pc:sldMk cId="3792818299" sldId="486"/>
            <ac:spMk id="28" creationId="{21886F09-C4CA-47D2-B0FF-2CB1EC85ACCA}"/>
          </ac:spMkLst>
        </pc:spChg>
        <pc:spChg chg="add mod ord">
          <ac:chgData name="MANUEL ALBERTO GUEVARA  NAJARRO" userId="dc0839a7-ef25-445d-88fe-29223dfab4a5" providerId="ADAL" clId="{259FC2C2-9211-4192-B033-2AED3B37BC6B}" dt="2021-06-21T20:34:37.045" v="1400" actId="20577"/>
          <ac:spMkLst>
            <pc:docMk/>
            <pc:sldMk cId="3792818299" sldId="486"/>
            <ac:spMk id="29" creationId="{E923F191-ADA5-407E-BADE-6704F813E24A}"/>
          </ac:spMkLst>
        </pc:spChg>
        <pc:spChg chg="add mod">
          <ac:chgData name="MANUEL ALBERTO GUEVARA  NAJARRO" userId="dc0839a7-ef25-445d-88fe-29223dfab4a5" providerId="ADAL" clId="{259FC2C2-9211-4192-B033-2AED3B37BC6B}" dt="2021-06-21T20:51:15.070" v="1777" actId="20577"/>
          <ac:spMkLst>
            <pc:docMk/>
            <pc:sldMk cId="3792818299" sldId="486"/>
            <ac:spMk id="31" creationId="{D7660AED-0D03-4071-9C0A-E0FD8364175C}"/>
          </ac:spMkLst>
        </pc:spChg>
        <pc:spChg chg="mod">
          <ac:chgData name="MANUEL ALBERTO GUEVARA  NAJARRO" userId="dc0839a7-ef25-445d-88fe-29223dfab4a5" providerId="ADAL" clId="{259FC2C2-9211-4192-B033-2AED3B37BC6B}" dt="2021-06-21T20:37:27.680" v="1503"/>
          <ac:spMkLst>
            <pc:docMk/>
            <pc:sldMk cId="3792818299" sldId="486"/>
            <ac:spMk id="33" creationId="{2106DC33-E82F-456A-AA7D-F152111E6123}"/>
          </ac:spMkLst>
        </pc:spChg>
        <pc:spChg chg="mod">
          <ac:chgData name="MANUEL ALBERTO GUEVARA  NAJARRO" userId="dc0839a7-ef25-445d-88fe-29223dfab4a5" providerId="ADAL" clId="{259FC2C2-9211-4192-B033-2AED3B37BC6B}" dt="2021-06-21T20:37:27.680" v="1503"/>
          <ac:spMkLst>
            <pc:docMk/>
            <pc:sldMk cId="3792818299" sldId="486"/>
            <ac:spMk id="34" creationId="{45677816-4F6B-42FF-90C3-5989673817A7}"/>
          </ac:spMkLst>
        </pc:spChg>
        <pc:spChg chg="mod">
          <ac:chgData name="MANUEL ALBERTO GUEVARA  NAJARRO" userId="dc0839a7-ef25-445d-88fe-29223dfab4a5" providerId="ADAL" clId="{259FC2C2-9211-4192-B033-2AED3B37BC6B}" dt="2021-06-21T20:37:27.680" v="1503"/>
          <ac:spMkLst>
            <pc:docMk/>
            <pc:sldMk cId="3792818299" sldId="486"/>
            <ac:spMk id="35" creationId="{68BBFD59-5D1E-4859-BBB8-108295D193F3}"/>
          </ac:spMkLst>
        </pc:spChg>
        <pc:spChg chg="mod">
          <ac:chgData name="MANUEL ALBERTO GUEVARA  NAJARRO" userId="dc0839a7-ef25-445d-88fe-29223dfab4a5" providerId="ADAL" clId="{259FC2C2-9211-4192-B033-2AED3B37BC6B}" dt="2021-06-21T20:40:09.994" v="1578" actId="33524"/>
          <ac:spMkLst>
            <pc:docMk/>
            <pc:sldMk cId="3792818299" sldId="486"/>
            <ac:spMk id="40" creationId="{B179D5EA-69B8-4F01-8DE0-5F1A536912FB}"/>
          </ac:spMkLst>
        </pc:spChg>
        <pc:spChg chg="mod">
          <ac:chgData name="MANUEL ALBERTO GUEVARA  NAJARRO" userId="dc0839a7-ef25-445d-88fe-29223dfab4a5" providerId="ADAL" clId="{259FC2C2-9211-4192-B033-2AED3B37BC6B}" dt="2021-06-21T20:39:34.414" v="1570" actId="14100"/>
          <ac:spMkLst>
            <pc:docMk/>
            <pc:sldMk cId="3792818299" sldId="486"/>
            <ac:spMk id="41" creationId="{4AB5027F-83AC-423E-81F3-4DB20DADE3CF}"/>
          </ac:spMkLst>
        </pc:spChg>
        <pc:spChg chg="mod">
          <ac:chgData name="MANUEL ALBERTO GUEVARA  NAJARRO" userId="dc0839a7-ef25-445d-88fe-29223dfab4a5" providerId="ADAL" clId="{259FC2C2-9211-4192-B033-2AED3B37BC6B}" dt="2021-06-21T20:38:47.914" v="1537" actId="207"/>
          <ac:spMkLst>
            <pc:docMk/>
            <pc:sldMk cId="3792818299" sldId="486"/>
            <ac:spMk id="42" creationId="{9AC16476-C8E0-4A97-A3FE-331BFD664D8F}"/>
          </ac:spMkLst>
        </pc:spChg>
        <pc:spChg chg="mod">
          <ac:chgData name="MANUEL ALBERTO GUEVARA  NAJARRO" userId="dc0839a7-ef25-445d-88fe-29223dfab4a5" providerId="ADAL" clId="{259FC2C2-9211-4192-B033-2AED3B37BC6B}" dt="2021-06-21T20:39:08.534" v="1553" actId="20577"/>
          <ac:spMkLst>
            <pc:docMk/>
            <pc:sldMk cId="3792818299" sldId="486"/>
            <ac:spMk id="43" creationId="{3795E33F-6A3F-46D3-A576-166CE70EFDBD}"/>
          </ac:spMkLst>
        </pc:spChg>
        <pc:spChg chg="mod">
          <ac:chgData name="MANUEL ALBERTO GUEVARA  NAJARRO" userId="dc0839a7-ef25-445d-88fe-29223dfab4a5" providerId="ADAL" clId="{259FC2C2-9211-4192-B033-2AED3B37BC6B}" dt="2021-06-21T20:40:23.264" v="1584" actId="1035"/>
          <ac:spMkLst>
            <pc:docMk/>
            <pc:sldMk cId="3792818299" sldId="486"/>
            <ac:spMk id="46" creationId="{9A170F2E-5BDF-4A77-8383-19E7C5A38678}"/>
          </ac:spMkLst>
        </pc:spChg>
        <pc:spChg chg="mod">
          <ac:chgData name="MANUEL ALBERTO GUEVARA  NAJARRO" userId="dc0839a7-ef25-445d-88fe-29223dfab4a5" providerId="ADAL" clId="{259FC2C2-9211-4192-B033-2AED3B37BC6B}" dt="2021-06-21T20:39:38.694" v="1571" actId="14100"/>
          <ac:spMkLst>
            <pc:docMk/>
            <pc:sldMk cId="3792818299" sldId="486"/>
            <ac:spMk id="47" creationId="{9CF95B25-B649-42F6-A859-2BDB8695DE9F}"/>
          </ac:spMkLst>
        </pc:spChg>
        <pc:spChg chg="mod">
          <ac:chgData name="MANUEL ALBERTO GUEVARA  NAJARRO" userId="dc0839a7-ef25-445d-88fe-29223dfab4a5" providerId="ADAL" clId="{259FC2C2-9211-4192-B033-2AED3B37BC6B}" dt="2021-06-21T20:38:04.625" v="1530" actId="207"/>
          <ac:spMkLst>
            <pc:docMk/>
            <pc:sldMk cId="3792818299" sldId="486"/>
            <ac:spMk id="48" creationId="{96DB0810-C0A4-470A-A69B-6408AF0D9347}"/>
          </ac:spMkLst>
        </pc:spChg>
        <pc:spChg chg="mod">
          <ac:chgData name="MANUEL ALBERTO GUEVARA  NAJARRO" userId="dc0839a7-ef25-445d-88fe-29223dfab4a5" providerId="ADAL" clId="{259FC2C2-9211-4192-B033-2AED3B37BC6B}" dt="2021-06-21T20:40:27.274" v="1594" actId="20577"/>
          <ac:spMkLst>
            <pc:docMk/>
            <pc:sldMk cId="3792818299" sldId="486"/>
            <ac:spMk id="49" creationId="{5C6FB989-EA43-4A65-89C8-05CED850A7FD}"/>
          </ac:spMkLst>
        </pc:spChg>
        <pc:grpChg chg="add del mod">
          <ac:chgData name="MANUEL ALBERTO GUEVARA  NAJARRO" userId="dc0839a7-ef25-445d-88fe-29223dfab4a5" providerId="ADAL" clId="{259FC2C2-9211-4192-B033-2AED3B37BC6B}" dt="2021-06-21T20:35:51.741" v="1448" actId="165"/>
          <ac:grpSpMkLst>
            <pc:docMk/>
            <pc:sldMk cId="3792818299" sldId="486"/>
            <ac:grpSpMk id="2" creationId="{396E8210-05C5-4B87-8A9A-51D8FAB179A9}"/>
          </ac:grpSpMkLst>
        </pc:grpChg>
        <pc:grpChg chg="add mod topLvl">
          <ac:chgData name="MANUEL ALBERTO GUEVARA  NAJARRO" userId="dc0839a7-ef25-445d-88fe-29223dfab4a5" providerId="ADAL" clId="{259FC2C2-9211-4192-B033-2AED3B37BC6B}" dt="2021-06-21T20:37:37.352" v="1507" actId="164"/>
          <ac:grpSpMkLst>
            <pc:docMk/>
            <pc:sldMk cId="3792818299" sldId="486"/>
            <ac:grpSpMk id="5" creationId="{B09E58E3-8FC6-4762-ADC0-21571DB95283}"/>
          </ac:grpSpMkLst>
        </pc:grpChg>
        <pc:grpChg chg="add del mod topLvl">
          <ac:chgData name="MANUEL ALBERTO GUEVARA  NAJARRO" userId="dc0839a7-ef25-445d-88fe-29223dfab4a5" providerId="ADAL" clId="{259FC2C2-9211-4192-B033-2AED3B37BC6B}" dt="2021-06-21T20:37:01.335" v="1498" actId="478"/>
          <ac:grpSpMkLst>
            <pc:docMk/>
            <pc:sldMk cId="3792818299" sldId="486"/>
            <ac:grpSpMk id="14" creationId="{D7006EF2-F3E9-4B3E-9CCE-39DC9336DA10}"/>
          </ac:grpSpMkLst>
        </pc:grpChg>
        <pc:grpChg chg="add del mod topLvl">
          <ac:chgData name="MANUEL ALBERTO GUEVARA  NAJARRO" userId="dc0839a7-ef25-445d-88fe-29223dfab4a5" providerId="ADAL" clId="{259FC2C2-9211-4192-B033-2AED3B37BC6B}" dt="2021-06-21T20:37:01.335" v="1498" actId="478"/>
          <ac:grpSpMkLst>
            <pc:docMk/>
            <pc:sldMk cId="3792818299" sldId="486"/>
            <ac:grpSpMk id="21" creationId="{FD0FEC0B-E02A-4C0C-95BB-222E3B1AFA23}"/>
          </ac:grpSpMkLst>
        </pc:grpChg>
        <pc:grpChg chg="add del mod">
          <ac:chgData name="MANUEL ALBERTO GUEVARA  NAJARRO" userId="dc0839a7-ef25-445d-88fe-29223dfab4a5" providerId="ADAL" clId="{259FC2C2-9211-4192-B033-2AED3B37BC6B}" dt="2021-06-21T20:37:28.801" v="1504"/>
          <ac:grpSpMkLst>
            <pc:docMk/>
            <pc:sldMk cId="3792818299" sldId="486"/>
            <ac:grpSpMk id="32" creationId="{2887DEB5-C3FD-4395-8335-0D1EDAB0EF63}"/>
          </ac:grpSpMkLst>
        </pc:grpChg>
        <pc:grpChg chg="add mod">
          <ac:chgData name="MANUEL ALBERTO GUEVARA  NAJARRO" userId="dc0839a7-ef25-445d-88fe-29223dfab4a5" providerId="ADAL" clId="{259FC2C2-9211-4192-B033-2AED3B37BC6B}" dt="2021-06-21T20:39:59.974" v="1577" actId="1038"/>
          <ac:grpSpMkLst>
            <pc:docMk/>
            <pc:sldMk cId="3792818299" sldId="486"/>
            <ac:grpSpMk id="37" creationId="{2D1205E3-8405-4E57-B4E3-F670332807FC}"/>
          </ac:grpSpMkLst>
        </pc:grpChg>
        <pc:grpChg chg="add mod">
          <ac:chgData name="MANUEL ALBERTO GUEVARA  NAJARRO" userId="dc0839a7-ef25-445d-88fe-29223dfab4a5" providerId="ADAL" clId="{259FC2C2-9211-4192-B033-2AED3B37BC6B}" dt="2021-06-21T20:39:59.974" v="1577" actId="1038"/>
          <ac:grpSpMkLst>
            <pc:docMk/>
            <pc:sldMk cId="3792818299" sldId="486"/>
            <ac:grpSpMk id="38" creationId="{DD2C0332-D26E-4AD7-BCA7-149C3492E30A}"/>
          </ac:grpSpMkLst>
        </pc:grpChg>
        <pc:grpChg chg="mod">
          <ac:chgData name="MANUEL ALBERTO GUEVARA  NAJARRO" userId="dc0839a7-ef25-445d-88fe-29223dfab4a5" providerId="ADAL" clId="{259FC2C2-9211-4192-B033-2AED3B37BC6B}" dt="2021-06-21T20:37:38.104" v="1508"/>
          <ac:grpSpMkLst>
            <pc:docMk/>
            <pc:sldMk cId="3792818299" sldId="486"/>
            <ac:grpSpMk id="39" creationId="{BF9CDFDC-E6F5-4C99-8E9C-7C2305BEFFFE}"/>
          </ac:grpSpMkLst>
        </pc:grpChg>
        <pc:grpChg chg="add mod">
          <ac:chgData name="MANUEL ALBERTO GUEVARA  NAJARRO" userId="dc0839a7-ef25-445d-88fe-29223dfab4a5" providerId="ADAL" clId="{259FC2C2-9211-4192-B033-2AED3B37BC6B}" dt="2021-06-21T20:39:59.974" v="1577" actId="1038"/>
          <ac:grpSpMkLst>
            <pc:docMk/>
            <pc:sldMk cId="3792818299" sldId="486"/>
            <ac:grpSpMk id="44" creationId="{A9F060B7-1389-4FD5-B9FE-64E73E6F3C9C}"/>
          </ac:grpSpMkLst>
        </pc:grpChg>
        <pc:grpChg chg="mod">
          <ac:chgData name="MANUEL ALBERTO GUEVARA  NAJARRO" userId="dc0839a7-ef25-445d-88fe-29223dfab4a5" providerId="ADAL" clId="{259FC2C2-9211-4192-B033-2AED3B37BC6B}" dt="2021-06-21T20:37:56.064" v="1528"/>
          <ac:grpSpMkLst>
            <pc:docMk/>
            <pc:sldMk cId="3792818299" sldId="486"/>
            <ac:grpSpMk id="45" creationId="{61EDB240-B43C-491C-83DF-5CCAEF8F7896}"/>
          </ac:grpSpMkLst>
        </pc:grpChg>
        <pc:graphicFrameChg chg="del mod ord modGraphic">
          <ac:chgData name="MANUEL ALBERTO GUEVARA  NAJARRO" userId="dc0839a7-ef25-445d-88fe-29223dfab4a5" providerId="ADAL" clId="{259FC2C2-9211-4192-B033-2AED3B37BC6B}" dt="2021-06-21T20:38:10.304" v="1531" actId="478"/>
          <ac:graphicFrameMkLst>
            <pc:docMk/>
            <pc:sldMk cId="3792818299" sldId="486"/>
            <ac:graphicFrameMk id="8" creationId="{D38C4774-DAA3-4B7D-9E00-900EF8A611FC}"/>
          </ac:graphicFrameMkLst>
        </pc:graphicFrameChg>
        <pc:picChg chg="add del">
          <ac:chgData name="MANUEL ALBERTO GUEVARA  NAJARRO" userId="dc0839a7-ef25-445d-88fe-29223dfab4a5" providerId="ADAL" clId="{259FC2C2-9211-4192-B033-2AED3B37BC6B}" dt="2021-06-21T20:37:32.386" v="1506"/>
          <ac:picMkLst>
            <pc:docMk/>
            <pc:sldMk cId="3792818299" sldId="486"/>
            <ac:picMk id="36" creationId="{AA089EC7-555E-4B1D-8FC9-62DDB2DD5BE3}"/>
          </ac:picMkLst>
        </pc:picChg>
      </pc:sldChg>
      <pc:sldChg chg="addSp delSp modSp add del mod modClrScheme chgLayout">
        <pc:chgData name="MANUEL ALBERTO GUEVARA  NAJARRO" userId="dc0839a7-ef25-445d-88fe-29223dfab4a5" providerId="ADAL" clId="{259FC2C2-9211-4192-B033-2AED3B37BC6B}" dt="2021-06-23T22:06:14.028" v="2092" actId="47"/>
        <pc:sldMkLst>
          <pc:docMk/>
          <pc:sldMk cId="2396071402" sldId="487"/>
        </pc:sldMkLst>
        <pc:spChg chg="del mod ord">
          <ac:chgData name="MANUEL ALBERTO GUEVARA  NAJARRO" userId="dc0839a7-ef25-445d-88fe-29223dfab4a5" providerId="ADAL" clId="{259FC2C2-9211-4192-B033-2AED3B37BC6B}" dt="2021-06-21T20:28:17.685" v="1272" actId="478"/>
          <ac:spMkLst>
            <pc:docMk/>
            <pc:sldMk cId="2396071402" sldId="487"/>
            <ac:spMk id="2" creationId="{A3E2CE80-7D88-45C7-9209-A87996229F1C}"/>
          </ac:spMkLst>
        </pc:spChg>
        <pc:spChg chg="add mod ord">
          <ac:chgData name="MANUEL ALBERTO GUEVARA  NAJARRO" userId="dc0839a7-ef25-445d-88fe-29223dfab4a5" providerId="ADAL" clId="{259FC2C2-9211-4192-B033-2AED3B37BC6B}" dt="2021-06-21T20:28:15.045" v="1271"/>
          <ac:spMkLst>
            <pc:docMk/>
            <pc:sldMk cId="2396071402" sldId="487"/>
            <ac:spMk id="3" creationId="{AAB6A0D1-6D7D-460F-ACD1-0DDB0986A1CD}"/>
          </ac:spMkLst>
        </pc:spChg>
        <pc:spChg chg="del mod ord">
          <ac:chgData name="MANUEL ALBERTO GUEVARA  NAJARRO" userId="dc0839a7-ef25-445d-88fe-29223dfab4a5" providerId="ADAL" clId="{259FC2C2-9211-4192-B033-2AED3B37BC6B}" dt="2021-06-21T20:28:08.746" v="1268" actId="700"/>
          <ac:spMkLst>
            <pc:docMk/>
            <pc:sldMk cId="2396071402" sldId="487"/>
            <ac:spMk id="4" creationId="{22FAF23F-7554-472A-A5D6-46322134124B}"/>
          </ac:spMkLst>
        </pc:spChg>
        <pc:spChg chg="add del mod ord">
          <ac:chgData name="MANUEL ALBERTO GUEVARA  NAJARRO" userId="dc0839a7-ef25-445d-88fe-29223dfab4a5" providerId="ADAL" clId="{259FC2C2-9211-4192-B033-2AED3B37BC6B}" dt="2021-06-21T20:28:38.825" v="1330" actId="478"/>
          <ac:spMkLst>
            <pc:docMk/>
            <pc:sldMk cId="2396071402" sldId="487"/>
            <ac:spMk id="5" creationId="{9AF5F81A-A67C-4FB1-928C-E81CB1A99D48}"/>
          </ac:spMkLst>
        </pc:spChg>
        <pc:spChg chg="add mod ord">
          <ac:chgData name="MANUEL ALBERTO GUEVARA  NAJARRO" userId="dc0839a7-ef25-445d-88fe-29223dfab4a5" providerId="ADAL" clId="{259FC2C2-9211-4192-B033-2AED3B37BC6B}" dt="2021-06-21T20:28:30.376" v="1329" actId="20577"/>
          <ac:spMkLst>
            <pc:docMk/>
            <pc:sldMk cId="2396071402" sldId="487"/>
            <ac:spMk id="7" creationId="{3B42E46F-4B36-4693-B7C9-FA0720835F98}"/>
          </ac:spMkLst>
        </pc:spChg>
        <pc:graphicFrameChg chg="mod">
          <ac:chgData name="MANUEL ALBERTO GUEVARA  NAJARRO" userId="dc0839a7-ef25-445d-88fe-29223dfab4a5" providerId="ADAL" clId="{259FC2C2-9211-4192-B033-2AED3B37BC6B}" dt="2021-06-21T20:29:41.366" v="1342" actId="207"/>
          <ac:graphicFrameMkLst>
            <pc:docMk/>
            <pc:sldMk cId="2396071402" sldId="487"/>
            <ac:graphicFrameMk id="6" creationId="{00000000-0000-0000-0000-000000000000}"/>
          </ac:graphicFrameMkLst>
        </pc:graphicFrameChg>
      </pc:sldChg>
      <pc:sldChg chg="modSp mod">
        <pc:chgData name="MANUEL ALBERTO GUEVARA  NAJARRO" userId="dc0839a7-ef25-445d-88fe-29223dfab4a5" providerId="ADAL" clId="{259FC2C2-9211-4192-B033-2AED3B37BC6B}" dt="2021-06-30T01:34:33.351" v="2873"/>
        <pc:sldMkLst>
          <pc:docMk/>
          <pc:sldMk cId="2866921917" sldId="563"/>
        </pc:sldMkLst>
        <pc:spChg chg="mod">
          <ac:chgData name="MANUEL ALBERTO GUEVARA  NAJARRO" userId="dc0839a7-ef25-445d-88fe-29223dfab4a5" providerId="ADAL" clId="{259FC2C2-9211-4192-B033-2AED3B37BC6B}" dt="2021-06-30T01:34:33.351" v="2873"/>
          <ac:spMkLst>
            <pc:docMk/>
            <pc:sldMk cId="2866921917" sldId="563"/>
            <ac:spMk id="2" creationId="{7273257F-D179-0F4C-B01F-BB2035DAEC54}"/>
          </ac:spMkLst>
        </pc:spChg>
      </pc:sldChg>
      <pc:sldChg chg="modSp mod">
        <pc:chgData name="MANUEL ALBERTO GUEVARA  NAJARRO" userId="dc0839a7-ef25-445d-88fe-29223dfab4a5" providerId="ADAL" clId="{259FC2C2-9211-4192-B033-2AED3B37BC6B}" dt="2021-06-30T01:34:59.575" v="2881" actId="6549"/>
        <pc:sldMkLst>
          <pc:docMk/>
          <pc:sldMk cId="1026487" sldId="564"/>
        </pc:sldMkLst>
        <pc:spChg chg="mod">
          <ac:chgData name="MANUEL ALBERTO GUEVARA  NAJARRO" userId="dc0839a7-ef25-445d-88fe-29223dfab4a5" providerId="ADAL" clId="{259FC2C2-9211-4192-B033-2AED3B37BC6B}" dt="2021-06-30T01:34:59.575" v="2881" actId="6549"/>
          <ac:spMkLst>
            <pc:docMk/>
            <pc:sldMk cId="1026487" sldId="564"/>
            <ac:spMk id="2" creationId="{69470D82-C3C2-4243-B13D-0D81D2A1113E}"/>
          </ac:spMkLst>
        </pc:spChg>
        <pc:spChg chg="mod">
          <ac:chgData name="MANUEL ALBERTO GUEVARA  NAJARRO" userId="dc0839a7-ef25-445d-88fe-29223dfab4a5" providerId="ADAL" clId="{259FC2C2-9211-4192-B033-2AED3B37BC6B}" dt="2021-06-29T16:47:16.019" v="2139" actId="20577"/>
          <ac:spMkLst>
            <pc:docMk/>
            <pc:sldMk cId="1026487" sldId="564"/>
            <ac:spMk id="5" creationId="{079F80E9-C8D2-8B42-B481-B910D99A780C}"/>
          </ac:spMkLst>
        </pc:spChg>
      </pc:sldChg>
      <pc:sldChg chg="addSp delSp modSp del mod">
        <pc:chgData name="MANUEL ALBERTO GUEVARA  NAJARRO" userId="dc0839a7-ef25-445d-88fe-29223dfab4a5" providerId="ADAL" clId="{259FC2C2-9211-4192-B033-2AED3B37BC6B}" dt="2021-06-23T22:06:14.028" v="2092" actId="47"/>
        <pc:sldMkLst>
          <pc:docMk/>
          <pc:sldMk cId="4066532655" sldId="585"/>
        </pc:sldMkLst>
        <pc:spChg chg="mod">
          <ac:chgData name="MANUEL ALBERTO GUEVARA  NAJARRO" userId="dc0839a7-ef25-445d-88fe-29223dfab4a5" providerId="ADAL" clId="{259FC2C2-9211-4192-B033-2AED3B37BC6B}" dt="2021-06-23T20:31:09.529" v="1895" actId="27636"/>
          <ac:spMkLst>
            <pc:docMk/>
            <pc:sldMk cId="4066532655" sldId="585"/>
            <ac:spMk id="2" creationId="{CDAE26F3-17B7-3A45-84B2-3574E3E55628}"/>
          </ac:spMkLst>
        </pc:spChg>
        <pc:spChg chg="mod">
          <ac:chgData name="MANUEL ALBERTO GUEVARA  NAJARRO" userId="dc0839a7-ef25-445d-88fe-29223dfab4a5" providerId="ADAL" clId="{259FC2C2-9211-4192-B033-2AED3B37BC6B}" dt="2021-06-23T20:05:58.059" v="1815" actId="20577"/>
          <ac:spMkLst>
            <pc:docMk/>
            <pc:sldMk cId="4066532655" sldId="585"/>
            <ac:spMk id="3" creationId="{4AB43E85-BCAE-3E49-9568-7449B516A171}"/>
          </ac:spMkLst>
        </pc:spChg>
        <pc:spChg chg="add del mod">
          <ac:chgData name="MANUEL ALBERTO GUEVARA  NAJARRO" userId="dc0839a7-ef25-445d-88fe-29223dfab4a5" providerId="ADAL" clId="{259FC2C2-9211-4192-B033-2AED3B37BC6B}" dt="2021-06-23T20:33:13.540" v="1938"/>
          <ac:spMkLst>
            <pc:docMk/>
            <pc:sldMk cId="4066532655" sldId="585"/>
            <ac:spMk id="8" creationId="{E362D1CF-DEA4-45A4-ADEA-A1508141C37F}"/>
          </ac:spMkLst>
        </pc:spChg>
        <pc:picChg chg="add del mod modCrop">
          <ac:chgData name="MANUEL ALBERTO GUEVARA  NAJARRO" userId="dc0839a7-ef25-445d-88fe-29223dfab4a5" providerId="ADAL" clId="{259FC2C2-9211-4192-B033-2AED3B37BC6B}" dt="2021-06-23T20:33:12.819" v="1937" actId="21"/>
          <ac:picMkLst>
            <pc:docMk/>
            <pc:sldMk cId="4066532655" sldId="585"/>
            <ac:picMk id="6" creationId="{C827FC31-5B98-4765-855F-0893E4439FF0}"/>
          </ac:picMkLst>
        </pc:picChg>
        <pc:picChg chg="del">
          <ac:chgData name="MANUEL ALBERTO GUEVARA  NAJARRO" userId="dc0839a7-ef25-445d-88fe-29223dfab4a5" providerId="ADAL" clId="{259FC2C2-9211-4192-B033-2AED3B37BC6B}" dt="2021-06-23T20:33:10.149" v="1936" actId="478"/>
          <ac:picMkLst>
            <pc:docMk/>
            <pc:sldMk cId="4066532655" sldId="585"/>
            <ac:picMk id="7" creationId="{90C7522F-18D3-4290-94BE-4B7D2B364283}"/>
          </ac:picMkLst>
        </pc:picChg>
        <pc:picChg chg="add mod">
          <ac:chgData name="MANUEL ALBERTO GUEVARA  NAJARRO" userId="dc0839a7-ef25-445d-88fe-29223dfab4a5" providerId="ADAL" clId="{259FC2C2-9211-4192-B033-2AED3B37BC6B}" dt="2021-06-23T20:33:13.540" v="1938"/>
          <ac:picMkLst>
            <pc:docMk/>
            <pc:sldMk cId="4066532655" sldId="585"/>
            <ac:picMk id="9" creationId="{3EF6ED45-BDB6-47E9-88C9-EBFEEA0111CC}"/>
          </ac:picMkLst>
        </pc:picChg>
      </pc:sldChg>
      <pc:sldChg chg="add del ord">
        <pc:chgData name="MANUEL ALBERTO GUEVARA  NAJARRO" userId="dc0839a7-ef25-445d-88fe-29223dfab4a5" providerId="ADAL" clId="{259FC2C2-9211-4192-B033-2AED3B37BC6B}" dt="2021-06-29T16:53:36.271" v="2160"/>
        <pc:sldMkLst>
          <pc:docMk/>
          <pc:sldMk cId="963236813" sldId="621"/>
        </pc:sldMkLst>
      </pc:sldChg>
      <pc:sldChg chg="del">
        <pc:chgData name="MANUEL ALBERTO GUEVARA  NAJARRO" userId="dc0839a7-ef25-445d-88fe-29223dfab4a5" providerId="ADAL" clId="{259FC2C2-9211-4192-B033-2AED3B37BC6B}" dt="2021-06-21T19:56:18.129" v="379" actId="47"/>
        <pc:sldMkLst>
          <pc:docMk/>
          <pc:sldMk cId="3607512753" sldId="625"/>
        </pc:sldMkLst>
      </pc:sldChg>
      <pc:sldChg chg="addSp delSp modSp del mod">
        <pc:chgData name="MANUEL ALBERTO GUEVARA  NAJARRO" userId="dc0839a7-ef25-445d-88fe-29223dfab4a5" providerId="ADAL" clId="{259FC2C2-9211-4192-B033-2AED3B37BC6B}" dt="2021-06-23T22:06:14.028" v="2092" actId="47"/>
        <pc:sldMkLst>
          <pc:docMk/>
          <pc:sldMk cId="2874552648" sldId="626"/>
        </pc:sldMkLst>
        <pc:spChg chg="del">
          <ac:chgData name="MANUEL ALBERTO GUEVARA  NAJARRO" userId="dc0839a7-ef25-445d-88fe-29223dfab4a5" providerId="ADAL" clId="{259FC2C2-9211-4192-B033-2AED3B37BC6B}" dt="2021-06-21T19:49:18.850" v="132" actId="478"/>
          <ac:spMkLst>
            <pc:docMk/>
            <pc:sldMk cId="2874552648" sldId="626"/>
            <ac:spMk id="2" creationId="{CDAE26F3-17B7-3A45-84B2-3574E3E55628}"/>
          </ac:spMkLst>
        </pc:spChg>
        <pc:spChg chg="mod">
          <ac:chgData name="MANUEL ALBERTO GUEVARA  NAJARRO" userId="dc0839a7-ef25-445d-88fe-29223dfab4a5" providerId="ADAL" clId="{259FC2C2-9211-4192-B033-2AED3B37BC6B}" dt="2021-06-21T19:54:18.079" v="269" actId="313"/>
          <ac:spMkLst>
            <pc:docMk/>
            <pc:sldMk cId="2874552648" sldId="626"/>
            <ac:spMk id="3" creationId="{4AB43E85-BCAE-3E49-9568-7449B516A171}"/>
          </ac:spMkLst>
        </pc:spChg>
        <pc:spChg chg="del">
          <ac:chgData name="MANUEL ALBERTO GUEVARA  NAJARRO" userId="dc0839a7-ef25-445d-88fe-29223dfab4a5" providerId="ADAL" clId="{259FC2C2-9211-4192-B033-2AED3B37BC6B}" dt="2021-06-21T19:49:18.850" v="132" actId="478"/>
          <ac:spMkLst>
            <pc:docMk/>
            <pc:sldMk cId="2874552648" sldId="626"/>
            <ac:spMk id="5" creationId="{07CF08E0-057C-4680-A906-0754EA432F0A}"/>
          </ac:spMkLst>
        </pc:spChg>
        <pc:spChg chg="add del mod">
          <ac:chgData name="MANUEL ALBERTO GUEVARA  NAJARRO" userId="dc0839a7-ef25-445d-88fe-29223dfab4a5" providerId="ADAL" clId="{259FC2C2-9211-4192-B033-2AED3B37BC6B}" dt="2021-06-21T19:49:36.790" v="133" actId="478"/>
          <ac:spMkLst>
            <pc:docMk/>
            <pc:sldMk cId="2874552648" sldId="626"/>
            <ac:spMk id="8" creationId="{B6FF15EC-287D-4857-B260-D34B2AF055D3}"/>
          </ac:spMkLst>
        </pc:spChg>
        <pc:spChg chg="add del mod">
          <ac:chgData name="MANUEL ALBERTO GUEVARA  NAJARRO" userId="dc0839a7-ef25-445d-88fe-29223dfab4a5" providerId="ADAL" clId="{259FC2C2-9211-4192-B033-2AED3B37BC6B}" dt="2021-06-21T19:49:36.790" v="133" actId="478"/>
          <ac:spMkLst>
            <pc:docMk/>
            <pc:sldMk cId="2874552648" sldId="626"/>
            <ac:spMk id="10" creationId="{D09B5315-9B0D-4A52-A4F2-204907BE7909}"/>
          </ac:spMkLst>
        </pc:spChg>
        <pc:spChg chg="add del mod topLvl">
          <ac:chgData name="MANUEL ALBERTO GUEVARA  NAJARRO" userId="dc0839a7-ef25-445d-88fe-29223dfab4a5" providerId="ADAL" clId="{259FC2C2-9211-4192-B033-2AED3B37BC6B}" dt="2021-06-21T19:51:56.109" v="154" actId="478"/>
          <ac:spMkLst>
            <pc:docMk/>
            <pc:sldMk cId="2874552648" sldId="626"/>
            <ac:spMk id="11" creationId="{F1DDB017-3D62-4A16-BD89-9704A1F2075E}"/>
          </ac:spMkLst>
        </pc:spChg>
        <pc:spChg chg="add mod">
          <ac:chgData name="MANUEL ALBERTO GUEVARA  NAJARRO" userId="dc0839a7-ef25-445d-88fe-29223dfab4a5" providerId="ADAL" clId="{259FC2C2-9211-4192-B033-2AED3B37BC6B}" dt="2021-06-21T19:54:15.299" v="267" actId="1038"/>
          <ac:spMkLst>
            <pc:docMk/>
            <pc:sldMk cId="2874552648" sldId="626"/>
            <ac:spMk id="12" creationId="{FF210FD0-0DDB-4112-904F-D9EB6F712E86}"/>
          </ac:spMkLst>
        </pc:spChg>
        <pc:spChg chg="add mod">
          <ac:chgData name="MANUEL ALBERTO GUEVARA  NAJARRO" userId="dc0839a7-ef25-445d-88fe-29223dfab4a5" providerId="ADAL" clId="{259FC2C2-9211-4192-B033-2AED3B37BC6B}" dt="2021-06-21T19:49:49.205" v="138" actId="164"/>
          <ac:spMkLst>
            <pc:docMk/>
            <pc:sldMk cId="2874552648" sldId="626"/>
            <ac:spMk id="13" creationId="{56CFCD75-5741-4EBC-9CFE-77A5807F28F4}"/>
          </ac:spMkLst>
        </pc:spChg>
        <pc:spChg chg="mod">
          <ac:chgData name="MANUEL ALBERTO GUEVARA  NAJARRO" userId="dc0839a7-ef25-445d-88fe-29223dfab4a5" providerId="ADAL" clId="{259FC2C2-9211-4192-B033-2AED3B37BC6B}" dt="2021-06-21T19:52:55.455" v="179" actId="207"/>
          <ac:spMkLst>
            <pc:docMk/>
            <pc:sldMk cId="2874552648" sldId="626"/>
            <ac:spMk id="19" creationId="{7CD6864F-AA9A-4513-8D15-C56B1C549571}"/>
          </ac:spMkLst>
        </pc:spChg>
        <pc:spChg chg="mod">
          <ac:chgData name="MANUEL ALBERTO GUEVARA  NAJARRO" userId="dc0839a7-ef25-445d-88fe-29223dfab4a5" providerId="ADAL" clId="{259FC2C2-9211-4192-B033-2AED3B37BC6B}" dt="2021-06-21T19:53:08.239" v="180" actId="207"/>
          <ac:spMkLst>
            <pc:docMk/>
            <pc:sldMk cId="2874552648" sldId="626"/>
            <ac:spMk id="24" creationId="{80B8BDEE-8A07-474C-A3E6-669FFAC83982}"/>
          </ac:spMkLst>
        </pc:spChg>
        <pc:spChg chg="add mod">
          <ac:chgData name="MANUEL ALBERTO GUEVARA  NAJARRO" userId="dc0839a7-ef25-445d-88fe-29223dfab4a5" providerId="ADAL" clId="{259FC2C2-9211-4192-B033-2AED3B37BC6B}" dt="2021-06-21T19:54:15.299" v="267" actId="1038"/>
          <ac:spMkLst>
            <pc:docMk/>
            <pc:sldMk cId="2874552648" sldId="626"/>
            <ac:spMk id="26" creationId="{39C9FD92-BAF0-4056-BED6-0B24EA44C70A}"/>
          </ac:spMkLst>
        </pc:spChg>
        <pc:spChg chg="add mod">
          <ac:chgData name="MANUEL ALBERTO GUEVARA  NAJARRO" userId="dc0839a7-ef25-445d-88fe-29223dfab4a5" providerId="ADAL" clId="{259FC2C2-9211-4192-B033-2AED3B37BC6B}" dt="2021-06-21T19:54:15.299" v="267" actId="1038"/>
          <ac:spMkLst>
            <pc:docMk/>
            <pc:sldMk cId="2874552648" sldId="626"/>
            <ac:spMk id="27" creationId="{3755AB7E-52FE-4832-83EC-DE58DF84EFCA}"/>
          </ac:spMkLst>
        </pc:spChg>
        <pc:grpChg chg="add mod">
          <ac:chgData name="MANUEL ALBERTO GUEVARA  NAJARRO" userId="dc0839a7-ef25-445d-88fe-29223dfab4a5" providerId="ADAL" clId="{259FC2C2-9211-4192-B033-2AED3B37BC6B}" dt="2021-06-21T19:54:15.299" v="267" actId="1038"/>
          <ac:grpSpMkLst>
            <pc:docMk/>
            <pc:sldMk cId="2874552648" sldId="626"/>
            <ac:grpSpMk id="16" creationId="{4D3C6ADD-D709-42E0-8091-175711AD90D3}"/>
          </ac:grpSpMkLst>
        </pc:grpChg>
        <pc:grpChg chg="add del mod">
          <ac:chgData name="MANUEL ALBERTO GUEVARA  NAJARRO" userId="dc0839a7-ef25-445d-88fe-29223dfab4a5" providerId="ADAL" clId="{259FC2C2-9211-4192-B033-2AED3B37BC6B}" dt="2021-06-21T19:50:25.849" v="147" actId="165"/>
          <ac:grpSpMkLst>
            <pc:docMk/>
            <pc:sldMk cId="2874552648" sldId="626"/>
            <ac:grpSpMk id="17" creationId="{71C2767B-666C-4A14-8532-B8D7E7AD9A46}"/>
          </ac:grpSpMkLst>
        </pc:grpChg>
        <pc:grpChg chg="add mod">
          <ac:chgData name="MANUEL ALBERTO GUEVARA  NAJARRO" userId="dc0839a7-ef25-445d-88fe-29223dfab4a5" providerId="ADAL" clId="{259FC2C2-9211-4192-B033-2AED3B37BC6B}" dt="2021-06-21T19:54:15.299" v="267" actId="1038"/>
          <ac:grpSpMkLst>
            <pc:docMk/>
            <pc:sldMk cId="2874552648" sldId="626"/>
            <ac:grpSpMk id="18" creationId="{BA54A8C7-C645-4DC5-9243-58DC9EA58C3E}"/>
          </ac:grpSpMkLst>
        </pc:grpChg>
        <pc:grpChg chg="add mod">
          <ac:chgData name="MANUEL ALBERTO GUEVARA  NAJARRO" userId="dc0839a7-ef25-445d-88fe-29223dfab4a5" providerId="ADAL" clId="{259FC2C2-9211-4192-B033-2AED3B37BC6B}" dt="2021-06-21T19:54:15.299" v="267" actId="1038"/>
          <ac:grpSpMkLst>
            <pc:docMk/>
            <pc:sldMk cId="2874552648" sldId="626"/>
            <ac:grpSpMk id="23" creationId="{A096AB19-1E40-43DE-BC1D-9BAB0C2EEBF9}"/>
          </ac:grpSpMkLst>
        </pc:grpChg>
        <pc:graphicFrameChg chg="add del mod topLvl modGraphic">
          <ac:chgData name="MANUEL ALBERTO GUEVARA  NAJARRO" userId="dc0839a7-ef25-445d-88fe-29223dfab4a5" providerId="ADAL" clId="{259FC2C2-9211-4192-B033-2AED3B37BC6B}" dt="2021-06-21T19:50:43.070" v="153" actId="478"/>
          <ac:graphicFrameMkLst>
            <pc:docMk/>
            <pc:sldMk cId="2874552648" sldId="626"/>
            <ac:graphicFrameMk id="15" creationId="{D578E052-0DFF-4C80-98F5-2558DBC4C43B}"/>
          </ac:graphicFrameMkLst>
        </pc:graphicFrameChg>
        <pc:picChg chg="del">
          <ac:chgData name="MANUEL ALBERTO GUEVARA  NAJARRO" userId="dc0839a7-ef25-445d-88fe-29223dfab4a5" providerId="ADAL" clId="{259FC2C2-9211-4192-B033-2AED3B37BC6B}" dt="2021-06-21T19:49:18.850" v="132" actId="478"/>
          <ac:picMkLst>
            <pc:docMk/>
            <pc:sldMk cId="2874552648" sldId="626"/>
            <ac:picMk id="7" creationId="{90C7522F-18D3-4290-94BE-4B7D2B364283}"/>
          </ac:picMkLst>
        </pc:picChg>
        <pc:picChg chg="add mod modCrop">
          <ac:chgData name="MANUEL ALBERTO GUEVARA  NAJARRO" userId="dc0839a7-ef25-445d-88fe-29223dfab4a5" providerId="ADAL" clId="{259FC2C2-9211-4192-B033-2AED3B37BC6B}" dt="2021-06-21T19:52:46.430" v="178" actId="14100"/>
          <ac:picMkLst>
            <pc:docMk/>
            <pc:sldMk cId="2874552648" sldId="626"/>
            <ac:picMk id="14" creationId="{160A5C21-601C-42A3-A44A-328E1234E45A}"/>
          </ac:picMkLst>
        </pc:picChg>
        <pc:picChg chg="mod">
          <ac:chgData name="MANUEL ALBERTO GUEVARA  NAJARRO" userId="dc0839a7-ef25-445d-88fe-29223dfab4a5" providerId="ADAL" clId="{259FC2C2-9211-4192-B033-2AED3B37BC6B}" dt="2021-06-21T19:52:25.529" v="162" actId="14826"/>
          <ac:picMkLst>
            <pc:docMk/>
            <pc:sldMk cId="2874552648" sldId="626"/>
            <ac:picMk id="20" creationId="{3DBDCC46-3B6D-4254-98BE-5A3FC74C3A49}"/>
          </ac:picMkLst>
        </pc:picChg>
        <pc:picChg chg="add del">
          <ac:chgData name="MANUEL ALBERTO GUEVARA  NAJARRO" userId="dc0839a7-ef25-445d-88fe-29223dfab4a5" providerId="ADAL" clId="{259FC2C2-9211-4192-B033-2AED3B37BC6B}" dt="2021-06-21T19:50:19.750" v="146"/>
          <ac:picMkLst>
            <pc:docMk/>
            <pc:sldMk cId="2874552648" sldId="626"/>
            <ac:picMk id="21" creationId="{7279C32C-2EE0-4058-8C98-61D295909463}"/>
          </ac:picMkLst>
        </pc:picChg>
        <pc:picChg chg="add del mod">
          <ac:chgData name="MANUEL ALBERTO GUEVARA  NAJARRO" userId="dc0839a7-ef25-445d-88fe-29223dfab4a5" providerId="ADAL" clId="{259FC2C2-9211-4192-B033-2AED3B37BC6B}" dt="2021-06-21T19:50:39.250" v="152" actId="478"/>
          <ac:picMkLst>
            <pc:docMk/>
            <pc:sldMk cId="2874552648" sldId="626"/>
            <ac:picMk id="22" creationId="{7F5CE49F-0D0F-4F77-9042-458CAB5BFC00}"/>
          </ac:picMkLst>
        </pc:picChg>
        <pc:picChg chg="mod">
          <ac:chgData name="MANUEL ALBERTO GUEVARA  NAJARRO" userId="dc0839a7-ef25-445d-88fe-29223dfab4a5" providerId="ADAL" clId="{259FC2C2-9211-4192-B033-2AED3B37BC6B}" dt="2021-06-21T19:51:58.210" v="155"/>
          <ac:picMkLst>
            <pc:docMk/>
            <pc:sldMk cId="2874552648" sldId="626"/>
            <ac:picMk id="25" creationId="{A27B44C3-4970-4B00-AE75-7C9B0AB09643}"/>
          </ac:picMkLst>
        </pc:picChg>
      </pc:sldChg>
      <pc:sldChg chg="addSp delSp modSp del mod">
        <pc:chgData name="MANUEL ALBERTO GUEVARA  NAJARRO" userId="dc0839a7-ef25-445d-88fe-29223dfab4a5" providerId="ADAL" clId="{259FC2C2-9211-4192-B033-2AED3B37BC6B}" dt="2021-06-23T22:06:14.028" v="2092" actId="47"/>
        <pc:sldMkLst>
          <pc:docMk/>
          <pc:sldMk cId="2932305907" sldId="630"/>
        </pc:sldMkLst>
        <pc:spChg chg="mod">
          <ac:chgData name="MANUEL ALBERTO GUEVARA  NAJARRO" userId="dc0839a7-ef25-445d-88fe-29223dfab4a5" providerId="ADAL" clId="{259FC2C2-9211-4192-B033-2AED3B37BC6B}" dt="2021-06-21T19:56:27.039" v="380"/>
          <ac:spMkLst>
            <pc:docMk/>
            <pc:sldMk cId="2932305907" sldId="630"/>
            <ac:spMk id="3" creationId="{4AB43E85-BCAE-3E49-9568-7449B516A171}"/>
          </ac:spMkLst>
        </pc:spChg>
        <pc:spChg chg="add del mod">
          <ac:chgData name="MANUEL ALBERTO GUEVARA  NAJARRO" userId="dc0839a7-ef25-445d-88fe-29223dfab4a5" providerId="ADAL" clId="{259FC2C2-9211-4192-B033-2AED3B37BC6B}" dt="2021-06-21T20:02:24.488" v="389"/>
          <ac:spMkLst>
            <pc:docMk/>
            <pc:sldMk cId="2932305907" sldId="630"/>
            <ac:spMk id="16" creationId="{14A4F753-1AC8-485A-90B4-AFA8CB881AF0}"/>
          </ac:spMkLst>
        </pc:spChg>
        <pc:spChg chg="add del mod">
          <ac:chgData name="MANUEL ALBERTO GUEVARA  NAJARRO" userId="dc0839a7-ef25-445d-88fe-29223dfab4a5" providerId="ADAL" clId="{259FC2C2-9211-4192-B033-2AED3B37BC6B}" dt="2021-06-21T20:02:24.488" v="389"/>
          <ac:spMkLst>
            <pc:docMk/>
            <pc:sldMk cId="2932305907" sldId="630"/>
            <ac:spMk id="17" creationId="{58D1AADF-CE11-4915-8494-1D4B6BC09DCD}"/>
          </ac:spMkLst>
        </pc:spChg>
        <pc:spChg chg="add del mod">
          <ac:chgData name="MANUEL ALBERTO GUEVARA  NAJARRO" userId="dc0839a7-ef25-445d-88fe-29223dfab4a5" providerId="ADAL" clId="{259FC2C2-9211-4192-B033-2AED3B37BC6B}" dt="2021-06-21T20:02:24.488" v="389"/>
          <ac:spMkLst>
            <pc:docMk/>
            <pc:sldMk cId="2932305907" sldId="630"/>
            <ac:spMk id="18" creationId="{6C48BED0-0419-423E-AB6A-32D8F20479DD}"/>
          </ac:spMkLst>
        </pc:spChg>
        <pc:spChg chg="add del mod">
          <ac:chgData name="MANUEL ALBERTO GUEVARA  NAJARRO" userId="dc0839a7-ef25-445d-88fe-29223dfab4a5" providerId="ADAL" clId="{259FC2C2-9211-4192-B033-2AED3B37BC6B}" dt="2021-06-21T20:02:24.488" v="389"/>
          <ac:spMkLst>
            <pc:docMk/>
            <pc:sldMk cId="2932305907" sldId="630"/>
            <ac:spMk id="19" creationId="{85472778-0B7A-4798-8738-09D83F23B67D}"/>
          </ac:spMkLst>
        </pc:spChg>
        <pc:spChg chg="add del mod">
          <ac:chgData name="MANUEL ALBERTO GUEVARA  NAJARRO" userId="dc0839a7-ef25-445d-88fe-29223dfab4a5" providerId="ADAL" clId="{259FC2C2-9211-4192-B033-2AED3B37BC6B}" dt="2021-06-21T20:02:24.488" v="389"/>
          <ac:spMkLst>
            <pc:docMk/>
            <pc:sldMk cId="2932305907" sldId="630"/>
            <ac:spMk id="20" creationId="{FCD894F6-BA55-4D8B-8CAC-8AEF43204418}"/>
          </ac:spMkLst>
        </pc:spChg>
        <pc:spChg chg="mod">
          <ac:chgData name="MANUEL ALBERTO GUEVARA  NAJARRO" userId="dc0839a7-ef25-445d-88fe-29223dfab4a5" providerId="ADAL" clId="{259FC2C2-9211-4192-B033-2AED3B37BC6B}" dt="2021-06-21T20:07:50.046" v="658" actId="207"/>
          <ac:spMkLst>
            <pc:docMk/>
            <pc:sldMk cId="2932305907" sldId="630"/>
            <ac:spMk id="22" creationId="{BF3FDF2F-F7AB-461D-87BE-934867551DDF}"/>
          </ac:spMkLst>
        </pc:spChg>
        <pc:spChg chg="del mod">
          <ac:chgData name="MANUEL ALBERTO GUEVARA  NAJARRO" userId="dc0839a7-ef25-445d-88fe-29223dfab4a5" providerId="ADAL" clId="{259FC2C2-9211-4192-B033-2AED3B37BC6B}" dt="2021-06-21T20:05:10.658" v="547" actId="478"/>
          <ac:spMkLst>
            <pc:docMk/>
            <pc:sldMk cId="2932305907" sldId="630"/>
            <ac:spMk id="23" creationId="{F69E616D-B21A-4F48-A518-35BECE6DEE4B}"/>
          </ac:spMkLst>
        </pc:spChg>
        <pc:spChg chg="mod">
          <ac:chgData name="MANUEL ALBERTO GUEVARA  NAJARRO" userId="dc0839a7-ef25-445d-88fe-29223dfab4a5" providerId="ADAL" clId="{259FC2C2-9211-4192-B033-2AED3B37BC6B}" dt="2021-06-21T20:03:42.301" v="395" actId="165"/>
          <ac:spMkLst>
            <pc:docMk/>
            <pc:sldMk cId="2932305907" sldId="630"/>
            <ac:spMk id="24" creationId="{C65D9680-1C8B-442F-B024-022E64C27337}"/>
          </ac:spMkLst>
        </pc:spChg>
        <pc:spChg chg="mod">
          <ac:chgData name="MANUEL ALBERTO GUEVARA  NAJARRO" userId="dc0839a7-ef25-445d-88fe-29223dfab4a5" providerId="ADAL" clId="{259FC2C2-9211-4192-B033-2AED3B37BC6B}" dt="2021-06-21T20:03:42.301" v="395" actId="165"/>
          <ac:spMkLst>
            <pc:docMk/>
            <pc:sldMk cId="2932305907" sldId="630"/>
            <ac:spMk id="25" creationId="{9A778834-05B6-4026-A159-40A33756D19A}"/>
          </ac:spMkLst>
        </pc:spChg>
        <pc:spChg chg="mod">
          <ac:chgData name="MANUEL ALBERTO GUEVARA  NAJARRO" userId="dc0839a7-ef25-445d-88fe-29223dfab4a5" providerId="ADAL" clId="{259FC2C2-9211-4192-B033-2AED3B37BC6B}" dt="2021-06-21T20:05:06.738" v="545" actId="1037"/>
          <ac:spMkLst>
            <pc:docMk/>
            <pc:sldMk cId="2932305907" sldId="630"/>
            <ac:spMk id="26" creationId="{2B8A46FA-6E68-4597-94DF-42B00FBE8478}"/>
          </ac:spMkLst>
        </pc:spChg>
        <pc:spChg chg="del mod">
          <ac:chgData name="MANUEL ALBERTO GUEVARA  NAJARRO" userId="dc0839a7-ef25-445d-88fe-29223dfab4a5" providerId="ADAL" clId="{259FC2C2-9211-4192-B033-2AED3B37BC6B}" dt="2021-06-21T20:04:56.208" v="523" actId="478"/>
          <ac:spMkLst>
            <pc:docMk/>
            <pc:sldMk cId="2932305907" sldId="630"/>
            <ac:spMk id="27" creationId="{95C09116-CA3E-49F5-9FAD-716E1FC8C178}"/>
          </ac:spMkLst>
        </pc:spChg>
        <pc:spChg chg="mod">
          <ac:chgData name="MANUEL ALBERTO GUEVARA  NAJARRO" userId="dc0839a7-ef25-445d-88fe-29223dfab4a5" providerId="ADAL" clId="{259FC2C2-9211-4192-B033-2AED3B37BC6B}" dt="2021-06-21T20:03:42.301" v="395" actId="165"/>
          <ac:spMkLst>
            <pc:docMk/>
            <pc:sldMk cId="2932305907" sldId="630"/>
            <ac:spMk id="29" creationId="{A5633DEE-EC4B-4404-912B-D075D92D4ED1}"/>
          </ac:spMkLst>
        </pc:spChg>
        <pc:spChg chg="mod">
          <ac:chgData name="MANUEL ALBERTO GUEVARA  NAJARRO" userId="dc0839a7-ef25-445d-88fe-29223dfab4a5" providerId="ADAL" clId="{259FC2C2-9211-4192-B033-2AED3B37BC6B}" dt="2021-06-21T20:03:42.301" v="395" actId="165"/>
          <ac:spMkLst>
            <pc:docMk/>
            <pc:sldMk cId="2932305907" sldId="630"/>
            <ac:spMk id="30" creationId="{BA599A71-5B72-41B9-8EFB-C95F20662503}"/>
          </ac:spMkLst>
        </pc:spChg>
        <pc:spChg chg="mod">
          <ac:chgData name="MANUEL ALBERTO GUEVARA  NAJARRO" userId="dc0839a7-ef25-445d-88fe-29223dfab4a5" providerId="ADAL" clId="{259FC2C2-9211-4192-B033-2AED3B37BC6B}" dt="2021-06-21T20:03:42.301" v="395" actId="165"/>
          <ac:spMkLst>
            <pc:docMk/>
            <pc:sldMk cId="2932305907" sldId="630"/>
            <ac:spMk id="31" creationId="{A8D3455E-D73E-48C4-B62C-7DD1590966ED}"/>
          </ac:spMkLst>
        </pc:spChg>
        <pc:spChg chg="mod">
          <ac:chgData name="MANUEL ALBERTO GUEVARA  NAJARRO" userId="dc0839a7-ef25-445d-88fe-29223dfab4a5" providerId="ADAL" clId="{259FC2C2-9211-4192-B033-2AED3B37BC6B}" dt="2021-06-21T20:03:42.301" v="395" actId="165"/>
          <ac:spMkLst>
            <pc:docMk/>
            <pc:sldMk cId="2932305907" sldId="630"/>
            <ac:spMk id="32" creationId="{285713F8-2B6D-472E-90A9-B5D77045197F}"/>
          </ac:spMkLst>
        </pc:spChg>
        <pc:spChg chg="mod">
          <ac:chgData name="MANUEL ALBERTO GUEVARA  NAJARRO" userId="dc0839a7-ef25-445d-88fe-29223dfab4a5" providerId="ADAL" clId="{259FC2C2-9211-4192-B033-2AED3B37BC6B}" dt="2021-06-21T20:04:35.218" v="494" actId="790"/>
          <ac:spMkLst>
            <pc:docMk/>
            <pc:sldMk cId="2932305907" sldId="630"/>
            <ac:spMk id="33" creationId="{7EE0CEAB-DBE9-4DA3-8C0A-CADC992FE65D}"/>
          </ac:spMkLst>
        </pc:spChg>
        <pc:spChg chg="mod">
          <ac:chgData name="MANUEL ALBERTO GUEVARA  NAJARRO" userId="dc0839a7-ef25-445d-88fe-29223dfab4a5" providerId="ADAL" clId="{259FC2C2-9211-4192-B033-2AED3B37BC6B}" dt="2021-06-21T20:07:55.597" v="659" actId="207"/>
          <ac:spMkLst>
            <pc:docMk/>
            <pc:sldMk cId="2932305907" sldId="630"/>
            <ac:spMk id="35" creationId="{9ECC18B9-FBE4-408A-90E7-0FB07DDD589C}"/>
          </ac:spMkLst>
        </pc:spChg>
        <pc:spChg chg="mod">
          <ac:chgData name="MANUEL ALBERTO GUEVARA  NAJARRO" userId="dc0839a7-ef25-445d-88fe-29223dfab4a5" providerId="ADAL" clId="{259FC2C2-9211-4192-B033-2AED3B37BC6B}" dt="2021-06-21T20:09:41.217" v="819" actId="1037"/>
          <ac:spMkLst>
            <pc:docMk/>
            <pc:sldMk cId="2932305907" sldId="630"/>
            <ac:spMk id="36" creationId="{1983A7B0-0147-4593-81CA-6CFABD2340ED}"/>
          </ac:spMkLst>
        </pc:spChg>
        <pc:spChg chg="mod">
          <ac:chgData name="MANUEL ALBERTO GUEVARA  NAJARRO" userId="dc0839a7-ef25-445d-88fe-29223dfab4a5" providerId="ADAL" clId="{259FC2C2-9211-4192-B033-2AED3B37BC6B}" dt="2021-06-21T20:03:42.301" v="395" actId="165"/>
          <ac:spMkLst>
            <pc:docMk/>
            <pc:sldMk cId="2932305907" sldId="630"/>
            <ac:spMk id="37" creationId="{1BEFC7F3-2DD1-43C4-A58B-41D6A41F9355}"/>
          </ac:spMkLst>
        </pc:spChg>
        <pc:spChg chg="mod">
          <ac:chgData name="MANUEL ALBERTO GUEVARA  NAJARRO" userId="dc0839a7-ef25-445d-88fe-29223dfab4a5" providerId="ADAL" clId="{259FC2C2-9211-4192-B033-2AED3B37BC6B}" dt="2021-06-21T20:03:42.301" v="395" actId="165"/>
          <ac:spMkLst>
            <pc:docMk/>
            <pc:sldMk cId="2932305907" sldId="630"/>
            <ac:spMk id="38" creationId="{5B90A5C4-FD4F-48B5-8A54-03D111BA2C03}"/>
          </ac:spMkLst>
        </pc:spChg>
        <pc:spChg chg="del">
          <ac:chgData name="MANUEL ALBERTO GUEVARA  NAJARRO" userId="dc0839a7-ef25-445d-88fe-29223dfab4a5" providerId="ADAL" clId="{259FC2C2-9211-4192-B033-2AED3B37BC6B}" dt="2021-06-21T19:56:30.499" v="381" actId="478"/>
          <ac:spMkLst>
            <pc:docMk/>
            <pc:sldMk cId="2932305907" sldId="630"/>
            <ac:spMk id="39" creationId="{ACC695CE-44CC-4B6E-A480-F9F483B6AB96}"/>
          </ac:spMkLst>
        </pc:spChg>
        <pc:spChg chg="del">
          <ac:chgData name="MANUEL ALBERTO GUEVARA  NAJARRO" userId="dc0839a7-ef25-445d-88fe-29223dfab4a5" providerId="ADAL" clId="{259FC2C2-9211-4192-B033-2AED3B37BC6B}" dt="2021-06-21T19:56:30.499" v="381" actId="478"/>
          <ac:spMkLst>
            <pc:docMk/>
            <pc:sldMk cId="2932305907" sldId="630"/>
            <ac:spMk id="40" creationId="{C355B0CF-6879-4060-9B65-E091EA5B23D9}"/>
          </ac:spMkLst>
        </pc:spChg>
        <pc:spChg chg="mod">
          <ac:chgData name="MANUEL ALBERTO GUEVARA  NAJARRO" userId="dc0839a7-ef25-445d-88fe-29223dfab4a5" providerId="ADAL" clId="{259FC2C2-9211-4192-B033-2AED3B37BC6B}" dt="2021-06-21T20:05:39.718" v="562" actId="20577"/>
          <ac:spMkLst>
            <pc:docMk/>
            <pc:sldMk cId="2932305907" sldId="630"/>
            <ac:spMk id="41" creationId="{08A73305-CD87-4A31-91FB-BA0678A4D2E9}"/>
          </ac:spMkLst>
        </pc:spChg>
        <pc:spChg chg="del">
          <ac:chgData name="MANUEL ALBERTO GUEVARA  NAJARRO" userId="dc0839a7-ef25-445d-88fe-29223dfab4a5" providerId="ADAL" clId="{259FC2C2-9211-4192-B033-2AED3B37BC6B}" dt="2021-06-21T19:56:30.499" v="381" actId="478"/>
          <ac:spMkLst>
            <pc:docMk/>
            <pc:sldMk cId="2932305907" sldId="630"/>
            <ac:spMk id="42" creationId="{E7D2B2B0-17C2-4943-8E20-4437192CAD2F}"/>
          </ac:spMkLst>
        </pc:spChg>
        <pc:spChg chg="del">
          <ac:chgData name="MANUEL ALBERTO GUEVARA  NAJARRO" userId="dc0839a7-ef25-445d-88fe-29223dfab4a5" providerId="ADAL" clId="{259FC2C2-9211-4192-B033-2AED3B37BC6B}" dt="2021-06-21T19:56:30.499" v="381" actId="478"/>
          <ac:spMkLst>
            <pc:docMk/>
            <pc:sldMk cId="2932305907" sldId="630"/>
            <ac:spMk id="43" creationId="{F924FD13-0A7D-416A-BA1A-CB3B19374B83}"/>
          </ac:spMkLst>
        </pc:spChg>
        <pc:spChg chg="add mod topLvl">
          <ac:chgData name="MANUEL ALBERTO GUEVARA  NAJARRO" userId="dc0839a7-ef25-445d-88fe-29223dfab4a5" providerId="ADAL" clId="{259FC2C2-9211-4192-B033-2AED3B37BC6B}" dt="2021-06-21T20:08:14.537" v="679" actId="1035"/>
          <ac:spMkLst>
            <pc:docMk/>
            <pc:sldMk cId="2932305907" sldId="630"/>
            <ac:spMk id="44" creationId="{E4F12F6E-E788-48E8-B3B7-DE4794D536B8}"/>
          </ac:spMkLst>
        </pc:spChg>
        <pc:spChg chg="del">
          <ac:chgData name="MANUEL ALBERTO GUEVARA  NAJARRO" userId="dc0839a7-ef25-445d-88fe-29223dfab4a5" providerId="ADAL" clId="{259FC2C2-9211-4192-B033-2AED3B37BC6B}" dt="2021-06-21T19:56:30.499" v="381" actId="478"/>
          <ac:spMkLst>
            <pc:docMk/>
            <pc:sldMk cId="2932305907" sldId="630"/>
            <ac:spMk id="45" creationId="{A11AFCFC-2540-47C6-B450-9F3938378212}"/>
          </ac:spMkLst>
        </pc:spChg>
        <pc:spChg chg="mod">
          <ac:chgData name="MANUEL ALBERTO GUEVARA  NAJARRO" userId="dc0839a7-ef25-445d-88fe-29223dfab4a5" providerId="ADAL" clId="{259FC2C2-9211-4192-B033-2AED3B37BC6B}" dt="2021-06-21T20:05:20.578" v="548"/>
          <ac:spMkLst>
            <pc:docMk/>
            <pc:sldMk cId="2932305907" sldId="630"/>
            <ac:spMk id="47" creationId="{18BC1B1E-EAFA-438F-A78A-DCDE244F0D76}"/>
          </ac:spMkLst>
        </pc:spChg>
        <pc:spChg chg="del">
          <ac:chgData name="MANUEL ALBERTO GUEVARA  NAJARRO" userId="dc0839a7-ef25-445d-88fe-29223dfab4a5" providerId="ADAL" clId="{259FC2C2-9211-4192-B033-2AED3B37BC6B}" dt="2021-06-21T19:56:30.499" v="381" actId="478"/>
          <ac:spMkLst>
            <pc:docMk/>
            <pc:sldMk cId="2932305907" sldId="630"/>
            <ac:spMk id="48" creationId="{623F76FC-39AA-46BA-9428-0000BF320917}"/>
          </ac:spMkLst>
        </pc:spChg>
        <pc:spChg chg="mod">
          <ac:chgData name="MANUEL ALBERTO GUEVARA  NAJARRO" userId="dc0839a7-ef25-445d-88fe-29223dfab4a5" providerId="ADAL" clId="{259FC2C2-9211-4192-B033-2AED3B37BC6B}" dt="2021-06-21T20:05:20.578" v="548"/>
          <ac:spMkLst>
            <pc:docMk/>
            <pc:sldMk cId="2932305907" sldId="630"/>
            <ac:spMk id="49" creationId="{73014376-CE87-41A9-87BB-18B9D1369975}"/>
          </ac:spMkLst>
        </pc:spChg>
        <pc:spChg chg="mod">
          <ac:chgData name="MANUEL ALBERTO GUEVARA  NAJARRO" userId="dc0839a7-ef25-445d-88fe-29223dfab4a5" providerId="ADAL" clId="{259FC2C2-9211-4192-B033-2AED3B37BC6B}" dt="2021-06-21T20:05:20.578" v="548"/>
          <ac:spMkLst>
            <pc:docMk/>
            <pc:sldMk cId="2932305907" sldId="630"/>
            <ac:spMk id="50" creationId="{47534C8E-F79B-4C15-909F-80F7B4C96CDA}"/>
          </ac:spMkLst>
        </pc:spChg>
        <pc:spChg chg="del">
          <ac:chgData name="MANUEL ALBERTO GUEVARA  NAJARRO" userId="dc0839a7-ef25-445d-88fe-29223dfab4a5" providerId="ADAL" clId="{259FC2C2-9211-4192-B033-2AED3B37BC6B}" dt="2021-06-21T19:56:30.499" v="381" actId="478"/>
          <ac:spMkLst>
            <pc:docMk/>
            <pc:sldMk cId="2932305907" sldId="630"/>
            <ac:spMk id="55" creationId="{44EFE15E-4CBC-4AC5-974A-C4C18972DD37}"/>
          </ac:spMkLst>
        </pc:spChg>
        <pc:spChg chg="del">
          <ac:chgData name="MANUEL ALBERTO GUEVARA  NAJARRO" userId="dc0839a7-ef25-445d-88fe-29223dfab4a5" providerId="ADAL" clId="{259FC2C2-9211-4192-B033-2AED3B37BC6B}" dt="2021-06-21T19:56:30.499" v="381" actId="478"/>
          <ac:spMkLst>
            <pc:docMk/>
            <pc:sldMk cId="2932305907" sldId="630"/>
            <ac:spMk id="56" creationId="{DAEE2C90-2FD8-4EA6-AA4D-843E87469421}"/>
          </ac:spMkLst>
        </pc:spChg>
        <pc:spChg chg="mod">
          <ac:chgData name="MANUEL ALBERTO GUEVARA  NAJARRO" userId="dc0839a7-ef25-445d-88fe-29223dfab4a5" providerId="ADAL" clId="{259FC2C2-9211-4192-B033-2AED3B37BC6B}" dt="2021-06-21T20:05:20.578" v="548"/>
          <ac:spMkLst>
            <pc:docMk/>
            <pc:sldMk cId="2932305907" sldId="630"/>
            <ac:spMk id="57" creationId="{66A2DC16-1660-4176-826D-FF3B3A101D68}"/>
          </ac:spMkLst>
        </pc:spChg>
        <pc:spChg chg="mod">
          <ac:chgData name="MANUEL ALBERTO GUEVARA  NAJARRO" userId="dc0839a7-ef25-445d-88fe-29223dfab4a5" providerId="ADAL" clId="{259FC2C2-9211-4192-B033-2AED3B37BC6B}" dt="2021-06-21T20:05:23.783" v="550"/>
          <ac:spMkLst>
            <pc:docMk/>
            <pc:sldMk cId="2932305907" sldId="630"/>
            <ac:spMk id="59" creationId="{FA5273B4-3226-4B1F-837E-A9495D7EB770}"/>
          </ac:spMkLst>
        </pc:spChg>
        <pc:spChg chg="mod">
          <ac:chgData name="MANUEL ALBERTO GUEVARA  NAJARRO" userId="dc0839a7-ef25-445d-88fe-29223dfab4a5" providerId="ADAL" clId="{259FC2C2-9211-4192-B033-2AED3B37BC6B}" dt="2021-06-21T20:05:23.783" v="550"/>
          <ac:spMkLst>
            <pc:docMk/>
            <pc:sldMk cId="2932305907" sldId="630"/>
            <ac:spMk id="60" creationId="{D06E1E1B-E7BA-4D5D-8BBD-A02AD3C3E89E}"/>
          </ac:spMkLst>
        </pc:spChg>
        <pc:spChg chg="mod">
          <ac:chgData name="MANUEL ALBERTO GUEVARA  NAJARRO" userId="dc0839a7-ef25-445d-88fe-29223dfab4a5" providerId="ADAL" clId="{259FC2C2-9211-4192-B033-2AED3B37BC6B}" dt="2021-06-21T20:05:23.783" v="550"/>
          <ac:spMkLst>
            <pc:docMk/>
            <pc:sldMk cId="2932305907" sldId="630"/>
            <ac:spMk id="61" creationId="{EF56AD47-C91E-40EA-875C-6352EF9431F6}"/>
          </ac:spMkLst>
        </pc:spChg>
        <pc:spChg chg="mod">
          <ac:chgData name="MANUEL ALBERTO GUEVARA  NAJARRO" userId="dc0839a7-ef25-445d-88fe-29223dfab4a5" providerId="ADAL" clId="{259FC2C2-9211-4192-B033-2AED3B37BC6B}" dt="2021-06-21T20:05:23.783" v="550"/>
          <ac:spMkLst>
            <pc:docMk/>
            <pc:sldMk cId="2932305907" sldId="630"/>
            <ac:spMk id="62" creationId="{0C67CF76-5B94-47E3-BBA0-887F074F7B2F}"/>
          </ac:spMkLst>
        </pc:spChg>
        <pc:spChg chg="mod">
          <ac:chgData name="MANUEL ALBERTO GUEVARA  NAJARRO" userId="dc0839a7-ef25-445d-88fe-29223dfab4a5" providerId="ADAL" clId="{259FC2C2-9211-4192-B033-2AED3B37BC6B}" dt="2021-06-21T20:05:55.574" v="591" actId="207"/>
          <ac:spMkLst>
            <pc:docMk/>
            <pc:sldMk cId="2932305907" sldId="630"/>
            <ac:spMk id="64" creationId="{92DF40F5-02D0-4F3F-B842-6FE59847AE77}"/>
          </ac:spMkLst>
        </pc:spChg>
        <pc:spChg chg="mod">
          <ac:chgData name="MANUEL ALBERTO GUEVARA  NAJARRO" userId="dc0839a7-ef25-445d-88fe-29223dfab4a5" providerId="ADAL" clId="{259FC2C2-9211-4192-B033-2AED3B37BC6B}" dt="2021-06-21T20:05:26.343" v="552"/>
          <ac:spMkLst>
            <pc:docMk/>
            <pc:sldMk cId="2932305907" sldId="630"/>
            <ac:spMk id="65" creationId="{B84E1C50-E2B6-4C58-8B58-A82C19CBD3CD}"/>
          </ac:spMkLst>
        </pc:spChg>
        <pc:spChg chg="mod">
          <ac:chgData name="MANUEL ALBERTO GUEVARA  NAJARRO" userId="dc0839a7-ef25-445d-88fe-29223dfab4a5" providerId="ADAL" clId="{259FC2C2-9211-4192-B033-2AED3B37BC6B}" dt="2021-06-21T20:05:26.343" v="552"/>
          <ac:spMkLst>
            <pc:docMk/>
            <pc:sldMk cId="2932305907" sldId="630"/>
            <ac:spMk id="66" creationId="{80ADDB60-0B4D-44C6-9113-9BC4530C9735}"/>
          </ac:spMkLst>
        </pc:spChg>
        <pc:spChg chg="mod">
          <ac:chgData name="MANUEL ALBERTO GUEVARA  NAJARRO" userId="dc0839a7-ef25-445d-88fe-29223dfab4a5" providerId="ADAL" clId="{259FC2C2-9211-4192-B033-2AED3B37BC6B}" dt="2021-06-21T20:06:06.107" v="592" actId="790"/>
          <ac:spMkLst>
            <pc:docMk/>
            <pc:sldMk cId="2932305907" sldId="630"/>
            <ac:spMk id="67" creationId="{1EB0B3F9-8BB3-401E-B9B3-5EEDF2312F45}"/>
          </ac:spMkLst>
        </pc:spChg>
        <pc:spChg chg="add del mod">
          <ac:chgData name="MANUEL ALBERTO GUEVARA  NAJARRO" userId="dc0839a7-ef25-445d-88fe-29223dfab4a5" providerId="ADAL" clId="{259FC2C2-9211-4192-B033-2AED3B37BC6B}" dt="2021-06-21T20:06:19.548" v="594"/>
          <ac:spMkLst>
            <pc:docMk/>
            <pc:sldMk cId="2932305907" sldId="630"/>
            <ac:spMk id="68" creationId="{3E38378B-AA60-42EF-B929-210606F986AA}"/>
          </ac:spMkLst>
        </pc:spChg>
        <pc:spChg chg="add del mod">
          <ac:chgData name="MANUEL ALBERTO GUEVARA  NAJARRO" userId="dc0839a7-ef25-445d-88fe-29223dfab4a5" providerId="ADAL" clId="{259FC2C2-9211-4192-B033-2AED3B37BC6B}" dt="2021-06-21T20:06:23.368" v="596"/>
          <ac:spMkLst>
            <pc:docMk/>
            <pc:sldMk cId="2932305907" sldId="630"/>
            <ac:spMk id="69" creationId="{4F2042D1-A021-4E12-B175-FD3641D8777E}"/>
          </ac:spMkLst>
        </pc:spChg>
        <pc:spChg chg="add del mod">
          <ac:chgData name="MANUEL ALBERTO GUEVARA  NAJARRO" userId="dc0839a7-ef25-445d-88fe-29223dfab4a5" providerId="ADAL" clId="{259FC2C2-9211-4192-B033-2AED3B37BC6B}" dt="2021-06-21T20:06:27.267" v="598"/>
          <ac:spMkLst>
            <pc:docMk/>
            <pc:sldMk cId="2932305907" sldId="630"/>
            <ac:spMk id="70" creationId="{0628C443-2EB4-4502-BBA9-D22E1F42CB43}"/>
          </ac:spMkLst>
        </pc:spChg>
        <pc:spChg chg="add del mod">
          <ac:chgData name="MANUEL ALBERTO GUEVARA  NAJARRO" userId="dc0839a7-ef25-445d-88fe-29223dfab4a5" providerId="ADAL" clId="{259FC2C2-9211-4192-B033-2AED3B37BC6B}" dt="2021-06-21T20:06:27.267" v="598"/>
          <ac:spMkLst>
            <pc:docMk/>
            <pc:sldMk cId="2932305907" sldId="630"/>
            <ac:spMk id="71" creationId="{BCCBFA00-456D-41F4-80A0-BF65CEB81DE1}"/>
          </ac:spMkLst>
        </pc:spChg>
        <pc:spChg chg="mod">
          <ac:chgData name="MANUEL ALBERTO GUEVARA  NAJARRO" userId="dc0839a7-ef25-445d-88fe-29223dfab4a5" providerId="ADAL" clId="{259FC2C2-9211-4192-B033-2AED3B37BC6B}" dt="2021-06-21T20:06:42.476" v="602" actId="207"/>
          <ac:spMkLst>
            <pc:docMk/>
            <pc:sldMk cId="2932305907" sldId="630"/>
            <ac:spMk id="73" creationId="{BEB5ADD1-4FCE-4137-9BBA-5B843399BBD0}"/>
          </ac:spMkLst>
        </pc:spChg>
        <pc:spChg chg="mod">
          <ac:chgData name="MANUEL ALBERTO GUEVARA  NAJARRO" userId="dc0839a7-ef25-445d-88fe-29223dfab4a5" providerId="ADAL" clId="{259FC2C2-9211-4192-B033-2AED3B37BC6B}" dt="2021-06-21T20:09:37.452" v="816" actId="1035"/>
          <ac:spMkLst>
            <pc:docMk/>
            <pc:sldMk cId="2932305907" sldId="630"/>
            <ac:spMk id="74" creationId="{73B8BAFC-F292-4EC7-BA73-C23C179BA980}"/>
          </ac:spMkLst>
        </pc:spChg>
        <pc:spChg chg="mod">
          <ac:chgData name="MANUEL ALBERTO GUEVARA  NAJARRO" userId="dc0839a7-ef25-445d-88fe-29223dfab4a5" providerId="ADAL" clId="{259FC2C2-9211-4192-B033-2AED3B37BC6B}" dt="2021-06-21T20:06:31.458" v="599"/>
          <ac:spMkLst>
            <pc:docMk/>
            <pc:sldMk cId="2932305907" sldId="630"/>
            <ac:spMk id="75" creationId="{E08D396B-D37B-4966-B7E4-53C4683DBB9B}"/>
          </ac:spMkLst>
        </pc:spChg>
        <pc:spChg chg="mod">
          <ac:chgData name="MANUEL ALBERTO GUEVARA  NAJARRO" userId="dc0839a7-ef25-445d-88fe-29223dfab4a5" providerId="ADAL" clId="{259FC2C2-9211-4192-B033-2AED3B37BC6B}" dt="2021-06-21T20:06:31.458" v="599"/>
          <ac:spMkLst>
            <pc:docMk/>
            <pc:sldMk cId="2932305907" sldId="630"/>
            <ac:spMk id="76" creationId="{21802DD3-DDD8-4D9A-8C60-719E1740392D}"/>
          </ac:spMkLst>
        </pc:spChg>
        <pc:spChg chg="mod">
          <ac:chgData name="MANUEL ALBERTO GUEVARA  NAJARRO" userId="dc0839a7-ef25-445d-88fe-29223dfab4a5" providerId="ADAL" clId="{259FC2C2-9211-4192-B033-2AED3B37BC6B}" dt="2021-06-21T20:07:12.748" v="656" actId="790"/>
          <ac:spMkLst>
            <pc:docMk/>
            <pc:sldMk cId="2932305907" sldId="630"/>
            <ac:spMk id="77" creationId="{48375546-F979-4E9E-94B3-4946D15FECFC}"/>
          </ac:spMkLst>
        </pc:spChg>
        <pc:spChg chg="mod">
          <ac:chgData name="MANUEL ALBERTO GUEVARA  NAJARRO" userId="dc0839a7-ef25-445d-88fe-29223dfab4a5" providerId="ADAL" clId="{259FC2C2-9211-4192-B033-2AED3B37BC6B}" dt="2021-06-21T20:09:26.587" v="812" actId="207"/>
          <ac:spMkLst>
            <pc:docMk/>
            <pc:sldMk cId="2932305907" sldId="630"/>
            <ac:spMk id="79" creationId="{F8B81FEC-7A7E-4DF5-A02C-8087300B82F6}"/>
          </ac:spMkLst>
        </pc:spChg>
        <pc:spChg chg="mod">
          <ac:chgData name="MANUEL ALBERTO GUEVARA  NAJARRO" userId="dc0839a7-ef25-445d-88fe-29223dfab4a5" providerId="ADAL" clId="{259FC2C2-9211-4192-B033-2AED3B37BC6B}" dt="2021-06-21T20:09:23.430" v="811" actId="207"/>
          <ac:spMkLst>
            <pc:docMk/>
            <pc:sldMk cId="2932305907" sldId="630"/>
            <ac:spMk id="80" creationId="{32F15BF8-3C81-4CF7-A634-D84FCC62F5F9}"/>
          </ac:spMkLst>
        </pc:spChg>
        <pc:spChg chg="mod">
          <ac:chgData name="MANUEL ALBERTO GUEVARA  NAJARRO" userId="dc0839a7-ef25-445d-88fe-29223dfab4a5" providerId="ADAL" clId="{259FC2C2-9211-4192-B033-2AED3B37BC6B}" dt="2021-06-21T20:09:23.430" v="811" actId="207"/>
          <ac:spMkLst>
            <pc:docMk/>
            <pc:sldMk cId="2932305907" sldId="630"/>
            <ac:spMk id="81" creationId="{28C2AE4A-C99C-4750-9BB0-921E121D916F}"/>
          </ac:spMkLst>
        </pc:spChg>
        <pc:spChg chg="mod">
          <ac:chgData name="MANUEL ALBERTO GUEVARA  NAJARRO" userId="dc0839a7-ef25-445d-88fe-29223dfab4a5" providerId="ADAL" clId="{259FC2C2-9211-4192-B033-2AED3B37BC6B}" dt="2021-06-21T20:09:33.970" v="814" actId="1038"/>
          <ac:spMkLst>
            <pc:docMk/>
            <pc:sldMk cId="2932305907" sldId="630"/>
            <ac:spMk id="82" creationId="{ED773A08-143E-4088-8FE0-3B6F0D42F617}"/>
          </ac:spMkLst>
        </pc:spChg>
        <pc:spChg chg="mod">
          <ac:chgData name="MANUEL ALBERTO GUEVARA  NAJARRO" userId="dc0839a7-ef25-445d-88fe-29223dfab4a5" providerId="ADAL" clId="{259FC2C2-9211-4192-B033-2AED3B37BC6B}" dt="2021-06-21T20:09:23.430" v="811" actId="207"/>
          <ac:spMkLst>
            <pc:docMk/>
            <pc:sldMk cId="2932305907" sldId="630"/>
            <ac:spMk id="83" creationId="{EEA324D1-C5A6-450E-B992-56CBC5A1B347}"/>
          </ac:spMkLst>
        </pc:spChg>
        <pc:grpChg chg="add del mod">
          <ac:chgData name="MANUEL ALBERTO GUEVARA  NAJARRO" userId="dc0839a7-ef25-445d-88fe-29223dfab4a5" providerId="ADAL" clId="{259FC2C2-9211-4192-B033-2AED3B37BC6B}" dt="2021-06-21T20:03:42.301" v="395" actId="165"/>
          <ac:grpSpMkLst>
            <pc:docMk/>
            <pc:sldMk cId="2932305907" sldId="630"/>
            <ac:grpSpMk id="2" creationId="{C129511E-5911-453D-B8F5-78F77B801A87}"/>
          </ac:grpSpMkLst>
        </pc:grpChg>
        <pc:grpChg chg="add mod topLvl">
          <ac:chgData name="MANUEL ALBERTO GUEVARA  NAJARRO" userId="dc0839a7-ef25-445d-88fe-29223dfab4a5" providerId="ADAL" clId="{259FC2C2-9211-4192-B033-2AED3B37BC6B}" dt="2021-06-21T20:08:14.537" v="679" actId="1035"/>
          <ac:grpSpMkLst>
            <pc:docMk/>
            <pc:sldMk cId="2932305907" sldId="630"/>
            <ac:grpSpMk id="21" creationId="{C0675A4E-B484-462E-A803-F393316E766E}"/>
          </ac:grpSpMkLst>
        </pc:grpChg>
        <pc:grpChg chg="add mod topLvl">
          <ac:chgData name="MANUEL ALBERTO GUEVARA  NAJARRO" userId="dc0839a7-ef25-445d-88fe-29223dfab4a5" providerId="ADAL" clId="{259FC2C2-9211-4192-B033-2AED3B37BC6B}" dt="2021-06-21T20:08:19.218" v="702" actId="1036"/>
          <ac:grpSpMkLst>
            <pc:docMk/>
            <pc:sldMk cId="2932305907" sldId="630"/>
            <ac:grpSpMk id="28" creationId="{B6165A04-D8CB-4B0F-8AD1-77BE8BEAC0BA}"/>
          </ac:grpSpMkLst>
        </pc:grpChg>
        <pc:grpChg chg="add mod topLvl">
          <ac:chgData name="MANUEL ALBERTO GUEVARA  NAJARRO" userId="dc0839a7-ef25-445d-88fe-29223dfab4a5" providerId="ADAL" clId="{259FC2C2-9211-4192-B033-2AED3B37BC6B}" dt="2021-06-21T20:09:47.887" v="824" actId="1035"/>
          <ac:grpSpMkLst>
            <pc:docMk/>
            <pc:sldMk cId="2932305907" sldId="630"/>
            <ac:grpSpMk id="34" creationId="{A1406A2D-D9B9-4DB6-8553-30DF21AC0E6C}"/>
          </ac:grpSpMkLst>
        </pc:grpChg>
        <pc:grpChg chg="add del mod">
          <ac:chgData name="MANUEL ALBERTO GUEVARA  NAJARRO" userId="dc0839a7-ef25-445d-88fe-29223dfab4a5" providerId="ADAL" clId="{259FC2C2-9211-4192-B033-2AED3B37BC6B}" dt="2021-06-21T20:05:23.083" v="549"/>
          <ac:grpSpMkLst>
            <pc:docMk/>
            <pc:sldMk cId="2932305907" sldId="630"/>
            <ac:grpSpMk id="46" creationId="{10F9D847-8971-4D4B-A08B-274E11ACA1E0}"/>
          </ac:grpSpMkLst>
        </pc:grpChg>
        <pc:grpChg chg="add del mod">
          <ac:chgData name="MANUEL ALBERTO GUEVARA  NAJARRO" userId="dc0839a7-ef25-445d-88fe-29223dfab4a5" providerId="ADAL" clId="{259FC2C2-9211-4192-B033-2AED3B37BC6B}" dt="2021-06-21T20:05:25.857" v="551"/>
          <ac:grpSpMkLst>
            <pc:docMk/>
            <pc:sldMk cId="2932305907" sldId="630"/>
            <ac:grpSpMk id="58" creationId="{9724BC4B-BAB9-4118-86F6-FA04A9C831BD}"/>
          </ac:grpSpMkLst>
        </pc:grpChg>
        <pc:grpChg chg="add mod">
          <ac:chgData name="MANUEL ALBERTO GUEVARA  NAJARRO" userId="dc0839a7-ef25-445d-88fe-29223dfab4a5" providerId="ADAL" clId="{259FC2C2-9211-4192-B033-2AED3B37BC6B}" dt="2021-06-21T20:08:27.320" v="755" actId="1036"/>
          <ac:grpSpMkLst>
            <pc:docMk/>
            <pc:sldMk cId="2932305907" sldId="630"/>
            <ac:grpSpMk id="63" creationId="{17D3F49E-F8B4-4CEC-8CBE-93FE5C3A6E09}"/>
          </ac:grpSpMkLst>
        </pc:grpChg>
        <pc:grpChg chg="add mod">
          <ac:chgData name="MANUEL ALBERTO GUEVARA  NAJARRO" userId="dc0839a7-ef25-445d-88fe-29223dfab4a5" providerId="ADAL" clId="{259FC2C2-9211-4192-B033-2AED3B37BC6B}" dt="2021-06-21T20:08:30.658" v="778" actId="1035"/>
          <ac:grpSpMkLst>
            <pc:docMk/>
            <pc:sldMk cId="2932305907" sldId="630"/>
            <ac:grpSpMk id="72" creationId="{9EC82CE8-0325-4CFE-BC82-331D5BECCDCB}"/>
          </ac:grpSpMkLst>
        </pc:grpChg>
        <pc:grpChg chg="add mod">
          <ac:chgData name="MANUEL ALBERTO GUEVARA  NAJARRO" userId="dc0839a7-ef25-445d-88fe-29223dfab4a5" providerId="ADAL" clId="{259FC2C2-9211-4192-B033-2AED3B37BC6B}" dt="2021-06-21T20:09:23.430" v="811" actId="207"/>
          <ac:grpSpMkLst>
            <pc:docMk/>
            <pc:sldMk cId="2932305907" sldId="630"/>
            <ac:grpSpMk id="78" creationId="{993D0D58-47E0-4F83-8F1F-8222CE993D0F}"/>
          </ac:grpSpMkLst>
        </pc:grpChg>
        <pc:picChg chg="del">
          <ac:chgData name="MANUEL ALBERTO GUEVARA  NAJARRO" userId="dc0839a7-ef25-445d-88fe-29223dfab4a5" providerId="ADAL" clId="{259FC2C2-9211-4192-B033-2AED3B37BC6B}" dt="2021-06-21T19:56:30.499" v="381" actId="478"/>
          <ac:picMkLst>
            <pc:docMk/>
            <pc:sldMk cId="2932305907" sldId="630"/>
            <ac:picMk id="51" creationId="{E01BF0BA-DEFA-4C51-9132-EBA48F500DF8}"/>
          </ac:picMkLst>
        </pc:picChg>
        <pc:picChg chg="del">
          <ac:chgData name="MANUEL ALBERTO GUEVARA  NAJARRO" userId="dc0839a7-ef25-445d-88fe-29223dfab4a5" providerId="ADAL" clId="{259FC2C2-9211-4192-B033-2AED3B37BC6B}" dt="2021-06-21T19:56:30.499" v="381" actId="478"/>
          <ac:picMkLst>
            <pc:docMk/>
            <pc:sldMk cId="2932305907" sldId="630"/>
            <ac:picMk id="52" creationId="{F3BAC3D1-176C-49EB-85CC-7901A855F4C6}"/>
          </ac:picMkLst>
        </pc:picChg>
        <pc:picChg chg="del">
          <ac:chgData name="MANUEL ALBERTO GUEVARA  NAJARRO" userId="dc0839a7-ef25-445d-88fe-29223dfab4a5" providerId="ADAL" clId="{259FC2C2-9211-4192-B033-2AED3B37BC6B}" dt="2021-06-21T19:56:30.499" v="381" actId="478"/>
          <ac:picMkLst>
            <pc:docMk/>
            <pc:sldMk cId="2932305907" sldId="630"/>
            <ac:picMk id="53" creationId="{5F227B4B-07E1-4668-A411-9B42DAA84F10}"/>
          </ac:picMkLst>
        </pc:picChg>
        <pc:picChg chg="del">
          <ac:chgData name="MANUEL ALBERTO GUEVARA  NAJARRO" userId="dc0839a7-ef25-445d-88fe-29223dfab4a5" providerId="ADAL" clId="{259FC2C2-9211-4192-B033-2AED3B37BC6B}" dt="2021-06-21T19:56:30.499" v="381" actId="478"/>
          <ac:picMkLst>
            <pc:docMk/>
            <pc:sldMk cId="2932305907" sldId="630"/>
            <ac:picMk id="54" creationId="{54CC9A94-2017-4422-9D43-845757D632B2}"/>
          </ac:picMkLst>
        </pc:picChg>
      </pc:sldChg>
      <pc:sldChg chg="addSp delSp modSp new del mod modClrScheme chgLayout">
        <pc:chgData name="MANUEL ALBERTO GUEVARA  NAJARRO" userId="dc0839a7-ef25-445d-88fe-29223dfab4a5" providerId="ADAL" clId="{259FC2C2-9211-4192-B033-2AED3B37BC6B}" dt="2021-06-21T20:12:47.037" v="835" actId="47"/>
        <pc:sldMkLst>
          <pc:docMk/>
          <pc:sldMk cId="435558813" sldId="631"/>
        </pc:sldMkLst>
        <pc:spChg chg="del">
          <ac:chgData name="MANUEL ALBERTO GUEVARA  NAJARRO" userId="dc0839a7-ef25-445d-88fe-29223dfab4a5" providerId="ADAL" clId="{259FC2C2-9211-4192-B033-2AED3B37BC6B}" dt="2021-06-21T20:10:18.171" v="825" actId="700"/>
          <ac:spMkLst>
            <pc:docMk/>
            <pc:sldMk cId="435558813" sldId="631"/>
            <ac:spMk id="2" creationId="{DA9CD40E-5E46-4B09-94AD-18A79E0E38AE}"/>
          </ac:spMkLst>
        </pc:spChg>
        <pc:spChg chg="del">
          <ac:chgData name="MANUEL ALBERTO GUEVARA  NAJARRO" userId="dc0839a7-ef25-445d-88fe-29223dfab4a5" providerId="ADAL" clId="{259FC2C2-9211-4192-B033-2AED3B37BC6B}" dt="2021-06-21T20:10:18.171" v="825" actId="700"/>
          <ac:spMkLst>
            <pc:docMk/>
            <pc:sldMk cId="435558813" sldId="631"/>
            <ac:spMk id="3" creationId="{226E2E7D-076C-4E17-B709-544602867A63}"/>
          </ac:spMkLst>
        </pc:spChg>
        <pc:spChg chg="del">
          <ac:chgData name="MANUEL ALBERTO GUEVARA  NAJARRO" userId="dc0839a7-ef25-445d-88fe-29223dfab4a5" providerId="ADAL" clId="{259FC2C2-9211-4192-B033-2AED3B37BC6B}" dt="2021-06-21T20:10:18.171" v="825" actId="700"/>
          <ac:spMkLst>
            <pc:docMk/>
            <pc:sldMk cId="435558813" sldId="631"/>
            <ac:spMk id="4" creationId="{CE890CE7-78B6-42B2-8423-FC845847ECCE}"/>
          </ac:spMkLst>
        </pc:spChg>
        <pc:spChg chg="add del mod">
          <ac:chgData name="MANUEL ALBERTO GUEVARA  NAJARRO" userId="dc0839a7-ef25-445d-88fe-29223dfab4a5" providerId="ADAL" clId="{259FC2C2-9211-4192-B033-2AED3B37BC6B}" dt="2021-06-21T20:10:19.362" v="826" actId="478"/>
          <ac:spMkLst>
            <pc:docMk/>
            <pc:sldMk cId="435558813" sldId="631"/>
            <ac:spMk id="5" creationId="{7CD99E81-3000-4B2C-B122-74A16A68414D}"/>
          </ac:spMkLst>
        </pc:spChg>
      </pc:sldChg>
      <pc:sldChg chg="del">
        <pc:chgData name="MANUEL ALBERTO GUEVARA  NAJARRO" userId="dc0839a7-ef25-445d-88fe-29223dfab4a5" providerId="ADAL" clId="{259FC2C2-9211-4192-B033-2AED3B37BC6B}" dt="2021-06-21T20:01:50.978" v="382" actId="47"/>
        <pc:sldMkLst>
          <pc:docMk/>
          <pc:sldMk cId="1094214726" sldId="631"/>
        </pc:sldMkLst>
      </pc:sldChg>
      <pc:sldChg chg="new del">
        <pc:chgData name="MANUEL ALBERTO GUEVARA  NAJARRO" userId="dc0839a7-ef25-445d-88fe-29223dfab4a5" providerId="ADAL" clId="{259FC2C2-9211-4192-B033-2AED3B37BC6B}" dt="2021-06-21T20:33:27.584" v="1343" actId="47"/>
        <pc:sldMkLst>
          <pc:docMk/>
          <pc:sldMk cId="961587639" sldId="632"/>
        </pc:sldMkLst>
      </pc:sldChg>
      <pc:sldChg chg="modSp add del mod">
        <pc:chgData name="MANUEL ALBERTO GUEVARA  NAJARRO" userId="dc0839a7-ef25-445d-88fe-29223dfab4a5" providerId="ADAL" clId="{259FC2C2-9211-4192-B033-2AED3B37BC6B}" dt="2021-06-29T16:53:06.800" v="2157" actId="1076"/>
        <pc:sldMkLst>
          <pc:docMk/>
          <pc:sldMk cId="1889000168" sldId="632"/>
        </pc:sldMkLst>
        <pc:spChg chg="mod">
          <ac:chgData name="MANUEL ALBERTO GUEVARA  NAJARRO" userId="dc0839a7-ef25-445d-88fe-29223dfab4a5" providerId="ADAL" clId="{259FC2C2-9211-4192-B033-2AED3B37BC6B}" dt="2021-06-29T16:53:06.800" v="2157" actId="1076"/>
          <ac:spMkLst>
            <pc:docMk/>
            <pc:sldMk cId="1889000168" sldId="632"/>
            <ac:spMk id="5" creationId="{5ECE236A-6C3C-46E8-A81F-7846D7B4570C}"/>
          </ac:spMkLst>
        </pc:spChg>
        <pc:spChg chg="mod">
          <ac:chgData name="MANUEL ALBERTO GUEVARA  NAJARRO" userId="dc0839a7-ef25-445d-88fe-29223dfab4a5" providerId="ADAL" clId="{259FC2C2-9211-4192-B033-2AED3B37BC6B}" dt="2021-06-29T16:52:26.072" v="2147" actId="1076"/>
          <ac:spMkLst>
            <pc:docMk/>
            <pc:sldMk cId="1889000168" sldId="632"/>
            <ac:spMk id="6" creationId="{62B8E1A4-E755-4E07-B436-48B0481D7B00}"/>
          </ac:spMkLst>
        </pc:spChg>
        <pc:picChg chg="mod modCrop">
          <ac:chgData name="MANUEL ALBERTO GUEVARA  NAJARRO" userId="dc0839a7-ef25-445d-88fe-29223dfab4a5" providerId="ADAL" clId="{259FC2C2-9211-4192-B033-2AED3B37BC6B}" dt="2021-06-29T16:53:03.280" v="2156" actId="1076"/>
          <ac:picMkLst>
            <pc:docMk/>
            <pc:sldMk cId="1889000168" sldId="632"/>
            <ac:picMk id="10" creationId="{F715C18E-F8C5-4C70-9752-8EDE5E424121}"/>
          </ac:picMkLst>
        </pc:picChg>
      </pc:sldChg>
      <pc:sldChg chg="new del">
        <pc:chgData name="MANUEL ALBERTO GUEVARA  NAJARRO" userId="dc0839a7-ef25-445d-88fe-29223dfab4a5" providerId="ADAL" clId="{259FC2C2-9211-4192-B033-2AED3B37BC6B}" dt="2021-06-21T20:33:27.584" v="1343" actId="47"/>
        <pc:sldMkLst>
          <pc:docMk/>
          <pc:sldMk cId="1212467730" sldId="633"/>
        </pc:sldMkLst>
      </pc:sldChg>
      <pc:sldChg chg="add del">
        <pc:chgData name="MANUEL ALBERTO GUEVARA  NAJARRO" userId="dc0839a7-ef25-445d-88fe-29223dfab4a5" providerId="ADAL" clId="{259FC2C2-9211-4192-B033-2AED3B37BC6B}" dt="2021-06-23T22:06:17.309" v="2093" actId="22"/>
        <pc:sldMkLst>
          <pc:docMk/>
          <pc:sldMk cId="0" sldId="634"/>
        </pc:sldMkLst>
      </pc:sldChg>
      <pc:sldChg chg="new del">
        <pc:chgData name="MANUEL ALBERTO GUEVARA  NAJARRO" userId="dc0839a7-ef25-445d-88fe-29223dfab4a5" providerId="ADAL" clId="{259FC2C2-9211-4192-B033-2AED3B37BC6B}" dt="2021-06-21T20:33:27.584" v="1343" actId="47"/>
        <pc:sldMkLst>
          <pc:docMk/>
          <pc:sldMk cId="59138825" sldId="634"/>
        </pc:sldMkLst>
      </pc:sldChg>
      <pc:sldChg chg="del">
        <pc:chgData name="MANUEL ALBERTO GUEVARA  NAJARRO" userId="dc0839a7-ef25-445d-88fe-29223dfab4a5" providerId="ADAL" clId="{259FC2C2-9211-4192-B033-2AED3B37BC6B}" dt="2021-06-21T19:48:51.640" v="81" actId="47"/>
        <pc:sldMkLst>
          <pc:docMk/>
          <pc:sldMk cId="105623066" sldId="635"/>
        </pc:sldMkLst>
      </pc:sldChg>
      <pc:sldChg chg="addSp delSp modSp add del mod delAnim modAnim">
        <pc:chgData name="MANUEL ALBERTO GUEVARA  NAJARRO" userId="dc0839a7-ef25-445d-88fe-29223dfab4a5" providerId="ADAL" clId="{259FC2C2-9211-4192-B033-2AED3B37BC6B}" dt="2021-06-23T20:42:04.519" v="2090" actId="47"/>
        <pc:sldMkLst>
          <pc:docMk/>
          <pc:sldMk cId="396948487" sldId="635"/>
        </pc:sldMkLst>
        <pc:spChg chg="del">
          <ac:chgData name="MANUEL ALBERTO GUEVARA  NAJARRO" userId="dc0839a7-ef25-445d-88fe-29223dfab4a5" providerId="ADAL" clId="{259FC2C2-9211-4192-B033-2AED3B37BC6B}" dt="2021-06-21T20:13:08.137" v="858" actId="478"/>
          <ac:spMkLst>
            <pc:docMk/>
            <pc:sldMk cId="396948487" sldId="635"/>
            <ac:spMk id="5" creationId="{D651998B-C8ED-48D9-9CED-5DDC684221A5}"/>
          </ac:spMkLst>
        </pc:spChg>
        <pc:spChg chg="add del mod">
          <ac:chgData name="MANUEL ALBERTO GUEVARA  NAJARRO" userId="dc0839a7-ef25-445d-88fe-29223dfab4a5" providerId="ADAL" clId="{259FC2C2-9211-4192-B033-2AED3B37BC6B}" dt="2021-06-21T20:12:56.882" v="839"/>
          <ac:spMkLst>
            <pc:docMk/>
            <pc:sldMk cId="396948487" sldId="635"/>
            <ac:spMk id="7" creationId="{3349BBC1-5882-4015-924A-3516B99FCE8A}"/>
          </ac:spMkLst>
        </pc:spChg>
        <pc:picChg chg="del">
          <ac:chgData name="MANUEL ALBERTO GUEVARA  NAJARRO" userId="dc0839a7-ef25-445d-88fe-29223dfab4a5" providerId="ADAL" clId="{259FC2C2-9211-4192-B033-2AED3B37BC6B}" dt="2021-06-21T20:12:55.297" v="838" actId="478"/>
          <ac:picMkLst>
            <pc:docMk/>
            <pc:sldMk cId="396948487" sldId="635"/>
            <ac:picMk id="6" creationId="{96B49076-1200-4680-AD9F-A501D0B8A748}"/>
          </ac:picMkLst>
        </pc:picChg>
        <pc:picChg chg="add mod">
          <ac:chgData name="MANUEL ALBERTO GUEVARA  NAJARRO" userId="dc0839a7-ef25-445d-88fe-29223dfab4a5" providerId="ADAL" clId="{259FC2C2-9211-4192-B033-2AED3B37BC6B}" dt="2021-06-21T20:13:04.857" v="857" actId="1035"/>
          <ac:picMkLst>
            <pc:docMk/>
            <pc:sldMk cId="396948487" sldId="635"/>
            <ac:picMk id="8" creationId="{AF205B59-F68B-411A-BB0F-52EB152E121F}"/>
          </ac:picMkLst>
        </pc:picChg>
      </pc:sldChg>
      <pc:sldChg chg="add del">
        <pc:chgData name="MANUEL ALBERTO GUEVARA  NAJARRO" userId="dc0839a7-ef25-445d-88fe-29223dfab4a5" providerId="ADAL" clId="{259FC2C2-9211-4192-B033-2AED3B37BC6B}" dt="2021-06-21T20:12:49.202" v="836" actId="47"/>
        <pc:sldMkLst>
          <pc:docMk/>
          <pc:sldMk cId="1800343920" sldId="635"/>
        </pc:sldMkLst>
      </pc:sldChg>
      <pc:sldChg chg="del">
        <pc:chgData name="MANUEL ALBERTO GUEVARA  NAJARRO" userId="dc0839a7-ef25-445d-88fe-29223dfab4a5" providerId="ADAL" clId="{259FC2C2-9211-4192-B033-2AED3B37BC6B}" dt="2021-06-21T20:01:56.358" v="383" actId="47"/>
        <pc:sldMkLst>
          <pc:docMk/>
          <pc:sldMk cId="2488294657" sldId="636"/>
        </pc:sldMkLst>
      </pc:sldChg>
      <pc:sldChg chg="addSp delSp modSp new del mod modClrScheme chgLayout">
        <pc:chgData name="MANUEL ALBERTO GUEVARA  NAJARRO" userId="dc0839a7-ef25-445d-88fe-29223dfab4a5" providerId="ADAL" clId="{259FC2C2-9211-4192-B033-2AED3B37BC6B}" dt="2021-06-30T01:35:06.755" v="2882" actId="47"/>
        <pc:sldMkLst>
          <pc:docMk/>
          <pc:sldMk cId="3320527708" sldId="636"/>
        </pc:sldMkLst>
        <pc:spChg chg="del mod ord">
          <ac:chgData name="MANUEL ALBERTO GUEVARA  NAJARRO" userId="dc0839a7-ef25-445d-88fe-29223dfab4a5" providerId="ADAL" clId="{259FC2C2-9211-4192-B033-2AED3B37BC6B}" dt="2021-06-21T20:16:59.207" v="861" actId="700"/>
          <ac:spMkLst>
            <pc:docMk/>
            <pc:sldMk cId="3320527708" sldId="636"/>
            <ac:spMk id="2" creationId="{EDE78203-0AB1-49C7-BE63-AF8D41CBA9B5}"/>
          </ac:spMkLst>
        </pc:spChg>
        <pc:spChg chg="add mod ord">
          <ac:chgData name="MANUEL ALBERTO GUEVARA  NAJARRO" userId="dc0839a7-ef25-445d-88fe-29223dfab4a5" providerId="ADAL" clId="{259FC2C2-9211-4192-B033-2AED3B37BC6B}" dt="2021-06-21T20:16:59.207" v="861" actId="700"/>
          <ac:spMkLst>
            <pc:docMk/>
            <pc:sldMk cId="3320527708" sldId="636"/>
            <ac:spMk id="3" creationId="{B17DFAE3-5A07-452F-9CD4-0FB90B87FC25}"/>
          </ac:spMkLst>
        </pc:spChg>
        <pc:spChg chg="add mod ord">
          <ac:chgData name="MANUEL ALBERTO GUEVARA  NAJARRO" userId="dc0839a7-ef25-445d-88fe-29223dfab4a5" providerId="ADAL" clId="{259FC2C2-9211-4192-B033-2AED3B37BC6B}" dt="2021-06-21T20:19:54.346" v="1017" actId="20577"/>
          <ac:spMkLst>
            <pc:docMk/>
            <pc:sldMk cId="3320527708" sldId="636"/>
            <ac:spMk id="4" creationId="{8F55FCD9-E4B6-41A3-9D79-B84B72C05D00}"/>
          </ac:spMkLst>
        </pc:spChg>
        <pc:spChg chg="add mod ord">
          <ac:chgData name="MANUEL ALBERTO GUEVARA  NAJARRO" userId="dc0839a7-ef25-445d-88fe-29223dfab4a5" providerId="ADAL" clId="{259FC2C2-9211-4192-B033-2AED3B37BC6B}" dt="2021-06-21T20:21:12.256" v="1266" actId="20577"/>
          <ac:spMkLst>
            <pc:docMk/>
            <pc:sldMk cId="3320527708" sldId="636"/>
            <ac:spMk id="5" creationId="{1331F9ED-DAC5-40EE-9D51-D7B628018E58}"/>
          </ac:spMkLst>
        </pc:spChg>
        <pc:spChg chg="add mod ord">
          <ac:chgData name="MANUEL ALBERTO GUEVARA  NAJARRO" userId="dc0839a7-ef25-445d-88fe-29223dfab4a5" providerId="ADAL" clId="{259FC2C2-9211-4192-B033-2AED3B37BC6B}" dt="2021-06-21T20:19:30.680" v="992" actId="20577"/>
          <ac:spMkLst>
            <pc:docMk/>
            <pc:sldMk cId="3320527708" sldId="636"/>
            <ac:spMk id="6" creationId="{C961A66D-B63D-49A4-9066-6201BDBD5C81}"/>
          </ac:spMkLst>
        </pc:spChg>
      </pc:sldChg>
      <pc:sldChg chg="modSp add del mod">
        <pc:chgData name="MANUEL ALBERTO GUEVARA  NAJARRO" userId="dc0839a7-ef25-445d-88fe-29223dfab4a5" providerId="ADAL" clId="{259FC2C2-9211-4192-B033-2AED3B37BC6B}" dt="2021-06-23T22:06:14.028" v="2092" actId="47"/>
        <pc:sldMkLst>
          <pc:docMk/>
          <pc:sldMk cId="2442700930" sldId="637"/>
        </pc:sldMkLst>
        <pc:spChg chg="mod">
          <ac:chgData name="MANUEL ALBERTO GUEVARA  NAJARRO" userId="dc0839a7-ef25-445d-88fe-29223dfab4a5" providerId="ADAL" clId="{259FC2C2-9211-4192-B033-2AED3B37BC6B}" dt="2021-06-21T20:41:50.271" v="1659" actId="207"/>
          <ac:spMkLst>
            <pc:docMk/>
            <pc:sldMk cId="2442700930" sldId="637"/>
            <ac:spMk id="9" creationId="{F639BF2C-2DB7-4934-8FAC-3F92E40DC938}"/>
          </ac:spMkLst>
        </pc:spChg>
        <pc:spChg chg="mod">
          <ac:chgData name="MANUEL ALBERTO GUEVARA  NAJARRO" userId="dc0839a7-ef25-445d-88fe-29223dfab4a5" providerId="ADAL" clId="{259FC2C2-9211-4192-B033-2AED3B37BC6B}" dt="2021-06-21T20:40:43.604" v="1609" actId="20577"/>
          <ac:spMkLst>
            <pc:docMk/>
            <pc:sldMk cId="2442700930" sldId="637"/>
            <ac:spMk id="10" creationId="{41C1E303-6228-4BC3-B627-F6D186EB5846}"/>
          </ac:spMkLst>
        </pc:spChg>
        <pc:spChg chg="mod">
          <ac:chgData name="MANUEL ALBERTO GUEVARA  NAJARRO" userId="dc0839a7-ef25-445d-88fe-29223dfab4a5" providerId="ADAL" clId="{259FC2C2-9211-4192-B033-2AED3B37BC6B}" dt="2021-06-21T20:41:10.024" v="1639"/>
          <ac:spMkLst>
            <pc:docMk/>
            <pc:sldMk cId="2442700930" sldId="637"/>
            <ac:spMk id="31" creationId="{D7660AED-0D03-4071-9C0A-E0FD8364175C}"/>
          </ac:spMkLst>
        </pc:spChg>
        <pc:spChg chg="mod">
          <ac:chgData name="MANUEL ALBERTO GUEVARA  NAJARRO" userId="dc0839a7-ef25-445d-88fe-29223dfab4a5" providerId="ADAL" clId="{259FC2C2-9211-4192-B033-2AED3B37BC6B}" dt="2021-06-21T20:41:29.754" v="1654" actId="1036"/>
          <ac:spMkLst>
            <pc:docMk/>
            <pc:sldMk cId="2442700930" sldId="637"/>
            <ac:spMk id="40" creationId="{B179D5EA-69B8-4F01-8DE0-5F1A536912FB}"/>
          </ac:spMkLst>
        </pc:spChg>
        <pc:spChg chg="mod">
          <ac:chgData name="MANUEL ALBERTO GUEVARA  NAJARRO" userId="dc0839a7-ef25-445d-88fe-29223dfab4a5" providerId="ADAL" clId="{259FC2C2-9211-4192-B033-2AED3B37BC6B}" dt="2021-06-21T20:41:54.723" v="1660" actId="207"/>
          <ac:spMkLst>
            <pc:docMk/>
            <pc:sldMk cId="2442700930" sldId="637"/>
            <ac:spMk id="42" creationId="{9AC16476-C8E0-4A97-A3FE-331BFD664D8F}"/>
          </ac:spMkLst>
        </pc:spChg>
        <pc:spChg chg="mod">
          <ac:chgData name="MANUEL ALBERTO GUEVARA  NAJARRO" userId="dc0839a7-ef25-445d-88fe-29223dfab4a5" providerId="ADAL" clId="{259FC2C2-9211-4192-B033-2AED3B37BC6B}" dt="2021-06-21T20:40:48.404" v="1621" actId="20577"/>
          <ac:spMkLst>
            <pc:docMk/>
            <pc:sldMk cId="2442700930" sldId="637"/>
            <ac:spMk id="43" creationId="{3795E33F-6A3F-46D3-A576-166CE70EFDBD}"/>
          </ac:spMkLst>
        </pc:spChg>
        <pc:spChg chg="mod">
          <ac:chgData name="MANUEL ALBERTO GUEVARA  NAJARRO" userId="dc0839a7-ef25-445d-88fe-29223dfab4a5" providerId="ADAL" clId="{259FC2C2-9211-4192-B033-2AED3B37BC6B}" dt="2021-06-21T20:41:40.354" v="1658" actId="123"/>
          <ac:spMkLst>
            <pc:docMk/>
            <pc:sldMk cId="2442700930" sldId="637"/>
            <ac:spMk id="46" creationId="{9A170F2E-5BDF-4A77-8383-19E7C5A38678}"/>
          </ac:spMkLst>
        </pc:spChg>
        <pc:spChg chg="mod">
          <ac:chgData name="MANUEL ALBERTO GUEVARA  NAJARRO" userId="dc0839a7-ef25-445d-88fe-29223dfab4a5" providerId="ADAL" clId="{259FC2C2-9211-4192-B033-2AED3B37BC6B}" dt="2021-06-21T20:41:58.710" v="1661" actId="207"/>
          <ac:spMkLst>
            <pc:docMk/>
            <pc:sldMk cId="2442700930" sldId="637"/>
            <ac:spMk id="48" creationId="{96DB0810-C0A4-470A-A69B-6408AF0D9347}"/>
          </ac:spMkLst>
        </pc:spChg>
        <pc:spChg chg="mod">
          <ac:chgData name="MANUEL ALBERTO GUEVARA  NAJARRO" userId="dc0839a7-ef25-445d-88fe-29223dfab4a5" providerId="ADAL" clId="{259FC2C2-9211-4192-B033-2AED3B37BC6B}" dt="2021-06-21T20:41:02.294" v="1638" actId="20577"/>
          <ac:spMkLst>
            <pc:docMk/>
            <pc:sldMk cId="2442700930" sldId="637"/>
            <ac:spMk id="49" creationId="{5C6FB989-EA43-4A65-89C8-05CED850A7FD}"/>
          </ac:spMkLst>
        </pc:spChg>
      </pc:sldChg>
      <pc:sldChg chg="add">
        <pc:chgData name="MANUEL ALBERTO GUEVARA  NAJARRO" userId="dc0839a7-ef25-445d-88fe-29223dfab4a5" providerId="ADAL" clId="{259FC2C2-9211-4192-B033-2AED3B37BC6B}" dt="2021-06-29T16:49:44.657" v="2140" actId="22"/>
        <pc:sldMkLst>
          <pc:docMk/>
          <pc:sldMk cId="3819631410" sldId="637"/>
        </pc:sldMkLst>
      </pc:sldChg>
      <pc:sldChg chg="addSp delSp modSp add del mod">
        <pc:chgData name="MANUEL ALBERTO GUEVARA  NAJARRO" userId="dc0839a7-ef25-445d-88fe-29223dfab4a5" providerId="ADAL" clId="{259FC2C2-9211-4192-B033-2AED3B37BC6B}" dt="2021-06-30T00:26:24.488" v="2390" actId="242"/>
        <pc:sldMkLst>
          <pc:docMk/>
          <pc:sldMk cId="116741518" sldId="638"/>
        </pc:sldMkLst>
        <pc:spChg chg="add del mod">
          <ac:chgData name="MANUEL ALBERTO GUEVARA  NAJARRO" userId="dc0839a7-ef25-445d-88fe-29223dfab4a5" providerId="ADAL" clId="{259FC2C2-9211-4192-B033-2AED3B37BC6B}" dt="2021-06-30T00:26:13.235" v="2385" actId="22"/>
          <ac:spMkLst>
            <pc:docMk/>
            <pc:sldMk cId="116741518" sldId="638"/>
            <ac:spMk id="3" creationId="{897F3763-7EF5-4B7D-BCD8-09CDF6E5EEA3}"/>
          </ac:spMkLst>
        </pc:spChg>
        <pc:spChg chg="mod">
          <ac:chgData name="MANUEL ALBERTO GUEVARA  NAJARRO" userId="dc0839a7-ef25-445d-88fe-29223dfab4a5" providerId="ADAL" clId="{259FC2C2-9211-4192-B033-2AED3B37BC6B}" dt="2021-06-29T16:57:34.096" v="2164" actId="27636"/>
          <ac:spMkLst>
            <pc:docMk/>
            <pc:sldMk cId="116741518" sldId="638"/>
            <ac:spMk id="5" creationId="{5ECE236A-6C3C-46E8-A81F-7846D7B4570C}"/>
          </ac:spMkLst>
        </pc:spChg>
        <pc:spChg chg="mod">
          <ac:chgData name="MANUEL ALBERTO GUEVARA  NAJARRO" userId="dc0839a7-ef25-445d-88fe-29223dfab4a5" providerId="ADAL" clId="{259FC2C2-9211-4192-B033-2AED3B37BC6B}" dt="2021-06-30T00:26:24.488" v="2390" actId="242"/>
          <ac:spMkLst>
            <pc:docMk/>
            <pc:sldMk cId="116741518" sldId="638"/>
            <ac:spMk id="6" creationId="{62B8E1A4-E755-4E07-B436-48B0481D7B00}"/>
          </ac:spMkLst>
        </pc:spChg>
        <pc:picChg chg="add mod ord modCrop">
          <ac:chgData name="MANUEL ALBERTO GUEVARA  NAJARRO" userId="dc0839a7-ef25-445d-88fe-29223dfab4a5" providerId="ADAL" clId="{259FC2C2-9211-4192-B033-2AED3B37BC6B}" dt="2021-06-30T00:26:14.340" v="2387" actId="962"/>
          <ac:picMkLst>
            <pc:docMk/>
            <pc:sldMk cId="116741518" sldId="638"/>
            <ac:picMk id="7" creationId="{3E7EBE7F-B688-4221-A1AB-5081103E0BDD}"/>
          </ac:picMkLst>
        </pc:picChg>
        <pc:picChg chg="del">
          <ac:chgData name="MANUEL ALBERTO GUEVARA  NAJARRO" userId="dc0839a7-ef25-445d-88fe-29223dfab4a5" providerId="ADAL" clId="{259FC2C2-9211-4192-B033-2AED3B37BC6B}" dt="2021-06-29T16:57:35.643" v="2165" actId="478"/>
          <ac:picMkLst>
            <pc:docMk/>
            <pc:sldMk cId="116741518" sldId="638"/>
            <ac:picMk id="10" creationId="{F715C18E-F8C5-4C70-9752-8EDE5E424121}"/>
          </ac:picMkLst>
        </pc:picChg>
      </pc:sldChg>
      <pc:sldChg chg="addSp">
        <pc:chgData name="MANUEL ALBERTO GUEVARA  NAJARRO" userId="dc0839a7-ef25-445d-88fe-29223dfab4a5" providerId="ADAL" clId="{259FC2C2-9211-4192-B033-2AED3B37BC6B}" dt="2021-06-30T00:26:03.630" v="2382"/>
        <pc:sldMkLst>
          <pc:docMk/>
          <pc:sldMk cId="2836460517" sldId="638"/>
        </pc:sldMkLst>
        <pc:picChg chg="add">
          <ac:chgData name="MANUEL ALBERTO GUEVARA  NAJARRO" userId="dc0839a7-ef25-445d-88fe-29223dfab4a5" providerId="ADAL" clId="{259FC2C2-9211-4192-B033-2AED3B37BC6B}" dt="2021-06-30T00:26:03.630" v="2382"/>
          <ac:picMkLst>
            <pc:docMk/>
            <pc:sldMk cId="2836460517" sldId="638"/>
            <ac:picMk id="1026" creationId="{3CC2D195-24F3-4AB1-9973-0EFEA24590B0}"/>
          </ac:picMkLst>
        </pc:picChg>
      </pc:sldChg>
      <pc:sldChg chg="modSp add del mod">
        <pc:chgData name="MANUEL ALBERTO GUEVARA  NAJARRO" userId="dc0839a7-ef25-445d-88fe-29223dfab4a5" providerId="ADAL" clId="{259FC2C2-9211-4192-B033-2AED3B37BC6B}" dt="2021-06-23T22:06:14.028" v="2092" actId="47"/>
        <pc:sldMkLst>
          <pc:docMk/>
          <pc:sldMk cId="3504062121" sldId="638"/>
        </pc:sldMkLst>
        <pc:spChg chg="mod">
          <ac:chgData name="MANUEL ALBERTO GUEVARA  NAJARRO" userId="dc0839a7-ef25-445d-88fe-29223dfab4a5" providerId="ADAL" clId="{259FC2C2-9211-4192-B033-2AED3B37BC6B}" dt="2021-06-21T20:50:43.360" v="1756" actId="207"/>
          <ac:spMkLst>
            <pc:docMk/>
            <pc:sldMk cId="3504062121" sldId="638"/>
            <ac:spMk id="9" creationId="{F639BF2C-2DB7-4934-8FAC-3F92E40DC938}"/>
          </ac:spMkLst>
        </pc:spChg>
        <pc:spChg chg="mod">
          <ac:chgData name="MANUEL ALBERTO GUEVARA  NAJARRO" userId="dc0839a7-ef25-445d-88fe-29223dfab4a5" providerId="ADAL" clId="{259FC2C2-9211-4192-B033-2AED3B37BC6B}" dt="2021-06-21T20:50:22.903" v="1755" actId="20577"/>
          <ac:spMkLst>
            <pc:docMk/>
            <pc:sldMk cId="3504062121" sldId="638"/>
            <ac:spMk id="10" creationId="{41C1E303-6228-4BC3-B627-F6D186EB5846}"/>
          </ac:spMkLst>
        </pc:spChg>
        <pc:spChg chg="mod">
          <ac:chgData name="MANUEL ALBERTO GUEVARA  NAJARRO" userId="dc0839a7-ef25-445d-88fe-29223dfab4a5" providerId="ADAL" clId="{259FC2C2-9211-4192-B033-2AED3B37BC6B}" dt="2021-06-21T20:42:20.313" v="1666" actId="123"/>
          <ac:spMkLst>
            <pc:docMk/>
            <pc:sldMk cId="3504062121" sldId="638"/>
            <ac:spMk id="31" creationId="{D7660AED-0D03-4071-9C0A-E0FD8364175C}"/>
          </ac:spMkLst>
        </pc:spChg>
        <pc:spChg chg="mod">
          <ac:chgData name="MANUEL ALBERTO GUEVARA  NAJARRO" userId="dc0839a7-ef25-445d-88fe-29223dfab4a5" providerId="ADAL" clId="{259FC2C2-9211-4192-B033-2AED3B37BC6B}" dt="2021-06-21T20:43:36.573" v="1687" actId="6549"/>
          <ac:spMkLst>
            <pc:docMk/>
            <pc:sldMk cId="3504062121" sldId="638"/>
            <ac:spMk id="40" creationId="{B179D5EA-69B8-4F01-8DE0-5F1A536912FB}"/>
          </ac:spMkLst>
        </pc:spChg>
        <pc:spChg chg="mod">
          <ac:chgData name="MANUEL ALBERTO GUEVARA  NAJARRO" userId="dc0839a7-ef25-445d-88fe-29223dfab4a5" providerId="ADAL" clId="{259FC2C2-9211-4192-B033-2AED3B37BC6B}" dt="2021-06-21T20:50:52.248" v="1757" actId="207"/>
          <ac:spMkLst>
            <pc:docMk/>
            <pc:sldMk cId="3504062121" sldId="638"/>
            <ac:spMk id="42" creationId="{9AC16476-C8E0-4A97-A3FE-331BFD664D8F}"/>
          </ac:spMkLst>
        </pc:spChg>
        <pc:spChg chg="mod">
          <ac:chgData name="MANUEL ALBERTO GUEVARA  NAJARRO" userId="dc0839a7-ef25-445d-88fe-29223dfab4a5" providerId="ADAL" clId="{259FC2C2-9211-4192-B033-2AED3B37BC6B}" dt="2021-06-21T20:50:12.093" v="1719" actId="20577"/>
          <ac:spMkLst>
            <pc:docMk/>
            <pc:sldMk cId="3504062121" sldId="638"/>
            <ac:spMk id="43" creationId="{3795E33F-6A3F-46D3-A576-166CE70EFDBD}"/>
          </ac:spMkLst>
        </pc:spChg>
        <pc:spChg chg="mod">
          <ac:chgData name="MANUEL ALBERTO GUEVARA  NAJARRO" userId="dc0839a7-ef25-445d-88fe-29223dfab4a5" providerId="ADAL" clId="{259FC2C2-9211-4192-B033-2AED3B37BC6B}" dt="2021-06-21T20:43:46.856" v="1688"/>
          <ac:spMkLst>
            <pc:docMk/>
            <pc:sldMk cId="3504062121" sldId="638"/>
            <ac:spMk id="46" creationId="{9A170F2E-5BDF-4A77-8383-19E7C5A38678}"/>
          </ac:spMkLst>
        </pc:spChg>
        <pc:spChg chg="mod">
          <ac:chgData name="MANUEL ALBERTO GUEVARA  NAJARRO" userId="dc0839a7-ef25-445d-88fe-29223dfab4a5" providerId="ADAL" clId="{259FC2C2-9211-4192-B033-2AED3B37BC6B}" dt="2021-06-21T20:51:00.851" v="1758" actId="207"/>
          <ac:spMkLst>
            <pc:docMk/>
            <pc:sldMk cId="3504062121" sldId="638"/>
            <ac:spMk id="48" creationId="{96DB0810-C0A4-470A-A69B-6408AF0D9347}"/>
          </ac:spMkLst>
        </pc:spChg>
        <pc:spChg chg="mod">
          <ac:chgData name="MANUEL ALBERTO GUEVARA  NAJARRO" userId="dc0839a7-ef25-445d-88fe-29223dfab4a5" providerId="ADAL" clId="{259FC2C2-9211-4192-B033-2AED3B37BC6B}" dt="2021-06-21T20:50:05.743" v="1708" actId="20577"/>
          <ac:spMkLst>
            <pc:docMk/>
            <pc:sldMk cId="3504062121" sldId="638"/>
            <ac:spMk id="49" creationId="{5C6FB989-EA43-4A65-89C8-05CED850A7FD}"/>
          </ac:spMkLst>
        </pc:spChg>
      </pc:sldChg>
      <pc:sldChg chg="addSp delSp modSp add del mod">
        <pc:chgData name="MANUEL ALBERTO GUEVARA  NAJARRO" userId="dc0839a7-ef25-445d-88fe-29223dfab4a5" providerId="ADAL" clId="{259FC2C2-9211-4192-B033-2AED3B37BC6B}" dt="2021-06-23T22:06:14.028" v="2092" actId="47"/>
        <pc:sldMkLst>
          <pc:docMk/>
          <pc:sldMk cId="1381014519" sldId="639"/>
        </pc:sldMkLst>
        <pc:spChg chg="mod">
          <ac:chgData name="MANUEL ALBERTO GUEVARA  NAJARRO" userId="dc0839a7-ef25-445d-88fe-29223dfab4a5" providerId="ADAL" clId="{259FC2C2-9211-4192-B033-2AED3B37BC6B}" dt="2021-06-23T20:41:28.369" v="2089" actId="14100"/>
          <ac:spMkLst>
            <pc:docMk/>
            <pc:sldMk cId="1381014519" sldId="639"/>
            <ac:spMk id="2" creationId="{CDAE26F3-17B7-3A45-84B2-3574E3E55628}"/>
          </ac:spMkLst>
        </pc:spChg>
        <pc:spChg chg="mod">
          <ac:chgData name="MANUEL ALBERTO GUEVARA  NAJARRO" userId="dc0839a7-ef25-445d-88fe-29223dfab4a5" providerId="ADAL" clId="{259FC2C2-9211-4192-B033-2AED3B37BC6B}" dt="2021-06-23T20:32:52.899" v="1932" actId="404"/>
          <ac:spMkLst>
            <pc:docMk/>
            <pc:sldMk cId="1381014519" sldId="639"/>
            <ac:spMk id="3" creationId="{4AB43E85-BCAE-3E49-9568-7449B516A171}"/>
          </ac:spMkLst>
        </pc:spChg>
        <pc:spChg chg="add mod">
          <ac:chgData name="MANUEL ALBERTO GUEVARA  NAJARRO" userId="dc0839a7-ef25-445d-88fe-29223dfab4a5" providerId="ADAL" clId="{259FC2C2-9211-4192-B033-2AED3B37BC6B}" dt="2021-06-23T20:33:18.529" v="1939" actId="478"/>
          <ac:spMkLst>
            <pc:docMk/>
            <pc:sldMk cId="1381014519" sldId="639"/>
            <ac:spMk id="8" creationId="{8F11E2B7-F24E-4AE5-A0BE-F3C7388E4889}"/>
          </ac:spMkLst>
        </pc:spChg>
        <pc:picChg chg="del">
          <ac:chgData name="MANUEL ALBERTO GUEVARA  NAJARRO" userId="dc0839a7-ef25-445d-88fe-29223dfab4a5" providerId="ADAL" clId="{259FC2C2-9211-4192-B033-2AED3B37BC6B}" dt="2021-06-23T20:33:01.109" v="1933" actId="478"/>
          <ac:picMkLst>
            <pc:docMk/>
            <pc:sldMk cId="1381014519" sldId="639"/>
            <ac:picMk id="6" creationId="{C827FC31-5B98-4765-855F-0893E4439FF0}"/>
          </ac:picMkLst>
        </pc:picChg>
        <pc:picChg chg="del">
          <ac:chgData name="MANUEL ALBERTO GUEVARA  NAJARRO" userId="dc0839a7-ef25-445d-88fe-29223dfab4a5" providerId="ADAL" clId="{259FC2C2-9211-4192-B033-2AED3B37BC6B}" dt="2021-06-23T20:33:18.529" v="1939" actId="478"/>
          <ac:picMkLst>
            <pc:docMk/>
            <pc:sldMk cId="1381014519" sldId="639"/>
            <ac:picMk id="7" creationId="{90C7522F-18D3-4290-94BE-4B7D2B364283}"/>
          </ac:picMkLst>
        </pc:picChg>
        <pc:picChg chg="mod">
          <ac:chgData name="MANUEL ALBERTO GUEVARA  NAJARRO" userId="dc0839a7-ef25-445d-88fe-29223dfab4a5" providerId="ADAL" clId="{259FC2C2-9211-4192-B033-2AED3B37BC6B}" dt="2021-06-23T20:33:22.549" v="1943" actId="962"/>
          <ac:picMkLst>
            <pc:docMk/>
            <pc:sldMk cId="1381014519" sldId="639"/>
            <ac:picMk id="1026" creationId="{E3DF73F6-BE0D-443E-81AC-42C6C947999D}"/>
          </ac:picMkLst>
        </pc:picChg>
      </pc:sldChg>
      <pc:sldChg chg="addSp delSp modSp">
        <pc:chgData name="MANUEL ALBERTO GUEVARA  NAJARRO" userId="dc0839a7-ef25-445d-88fe-29223dfab4a5" providerId="ADAL" clId="{259FC2C2-9211-4192-B033-2AED3B37BC6B}" dt="2021-06-23T20:33:21.370" v="1940"/>
        <pc:sldMkLst>
          <pc:docMk/>
          <pc:sldMk cId="1716321555" sldId="639"/>
        </pc:sldMkLst>
        <pc:spChg chg="del">
          <ac:chgData name="MANUEL ALBERTO GUEVARA  NAJARRO" userId="dc0839a7-ef25-445d-88fe-29223dfab4a5" providerId="ADAL" clId="{259FC2C2-9211-4192-B033-2AED3B37BC6B}" dt="2021-06-23T20:33:21.370" v="1940"/>
          <ac:spMkLst>
            <pc:docMk/>
            <pc:sldMk cId="1716321555" sldId="639"/>
            <ac:spMk id="8" creationId="{8F11E2B7-F24E-4AE5-A0BE-F3C7388E4889}"/>
          </ac:spMkLst>
        </pc:spChg>
        <pc:picChg chg="add mod">
          <ac:chgData name="MANUEL ALBERTO GUEVARA  NAJARRO" userId="dc0839a7-ef25-445d-88fe-29223dfab4a5" providerId="ADAL" clId="{259FC2C2-9211-4192-B033-2AED3B37BC6B}" dt="2021-06-23T20:33:21.370" v="1940"/>
          <ac:picMkLst>
            <pc:docMk/>
            <pc:sldMk cId="1716321555" sldId="639"/>
            <ac:picMk id="1026" creationId="{E3DF73F6-BE0D-443E-81AC-42C6C947999D}"/>
          </ac:picMkLst>
        </pc:picChg>
      </pc:sldChg>
      <pc:sldChg chg="addSp modSp new add del mod modClrScheme chgLayout">
        <pc:chgData name="MANUEL ALBERTO GUEVARA  NAJARRO" userId="dc0839a7-ef25-445d-88fe-29223dfab4a5" providerId="ADAL" clId="{259FC2C2-9211-4192-B033-2AED3B37BC6B}" dt="2021-06-30T00:47:37.697" v="2546"/>
        <pc:sldMkLst>
          <pc:docMk/>
          <pc:sldMk cId="2848592144" sldId="639"/>
        </pc:sldMkLst>
        <pc:spChg chg="add mod">
          <ac:chgData name="MANUEL ALBERTO GUEVARA  NAJARRO" userId="dc0839a7-ef25-445d-88fe-29223dfab4a5" providerId="ADAL" clId="{259FC2C2-9211-4192-B033-2AED3B37BC6B}" dt="2021-06-30T00:47:37.697" v="2546"/>
          <ac:spMkLst>
            <pc:docMk/>
            <pc:sldMk cId="2848592144" sldId="639"/>
            <ac:spMk id="2" creationId="{2A369C88-315D-4717-B96D-3B4F3676F1EE}"/>
          </ac:spMkLst>
        </pc:spChg>
        <pc:spChg chg="add mod">
          <ac:chgData name="MANUEL ALBERTO GUEVARA  NAJARRO" userId="dc0839a7-ef25-445d-88fe-29223dfab4a5" providerId="ADAL" clId="{259FC2C2-9211-4192-B033-2AED3B37BC6B}" dt="2021-06-30T00:35:34.106" v="2480" actId="20577"/>
          <ac:spMkLst>
            <pc:docMk/>
            <pc:sldMk cId="2848592144" sldId="639"/>
            <ac:spMk id="3" creationId="{FF5459EE-28C7-4ED9-A1F9-DBD9F35D4394}"/>
          </ac:spMkLst>
        </pc:spChg>
        <pc:picChg chg="mod modCrop">
          <ac:chgData name="MANUEL ALBERTO GUEVARA  NAJARRO" userId="dc0839a7-ef25-445d-88fe-29223dfab4a5" providerId="ADAL" clId="{259FC2C2-9211-4192-B033-2AED3B37BC6B}" dt="2021-06-30T00:45:13.792" v="2538" actId="1076"/>
          <ac:picMkLst>
            <pc:docMk/>
            <pc:sldMk cId="2848592144" sldId="639"/>
            <ac:picMk id="2050" creationId="{F41066F4-0335-47EE-A752-5C072ECB179C}"/>
          </ac:picMkLst>
        </pc:picChg>
      </pc:sldChg>
      <pc:sldChg chg="addSp">
        <pc:chgData name="MANUEL ALBERTO GUEVARA  NAJARRO" userId="dc0839a7-ef25-445d-88fe-29223dfab4a5" providerId="ADAL" clId="{259FC2C2-9211-4192-B033-2AED3B37BC6B}" dt="2021-06-30T00:35:15.758" v="2432"/>
        <pc:sldMkLst>
          <pc:docMk/>
          <pc:sldMk cId="4173016381" sldId="639"/>
        </pc:sldMkLst>
        <pc:picChg chg="add">
          <ac:chgData name="MANUEL ALBERTO GUEVARA  NAJARRO" userId="dc0839a7-ef25-445d-88fe-29223dfab4a5" providerId="ADAL" clId="{259FC2C2-9211-4192-B033-2AED3B37BC6B}" dt="2021-06-30T00:35:15.758" v="2432"/>
          <ac:picMkLst>
            <pc:docMk/>
            <pc:sldMk cId="4173016381" sldId="639"/>
            <ac:picMk id="2050" creationId="{F41066F4-0335-47EE-A752-5C072ECB179C}"/>
          </ac:picMkLst>
        </pc:picChg>
      </pc:sldChg>
      <pc:sldChg chg="modSp add mod ord">
        <pc:chgData name="MANUEL ALBERTO GUEVARA  NAJARRO" userId="dc0839a7-ef25-445d-88fe-29223dfab4a5" providerId="ADAL" clId="{259FC2C2-9211-4192-B033-2AED3B37BC6B}" dt="2021-06-30T00:42:19.769" v="2534" actId="18131"/>
        <pc:sldMkLst>
          <pc:docMk/>
          <pc:sldMk cId="3169587563" sldId="640"/>
        </pc:sldMkLst>
        <pc:spChg chg="mod">
          <ac:chgData name="MANUEL ALBERTO GUEVARA  NAJARRO" userId="dc0839a7-ef25-445d-88fe-29223dfab4a5" providerId="ADAL" clId="{259FC2C2-9211-4192-B033-2AED3B37BC6B}" dt="2021-06-30T00:30:47.836" v="2419" actId="20577"/>
          <ac:spMkLst>
            <pc:docMk/>
            <pc:sldMk cId="3169587563" sldId="640"/>
            <ac:spMk id="5" creationId="{5ECE236A-6C3C-46E8-A81F-7846D7B4570C}"/>
          </ac:spMkLst>
        </pc:spChg>
        <pc:spChg chg="mod">
          <ac:chgData name="MANUEL ALBERTO GUEVARA  NAJARRO" userId="dc0839a7-ef25-445d-88fe-29223dfab4a5" providerId="ADAL" clId="{259FC2C2-9211-4192-B033-2AED3B37BC6B}" dt="2021-06-30T00:32:29.220" v="2428" actId="20577"/>
          <ac:spMkLst>
            <pc:docMk/>
            <pc:sldMk cId="3169587563" sldId="640"/>
            <ac:spMk id="6" creationId="{62B8E1A4-E755-4E07-B436-48B0481D7B00}"/>
          </ac:spMkLst>
        </pc:spChg>
        <pc:picChg chg="mod modCrop">
          <ac:chgData name="MANUEL ALBERTO GUEVARA  NAJARRO" userId="dc0839a7-ef25-445d-88fe-29223dfab4a5" providerId="ADAL" clId="{259FC2C2-9211-4192-B033-2AED3B37BC6B}" dt="2021-06-30T00:42:19.769" v="2534" actId="18131"/>
          <ac:picMkLst>
            <pc:docMk/>
            <pc:sldMk cId="3169587563" sldId="640"/>
            <ac:picMk id="10" creationId="{F715C18E-F8C5-4C70-9752-8EDE5E424121}"/>
          </ac:picMkLst>
        </pc:picChg>
      </pc:sldChg>
      <pc:sldChg chg="addSp">
        <pc:chgData name="MANUEL ALBERTO GUEVARA  NAJARRO" userId="dc0839a7-ef25-445d-88fe-29223dfab4a5" providerId="ADAL" clId="{259FC2C2-9211-4192-B033-2AED3B37BC6B}" dt="2021-06-30T01:22:39.035" v="2611"/>
        <pc:sldMkLst>
          <pc:docMk/>
          <pc:sldMk cId="102123862" sldId="641"/>
        </pc:sldMkLst>
        <pc:picChg chg="add">
          <ac:chgData name="MANUEL ALBERTO GUEVARA  NAJARRO" userId="dc0839a7-ef25-445d-88fe-29223dfab4a5" providerId="ADAL" clId="{259FC2C2-9211-4192-B033-2AED3B37BC6B}" dt="2021-06-30T01:22:39.035" v="2611"/>
          <ac:picMkLst>
            <pc:docMk/>
            <pc:sldMk cId="102123862" sldId="641"/>
            <ac:picMk id="4098" creationId="{07F93DB7-B679-4E88-A4C1-DF89282DF12B}"/>
          </ac:picMkLst>
        </pc:picChg>
      </pc:sldChg>
      <pc:sldChg chg="addSp delSp modSp new add del mod modClrScheme chgLayout">
        <pc:chgData name="MANUEL ALBERTO GUEVARA  NAJARRO" userId="dc0839a7-ef25-445d-88fe-29223dfab4a5" providerId="ADAL" clId="{259FC2C2-9211-4192-B033-2AED3B37BC6B}" dt="2021-06-30T01:29:36.075" v="2787" actId="47"/>
        <pc:sldMkLst>
          <pc:docMk/>
          <pc:sldMk cId="3067516771" sldId="641"/>
        </pc:sldMkLst>
        <pc:spChg chg="mod ord">
          <ac:chgData name="MANUEL ALBERTO GUEVARA  NAJARRO" userId="dc0839a7-ef25-445d-88fe-29223dfab4a5" providerId="ADAL" clId="{259FC2C2-9211-4192-B033-2AED3B37BC6B}" dt="2021-06-30T00:50:14.703" v="2559" actId="27636"/>
          <ac:spMkLst>
            <pc:docMk/>
            <pc:sldMk cId="3067516771" sldId="641"/>
            <ac:spMk id="2" creationId="{DE1C2C86-3081-4C73-8748-D07F7255F95E}"/>
          </ac:spMkLst>
        </pc:spChg>
        <pc:spChg chg="mod ord">
          <ac:chgData name="MANUEL ALBERTO GUEVARA  NAJARRO" userId="dc0839a7-ef25-445d-88fe-29223dfab4a5" providerId="ADAL" clId="{259FC2C2-9211-4192-B033-2AED3B37BC6B}" dt="2021-06-30T01:24:24.762" v="2652" actId="2711"/>
          <ac:spMkLst>
            <pc:docMk/>
            <pc:sldMk cId="3067516771" sldId="641"/>
            <ac:spMk id="3" creationId="{9E1EDFAF-80F7-47BC-ACB4-C3961D455247}"/>
          </ac:spMkLst>
        </pc:spChg>
        <pc:spChg chg="add del mod ord">
          <ac:chgData name="MANUEL ALBERTO GUEVARA  NAJARRO" userId="dc0839a7-ef25-445d-88fe-29223dfab4a5" providerId="ADAL" clId="{259FC2C2-9211-4192-B033-2AED3B37BC6B}" dt="2021-06-30T00:50:22.824" v="2561" actId="478"/>
          <ac:spMkLst>
            <pc:docMk/>
            <pc:sldMk cId="3067516771" sldId="641"/>
            <ac:spMk id="4" creationId="{D80F2A2F-8465-44B7-8D28-4C9D62B11B97}"/>
          </ac:spMkLst>
        </pc:spChg>
        <pc:spChg chg="add mod ord">
          <ac:chgData name="MANUEL ALBERTO GUEVARA  NAJARRO" userId="dc0839a7-ef25-445d-88fe-29223dfab4a5" providerId="ADAL" clId="{259FC2C2-9211-4192-B033-2AED3B37BC6B}" dt="2021-06-30T00:50:04.053" v="2552" actId="20578"/>
          <ac:spMkLst>
            <pc:docMk/>
            <pc:sldMk cId="3067516771" sldId="641"/>
            <ac:spMk id="5" creationId="{A28175B2-09B0-463E-918E-84C552ABD392}"/>
          </ac:spMkLst>
        </pc:spChg>
        <pc:spChg chg="add del mod">
          <ac:chgData name="MANUEL ALBERTO GUEVARA  NAJARRO" userId="dc0839a7-ef25-445d-88fe-29223dfab4a5" providerId="ADAL" clId="{259FC2C2-9211-4192-B033-2AED3B37BC6B}" dt="2021-06-30T01:23:47.357" v="2642" actId="478"/>
          <ac:spMkLst>
            <pc:docMk/>
            <pc:sldMk cId="3067516771" sldId="641"/>
            <ac:spMk id="7" creationId="{94485942-DE90-4DDE-8F8F-6C077C2AF091}"/>
          </ac:spMkLst>
        </pc:spChg>
        <pc:spChg chg="add del mod">
          <ac:chgData name="MANUEL ALBERTO GUEVARA  NAJARRO" userId="dc0839a7-ef25-445d-88fe-29223dfab4a5" providerId="ADAL" clId="{259FC2C2-9211-4192-B033-2AED3B37BC6B}" dt="2021-06-30T01:24:05.326" v="2647" actId="478"/>
          <ac:spMkLst>
            <pc:docMk/>
            <pc:sldMk cId="3067516771" sldId="641"/>
            <ac:spMk id="9" creationId="{8BC8266B-C099-4EEE-BF48-695B9B629E19}"/>
          </ac:spMkLst>
        </pc:spChg>
        <pc:spChg chg="add mod">
          <ac:chgData name="MANUEL ALBERTO GUEVARA  NAJARRO" userId="dc0839a7-ef25-445d-88fe-29223dfab4a5" providerId="ADAL" clId="{259FC2C2-9211-4192-B033-2AED3B37BC6B}" dt="2021-06-30T01:25:07.374" v="2668" actId="123"/>
          <ac:spMkLst>
            <pc:docMk/>
            <pc:sldMk cId="3067516771" sldId="641"/>
            <ac:spMk id="10" creationId="{A49A25B4-694F-43A6-A6B2-B70C4793B465}"/>
          </ac:spMkLst>
        </pc:spChg>
        <pc:picChg chg="del mod">
          <ac:chgData name="MANUEL ALBERTO GUEVARA  NAJARRO" userId="dc0839a7-ef25-445d-88fe-29223dfab4a5" providerId="ADAL" clId="{259FC2C2-9211-4192-B033-2AED3B37BC6B}" dt="2021-06-30T01:23:47.357" v="2642" actId="478"/>
          <ac:picMkLst>
            <pc:docMk/>
            <pc:sldMk cId="3067516771" sldId="641"/>
            <ac:picMk id="3074" creationId="{D3DE9E1F-8475-4E01-8269-BA50F2725F21}"/>
          </ac:picMkLst>
        </pc:picChg>
        <pc:picChg chg="mod">
          <ac:chgData name="MANUEL ALBERTO GUEVARA  NAJARRO" userId="dc0839a7-ef25-445d-88fe-29223dfab4a5" providerId="ADAL" clId="{259FC2C2-9211-4192-B033-2AED3B37BC6B}" dt="2021-06-30T01:24:16.816" v="2651" actId="1076"/>
          <ac:picMkLst>
            <pc:docMk/>
            <pc:sldMk cId="3067516771" sldId="641"/>
            <ac:picMk id="4098" creationId="{07F93DB7-B679-4E88-A4C1-DF89282DF12B}"/>
          </ac:picMkLst>
        </pc:picChg>
      </pc:sldChg>
      <pc:sldChg chg="addSp">
        <pc:chgData name="MANUEL ALBERTO GUEVARA  NAJARRO" userId="dc0839a7-ef25-445d-88fe-29223dfab4a5" providerId="ADAL" clId="{259FC2C2-9211-4192-B033-2AED3B37BC6B}" dt="2021-06-30T00:51:05.736" v="2576"/>
        <pc:sldMkLst>
          <pc:docMk/>
          <pc:sldMk cId="3447754166" sldId="641"/>
        </pc:sldMkLst>
        <pc:picChg chg="add">
          <ac:chgData name="MANUEL ALBERTO GUEVARA  NAJARRO" userId="dc0839a7-ef25-445d-88fe-29223dfab4a5" providerId="ADAL" clId="{259FC2C2-9211-4192-B033-2AED3B37BC6B}" dt="2021-06-30T00:51:05.736" v="2576"/>
          <ac:picMkLst>
            <pc:docMk/>
            <pc:sldMk cId="3447754166" sldId="641"/>
            <ac:picMk id="3074" creationId="{D3DE9E1F-8475-4E01-8269-BA50F2725F21}"/>
          </ac:picMkLst>
        </pc:picChg>
      </pc:sldChg>
      <pc:sldChg chg="modSp add mod ord">
        <pc:chgData name="MANUEL ALBERTO GUEVARA  NAJARRO" userId="dc0839a7-ef25-445d-88fe-29223dfab4a5" providerId="ADAL" clId="{259FC2C2-9211-4192-B033-2AED3B37BC6B}" dt="2021-06-30T01:23:26.126" v="2634"/>
        <pc:sldMkLst>
          <pc:docMk/>
          <pc:sldMk cId="2126156238" sldId="642"/>
        </pc:sldMkLst>
        <pc:spChg chg="mod">
          <ac:chgData name="MANUEL ALBERTO GUEVARA  NAJARRO" userId="dc0839a7-ef25-445d-88fe-29223dfab4a5" providerId="ADAL" clId="{259FC2C2-9211-4192-B033-2AED3B37BC6B}" dt="2021-06-30T01:23:14.911" v="2626" actId="122"/>
          <ac:spMkLst>
            <pc:docMk/>
            <pc:sldMk cId="2126156238" sldId="642"/>
            <ac:spMk id="7" creationId="{94485942-DE90-4DDE-8F8F-6C077C2AF091}"/>
          </ac:spMkLst>
        </pc:spChg>
        <pc:spChg chg="mod">
          <ac:chgData name="MANUEL ALBERTO GUEVARA  NAJARRO" userId="dc0839a7-ef25-445d-88fe-29223dfab4a5" providerId="ADAL" clId="{259FC2C2-9211-4192-B033-2AED3B37BC6B}" dt="2021-06-30T01:23:20.080" v="2632" actId="20577"/>
          <ac:spMkLst>
            <pc:docMk/>
            <pc:sldMk cId="2126156238" sldId="642"/>
            <ac:spMk id="9" creationId="{8BC8266B-C099-4EEE-BF48-695B9B629E19}"/>
          </ac:spMkLst>
        </pc:spChg>
      </pc:sldChg>
      <pc:sldChg chg="addSp delSp modSp add mod">
        <pc:chgData name="MANUEL ALBERTO GUEVARA  NAJARRO" userId="dc0839a7-ef25-445d-88fe-29223dfab4a5" providerId="ADAL" clId="{259FC2C2-9211-4192-B033-2AED3B37BC6B}" dt="2021-06-30T01:29:21.206" v="2786" actId="14100"/>
        <pc:sldMkLst>
          <pc:docMk/>
          <pc:sldMk cId="3293871514" sldId="643"/>
        </pc:sldMkLst>
        <pc:spChg chg="mod">
          <ac:chgData name="MANUEL ALBERTO GUEVARA  NAJARRO" userId="dc0839a7-ef25-445d-88fe-29223dfab4a5" providerId="ADAL" clId="{259FC2C2-9211-4192-B033-2AED3B37BC6B}" dt="2021-06-30T01:25:39.578" v="2673" actId="1076"/>
          <ac:spMkLst>
            <pc:docMk/>
            <pc:sldMk cId="3293871514" sldId="643"/>
            <ac:spMk id="3" creationId="{9E1EDFAF-80F7-47BC-ACB4-C3961D455247}"/>
          </ac:spMkLst>
        </pc:spChg>
        <pc:spChg chg="add del mod">
          <ac:chgData name="MANUEL ALBERTO GUEVARA  NAJARRO" userId="dc0839a7-ef25-445d-88fe-29223dfab4a5" providerId="ADAL" clId="{259FC2C2-9211-4192-B033-2AED3B37BC6B}" dt="2021-06-30T01:27:00.038" v="2728" actId="478"/>
          <ac:spMkLst>
            <pc:docMk/>
            <pc:sldMk cId="3293871514" sldId="643"/>
            <ac:spMk id="8" creationId="{9B91F69F-81AE-4990-88D4-28543841A38E}"/>
          </ac:spMkLst>
        </pc:spChg>
        <pc:spChg chg="add mod">
          <ac:chgData name="MANUEL ALBERTO GUEVARA  NAJARRO" userId="dc0839a7-ef25-445d-88fe-29223dfab4a5" providerId="ADAL" clId="{259FC2C2-9211-4192-B033-2AED3B37BC6B}" dt="2021-06-30T01:29:21.206" v="2786" actId="14100"/>
          <ac:spMkLst>
            <pc:docMk/>
            <pc:sldMk cId="3293871514" sldId="643"/>
            <ac:spMk id="9" creationId="{66DD99C1-86A9-47A1-A924-80B355BA88AF}"/>
          </ac:spMkLst>
        </pc:spChg>
        <pc:spChg chg="mod">
          <ac:chgData name="MANUEL ALBERTO GUEVARA  NAJARRO" userId="dc0839a7-ef25-445d-88fe-29223dfab4a5" providerId="ADAL" clId="{259FC2C2-9211-4192-B033-2AED3B37BC6B}" dt="2021-06-30T01:27:09.485" v="2739" actId="1035"/>
          <ac:spMkLst>
            <pc:docMk/>
            <pc:sldMk cId="3293871514" sldId="643"/>
            <ac:spMk id="10" creationId="{A49A25B4-694F-43A6-A6B2-B70C4793B465}"/>
          </ac:spMkLst>
        </pc:spChg>
        <pc:spChg chg="add del mod">
          <ac:chgData name="MANUEL ALBERTO GUEVARA  NAJARRO" userId="dc0839a7-ef25-445d-88fe-29223dfab4a5" providerId="ADAL" clId="{259FC2C2-9211-4192-B033-2AED3B37BC6B}" dt="2021-06-30T01:28:48.182" v="2774" actId="478"/>
          <ac:spMkLst>
            <pc:docMk/>
            <pc:sldMk cId="3293871514" sldId="643"/>
            <ac:spMk id="11" creationId="{35415D11-9AA0-4A48-91B0-213CADBA0B34}"/>
          </ac:spMkLst>
        </pc:spChg>
        <pc:spChg chg="add del mod">
          <ac:chgData name="MANUEL ALBERTO GUEVARA  NAJARRO" userId="dc0839a7-ef25-445d-88fe-29223dfab4a5" providerId="ADAL" clId="{259FC2C2-9211-4192-B033-2AED3B37BC6B}" dt="2021-06-30T01:27:36.142" v="2747" actId="478"/>
          <ac:spMkLst>
            <pc:docMk/>
            <pc:sldMk cId="3293871514" sldId="643"/>
            <ac:spMk id="12" creationId="{E87F2A4C-7160-4271-B4F6-B49A3F89CB45}"/>
          </ac:spMkLst>
        </pc:spChg>
        <pc:spChg chg="add del">
          <ac:chgData name="MANUEL ALBERTO GUEVARA  NAJARRO" userId="dc0839a7-ef25-445d-88fe-29223dfab4a5" providerId="ADAL" clId="{259FC2C2-9211-4192-B033-2AED3B37BC6B}" dt="2021-06-30T01:27:46.427" v="2750" actId="22"/>
          <ac:spMkLst>
            <pc:docMk/>
            <pc:sldMk cId="3293871514" sldId="643"/>
            <ac:spMk id="15" creationId="{31335135-20A6-45AE-A870-F41F80027BA0}"/>
          </ac:spMkLst>
        </pc:spChg>
        <pc:spChg chg="add mod">
          <ac:chgData name="MANUEL ALBERTO GUEVARA  NAJARRO" userId="dc0839a7-ef25-445d-88fe-29223dfab4a5" providerId="ADAL" clId="{259FC2C2-9211-4192-B033-2AED3B37BC6B}" dt="2021-06-30T01:29:13.700" v="2783" actId="1076"/>
          <ac:spMkLst>
            <pc:docMk/>
            <pc:sldMk cId="3293871514" sldId="643"/>
            <ac:spMk id="16" creationId="{B4A365B2-F820-44CC-8ABB-82D67F18339C}"/>
          </ac:spMkLst>
        </pc:spChg>
        <pc:picChg chg="mod">
          <ac:chgData name="MANUEL ALBERTO GUEVARA  NAJARRO" userId="dc0839a7-ef25-445d-88fe-29223dfab4a5" providerId="ADAL" clId="{259FC2C2-9211-4192-B033-2AED3B37BC6B}" dt="2021-06-30T01:29:11.244" v="2781" actId="1076"/>
          <ac:picMkLst>
            <pc:docMk/>
            <pc:sldMk cId="3293871514" sldId="643"/>
            <ac:picMk id="4098" creationId="{07F93DB7-B679-4E88-A4C1-DF89282DF12B}"/>
          </ac:picMkLst>
        </pc:picChg>
      </pc:sldChg>
      <pc:sldChg chg="addSp">
        <pc:chgData name="MANUEL ALBERTO GUEVARA  NAJARRO" userId="dc0839a7-ef25-445d-88fe-29223dfab4a5" providerId="ADAL" clId="{259FC2C2-9211-4192-B033-2AED3B37BC6B}" dt="2021-06-30T01:30:10.612" v="2793"/>
        <pc:sldMkLst>
          <pc:docMk/>
          <pc:sldMk cId="64197648" sldId="644"/>
        </pc:sldMkLst>
        <pc:picChg chg="add">
          <ac:chgData name="MANUEL ALBERTO GUEVARA  NAJARRO" userId="dc0839a7-ef25-445d-88fe-29223dfab4a5" providerId="ADAL" clId="{259FC2C2-9211-4192-B033-2AED3B37BC6B}" dt="2021-06-30T01:30:10.612" v="2793"/>
          <ac:picMkLst>
            <pc:docMk/>
            <pc:sldMk cId="64197648" sldId="644"/>
            <ac:picMk id="5122" creationId="{E96E2897-D3E9-41E3-B308-E3B0E341DD6B}"/>
          </ac:picMkLst>
        </pc:picChg>
      </pc:sldChg>
      <pc:sldChg chg="addSp delSp modSp add del mod">
        <pc:chgData name="MANUEL ALBERTO GUEVARA  NAJARRO" userId="dc0839a7-ef25-445d-88fe-29223dfab4a5" providerId="ADAL" clId="{259FC2C2-9211-4192-B033-2AED3B37BC6B}" dt="2021-06-30T01:31:15.645" v="2818" actId="1035"/>
        <pc:sldMkLst>
          <pc:docMk/>
          <pc:sldMk cId="4046438244" sldId="644"/>
        </pc:sldMkLst>
        <pc:spChg chg="add mod">
          <ac:chgData name="MANUEL ALBERTO GUEVARA  NAJARRO" userId="dc0839a7-ef25-445d-88fe-29223dfab4a5" providerId="ADAL" clId="{259FC2C2-9211-4192-B033-2AED3B37BC6B}" dt="2021-06-30T01:31:15.645" v="2818" actId="1035"/>
          <ac:spMkLst>
            <pc:docMk/>
            <pc:sldMk cId="4046438244" sldId="644"/>
            <ac:spMk id="8" creationId="{071CC725-F049-45B8-B296-3BA2E6FE65E1}"/>
          </ac:spMkLst>
        </pc:spChg>
        <pc:spChg chg="del">
          <ac:chgData name="MANUEL ALBERTO GUEVARA  NAJARRO" userId="dc0839a7-ef25-445d-88fe-29223dfab4a5" providerId="ADAL" clId="{259FC2C2-9211-4192-B033-2AED3B37BC6B}" dt="2021-06-30T01:30:05.950" v="2792" actId="478"/>
          <ac:spMkLst>
            <pc:docMk/>
            <pc:sldMk cId="4046438244" sldId="644"/>
            <ac:spMk id="9" creationId="{66DD99C1-86A9-47A1-A924-80B355BA88AF}"/>
          </ac:spMkLst>
        </pc:spChg>
        <pc:spChg chg="mod">
          <ac:chgData name="MANUEL ALBERTO GUEVARA  NAJARRO" userId="dc0839a7-ef25-445d-88fe-29223dfab4a5" providerId="ADAL" clId="{259FC2C2-9211-4192-B033-2AED3B37BC6B}" dt="2021-06-30T01:30:02.717" v="2790" actId="113"/>
          <ac:spMkLst>
            <pc:docMk/>
            <pc:sldMk cId="4046438244" sldId="644"/>
            <ac:spMk id="10" creationId="{A49A25B4-694F-43A6-A6B2-B70C4793B465}"/>
          </ac:spMkLst>
        </pc:spChg>
        <pc:spChg chg="add mod">
          <ac:chgData name="MANUEL ALBERTO GUEVARA  NAJARRO" userId="dc0839a7-ef25-445d-88fe-29223dfab4a5" providerId="ADAL" clId="{259FC2C2-9211-4192-B033-2AED3B37BC6B}" dt="2021-06-30T01:31:15.645" v="2818" actId="1035"/>
          <ac:spMkLst>
            <pc:docMk/>
            <pc:sldMk cId="4046438244" sldId="644"/>
            <ac:spMk id="11" creationId="{F3219D46-54FB-4FDA-82CB-1F0FCAA19183}"/>
          </ac:spMkLst>
        </pc:spChg>
        <pc:spChg chg="del mod">
          <ac:chgData name="MANUEL ALBERTO GUEVARA  NAJARRO" userId="dc0839a7-ef25-445d-88fe-29223dfab4a5" providerId="ADAL" clId="{259FC2C2-9211-4192-B033-2AED3B37BC6B}" dt="2021-06-30T01:30:05.950" v="2792" actId="478"/>
          <ac:spMkLst>
            <pc:docMk/>
            <pc:sldMk cId="4046438244" sldId="644"/>
            <ac:spMk id="16" creationId="{B4A365B2-F820-44CC-8ABB-82D67F18339C}"/>
          </ac:spMkLst>
        </pc:spChg>
        <pc:picChg chg="del mod">
          <ac:chgData name="MANUEL ALBERTO GUEVARA  NAJARRO" userId="dc0839a7-ef25-445d-88fe-29223dfab4a5" providerId="ADAL" clId="{259FC2C2-9211-4192-B033-2AED3B37BC6B}" dt="2021-06-30T01:30:05.950" v="2792" actId="478"/>
          <ac:picMkLst>
            <pc:docMk/>
            <pc:sldMk cId="4046438244" sldId="644"/>
            <ac:picMk id="4098" creationId="{07F93DB7-B679-4E88-A4C1-DF89282DF12B}"/>
          </ac:picMkLst>
        </pc:picChg>
        <pc:picChg chg="mod">
          <ac:chgData name="MANUEL ALBERTO GUEVARA  NAJARRO" userId="dc0839a7-ef25-445d-88fe-29223dfab4a5" providerId="ADAL" clId="{259FC2C2-9211-4192-B033-2AED3B37BC6B}" dt="2021-06-30T01:30:14.982" v="2798" actId="1076"/>
          <ac:picMkLst>
            <pc:docMk/>
            <pc:sldMk cId="4046438244" sldId="644"/>
            <ac:picMk id="5122" creationId="{E96E2897-D3E9-41E3-B308-E3B0E341DD6B}"/>
          </ac:picMkLst>
        </pc:picChg>
      </pc:sldChg>
      <pc:sldChg chg="addSp">
        <pc:chgData name="MANUEL ALBERTO GUEVARA  NAJARRO" userId="dc0839a7-ef25-445d-88fe-29223dfab4a5" providerId="ADAL" clId="{259FC2C2-9211-4192-B033-2AED3B37BC6B}" dt="2021-06-30T01:32:43.622" v="2853"/>
        <pc:sldMkLst>
          <pc:docMk/>
          <pc:sldMk cId="1590040058" sldId="645"/>
        </pc:sldMkLst>
        <pc:picChg chg="add">
          <ac:chgData name="MANUEL ALBERTO GUEVARA  NAJARRO" userId="dc0839a7-ef25-445d-88fe-29223dfab4a5" providerId="ADAL" clId="{259FC2C2-9211-4192-B033-2AED3B37BC6B}" dt="2021-06-30T01:32:43.622" v="2853"/>
          <ac:picMkLst>
            <pc:docMk/>
            <pc:sldMk cId="1590040058" sldId="645"/>
            <ac:picMk id="6146" creationId="{6EF92067-CD1A-4E04-8043-C2FFD37F6F03}"/>
          </ac:picMkLst>
        </pc:picChg>
      </pc:sldChg>
      <pc:sldChg chg="add del">
        <pc:chgData name="MANUEL ALBERTO GUEVARA  NAJARRO" userId="dc0839a7-ef25-445d-88fe-29223dfab4a5" providerId="ADAL" clId="{259FC2C2-9211-4192-B033-2AED3B37BC6B}" dt="2021-06-30T01:31:35.160" v="2820" actId="22"/>
        <pc:sldMkLst>
          <pc:docMk/>
          <pc:sldMk cId="2944157921" sldId="645"/>
        </pc:sldMkLst>
      </pc:sldChg>
      <pc:sldChg chg="delSp modSp add del mod ord">
        <pc:chgData name="MANUEL ALBERTO GUEVARA  NAJARRO" userId="dc0839a7-ef25-445d-88fe-29223dfab4a5" providerId="ADAL" clId="{259FC2C2-9211-4192-B033-2AED3B37BC6B}" dt="2021-06-30T01:35:20.315" v="2883" actId="2711"/>
        <pc:sldMkLst>
          <pc:docMk/>
          <pc:sldMk cId="3886424870" sldId="645"/>
        </pc:sldMkLst>
        <pc:spChg chg="mod">
          <ac:chgData name="MANUEL ALBERTO GUEVARA  NAJARRO" userId="dc0839a7-ef25-445d-88fe-29223dfab4a5" providerId="ADAL" clId="{259FC2C2-9211-4192-B033-2AED3B37BC6B}" dt="2021-06-30T01:35:20.315" v="2883" actId="2711"/>
          <ac:spMkLst>
            <pc:docMk/>
            <pc:sldMk cId="3886424870" sldId="645"/>
            <ac:spMk id="3" creationId="{9E1EDFAF-80F7-47BC-ACB4-C3961D455247}"/>
          </ac:spMkLst>
        </pc:spChg>
        <pc:spChg chg="del">
          <ac:chgData name="MANUEL ALBERTO GUEVARA  NAJARRO" userId="dc0839a7-ef25-445d-88fe-29223dfab4a5" providerId="ADAL" clId="{259FC2C2-9211-4192-B033-2AED3B37BC6B}" dt="2021-06-30T01:32:43.381" v="2852" actId="478"/>
          <ac:spMkLst>
            <pc:docMk/>
            <pc:sldMk cId="3886424870" sldId="645"/>
            <ac:spMk id="9" creationId="{66DD99C1-86A9-47A1-A924-80B355BA88AF}"/>
          </ac:spMkLst>
        </pc:spChg>
        <pc:spChg chg="mod">
          <ac:chgData name="MANUEL ALBERTO GUEVARA  NAJARRO" userId="dc0839a7-ef25-445d-88fe-29223dfab4a5" providerId="ADAL" clId="{259FC2C2-9211-4192-B033-2AED3B37BC6B}" dt="2021-06-30T01:35:20.315" v="2883" actId="2711"/>
          <ac:spMkLst>
            <pc:docMk/>
            <pc:sldMk cId="3886424870" sldId="645"/>
            <ac:spMk id="10" creationId="{A49A25B4-694F-43A6-A6B2-B70C4793B465}"/>
          </ac:spMkLst>
        </pc:spChg>
        <pc:spChg chg="del mod">
          <ac:chgData name="MANUEL ALBERTO GUEVARA  NAJARRO" userId="dc0839a7-ef25-445d-88fe-29223dfab4a5" providerId="ADAL" clId="{259FC2C2-9211-4192-B033-2AED3B37BC6B}" dt="2021-06-30T01:32:43.381" v="2852" actId="478"/>
          <ac:spMkLst>
            <pc:docMk/>
            <pc:sldMk cId="3886424870" sldId="645"/>
            <ac:spMk id="16" creationId="{B4A365B2-F820-44CC-8ABB-82D67F18339C}"/>
          </ac:spMkLst>
        </pc:spChg>
        <pc:picChg chg="del mod">
          <ac:chgData name="MANUEL ALBERTO GUEVARA  NAJARRO" userId="dc0839a7-ef25-445d-88fe-29223dfab4a5" providerId="ADAL" clId="{259FC2C2-9211-4192-B033-2AED3B37BC6B}" dt="2021-06-30T01:32:43.381" v="2852" actId="478"/>
          <ac:picMkLst>
            <pc:docMk/>
            <pc:sldMk cId="3886424870" sldId="645"/>
            <ac:picMk id="4098" creationId="{07F93DB7-B679-4E88-A4C1-DF89282DF12B}"/>
          </ac:picMkLst>
        </pc:picChg>
        <pc:picChg chg="mod modCrop">
          <ac:chgData name="MANUEL ALBERTO GUEVARA  NAJARRO" userId="dc0839a7-ef25-445d-88fe-29223dfab4a5" providerId="ADAL" clId="{259FC2C2-9211-4192-B033-2AED3B37BC6B}" dt="2021-06-30T01:33:10.353" v="2863"/>
          <ac:picMkLst>
            <pc:docMk/>
            <pc:sldMk cId="3886424870" sldId="645"/>
            <ac:picMk id="6146" creationId="{6EF92067-CD1A-4E04-8043-C2FFD37F6F03}"/>
          </ac:picMkLst>
        </pc:picChg>
      </pc:sldChg>
      <pc:sldMasterChg chg="addSldLayout delSldLayout modSldLayout">
        <pc:chgData name="MANUEL ALBERTO GUEVARA  NAJARRO" userId="dc0839a7-ef25-445d-88fe-29223dfab4a5" providerId="ADAL" clId="{259FC2C2-9211-4192-B033-2AED3B37BC6B}" dt="2021-06-23T22:06:17.309" v="2093" actId="22"/>
        <pc:sldMasterMkLst>
          <pc:docMk/>
          <pc:sldMasterMk cId="2832967511" sldId="2147483732"/>
        </pc:sldMasterMkLst>
        <pc:sldLayoutChg chg="del">
          <pc:chgData name="MANUEL ALBERTO GUEVARA  NAJARRO" userId="dc0839a7-ef25-445d-88fe-29223dfab4a5" providerId="ADAL" clId="{259FC2C2-9211-4192-B033-2AED3B37BC6B}" dt="2021-06-21T20:01:50.978" v="382" actId="47"/>
          <pc:sldLayoutMkLst>
            <pc:docMk/>
            <pc:sldMasterMk cId="2832967511" sldId="2147483732"/>
            <pc:sldLayoutMk cId="1076313361" sldId="2147483750"/>
          </pc:sldLayoutMkLst>
        </pc:sldLayoutChg>
        <pc:sldLayoutChg chg="add mod">
          <pc:chgData name="MANUEL ALBERTO GUEVARA  NAJARRO" userId="dc0839a7-ef25-445d-88fe-29223dfab4a5" providerId="ADAL" clId="{259FC2C2-9211-4192-B033-2AED3B37BC6B}" dt="2021-06-23T22:06:17.309" v="2093" actId="22"/>
          <pc:sldLayoutMkLst>
            <pc:docMk/>
            <pc:sldMasterMk cId="2832967511" sldId="2147483732"/>
            <pc:sldLayoutMk cId="3612319275" sldId="2147483750"/>
          </pc:sldLayoutMkLst>
        </pc:sldLayoutChg>
        <pc:sldLayoutChg chg="del">
          <pc:chgData name="MANUEL ALBERTO GUEVARA  NAJARRO" userId="dc0839a7-ef25-445d-88fe-29223dfab4a5" providerId="ADAL" clId="{259FC2C2-9211-4192-B033-2AED3B37BC6B}" dt="2021-06-23T22:06:14.028" v="2092" actId="47"/>
          <pc:sldLayoutMkLst>
            <pc:docMk/>
            <pc:sldMasterMk cId="2832967511" sldId="2147483732"/>
            <pc:sldLayoutMk cId="1851318921" sldId="2147483751"/>
          </pc:sldLayoutMkLst>
        </pc:sldLayoutChg>
        <pc:sldLayoutChg chg="del">
          <pc:chgData name="MANUEL ALBERTO GUEVARA  NAJARRO" userId="dc0839a7-ef25-445d-88fe-29223dfab4a5" providerId="ADAL" clId="{259FC2C2-9211-4192-B033-2AED3B37BC6B}" dt="2021-06-23T22:06:14.028" v="2092" actId="47"/>
          <pc:sldLayoutMkLst>
            <pc:docMk/>
            <pc:sldMasterMk cId="2832967511" sldId="2147483732"/>
            <pc:sldLayoutMk cId="557531670" sldId="2147483752"/>
          </pc:sldLayoutMkLst>
        </pc:sldLayoutChg>
        <pc:sldLayoutChg chg="del">
          <pc:chgData name="MANUEL ALBERTO GUEVARA  NAJARRO" userId="dc0839a7-ef25-445d-88fe-29223dfab4a5" providerId="ADAL" clId="{259FC2C2-9211-4192-B033-2AED3B37BC6B}" dt="2021-06-23T20:42:21.120" v="2091" actId="2696"/>
          <pc:sldLayoutMkLst>
            <pc:docMk/>
            <pc:sldMasterMk cId="2832967511" sldId="2147483732"/>
            <pc:sldLayoutMk cId="2183371245" sldId="2147483753"/>
          </pc:sldLayoutMkLst>
        </pc:sldLayoutChg>
      </pc:sldMasterChg>
    </pc:docChg>
  </pc:docChgLst>
  <pc:docChgLst>
    <pc:chgData name="MANUEL ALBERTO GUEVARA  NAJARRO" userId="dc0839a7-ef25-445d-88fe-29223dfab4a5" providerId="ADAL" clId="{1109F401-F2C9-4A84-AE95-0C22D54C23EF}"/>
    <pc:docChg chg="undo custSel addSld delSld modSld sldOrd">
      <pc:chgData name="MANUEL ALBERTO GUEVARA  NAJARRO" userId="dc0839a7-ef25-445d-88fe-29223dfab4a5" providerId="ADAL" clId="{1109F401-F2C9-4A84-AE95-0C22D54C23EF}" dt="2021-07-01T22:57:38.178" v="566" actId="47"/>
      <pc:docMkLst>
        <pc:docMk/>
      </pc:docMkLst>
      <pc:sldChg chg="modSp mod">
        <pc:chgData name="MANUEL ALBERTO GUEVARA  NAJARRO" userId="dc0839a7-ef25-445d-88fe-29223dfab4a5" providerId="ADAL" clId="{1109F401-F2C9-4A84-AE95-0C22D54C23EF}" dt="2021-07-01T21:13:56.614" v="26" actId="20577"/>
        <pc:sldMkLst>
          <pc:docMk/>
          <pc:sldMk cId="4227363741" sldId="260"/>
        </pc:sldMkLst>
        <pc:spChg chg="mod">
          <ac:chgData name="MANUEL ALBERTO GUEVARA  NAJARRO" userId="dc0839a7-ef25-445d-88fe-29223dfab4a5" providerId="ADAL" clId="{1109F401-F2C9-4A84-AE95-0C22D54C23EF}" dt="2021-07-01T21:13:56.614" v="26" actId="20577"/>
          <ac:spMkLst>
            <pc:docMk/>
            <pc:sldMk cId="4227363741" sldId="260"/>
            <ac:spMk id="2" creationId="{51FB5928-6A9D-4A40-A59B-3E296900738E}"/>
          </ac:spMkLst>
        </pc:spChg>
      </pc:sldChg>
      <pc:sldChg chg="del">
        <pc:chgData name="MANUEL ALBERTO GUEVARA  NAJARRO" userId="dc0839a7-ef25-445d-88fe-29223dfab4a5" providerId="ADAL" clId="{1109F401-F2C9-4A84-AE95-0C22D54C23EF}" dt="2021-07-01T22:11:27.208" v="112" actId="47"/>
        <pc:sldMkLst>
          <pc:docMk/>
          <pc:sldMk cId="0" sldId="261"/>
        </pc:sldMkLst>
      </pc:sldChg>
      <pc:sldChg chg="modSp mod">
        <pc:chgData name="MANUEL ALBERTO GUEVARA  NAJARRO" userId="dc0839a7-ef25-445d-88fe-29223dfab4a5" providerId="ADAL" clId="{1109F401-F2C9-4A84-AE95-0C22D54C23EF}" dt="2021-07-01T21:38:01.253" v="29" actId="20577"/>
        <pc:sldMkLst>
          <pc:docMk/>
          <pc:sldMk cId="2866921917" sldId="563"/>
        </pc:sldMkLst>
        <pc:spChg chg="mod">
          <ac:chgData name="MANUEL ALBERTO GUEVARA  NAJARRO" userId="dc0839a7-ef25-445d-88fe-29223dfab4a5" providerId="ADAL" clId="{1109F401-F2C9-4A84-AE95-0C22D54C23EF}" dt="2021-07-01T21:38:01.253" v="29" actId="20577"/>
          <ac:spMkLst>
            <pc:docMk/>
            <pc:sldMk cId="2866921917" sldId="563"/>
            <ac:spMk id="2" creationId="{7273257F-D179-0F4C-B01F-BB2035DAEC54}"/>
          </ac:spMkLst>
        </pc:spChg>
      </pc:sldChg>
      <pc:sldChg chg="modSp mod">
        <pc:chgData name="MANUEL ALBERTO GUEVARA  NAJARRO" userId="dc0839a7-ef25-445d-88fe-29223dfab4a5" providerId="ADAL" clId="{1109F401-F2C9-4A84-AE95-0C22D54C23EF}" dt="2021-07-01T21:42:40.174" v="57" actId="6549"/>
        <pc:sldMkLst>
          <pc:docMk/>
          <pc:sldMk cId="1026487" sldId="564"/>
        </pc:sldMkLst>
        <pc:spChg chg="mod">
          <ac:chgData name="MANUEL ALBERTO GUEVARA  NAJARRO" userId="dc0839a7-ef25-445d-88fe-29223dfab4a5" providerId="ADAL" clId="{1109F401-F2C9-4A84-AE95-0C22D54C23EF}" dt="2021-07-01T21:42:27.670" v="52" actId="20577"/>
          <ac:spMkLst>
            <pc:docMk/>
            <pc:sldMk cId="1026487" sldId="564"/>
            <ac:spMk id="2" creationId="{69470D82-C3C2-4243-B13D-0D81D2A1113E}"/>
          </ac:spMkLst>
        </pc:spChg>
        <pc:spChg chg="mod">
          <ac:chgData name="MANUEL ALBERTO GUEVARA  NAJARRO" userId="dc0839a7-ef25-445d-88fe-29223dfab4a5" providerId="ADAL" clId="{1109F401-F2C9-4A84-AE95-0C22D54C23EF}" dt="2021-07-01T21:42:40.174" v="57" actId="6549"/>
          <ac:spMkLst>
            <pc:docMk/>
            <pc:sldMk cId="1026487" sldId="564"/>
            <ac:spMk id="5" creationId="{079F80E9-C8D2-8B42-B481-B910D99A780C}"/>
          </ac:spMkLst>
        </pc:spChg>
      </pc:sldChg>
      <pc:sldChg chg="addSp delSp modSp del mod modClrScheme chgLayout">
        <pc:chgData name="MANUEL ALBERTO GUEVARA  NAJARRO" userId="dc0839a7-ef25-445d-88fe-29223dfab4a5" providerId="ADAL" clId="{1109F401-F2C9-4A84-AE95-0C22D54C23EF}" dt="2021-07-01T22:57:38.178" v="566" actId="47"/>
        <pc:sldMkLst>
          <pc:docMk/>
          <pc:sldMk cId="963236813" sldId="621"/>
        </pc:sldMkLst>
        <pc:spChg chg="mod ord">
          <ac:chgData name="MANUEL ALBERTO GUEVARA  NAJARRO" userId="dc0839a7-ef25-445d-88fe-29223dfab4a5" providerId="ADAL" clId="{1109F401-F2C9-4A84-AE95-0C22D54C23EF}" dt="2021-07-01T22:54:10.048" v="395" actId="700"/>
          <ac:spMkLst>
            <pc:docMk/>
            <pc:sldMk cId="963236813" sldId="621"/>
            <ac:spMk id="2" creationId="{2543C3BF-6F49-134E-B600-33E11315630D}"/>
          </ac:spMkLst>
        </pc:spChg>
        <pc:spChg chg="mod ord">
          <ac:chgData name="MANUEL ALBERTO GUEVARA  NAJARRO" userId="dc0839a7-ef25-445d-88fe-29223dfab4a5" providerId="ADAL" clId="{1109F401-F2C9-4A84-AE95-0C22D54C23EF}" dt="2021-07-01T22:54:10.048" v="395" actId="700"/>
          <ac:spMkLst>
            <pc:docMk/>
            <pc:sldMk cId="963236813" sldId="621"/>
            <ac:spMk id="3" creationId="{A0A05108-6537-D24C-A3B6-E057CF557277}"/>
          </ac:spMkLst>
        </pc:spChg>
        <pc:spChg chg="add del mod ord">
          <ac:chgData name="MANUEL ALBERTO GUEVARA  NAJARRO" userId="dc0839a7-ef25-445d-88fe-29223dfab4a5" providerId="ADAL" clId="{1109F401-F2C9-4A84-AE95-0C22D54C23EF}" dt="2021-07-01T22:54:10.048" v="395" actId="700"/>
          <ac:spMkLst>
            <pc:docMk/>
            <pc:sldMk cId="963236813" sldId="621"/>
            <ac:spMk id="4" creationId="{D26C0B22-3D74-4A48-95F9-5771543A49C3}"/>
          </ac:spMkLst>
        </pc:spChg>
        <pc:spChg chg="mod ord">
          <ac:chgData name="MANUEL ALBERTO GUEVARA  NAJARRO" userId="dc0839a7-ef25-445d-88fe-29223dfab4a5" providerId="ADAL" clId="{1109F401-F2C9-4A84-AE95-0C22D54C23EF}" dt="2021-07-01T22:54:10.048" v="395" actId="700"/>
          <ac:spMkLst>
            <pc:docMk/>
            <pc:sldMk cId="963236813" sldId="621"/>
            <ac:spMk id="7" creationId="{12D05771-930D-E741-8F52-E6D34754458E}"/>
          </ac:spMkLst>
        </pc:spChg>
      </pc:sldChg>
      <pc:sldChg chg="addSp delSp modSp mod">
        <pc:chgData name="MANUEL ALBERTO GUEVARA  NAJARRO" userId="dc0839a7-ef25-445d-88fe-29223dfab4a5" providerId="ADAL" clId="{1109F401-F2C9-4A84-AE95-0C22D54C23EF}" dt="2021-07-01T22:08:23.664" v="81" actId="14826"/>
        <pc:sldMkLst>
          <pc:docMk/>
          <pc:sldMk cId="1889000168" sldId="632"/>
        </pc:sldMkLst>
        <pc:spChg chg="add del mod">
          <ac:chgData name="MANUEL ALBERTO GUEVARA  NAJARRO" userId="dc0839a7-ef25-445d-88fe-29223dfab4a5" providerId="ADAL" clId="{1109F401-F2C9-4A84-AE95-0C22D54C23EF}" dt="2021-07-01T22:08:20.994" v="80" actId="478"/>
          <ac:spMkLst>
            <pc:docMk/>
            <pc:sldMk cId="1889000168" sldId="632"/>
            <ac:spMk id="3" creationId="{51B5ADAC-9A7F-4672-A549-E1E3EB579365}"/>
          </ac:spMkLst>
        </pc:spChg>
        <pc:spChg chg="mod">
          <ac:chgData name="MANUEL ALBERTO GUEVARA  NAJARRO" userId="dc0839a7-ef25-445d-88fe-29223dfab4a5" providerId="ADAL" clId="{1109F401-F2C9-4A84-AE95-0C22D54C23EF}" dt="2021-07-01T22:07:02.224" v="76"/>
          <ac:spMkLst>
            <pc:docMk/>
            <pc:sldMk cId="1889000168" sldId="632"/>
            <ac:spMk id="5" creationId="{5ECE236A-6C3C-46E8-A81F-7846D7B4570C}"/>
          </ac:spMkLst>
        </pc:spChg>
        <pc:spChg chg="mod">
          <ac:chgData name="MANUEL ALBERTO GUEVARA  NAJARRO" userId="dc0839a7-ef25-445d-88fe-29223dfab4a5" providerId="ADAL" clId="{1109F401-F2C9-4A84-AE95-0C22D54C23EF}" dt="2021-07-01T22:07:47.104" v="78" actId="27636"/>
          <ac:spMkLst>
            <pc:docMk/>
            <pc:sldMk cId="1889000168" sldId="632"/>
            <ac:spMk id="6" creationId="{62B8E1A4-E755-4E07-B436-48B0481D7B00}"/>
          </ac:spMkLst>
        </pc:spChg>
        <pc:picChg chg="add del mod">
          <ac:chgData name="MANUEL ALBERTO GUEVARA  NAJARRO" userId="dc0839a7-ef25-445d-88fe-29223dfab4a5" providerId="ADAL" clId="{1109F401-F2C9-4A84-AE95-0C22D54C23EF}" dt="2021-07-01T22:08:23.664" v="81" actId="14826"/>
          <ac:picMkLst>
            <pc:docMk/>
            <pc:sldMk cId="1889000168" sldId="632"/>
            <ac:picMk id="10" creationId="{F715C18E-F8C5-4C70-9752-8EDE5E424121}"/>
          </ac:picMkLst>
        </pc:picChg>
      </pc:sldChg>
      <pc:sldChg chg="del">
        <pc:chgData name="MANUEL ALBERTO GUEVARA  NAJARRO" userId="dc0839a7-ef25-445d-88fe-29223dfab4a5" providerId="ADAL" clId="{1109F401-F2C9-4A84-AE95-0C22D54C23EF}" dt="2021-07-01T22:11:27.208" v="112" actId="47"/>
        <pc:sldMkLst>
          <pc:docMk/>
          <pc:sldMk cId="0" sldId="634"/>
        </pc:sldMkLst>
      </pc:sldChg>
      <pc:sldChg chg="addSp delSp modSp mod">
        <pc:chgData name="MANUEL ALBERTO GUEVARA  NAJARRO" userId="dc0839a7-ef25-445d-88fe-29223dfab4a5" providerId="ADAL" clId="{1109F401-F2C9-4A84-AE95-0C22D54C23EF}" dt="2021-07-01T22:52:33.778" v="382" actId="962"/>
        <pc:sldMkLst>
          <pc:docMk/>
          <pc:sldMk cId="3819631410" sldId="637"/>
        </pc:sldMkLst>
        <pc:spChg chg="add del mod">
          <ac:chgData name="MANUEL ALBERTO GUEVARA  NAJARRO" userId="dc0839a7-ef25-445d-88fe-29223dfab4a5" providerId="ADAL" clId="{1109F401-F2C9-4A84-AE95-0C22D54C23EF}" dt="2021-07-01T22:52:25.869" v="376" actId="22"/>
          <ac:spMkLst>
            <pc:docMk/>
            <pc:sldMk cId="3819631410" sldId="637"/>
            <ac:spMk id="3" creationId="{4B9326F8-7A48-44BA-869D-1565DC9D5E88}"/>
          </ac:spMkLst>
        </pc:spChg>
        <pc:spChg chg="mod">
          <ac:chgData name="MANUEL ALBERTO GUEVARA  NAJARRO" userId="dc0839a7-ef25-445d-88fe-29223dfab4a5" providerId="ADAL" clId="{1109F401-F2C9-4A84-AE95-0C22D54C23EF}" dt="2021-07-01T22:08:41.824" v="83" actId="27636"/>
          <ac:spMkLst>
            <pc:docMk/>
            <pc:sldMk cId="3819631410" sldId="637"/>
            <ac:spMk id="5" creationId="{5ECE236A-6C3C-46E8-A81F-7846D7B4570C}"/>
          </ac:spMkLst>
        </pc:spChg>
        <pc:spChg chg="mod">
          <ac:chgData name="MANUEL ALBERTO GUEVARA  NAJARRO" userId="dc0839a7-ef25-445d-88fe-29223dfab4a5" providerId="ADAL" clId="{1109F401-F2C9-4A84-AE95-0C22D54C23EF}" dt="2021-07-01T22:10:01.594" v="98" actId="20577"/>
          <ac:spMkLst>
            <pc:docMk/>
            <pc:sldMk cId="3819631410" sldId="637"/>
            <ac:spMk id="6" creationId="{62B8E1A4-E755-4E07-B436-48B0481D7B00}"/>
          </ac:spMkLst>
        </pc:spChg>
        <pc:spChg chg="add del mod">
          <ac:chgData name="MANUEL ALBERTO GUEVARA  NAJARRO" userId="dc0839a7-ef25-445d-88fe-29223dfab4a5" providerId="ADAL" clId="{1109F401-F2C9-4A84-AE95-0C22D54C23EF}" dt="2021-07-01T22:52:32.768" v="380" actId="22"/>
          <ac:spMkLst>
            <pc:docMk/>
            <pc:sldMk cId="3819631410" sldId="637"/>
            <ac:spMk id="11" creationId="{AB5B727A-9CC6-471A-B545-D1BD885704D6}"/>
          </ac:spMkLst>
        </pc:spChg>
        <pc:picChg chg="add del mod ord modCrop">
          <ac:chgData name="MANUEL ALBERTO GUEVARA  NAJARRO" userId="dc0839a7-ef25-445d-88fe-29223dfab4a5" providerId="ADAL" clId="{1109F401-F2C9-4A84-AE95-0C22D54C23EF}" dt="2021-07-01T22:52:31.286" v="379" actId="478"/>
          <ac:picMkLst>
            <pc:docMk/>
            <pc:sldMk cId="3819631410" sldId="637"/>
            <ac:picMk id="7" creationId="{FA032D0E-842F-42EE-BF68-35DA419FA6F8}"/>
          </ac:picMkLst>
        </pc:picChg>
        <pc:picChg chg="del">
          <ac:chgData name="MANUEL ALBERTO GUEVARA  NAJARRO" userId="dc0839a7-ef25-445d-88fe-29223dfab4a5" providerId="ADAL" clId="{1109F401-F2C9-4A84-AE95-0C22D54C23EF}" dt="2021-07-01T22:52:23.407" v="375" actId="478"/>
          <ac:picMkLst>
            <pc:docMk/>
            <pc:sldMk cId="3819631410" sldId="637"/>
            <ac:picMk id="10" creationId="{F715C18E-F8C5-4C70-9752-8EDE5E424121}"/>
          </ac:picMkLst>
        </pc:picChg>
        <pc:picChg chg="add mod ord modCrop">
          <ac:chgData name="MANUEL ALBERTO GUEVARA  NAJARRO" userId="dc0839a7-ef25-445d-88fe-29223dfab4a5" providerId="ADAL" clId="{1109F401-F2C9-4A84-AE95-0C22D54C23EF}" dt="2021-07-01T22:52:33.778" v="382" actId="962"/>
          <ac:picMkLst>
            <pc:docMk/>
            <pc:sldMk cId="3819631410" sldId="637"/>
            <ac:picMk id="13" creationId="{BC00C686-63E2-4DED-B937-56A6731C27DD}"/>
          </ac:picMkLst>
        </pc:picChg>
      </pc:sldChg>
      <pc:sldChg chg="addSp delSp modSp mod">
        <pc:chgData name="MANUEL ALBERTO GUEVARA  NAJARRO" userId="dc0839a7-ef25-445d-88fe-29223dfab4a5" providerId="ADAL" clId="{1109F401-F2C9-4A84-AE95-0C22D54C23EF}" dt="2021-07-01T22:53:33.593" v="388" actId="27614"/>
        <pc:sldMkLst>
          <pc:docMk/>
          <pc:sldMk cId="116741518" sldId="638"/>
        </pc:sldMkLst>
        <pc:spChg chg="add del mod">
          <ac:chgData name="MANUEL ALBERTO GUEVARA  NAJARRO" userId="dc0839a7-ef25-445d-88fe-29223dfab4a5" providerId="ADAL" clId="{1109F401-F2C9-4A84-AE95-0C22D54C23EF}" dt="2021-07-01T22:53:32.483" v="387" actId="22"/>
          <ac:spMkLst>
            <pc:docMk/>
            <pc:sldMk cId="116741518" sldId="638"/>
            <ac:spMk id="3" creationId="{0FDDDFD5-2F0A-4E8F-9B9E-72F009D361F5}"/>
          </ac:spMkLst>
        </pc:spChg>
        <pc:spChg chg="mod">
          <ac:chgData name="MANUEL ALBERTO GUEVARA  NAJARRO" userId="dc0839a7-ef25-445d-88fe-29223dfab4a5" providerId="ADAL" clId="{1109F401-F2C9-4A84-AE95-0C22D54C23EF}" dt="2021-07-01T22:10:31.963" v="102" actId="27636"/>
          <ac:spMkLst>
            <pc:docMk/>
            <pc:sldMk cId="116741518" sldId="638"/>
            <ac:spMk id="5" creationId="{5ECE236A-6C3C-46E8-A81F-7846D7B4570C}"/>
          </ac:spMkLst>
        </pc:spChg>
        <pc:spChg chg="mod">
          <ac:chgData name="MANUEL ALBERTO GUEVARA  NAJARRO" userId="dc0839a7-ef25-445d-88fe-29223dfab4a5" providerId="ADAL" clId="{1109F401-F2C9-4A84-AE95-0C22D54C23EF}" dt="2021-07-01T22:11:18.799" v="111" actId="6549"/>
          <ac:spMkLst>
            <pc:docMk/>
            <pc:sldMk cId="116741518" sldId="638"/>
            <ac:spMk id="6" creationId="{62B8E1A4-E755-4E07-B436-48B0481D7B00}"/>
          </ac:spMkLst>
        </pc:spChg>
        <pc:picChg chg="del">
          <ac:chgData name="MANUEL ALBERTO GUEVARA  NAJARRO" userId="dc0839a7-ef25-445d-88fe-29223dfab4a5" providerId="ADAL" clId="{1109F401-F2C9-4A84-AE95-0C22D54C23EF}" dt="2021-07-01T22:53:31.158" v="386" actId="478"/>
          <ac:picMkLst>
            <pc:docMk/>
            <pc:sldMk cId="116741518" sldId="638"/>
            <ac:picMk id="7" creationId="{3E7EBE7F-B688-4221-A1AB-5081103E0BDD}"/>
          </ac:picMkLst>
        </pc:picChg>
        <pc:picChg chg="add mod ord modCrop">
          <ac:chgData name="MANUEL ALBERTO GUEVARA  NAJARRO" userId="dc0839a7-ef25-445d-88fe-29223dfab4a5" providerId="ADAL" clId="{1109F401-F2C9-4A84-AE95-0C22D54C23EF}" dt="2021-07-01T22:53:33.593" v="388" actId="27614"/>
          <ac:picMkLst>
            <pc:docMk/>
            <pc:sldMk cId="116741518" sldId="638"/>
            <ac:picMk id="9" creationId="{39785240-DCEB-4CC5-8D7E-C43D7D831B1B}"/>
          </ac:picMkLst>
        </pc:picChg>
      </pc:sldChg>
      <pc:sldChg chg="del">
        <pc:chgData name="MANUEL ALBERTO GUEVARA  NAJARRO" userId="dc0839a7-ef25-445d-88fe-29223dfab4a5" providerId="ADAL" clId="{1109F401-F2C9-4A84-AE95-0C22D54C23EF}" dt="2021-07-01T22:24:33.634" v="116" actId="47"/>
        <pc:sldMkLst>
          <pc:docMk/>
          <pc:sldMk cId="2848592144" sldId="639"/>
        </pc:sldMkLst>
      </pc:sldChg>
      <pc:sldChg chg="modSp del mod ord">
        <pc:chgData name="MANUEL ALBERTO GUEVARA  NAJARRO" userId="dc0839a7-ef25-445d-88fe-29223dfab4a5" providerId="ADAL" clId="{1109F401-F2C9-4A84-AE95-0C22D54C23EF}" dt="2021-07-01T22:52:44.468" v="383" actId="47"/>
        <pc:sldMkLst>
          <pc:docMk/>
          <pc:sldMk cId="3169587563" sldId="640"/>
        </pc:sldMkLst>
        <pc:spChg chg="mod">
          <ac:chgData name="MANUEL ALBERTO GUEVARA  NAJARRO" userId="dc0839a7-ef25-445d-88fe-29223dfab4a5" providerId="ADAL" clId="{1109F401-F2C9-4A84-AE95-0C22D54C23EF}" dt="2021-07-01T22:11:40.264" v="114"/>
          <ac:spMkLst>
            <pc:docMk/>
            <pc:sldMk cId="3169587563" sldId="640"/>
            <ac:spMk id="5" creationId="{5ECE236A-6C3C-46E8-A81F-7846D7B4570C}"/>
          </ac:spMkLst>
        </pc:spChg>
        <pc:spChg chg="mod">
          <ac:chgData name="MANUEL ALBERTO GUEVARA  NAJARRO" userId="dc0839a7-ef25-445d-88fe-29223dfab4a5" providerId="ADAL" clId="{1109F401-F2C9-4A84-AE95-0C22D54C23EF}" dt="2021-07-01T22:24:22.437" v="115"/>
          <ac:spMkLst>
            <pc:docMk/>
            <pc:sldMk cId="3169587563" sldId="640"/>
            <ac:spMk id="6" creationId="{62B8E1A4-E755-4E07-B436-48B0481D7B00}"/>
          </ac:spMkLst>
        </pc:spChg>
      </pc:sldChg>
      <pc:sldChg chg="addSp delSp modSp add mod">
        <pc:chgData name="MANUEL ALBERTO GUEVARA  NAJARRO" userId="dc0839a7-ef25-445d-88fe-29223dfab4a5" providerId="ADAL" clId="{1109F401-F2C9-4A84-AE95-0C22D54C23EF}" dt="2021-07-01T22:26:14.781" v="134" actId="14100"/>
        <pc:sldMkLst>
          <pc:docMk/>
          <pc:sldMk cId="158475941" sldId="641"/>
        </pc:sldMkLst>
        <pc:spChg chg="mod">
          <ac:chgData name="MANUEL ALBERTO GUEVARA  NAJARRO" userId="dc0839a7-ef25-445d-88fe-29223dfab4a5" providerId="ADAL" clId="{1109F401-F2C9-4A84-AE95-0C22D54C23EF}" dt="2021-07-01T22:25:21.878" v="120"/>
          <ac:spMkLst>
            <pc:docMk/>
            <pc:sldMk cId="158475941" sldId="641"/>
            <ac:spMk id="5" creationId="{5ECE236A-6C3C-46E8-A81F-7846D7B4570C}"/>
          </ac:spMkLst>
        </pc:spChg>
        <pc:spChg chg="mod">
          <ac:chgData name="MANUEL ALBERTO GUEVARA  NAJARRO" userId="dc0839a7-ef25-445d-88fe-29223dfab4a5" providerId="ADAL" clId="{1109F401-F2C9-4A84-AE95-0C22D54C23EF}" dt="2021-07-01T22:26:14.781" v="134" actId="14100"/>
          <ac:spMkLst>
            <pc:docMk/>
            <pc:sldMk cId="158475941" sldId="641"/>
            <ac:spMk id="6" creationId="{62B8E1A4-E755-4E07-B436-48B0481D7B00}"/>
          </ac:spMkLst>
        </pc:spChg>
        <pc:picChg chg="add del">
          <ac:chgData name="MANUEL ALBERTO GUEVARA  NAJARRO" userId="dc0839a7-ef25-445d-88fe-29223dfab4a5" providerId="ADAL" clId="{1109F401-F2C9-4A84-AE95-0C22D54C23EF}" dt="2021-07-01T22:25:56.980" v="130" actId="22"/>
          <ac:picMkLst>
            <pc:docMk/>
            <pc:sldMk cId="158475941" sldId="641"/>
            <ac:picMk id="3" creationId="{6CF51886-6DF6-48B4-A1C1-44018F6E8D4B}"/>
          </ac:picMkLst>
        </pc:picChg>
        <pc:picChg chg="mod modCrop">
          <ac:chgData name="MANUEL ALBERTO GUEVARA  NAJARRO" userId="dc0839a7-ef25-445d-88fe-29223dfab4a5" providerId="ADAL" clId="{1109F401-F2C9-4A84-AE95-0C22D54C23EF}" dt="2021-07-01T22:26:11.156" v="133" actId="1076"/>
          <ac:picMkLst>
            <pc:docMk/>
            <pc:sldMk cId="158475941" sldId="641"/>
            <ac:picMk id="7" creationId="{3E7EBE7F-B688-4221-A1AB-5081103E0BDD}"/>
          </ac:picMkLst>
        </pc:picChg>
      </pc:sldChg>
      <pc:sldChg chg="addSp delSp modSp add mod ord modAnim">
        <pc:chgData name="MANUEL ALBERTO GUEVARA  NAJARRO" userId="dc0839a7-ef25-445d-88fe-29223dfab4a5" providerId="ADAL" clId="{1109F401-F2C9-4A84-AE95-0C22D54C23EF}" dt="2021-07-01T22:52:46.233" v="385"/>
        <pc:sldMkLst>
          <pc:docMk/>
          <pc:sldMk cId="109976369" sldId="642"/>
        </pc:sldMkLst>
        <pc:spChg chg="add del mod">
          <ac:chgData name="MANUEL ALBERTO GUEVARA  NAJARRO" userId="dc0839a7-ef25-445d-88fe-29223dfab4a5" providerId="ADAL" clId="{1109F401-F2C9-4A84-AE95-0C22D54C23EF}" dt="2021-07-01T22:26:56.845" v="138" actId="478"/>
          <ac:spMkLst>
            <pc:docMk/>
            <pc:sldMk cId="109976369" sldId="642"/>
            <ac:spMk id="3" creationId="{EADD0BC6-0577-4E97-B424-DA227815CE58}"/>
          </ac:spMkLst>
        </pc:spChg>
        <pc:picChg chg="add mod">
          <ac:chgData name="MANUEL ALBERTO GUEVARA  NAJARRO" userId="dc0839a7-ef25-445d-88fe-29223dfab4a5" providerId="ADAL" clId="{1109F401-F2C9-4A84-AE95-0C22D54C23EF}" dt="2021-07-01T22:27:41.085" v="142" actId="1076"/>
          <ac:picMkLst>
            <pc:docMk/>
            <pc:sldMk cId="109976369" sldId="642"/>
            <ac:picMk id="4" creationId="{907A2045-CA7F-43CF-9E82-E0DD8F52EF1B}"/>
          </ac:picMkLst>
        </pc:picChg>
        <pc:picChg chg="del">
          <ac:chgData name="MANUEL ALBERTO GUEVARA  NAJARRO" userId="dc0839a7-ef25-445d-88fe-29223dfab4a5" providerId="ADAL" clId="{1109F401-F2C9-4A84-AE95-0C22D54C23EF}" dt="2021-07-01T22:26:49.383" v="136" actId="478"/>
          <ac:picMkLst>
            <pc:docMk/>
            <pc:sldMk cId="109976369" sldId="642"/>
            <ac:picMk id="10" creationId="{F715C18E-F8C5-4C70-9752-8EDE5E424121}"/>
          </ac:picMkLst>
        </pc:picChg>
      </pc:sldChg>
      <pc:sldChg chg="del">
        <pc:chgData name="MANUEL ALBERTO GUEVARA  NAJARRO" userId="dc0839a7-ef25-445d-88fe-29223dfab4a5" providerId="ADAL" clId="{1109F401-F2C9-4A84-AE95-0C22D54C23EF}" dt="2021-07-01T22:24:33.634" v="116" actId="47"/>
        <pc:sldMkLst>
          <pc:docMk/>
          <pc:sldMk cId="2126156238" sldId="642"/>
        </pc:sldMkLst>
      </pc:sldChg>
      <pc:sldChg chg="modSp add mod">
        <pc:chgData name="MANUEL ALBERTO GUEVARA  NAJARRO" userId="dc0839a7-ef25-445d-88fe-29223dfab4a5" providerId="ADAL" clId="{1109F401-F2C9-4A84-AE95-0C22D54C23EF}" dt="2021-07-01T22:53:56.796" v="393" actId="6549"/>
        <pc:sldMkLst>
          <pc:docMk/>
          <pc:sldMk cId="827917337" sldId="643"/>
        </pc:sldMkLst>
        <pc:spChg chg="mod">
          <ac:chgData name="MANUEL ALBERTO GUEVARA  NAJARRO" userId="dc0839a7-ef25-445d-88fe-29223dfab4a5" providerId="ADAL" clId="{1109F401-F2C9-4A84-AE95-0C22D54C23EF}" dt="2021-07-01T22:28:17.521" v="144"/>
          <ac:spMkLst>
            <pc:docMk/>
            <pc:sldMk cId="827917337" sldId="643"/>
            <ac:spMk id="5" creationId="{5ECE236A-6C3C-46E8-A81F-7846D7B4570C}"/>
          </ac:spMkLst>
        </pc:spChg>
        <pc:spChg chg="mod">
          <ac:chgData name="MANUEL ALBERTO GUEVARA  NAJARRO" userId="dc0839a7-ef25-445d-88fe-29223dfab4a5" providerId="ADAL" clId="{1109F401-F2C9-4A84-AE95-0C22D54C23EF}" dt="2021-07-01T22:53:56.796" v="393" actId="6549"/>
          <ac:spMkLst>
            <pc:docMk/>
            <pc:sldMk cId="827917337" sldId="643"/>
            <ac:spMk id="6" creationId="{62B8E1A4-E755-4E07-B436-48B0481D7B00}"/>
          </ac:spMkLst>
        </pc:spChg>
        <pc:picChg chg="mod modCrop">
          <ac:chgData name="MANUEL ALBERTO GUEVARA  NAJARRO" userId="dc0839a7-ef25-445d-88fe-29223dfab4a5" providerId="ADAL" clId="{1109F401-F2C9-4A84-AE95-0C22D54C23EF}" dt="2021-07-01T22:53:51.243" v="391" actId="1076"/>
          <ac:picMkLst>
            <pc:docMk/>
            <pc:sldMk cId="827917337" sldId="643"/>
            <ac:picMk id="7" creationId="{3E7EBE7F-B688-4221-A1AB-5081103E0BDD}"/>
          </ac:picMkLst>
        </pc:picChg>
      </pc:sldChg>
      <pc:sldChg chg="del">
        <pc:chgData name="MANUEL ALBERTO GUEVARA  NAJARRO" userId="dc0839a7-ef25-445d-88fe-29223dfab4a5" providerId="ADAL" clId="{1109F401-F2C9-4A84-AE95-0C22D54C23EF}" dt="2021-07-01T22:24:33.634" v="116" actId="47"/>
        <pc:sldMkLst>
          <pc:docMk/>
          <pc:sldMk cId="3293871514" sldId="643"/>
        </pc:sldMkLst>
      </pc:sldChg>
      <pc:sldChg chg="addSp delSp modSp add mod ord delAnim">
        <pc:chgData name="MANUEL ALBERTO GUEVARA  NAJARRO" userId="dc0839a7-ef25-445d-88fe-29223dfab4a5" providerId="ADAL" clId="{1109F401-F2C9-4A84-AE95-0C22D54C23EF}" dt="2021-07-01T22:53:44.138" v="390"/>
        <pc:sldMkLst>
          <pc:docMk/>
          <pc:sldMk cId="3168800321" sldId="644"/>
        </pc:sldMkLst>
        <pc:spChg chg="mod">
          <ac:chgData name="MANUEL ALBERTO GUEVARA  NAJARRO" userId="dc0839a7-ef25-445d-88fe-29223dfab4a5" providerId="ADAL" clId="{1109F401-F2C9-4A84-AE95-0C22D54C23EF}" dt="2021-07-01T22:30:16.741" v="176" actId="20577"/>
          <ac:spMkLst>
            <pc:docMk/>
            <pc:sldMk cId="3168800321" sldId="644"/>
            <ac:spMk id="5" creationId="{5ECE236A-6C3C-46E8-A81F-7846D7B4570C}"/>
          </ac:spMkLst>
        </pc:spChg>
        <pc:spChg chg="mod">
          <ac:chgData name="MANUEL ALBERTO GUEVARA  NAJARRO" userId="dc0839a7-ef25-445d-88fe-29223dfab4a5" providerId="ADAL" clId="{1109F401-F2C9-4A84-AE95-0C22D54C23EF}" dt="2021-07-01T22:30:28.767" v="179" actId="20577"/>
          <ac:spMkLst>
            <pc:docMk/>
            <pc:sldMk cId="3168800321" sldId="644"/>
            <ac:spMk id="6" creationId="{62B8E1A4-E755-4E07-B436-48B0481D7B00}"/>
          </ac:spMkLst>
        </pc:spChg>
        <pc:picChg chg="add mod">
          <ac:chgData name="MANUEL ALBERTO GUEVARA  NAJARRO" userId="dc0839a7-ef25-445d-88fe-29223dfab4a5" providerId="ADAL" clId="{1109F401-F2C9-4A84-AE95-0C22D54C23EF}" dt="2021-07-01T22:30:40.731" v="182" actId="1076"/>
          <ac:picMkLst>
            <pc:docMk/>
            <pc:sldMk cId="3168800321" sldId="644"/>
            <ac:picMk id="3" creationId="{72FF88AF-B5FE-46D0-907A-35B76B78CE81}"/>
          </ac:picMkLst>
        </pc:picChg>
        <pc:picChg chg="del">
          <ac:chgData name="MANUEL ALBERTO GUEVARA  NAJARRO" userId="dc0839a7-ef25-445d-88fe-29223dfab4a5" providerId="ADAL" clId="{1109F401-F2C9-4A84-AE95-0C22D54C23EF}" dt="2021-07-01T22:30:37.572" v="181" actId="478"/>
          <ac:picMkLst>
            <pc:docMk/>
            <pc:sldMk cId="3168800321" sldId="644"/>
            <ac:picMk id="4" creationId="{907A2045-CA7F-43CF-9E82-E0DD8F52EF1B}"/>
          </ac:picMkLst>
        </pc:picChg>
      </pc:sldChg>
      <pc:sldChg chg="del">
        <pc:chgData name="MANUEL ALBERTO GUEVARA  NAJARRO" userId="dc0839a7-ef25-445d-88fe-29223dfab4a5" providerId="ADAL" clId="{1109F401-F2C9-4A84-AE95-0C22D54C23EF}" dt="2021-07-01T22:24:33.634" v="116" actId="47"/>
        <pc:sldMkLst>
          <pc:docMk/>
          <pc:sldMk cId="4046438244" sldId="644"/>
        </pc:sldMkLst>
      </pc:sldChg>
      <pc:sldChg chg="addSp delSp modSp add mod">
        <pc:chgData name="MANUEL ALBERTO GUEVARA  NAJARRO" userId="dc0839a7-ef25-445d-88fe-29223dfab4a5" providerId="ADAL" clId="{1109F401-F2C9-4A84-AE95-0C22D54C23EF}" dt="2021-07-01T22:44:32.838" v="226" actId="571"/>
        <pc:sldMkLst>
          <pc:docMk/>
          <pc:sldMk cId="231635580" sldId="645"/>
        </pc:sldMkLst>
        <pc:spChg chg="mod">
          <ac:chgData name="MANUEL ALBERTO GUEVARA  NAJARRO" userId="dc0839a7-ef25-445d-88fe-29223dfab4a5" providerId="ADAL" clId="{1109F401-F2C9-4A84-AE95-0C22D54C23EF}" dt="2021-07-01T22:43:17.846" v="211" actId="20577"/>
          <ac:spMkLst>
            <pc:docMk/>
            <pc:sldMk cId="231635580" sldId="645"/>
            <ac:spMk id="5" creationId="{5ECE236A-6C3C-46E8-A81F-7846D7B4570C}"/>
          </ac:spMkLst>
        </pc:spChg>
        <pc:spChg chg="mod">
          <ac:chgData name="MANUEL ALBERTO GUEVARA  NAJARRO" userId="dc0839a7-ef25-445d-88fe-29223dfab4a5" providerId="ADAL" clId="{1109F401-F2C9-4A84-AE95-0C22D54C23EF}" dt="2021-07-01T22:44:26.673" v="225" actId="20577"/>
          <ac:spMkLst>
            <pc:docMk/>
            <pc:sldMk cId="231635580" sldId="645"/>
            <ac:spMk id="6" creationId="{62B8E1A4-E755-4E07-B436-48B0481D7B00}"/>
          </ac:spMkLst>
        </pc:spChg>
        <pc:picChg chg="mod">
          <ac:chgData name="MANUEL ALBERTO GUEVARA  NAJARRO" userId="dc0839a7-ef25-445d-88fe-29223dfab4a5" providerId="ADAL" clId="{1109F401-F2C9-4A84-AE95-0C22D54C23EF}" dt="2021-07-01T22:44:02.192" v="218" actId="14826"/>
          <ac:picMkLst>
            <pc:docMk/>
            <pc:sldMk cId="231635580" sldId="645"/>
            <ac:picMk id="3" creationId="{72FF88AF-B5FE-46D0-907A-35B76B78CE81}"/>
          </ac:picMkLst>
        </pc:picChg>
        <pc:picChg chg="add del">
          <ac:chgData name="MANUEL ALBERTO GUEVARA  NAJARRO" userId="dc0839a7-ef25-445d-88fe-29223dfab4a5" providerId="ADAL" clId="{1109F401-F2C9-4A84-AE95-0C22D54C23EF}" dt="2021-07-01T22:43:57.733" v="214" actId="22"/>
          <ac:picMkLst>
            <pc:docMk/>
            <pc:sldMk cId="231635580" sldId="645"/>
            <ac:picMk id="4" creationId="{54EB38A6-3333-436B-BDAA-15600B5B036B}"/>
          </ac:picMkLst>
        </pc:picChg>
        <pc:picChg chg="add del">
          <ac:chgData name="MANUEL ALBERTO GUEVARA  NAJARRO" userId="dc0839a7-ef25-445d-88fe-29223dfab4a5" providerId="ADAL" clId="{1109F401-F2C9-4A84-AE95-0C22D54C23EF}" dt="2021-07-01T22:43:59.935" v="217" actId="22"/>
          <ac:picMkLst>
            <pc:docMk/>
            <pc:sldMk cId="231635580" sldId="645"/>
            <ac:picMk id="9" creationId="{17E69268-DE29-4B0E-9947-F6C3ABE7C6C8}"/>
          </ac:picMkLst>
        </pc:picChg>
        <pc:picChg chg="add mod">
          <ac:chgData name="MANUEL ALBERTO GUEVARA  NAJARRO" userId="dc0839a7-ef25-445d-88fe-29223dfab4a5" providerId="ADAL" clId="{1109F401-F2C9-4A84-AE95-0C22D54C23EF}" dt="2021-07-01T22:44:32.838" v="226" actId="571"/>
          <ac:picMkLst>
            <pc:docMk/>
            <pc:sldMk cId="231635580" sldId="645"/>
            <ac:picMk id="10" creationId="{0B16C045-D200-45E8-BED9-637E69D907EB}"/>
          </ac:picMkLst>
        </pc:picChg>
      </pc:sldChg>
      <pc:sldChg chg="del">
        <pc:chgData name="MANUEL ALBERTO GUEVARA  NAJARRO" userId="dc0839a7-ef25-445d-88fe-29223dfab4a5" providerId="ADAL" clId="{1109F401-F2C9-4A84-AE95-0C22D54C23EF}" dt="2021-07-01T22:24:33.634" v="116" actId="47"/>
        <pc:sldMkLst>
          <pc:docMk/>
          <pc:sldMk cId="3886424870" sldId="645"/>
        </pc:sldMkLst>
      </pc:sldChg>
      <pc:sldChg chg="addSp delSp modSp add mod">
        <pc:chgData name="MANUEL ALBERTO GUEVARA  NAJARRO" userId="dc0839a7-ef25-445d-88fe-29223dfab4a5" providerId="ADAL" clId="{1109F401-F2C9-4A84-AE95-0C22D54C23EF}" dt="2021-07-01T22:45:58.515" v="281" actId="1076"/>
        <pc:sldMkLst>
          <pc:docMk/>
          <pc:sldMk cId="2426902980" sldId="646"/>
        </pc:sldMkLst>
        <pc:spChg chg="mod">
          <ac:chgData name="MANUEL ALBERTO GUEVARA  NAJARRO" userId="dc0839a7-ef25-445d-88fe-29223dfab4a5" providerId="ADAL" clId="{1109F401-F2C9-4A84-AE95-0C22D54C23EF}" dt="2021-07-01T22:44:59.103" v="258" actId="20577"/>
          <ac:spMkLst>
            <pc:docMk/>
            <pc:sldMk cId="2426902980" sldId="646"/>
            <ac:spMk id="5" creationId="{5ECE236A-6C3C-46E8-A81F-7846D7B4570C}"/>
          </ac:spMkLst>
        </pc:spChg>
        <pc:spChg chg="mod">
          <ac:chgData name="MANUEL ALBERTO GUEVARA  NAJARRO" userId="dc0839a7-ef25-445d-88fe-29223dfab4a5" providerId="ADAL" clId="{1109F401-F2C9-4A84-AE95-0C22D54C23EF}" dt="2021-07-01T22:45:33.471" v="279" actId="27636"/>
          <ac:spMkLst>
            <pc:docMk/>
            <pc:sldMk cId="2426902980" sldId="646"/>
            <ac:spMk id="6" creationId="{62B8E1A4-E755-4E07-B436-48B0481D7B00}"/>
          </ac:spMkLst>
        </pc:spChg>
        <pc:picChg chg="add del">
          <ac:chgData name="MANUEL ALBERTO GUEVARA  NAJARRO" userId="dc0839a7-ef25-445d-88fe-29223dfab4a5" providerId="ADAL" clId="{1109F401-F2C9-4A84-AE95-0C22D54C23EF}" dt="2021-07-01T22:45:09.264" v="260" actId="22"/>
          <ac:picMkLst>
            <pc:docMk/>
            <pc:sldMk cId="2426902980" sldId="646"/>
            <ac:picMk id="3" creationId="{CDC64652-A912-4641-BA87-F6A6845BA6C3}"/>
          </ac:picMkLst>
        </pc:picChg>
        <pc:picChg chg="mod">
          <ac:chgData name="MANUEL ALBERTO GUEVARA  NAJARRO" userId="dc0839a7-ef25-445d-88fe-29223dfab4a5" providerId="ADAL" clId="{1109F401-F2C9-4A84-AE95-0C22D54C23EF}" dt="2021-07-01T22:45:58.515" v="281" actId="1076"/>
          <ac:picMkLst>
            <pc:docMk/>
            <pc:sldMk cId="2426902980" sldId="646"/>
            <ac:picMk id="7" creationId="{3E7EBE7F-B688-4221-A1AB-5081103E0BDD}"/>
          </ac:picMkLst>
        </pc:picChg>
      </pc:sldChg>
      <pc:sldChg chg="addSp delSp modSp add mod">
        <pc:chgData name="MANUEL ALBERTO GUEVARA  NAJARRO" userId="dc0839a7-ef25-445d-88fe-29223dfab4a5" providerId="ADAL" clId="{1109F401-F2C9-4A84-AE95-0C22D54C23EF}" dt="2021-07-01T22:48:10.344" v="332" actId="1035"/>
        <pc:sldMkLst>
          <pc:docMk/>
          <pc:sldMk cId="3173652595" sldId="647"/>
        </pc:sldMkLst>
        <pc:spChg chg="add del mod">
          <ac:chgData name="MANUEL ALBERTO GUEVARA  NAJARRO" userId="dc0839a7-ef25-445d-88fe-29223dfab4a5" providerId="ADAL" clId="{1109F401-F2C9-4A84-AE95-0C22D54C23EF}" dt="2021-07-01T22:47:08.598" v="328" actId="478"/>
          <ac:spMkLst>
            <pc:docMk/>
            <pc:sldMk cId="3173652595" sldId="647"/>
            <ac:spMk id="3" creationId="{F3C4B098-0634-4861-87A2-9F5A5B43B9C1}"/>
          </ac:spMkLst>
        </pc:spChg>
        <pc:spChg chg="mod">
          <ac:chgData name="MANUEL ALBERTO GUEVARA  NAJARRO" userId="dc0839a7-ef25-445d-88fe-29223dfab4a5" providerId="ADAL" clId="{1109F401-F2C9-4A84-AE95-0C22D54C23EF}" dt="2021-07-01T22:46:22.061" v="309" actId="20577"/>
          <ac:spMkLst>
            <pc:docMk/>
            <pc:sldMk cId="3173652595" sldId="647"/>
            <ac:spMk id="5" creationId="{5ECE236A-6C3C-46E8-A81F-7846D7B4570C}"/>
          </ac:spMkLst>
        </pc:spChg>
        <pc:spChg chg="mod">
          <ac:chgData name="MANUEL ALBERTO GUEVARA  NAJARRO" userId="dc0839a7-ef25-445d-88fe-29223dfab4a5" providerId="ADAL" clId="{1109F401-F2C9-4A84-AE95-0C22D54C23EF}" dt="2021-07-01T22:48:10.344" v="332" actId="1035"/>
          <ac:spMkLst>
            <pc:docMk/>
            <pc:sldMk cId="3173652595" sldId="647"/>
            <ac:spMk id="6" creationId="{62B8E1A4-E755-4E07-B436-48B0481D7B00}"/>
          </ac:spMkLst>
        </pc:spChg>
        <pc:picChg chg="del mod">
          <ac:chgData name="MANUEL ALBERTO GUEVARA  NAJARRO" userId="dc0839a7-ef25-445d-88fe-29223dfab4a5" providerId="ADAL" clId="{1109F401-F2C9-4A84-AE95-0C22D54C23EF}" dt="2021-07-01T22:47:06.634" v="326" actId="478"/>
          <ac:picMkLst>
            <pc:docMk/>
            <pc:sldMk cId="3173652595" sldId="647"/>
            <ac:picMk id="7" creationId="{3E7EBE7F-B688-4221-A1AB-5081103E0BDD}"/>
          </ac:picMkLst>
        </pc:picChg>
        <pc:picChg chg="add mod">
          <ac:chgData name="MANUEL ALBERTO GUEVARA  NAJARRO" userId="dc0839a7-ef25-445d-88fe-29223dfab4a5" providerId="ADAL" clId="{1109F401-F2C9-4A84-AE95-0C22D54C23EF}" dt="2021-07-01T22:47:13.269" v="330" actId="14100"/>
          <ac:picMkLst>
            <pc:docMk/>
            <pc:sldMk cId="3173652595" sldId="647"/>
            <ac:picMk id="9" creationId="{2E581A97-84E7-4744-99B8-FD4D2EEBDC64}"/>
          </ac:picMkLst>
        </pc:picChg>
      </pc:sldChg>
      <pc:sldChg chg="addSp delSp modSp add mod">
        <pc:chgData name="MANUEL ALBERTO GUEVARA  NAJARRO" userId="dc0839a7-ef25-445d-88fe-29223dfab4a5" providerId="ADAL" clId="{1109F401-F2C9-4A84-AE95-0C22D54C23EF}" dt="2021-07-01T22:51:52.253" v="374" actId="27614"/>
        <pc:sldMkLst>
          <pc:docMk/>
          <pc:sldMk cId="144757110" sldId="648"/>
        </pc:sldMkLst>
        <pc:spChg chg="add del mod">
          <ac:chgData name="MANUEL ALBERTO GUEVARA  NAJARRO" userId="dc0839a7-ef25-445d-88fe-29223dfab4a5" providerId="ADAL" clId="{1109F401-F2C9-4A84-AE95-0C22D54C23EF}" dt="2021-07-01T22:51:41.984" v="369" actId="22"/>
          <ac:spMkLst>
            <pc:docMk/>
            <pc:sldMk cId="144757110" sldId="648"/>
            <ac:spMk id="3" creationId="{E0D80A18-B4C0-4469-B785-19F776EE46A1}"/>
          </ac:spMkLst>
        </pc:spChg>
        <pc:spChg chg="mod">
          <ac:chgData name="MANUEL ALBERTO GUEVARA  NAJARRO" userId="dc0839a7-ef25-445d-88fe-29223dfab4a5" providerId="ADAL" clId="{1109F401-F2C9-4A84-AE95-0C22D54C23EF}" dt="2021-07-01T22:50:27.406" v="360" actId="20577"/>
          <ac:spMkLst>
            <pc:docMk/>
            <pc:sldMk cId="144757110" sldId="648"/>
            <ac:spMk id="5" creationId="{5ECE236A-6C3C-46E8-A81F-7846D7B4570C}"/>
          </ac:spMkLst>
        </pc:spChg>
        <pc:spChg chg="mod">
          <ac:chgData name="MANUEL ALBERTO GUEVARA  NAJARRO" userId="dc0839a7-ef25-445d-88fe-29223dfab4a5" providerId="ADAL" clId="{1109F401-F2C9-4A84-AE95-0C22D54C23EF}" dt="2021-07-01T22:50:43.283" v="367" actId="6549"/>
          <ac:spMkLst>
            <pc:docMk/>
            <pc:sldMk cId="144757110" sldId="648"/>
            <ac:spMk id="6" creationId="{62B8E1A4-E755-4E07-B436-48B0481D7B00}"/>
          </ac:spMkLst>
        </pc:spChg>
        <pc:spChg chg="add del mod">
          <ac:chgData name="MANUEL ALBERTO GUEVARA  NAJARRO" userId="dc0839a7-ef25-445d-88fe-29223dfab4a5" providerId="ADAL" clId="{1109F401-F2C9-4A84-AE95-0C22D54C23EF}" dt="2021-07-01T22:51:51.273" v="373" actId="22"/>
          <ac:spMkLst>
            <pc:docMk/>
            <pc:sldMk cId="144757110" sldId="648"/>
            <ac:spMk id="11" creationId="{EFE1743E-D9DD-41B6-995A-952E91AD2728}"/>
          </ac:spMkLst>
        </pc:spChg>
        <pc:picChg chg="del">
          <ac:chgData name="MANUEL ALBERTO GUEVARA  NAJARRO" userId="dc0839a7-ef25-445d-88fe-29223dfab4a5" providerId="ADAL" clId="{1109F401-F2C9-4A84-AE95-0C22D54C23EF}" dt="2021-07-01T22:51:39.748" v="368" actId="478"/>
          <ac:picMkLst>
            <pc:docMk/>
            <pc:sldMk cId="144757110" sldId="648"/>
            <ac:picMk id="7" creationId="{3E7EBE7F-B688-4221-A1AB-5081103E0BDD}"/>
          </ac:picMkLst>
        </pc:picChg>
        <pc:picChg chg="add del mod ord modCrop">
          <ac:chgData name="MANUEL ALBERTO GUEVARA  NAJARRO" userId="dc0839a7-ef25-445d-88fe-29223dfab4a5" providerId="ADAL" clId="{1109F401-F2C9-4A84-AE95-0C22D54C23EF}" dt="2021-07-01T22:51:49.554" v="372" actId="478"/>
          <ac:picMkLst>
            <pc:docMk/>
            <pc:sldMk cId="144757110" sldId="648"/>
            <ac:picMk id="9" creationId="{3A3D9570-E442-48FC-A709-AE1F16967DD2}"/>
          </ac:picMkLst>
        </pc:picChg>
        <pc:picChg chg="add mod ord modCrop">
          <ac:chgData name="MANUEL ALBERTO GUEVARA  NAJARRO" userId="dc0839a7-ef25-445d-88fe-29223dfab4a5" providerId="ADAL" clId="{1109F401-F2C9-4A84-AE95-0C22D54C23EF}" dt="2021-07-01T22:51:52.253" v="374" actId="27614"/>
          <ac:picMkLst>
            <pc:docMk/>
            <pc:sldMk cId="144757110" sldId="648"/>
            <ac:picMk id="13" creationId="{F33164C0-7221-419E-82C0-3E97390A2082}"/>
          </ac:picMkLst>
        </pc:picChg>
      </pc:sldChg>
      <pc:sldChg chg="addSp delSp modSp new mod modClrScheme chgLayout">
        <pc:chgData name="MANUEL ALBERTO GUEVARA  NAJARRO" userId="dc0839a7-ef25-445d-88fe-29223dfab4a5" providerId="ADAL" clId="{1109F401-F2C9-4A84-AE95-0C22D54C23EF}" dt="2021-07-01T22:56:19.806" v="565" actId="20577"/>
        <pc:sldMkLst>
          <pc:docMk/>
          <pc:sldMk cId="1885386360" sldId="649"/>
        </pc:sldMkLst>
        <pc:spChg chg="del mod ord">
          <ac:chgData name="MANUEL ALBERTO GUEVARA  NAJARRO" userId="dc0839a7-ef25-445d-88fe-29223dfab4a5" providerId="ADAL" clId="{1109F401-F2C9-4A84-AE95-0C22D54C23EF}" dt="2021-07-01T22:54:15.208" v="397" actId="700"/>
          <ac:spMkLst>
            <pc:docMk/>
            <pc:sldMk cId="1885386360" sldId="649"/>
            <ac:spMk id="2" creationId="{1E5EC6FA-5711-4D9B-825A-8C12A2D2802B}"/>
          </ac:spMkLst>
        </pc:spChg>
        <pc:spChg chg="del mod ord">
          <ac:chgData name="MANUEL ALBERTO GUEVARA  NAJARRO" userId="dc0839a7-ef25-445d-88fe-29223dfab4a5" providerId="ADAL" clId="{1109F401-F2C9-4A84-AE95-0C22D54C23EF}" dt="2021-07-01T22:54:15.208" v="397" actId="700"/>
          <ac:spMkLst>
            <pc:docMk/>
            <pc:sldMk cId="1885386360" sldId="649"/>
            <ac:spMk id="3" creationId="{2DF772DD-3A23-4079-9239-419CD987C982}"/>
          </ac:spMkLst>
        </pc:spChg>
        <pc:spChg chg="del mod ord">
          <ac:chgData name="MANUEL ALBERTO GUEVARA  NAJARRO" userId="dc0839a7-ef25-445d-88fe-29223dfab4a5" providerId="ADAL" clId="{1109F401-F2C9-4A84-AE95-0C22D54C23EF}" dt="2021-07-01T22:54:15.208" v="397" actId="700"/>
          <ac:spMkLst>
            <pc:docMk/>
            <pc:sldMk cId="1885386360" sldId="649"/>
            <ac:spMk id="4" creationId="{85F7039E-5C5C-4CCB-BBC0-E2F4F695F1B1}"/>
          </ac:spMkLst>
        </pc:spChg>
        <pc:spChg chg="add mod ord">
          <ac:chgData name="MANUEL ALBERTO GUEVARA  NAJARRO" userId="dc0839a7-ef25-445d-88fe-29223dfab4a5" providerId="ADAL" clId="{1109F401-F2C9-4A84-AE95-0C22D54C23EF}" dt="2021-07-01T22:54:15.208" v="397" actId="700"/>
          <ac:spMkLst>
            <pc:docMk/>
            <pc:sldMk cId="1885386360" sldId="649"/>
            <ac:spMk id="5" creationId="{0D497FD1-F251-4123-B113-B761D42AE3D3}"/>
          </ac:spMkLst>
        </pc:spChg>
        <pc:spChg chg="add mod ord">
          <ac:chgData name="MANUEL ALBERTO GUEVARA  NAJARRO" userId="dc0839a7-ef25-445d-88fe-29223dfab4a5" providerId="ADAL" clId="{1109F401-F2C9-4A84-AE95-0C22D54C23EF}" dt="2021-07-01T22:55:37.614" v="415" actId="20577"/>
          <ac:spMkLst>
            <pc:docMk/>
            <pc:sldMk cId="1885386360" sldId="649"/>
            <ac:spMk id="6" creationId="{9D77DC69-B844-4B7D-9AEC-B0774080FF8E}"/>
          </ac:spMkLst>
        </pc:spChg>
        <pc:spChg chg="add mod ord">
          <ac:chgData name="MANUEL ALBERTO GUEVARA  NAJARRO" userId="dc0839a7-ef25-445d-88fe-29223dfab4a5" providerId="ADAL" clId="{1109F401-F2C9-4A84-AE95-0C22D54C23EF}" dt="2021-07-01T22:56:19.806" v="565" actId="20577"/>
          <ac:spMkLst>
            <pc:docMk/>
            <pc:sldMk cId="1885386360" sldId="649"/>
            <ac:spMk id="7" creationId="{1324D68F-ACA4-42AD-B878-BD975A546207}"/>
          </ac:spMkLst>
        </pc:spChg>
        <pc:spChg chg="add mod ord">
          <ac:chgData name="MANUEL ALBERTO GUEVARA  NAJARRO" userId="dc0839a7-ef25-445d-88fe-29223dfab4a5" providerId="ADAL" clId="{1109F401-F2C9-4A84-AE95-0C22D54C23EF}" dt="2021-07-01T22:54:15.208" v="397" actId="700"/>
          <ac:spMkLst>
            <pc:docMk/>
            <pc:sldMk cId="1885386360" sldId="649"/>
            <ac:spMk id="8" creationId="{4F61E297-E23E-4488-8A27-780E402D50D3}"/>
          </ac:spMkLst>
        </pc:spChg>
      </pc:sldChg>
      <pc:sldMasterChg chg="delSldLayout">
        <pc:chgData name="MANUEL ALBERTO GUEVARA  NAJARRO" userId="dc0839a7-ef25-445d-88fe-29223dfab4a5" providerId="ADAL" clId="{1109F401-F2C9-4A84-AE95-0C22D54C23EF}" dt="2021-07-01T22:11:27.208" v="112" actId="47"/>
        <pc:sldMasterMkLst>
          <pc:docMk/>
          <pc:sldMasterMk cId="2832967511" sldId="2147483732"/>
        </pc:sldMasterMkLst>
        <pc:sldLayoutChg chg="del">
          <pc:chgData name="MANUEL ALBERTO GUEVARA  NAJARRO" userId="dc0839a7-ef25-445d-88fe-29223dfab4a5" providerId="ADAL" clId="{1109F401-F2C9-4A84-AE95-0C22D54C23EF}" dt="2021-07-01T22:11:27.208" v="112" actId="47"/>
          <pc:sldLayoutMkLst>
            <pc:docMk/>
            <pc:sldMasterMk cId="2832967511" sldId="2147483732"/>
            <pc:sldLayoutMk cId="3612319275" sldId="2147483750"/>
          </pc:sldLayoutMkLst>
        </pc:sldLayoutChg>
      </pc:sldMasterChg>
    </pc:docChg>
  </pc:docChgLst>
  <pc:docChgLst>
    <pc:chgData name="MANUEL ALBERTO GUEVARA  NAJARRO" userId="dc0839a7-ef25-445d-88fe-29223dfab4a5" providerId="ADAL" clId="{98FB8A92-BCA7-48CA-8F11-2B151231262F}"/>
    <pc:docChg chg="undo custSel addSld delSld modSld sldOrd addSection delSection modSection">
      <pc:chgData name="MANUEL ALBERTO GUEVARA  NAJARRO" userId="dc0839a7-ef25-445d-88fe-29223dfab4a5" providerId="ADAL" clId="{98FB8A92-BCA7-48CA-8F11-2B151231262F}" dt="2021-06-17T21:56:26.492" v="1348" actId="14100"/>
      <pc:docMkLst>
        <pc:docMk/>
      </pc:docMkLst>
      <pc:sldChg chg="modSp mod">
        <pc:chgData name="MANUEL ALBERTO GUEVARA  NAJARRO" userId="dc0839a7-ef25-445d-88fe-29223dfab4a5" providerId="ADAL" clId="{98FB8A92-BCA7-48CA-8F11-2B151231262F}" dt="2021-06-17T16:28:45.675" v="44" actId="20577"/>
        <pc:sldMkLst>
          <pc:docMk/>
          <pc:sldMk cId="4227363741" sldId="260"/>
        </pc:sldMkLst>
        <pc:spChg chg="mod">
          <ac:chgData name="MANUEL ALBERTO GUEVARA  NAJARRO" userId="dc0839a7-ef25-445d-88fe-29223dfab4a5" providerId="ADAL" clId="{98FB8A92-BCA7-48CA-8F11-2B151231262F}" dt="2021-06-17T16:28:45.675" v="44" actId="20577"/>
          <ac:spMkLst>
            <pc:docMk/>
            <pc:sldMk cId="4227363741" sldId="260"/>
            <ac:spMk id="2" creationId="{51FB5928-6A9D-4A40-A59B-3E296900738E}"/>
          </ac:spMkLst>
        </pc:spChg>
        <pc:spChg chg="mod">
          <ac:chgData name="MANUEL ALBERTO GUEVARA  NAJARRO" userId="dc0839a7-ef25-445d-88fe-29223dfab4a5" providerId="ADAL" clId="{98FB8A92-BCA7-48CA-8F11-2B151231262F}" dt="2021-06-17T16:27:13.010" v="31"/>
          <ac:spMkLst>
            <pc:docMk/>
            <pc:sldMk cId="4227363741" sldId="260"/>
            <ac:spMk id="5" creationId="{23326476-26BC-4601-BA5C-82F109F888DC}"/>
          </ac:spMkLst>
        </pc:spChg>
        <pc:picChg chg="mod">
          <ac:chgData name="MANUEL ALBERTO GUEVARA  NAJARRO" userId="dc0839a7-ef25-445d-88fe-29223dfab4a5" providerId="ADAL" clId="{98FB8A92-BCA7-48CA-8F11-2B151231262F}" dt="2021-06-17T16:19:40.069" v="18" actId="18131"/>
          <ac:picMkLst>
            <pc:docMk/>
            <pc:sldMk cId="4227363741" sldId="260"/>
            <ac:picMk id="117762" creationId="{7C2D75F1-C0EB-EE41-ABD7-08CC767F5D06}"/>
          </ac:picMkLst>
        </pc:picChg>
      </pc:sldChg>
      <pc:sldChg chg="add">
        <pc:chgData name="MANUEL ALBERTO GUEVARA  NAJARRO" userId="dc0839a7-ef25-445d-88fe-29223dfab4a5" providerId="ADAL" clId="{98FB8A92-BCA7-48CA-8F11-2B151231262F}" dt="2021-06-17T21:42:49.278" v="921"/>
        <pc:sldMkLst>
          <pc:docMk/>
          <pc:sldMk cId="0" sldId="261"/>
        </pc:sldMkLst>
      </pc:sldChg>
      <pc:sldChg chg="delSp add del mod delAnim">
        <pc:chgData name="MANUEL ALBERTO GUEVARA  NAJARRO" userId="dc0839a7-ef25-445d-88fe-29223dfab4a5" providerId="ADAL" clId="{98FB8A92-BCA7-48CA-8F11-2B151231262F}" dt="2021-06-17T21:51:17.850" v="1292" actId="47"/>
        <pc:sldMkLst>
          <pc:docMk/>
          <pc:sldMk cId="0" sldId="263"/>
        </pc:sldMkLst>
        <pc:spChg chg="del">
          <ac:chgData name="MANUEL ALBERTO GUEVARA  NAJARRO" userId="dc0839a7-ef25-445d-88fe-29223dfab4a5" providerId="ADAL" clId="{98FB8A92-BCA7-48CA-8F11-2B151231262F}" dt="2021-06-17T21:48:43.874" v="1185" actId="21"/>
          <ac:spMkLst>
            <pc:docMk/>
            <pc:sldMk cId="0" sldId="263"/>
            <ac:spMk id="133" creationId="{00000000-0000-0000-0000-000000000000}"/>
          </ac:spMkLst>
        </pc:spChg>
        <pc:spChg chg="del">
          <ac:chgData name="MANUEL ALBERTO GUEVARA  NAJARRO" userId="dc0839a7-ef25-445d-88fe-29223dfab4a5" providerId="ADAL" clId="{98FB8A92-BCA7-48CA-8F11-2B151231262F}" dt="2021-06-17T21:48:43.874" v="1185" actId="21"/>
          <ac:spMkLst>
            <pc:docMk/>
            <pc:sldMk cId="0" sldId="263"/>
            <ac:spMk id="134" creationId="{00000000-0000-0000-0000-000000000000}"/>
          </ac:spMkLst>
        </pc:spChg>
        <pc:spChg chg="del">
          <ac:chgData name="MANUEL ALBERTO GUEVARA  NAJARRO" userId="dc0839a7-ef25-445d-88fe-29223dfab4a5" providerId="ADAL" clId="{98FB8A92-BCA7-48CA-8F11-2B151231262F}" dt="2021-06-17T21:48:43.874" v="1185" actId="21"/>
          <ac:spMkLst>
            <pc:docMk/>
            <pc:sldMk cId="0" sldId="263"/>
            <ac:spMk id="135" creationId="{00000000-0000-0000-0000-000000000000}"/>
          </ac:spMkLst>
        </pc:spChg>
        <pc:grpChg chg="del">
          <ac:chgData name="MANUEL ALBERTO GUEVARA  NAJARRO" userId="dc0839a7-ef25-445d-88fe-29223dfab4a5" providerId="ADAL" clId="{98FB8A92-BCA7-48CA-8F11-2B151231262F}" dt="2021-06-17T21:48:43.874" v="1185" actId="21"/>
          <ac:grpSpMkLst>
            <pc:docMk/>
            <pc:sldMk cId="0" sldId="263"/>
            <ac:grpSpMk id="126" creationId="{00000000-0000-0000-0000-000000000000}"/>
          </ac:grpSpMkLst>
        </pc:grpChg>
        <pc:picChg chg="del">
          <ac:chgData name="MANUEL ALBERTO GUEVARA  NAJARRO" userId="dc0839a7-ef25-445d-88fe-29223dfab4a5" providerId="ADAL" clId="{98FB8A92-BCA7-48CA-8F11-2B151231262F}" dt="2021-06-17T21:48:43.874" v="1185" actId="21"/>
          <ac:picMkLst>
            <pc:docMk/>
            <pc:sldMk cId="0" sldId="263"/>
            <ac:picMk id="130" creationId="{00000000-0000-0000-0000-000000000000}"/>
          </ac:picMkLst>
        </pc:picChg>
        <pc:picChg chg="del">
          <ac:chgData name="MANUEL ALBERTO GUEVARA  NAJARRO" userId="dc0839a7-ef25-445d-88fe-29223dfab4a5" providerId="ADAL" clId="{98FB8A92-BCA7-48CA-8F11-2B151231262F}" dt="2021-06-17T21:48:43.874" v="1185" actId="21"/>
          <ac:picMkLst>
            <pc:docMk/>
            <pc:sldMk cId="0" sldId="263"/>
            <ac:picMk id="131" creationId="{00000000-0000-0000-0000-000000000000}"/>
          </ac:picMkLst>
        </pc:picChg>
        <pc:picChg chg="del">
          <ac:chgData name="MANUEL ALBERTO GUEVARA  NAJARRO" userId="dc0839a7-ef25-445d-88fe-29223dfab4a5" providerId="ADAL" clId="{98FB8A92-BCA7-48CA-8F11-2B151231262F}" dt="2021-06-17T21:48:43.874" v="1185" actId="21"/>
          <ac:picMkLst>
            <pc:docMk/>
            <pc:sldMk cId="0" sldId="263"/>
            <ac:picMk id="132" creationId="{00000000-0000-0000-0000-000000000000}"/>
          </ac:picMkLst>
        </pc:picChg>
      </pc:sldChg>
      <pc:sldChg chg="modSp mod">
        <pc:chgData name="MANUEL ALBERTO GUEVARA  NAJARRO" userId="dc0839a7-ef25-445d-88fe-29223dfab4a5" providerId="ADAL" clId="{98FB8A92-BCA7-48CA-8F11-2B151231262F}" dt="2021-06-17T16:29:07.365" v="46" actId="14100"/>
        <pc:sldMkLst>
          <pc:docMk/>
          <pc:sldMk cId="2866921917" sldId="563"/>
        </pc:sldMkLst>
        <pc:spChg chg="mod">
          <ac:chgData name="MANUEL ALBERTO GUEVARA  NAJARRO" userId="dc0839a7-ef25-445d-88fe-29223dfab4a5" providerId="ADAL" clId="{98FB8A92-BCA7-48CA-8F11-2B151231262F}" dt="2021-06-17T16:29:07.365" v="46" actId="14100"/>
          <ac:spMkLst>
            <pc:docMk/>
            <pc:sldMk cId="2866921917" sldId="563"/>
            <ac:spMk id="2" creationId="{7273257F-D179-0F4C-B01F-BB2035DAEC54}"/>
          </ac:spMkLst>
        </pc:spChg>
      </pc:sldChg>
      <pc:sldChg chg="addSp delSp modSp mod modClrScheme chgLayout">
        <pc:chgData name="MANUEL ALBERTO GUEVARA  NAJARRO" userId="dc0839a7-ef25-445d-88fe-29223dfab4a5" providerId="ADAL" clId="{98FB8A92-BCA7-48CA-8F11-2B151231262F}" dt="2021-06-17T21:32:39.316" v="791" actId="700"/>
        <pc:sldMkLst>
          <pc:docMk/>
          <pc:sldMk cId="1026487" sldId="564"/>
        </pc:sldMkLst>
        <pc:spChg chg="mod ord">
          <ac:chgData name="MANUEL ALBERTO GUEVARA  NAJARRO" userId="dc0839a7-ef25-445d-88fe-29223dfab4a5" providerId="ADAL" clId="{98FB8A92-BCA7-48CA-8F11-2B151231262F}" dt="2021-06-17T21:32:39.316" v="791" actId="700"/>
          <ac:spMkLst>
            <pc:docMk/>
            <pc:sldMk cId="1026487" sldId="564"/>
            <ac:spMk id="2" creationId="{69470D82-C3C2-4243-B13D-0D81D2A1113E}"/>
          </ac:spMkLst>
        </pc:spChg>
        <pc:spChg chg="add del mod ord">
          <ac:chgData name="MANUEL ALBERTO GUEVARA  NAJARRO" userId="dc0839a7-ef25-445d-88fe-29223dfab4a5" providerId="ADAL" clId="{98FB8A92-BCA7-48CA-8F11-2B151231262F}" dt="2021-06-17T21:32:39.316" v="791" actId="700"/>
          <ac:spMkLst>
            <pc:docMk/>
            <pc:sldMk cId="1026487" sldId="564"/>
            <ac:spMk id="3" creationId="{316BAA13-3B94-481C-AA14-CA58A7EC3DCB}"/>
          </ac:spMkLst>
        </pc:spChg>
        <pc:spChg chg="add del mod ord">
          <ac:chgData name="MANUEL ALBERTO GUEVARA  NAJARRO" userId="dc0839a7-ef25-445d-88fe-29223dfab4a5" providerId="ADAL" clId="{98FB8A92-BCA7-48CA-8F11-2B151231262F}" dt="2021-06-17T21:32:39.316" v="791" actId="700"/>
          <ac:spMkLst>
            <pc:docMk/>
            <pc:sldMk cId="1026487" sldId="564"/>
            <ac:spMk id="4" creationId="{1C566A35-61A5-4BAE-BEF8-3556EF254185}"/>
          </ac:spMkLst>
        </pc:spChg>
        <pc:spChg chg="mod">
          <ac:chgData name="MANUEL ALBERTO GUEVARA  NAJARRO" userId="dc0839a7-ef25-445d-88fe-29223dfab4a5" providerId="ADAL" clId="{98FB8A92-BCA7-48CA-8F11-2B151231262F}" dt="2021-06-17T16:29:54.905" v="57" actId="6549"/>
          <ac:spMkLst>
            <pc:docMk/>
            <pc:sldMk cId="1026487" sldId="564"/>
            <ac:spMk id="5" creationId="{079F80E9-C8D2-8B42-B481-B910D99A780C}"/>
          </ac:spMkLst>
        </pc:spChg>
        <pc:spChg chg="add del mod ord">
          <ac:chgData name="MANUEL ALBERTO GUEVARA  NAJARRO" userId="dc0839a7-ef25-445d-88fe-29223dfab4a5" providerId="ADAL" clId="{98FB8A92-BCA7-48CA-8F11-2B151231262F}" dt="2021-06-17T21:32:39.316" v="791" actId="700"/>
          <ac:spMkLst>
            <pc:docMk/>
            <pc:sldMk cId="1026487" sldId="564"/>
            <ac:spMk id="6" creationId="{B70FB325-1023-487A-9C55-E13D6EF4E89F}"/>
          </ac:spMkLst>
        </pc:spChg>
        <pc:spChg chg="add del mod ord">
          <ac:chgData name="MANUEL ALBERTO GUEVARA  NAJARRO" userId="dc0839a7-ef25-445d-88fe-29223dfab4a5" providerId="ADAL" clId="{98FB8A92-BCA7-48CA-8F11-2B151231262F}" dt="2021-06-17T21:32:39.316" v="791" actId="700"/>
          <ac:spMkLst>
            <pc:docMk/>
            <pc:sldMk cId="1026487" sldId="564"/>
            <ac:spMk id="7" creationId="{4DFFE4CE-555C-408D-B50E-4D21F4724F3C}"/>
          </ac:spMkLst>
        </pc:spChg>
        <pc:spChg chg="add del mod ord">
          <ac:chgData name="MANUEL ALBERTO GUEVARA  NAJARRO" userId="dc0839a7-ef25-445d-88fe-29223dfab4a5" providerId="ADAL" clId="{98FB8A92-BCA7-48CA-8F11-2B151231262F}" dt="2021-06-17T21:32:39.316" v="791" actId="700"/>
          <ac:spMkLst>
            <pc:docMk/>
            <pc:sldMk cId="1026487" sldId="564"/>
            <ac:spMk id="8" creationId="{A0C64E09-994B-4576-B311-4DA92B3A51B4}"/>
          </ac:spMkLst>
        </pc:spChg>
        <pc:spChg chg="add del mod ord">
          <ac:chgData name="MANUEL ALBERTO GUEVARA  NAJARRO" userId="dc0839a7-ef25-445d-88fe-29223dfab4a5" providerId="ADAL" clId="{98FB8A92-BCA7-48CA-8F11-2B151231262F}" dt="2021-06-17T21:32:39.316" v="791" actId="700"/>
          <ac:spMkLst>
            <pc:docMk/>
            <pc:sldMk cId="1026487" sldId="564"/>
            <ac:spMk id="9" creationId="{790B46C5-2F63-41B1-8A94-0474A8BF70A7}"/>
          </ac:spMkLst>
        </pc:spChg>
        <pc:spChg chg="add del mod ord">
          <ac:chgData name="MANUEL ALBERTO GUEVARA  NAJARRO" userId="dc0839a7-ef25-445d-88fe-29223dfab4a5" providerId="ADAL" clId="{98FB8A92-BCA7-48CA-8F11-2B151231262F}" dt="2021-06-17T21:32:39.316" v="791" actId="700"/>
          <ac:spMkLst>
            <pc:docMk/>
            <pc:sldMk cId="1026487" sldId="564"/>
            <ac:spMk id="10" creationId="{D880E034-33F6-47A6-B5E1-95B0DB0F069E}"/>
          </ac:spMkLst>
        </pc:spChg>
        <pc:spChg chg="add del mod ord">
          <ac:chgData name="MANUEL ALBERTO GUEVARA  NAJARRO" userId="dc0839a7-ef25-445d-88fe-29223dfab4a5" providerId="ADAL" clId="{98FB8A92-BCA7-48CA-8F11-2B151231262F}" dt="2021-06-17T21:32:39.316" v="791" actId="700"/>
          <ac:spMkLst>
            <pc:docMk/>
            <pc:sldMk cId="1026487" sldId="564"/>
            <ac:spMk id="11" creationId="{104D3663-624D-4C03-A01D-93DD19E61045}"/>
          </ac:spMkLst>
        </pc:spChg>
        <pc:spChg chg="add del mod ord">
          <ac:chgData name="MANUEL ALBERTO GUEVARA  NAJARRO" userId="dc0839a7-ef25-445d-88fe-29223dfab4a5" providerId="ADAL" clId="{98FB8A92-BCA7-48CA-8F11-2B151231262F}" dt="2021-06-17T21:32:39.316" v="791" actId="700"/>
          <ac:spMkLst>
            <pc:docMk/>
            <pc:sldMk cId="1026487" sldId="564"/>
            <ac:spMk id="12" creationId="{5D5B6FCA-9E17-46D7-B126-C899EFB53935}"/>
          </ac:spMkLst>
        </pc:spChg>
        <pc:spChg chg="add del mod ord">
          <ac:chgData name="MANUEL ALBERTO GUEVARA  NAJARRO" userId="dc0839a7-ef25-445d-88fe-29223dfab4a5" providerId="ADAL" clId="{98FB8A92-BCA7-48CA-8F11-2B151231262F}" dt="2021-06-17T21:32:39.316" v="791" actId="700"/>
          <ac:spMkLst>
            <pc:docMk/>
            <pc:sldMk cId="1026487" sldId="564"/>
            <ac:spMk id="13" creationId="{3274D335-9EE2-4F00-9466-4E16C42B8DB2}"/>
          </ac:spMkLst>
        </pc:spChg>
        <pc:spChg chg="add del mod ord">
          <ac:chgData name="MANUEL ALBERTO GUEVARA  NAJARRO" userId="dc0839a7-ef25-445d-88fe-29223dfab4a5" providerId="ADAL" clId="{98FB8A92-BCA7-48CA-8F11-2B151231262F}" dt="2021-06-17T21:32:39.316" v="791" actId="700"/>
          <ac:spMkLst>
            <pc:docMk/>
            <pc:sldMk cId="1026487" sldId="564"/>
            <ac:spMk id="14" creationId="{9B6320A7-3AFD-48E9-820C-6E3A9D18600C}"/>
          </ac:spMkLst>
        </pc:spChg>
      </pc:sldChg>
      <pc:sldChg chg="addSp delSp modSp mod modClrScheme chgLayout">
        <pc:chgData name="MANUEL ALBERTO GUEVARA  NAJARRO" userId="dc0839a7-ef25-445d-88fe-29223dfab4a5" providerId="ADAL" clId="{98FB8A92-BCA7-48CA-8F11-2B151231262F}" dt="2021-06-17T21:55:14.597" v="1345" actId="478"/>
        <pc:sldMkLst>
          <pc:docMk/>
          <pc:sldMk cId="4066532655" sldId="585"/>
        </pc:sldMkLst>
        <pc:spChg chg="mod ord">
          <ac:chgData name="MANUEL ALBERTO GUEVARA  NAJARRO" userId="dc0839a7-ef25-445d-88fe-29223dfab4a5" providerId="ADAL" clId="{98FB8A92-BCA7-48CA-8F11-2B151231262F}" dt="2021-06-17T20:14:36.824" v="222" actId="14100"/>
          <ac:spMkLst>
            <pc:docMk/>
            <pc:sldMk cId="4066532655" sldId="585"/>
            <ac:spMk id="2" creationId="{CDAE26F3-17B7-3A45-84B2-3574E3E55628}"/>
          </ac:spMkLst>
        </pc:spChg>
        <pc:spChg chg="mod ord">
          <ac:chgData name="MANUEL ALBERTO GUEVARA  NAJARRO" userId="dc0839a7-ef25-445d-88fe-29223dfab4a5" providerId="ADAL" clId="{98FB8A92-BCA7-48CA-8F11-2B151231262F}" dt="2021-06-17T17:29:23.471" v="131" actId="700"/>
          <ac:spMkLst>
            <pc:docMk/>
            <pc:sldMk cId="4066532655" sldId="585"/>
            <ac:spMk id="3" creationId="{4AB43E85-BCAE-3E49-9568-7449B516A171}"/>
          </ac:spMkLst>
        </pc:spChg>
        <pc:spChg chg="mod ord">
          <ac:chgData name="MANUEL ALBERTO GUEVARA  NAJARRO" userId="dc0839a7-ef25-445d-88fe-29223dfab4a5" providerId="ADAL" clId="{98FB8A92-BCA7-48CA-8F11-2B151231262F}" dt="2021-06-17T17:29:23.471" v="131" actId="700"/>
          <ac:spMkLst>
            <pc:docMk/>
            <pc:sldMk cId="4066532655" sldId="585"/>
            <ac:spMk id="4" creationId="{453C5A2C-3996-1D48-B74B-5AE595806D88}"/>
          </ac:spMkLst>
        </pc:spChg>
        <pc:spChg chg="add del mod ord">
          <ac:chgData name="MANUEL ALBERTO GUEVARA  NAJARRO" userId="dc0839a7-ef25-445d-88fe-29223dfab4a5" providerId="ADAL" clId="{98FB8A92-BCA7-48CA-8F11-2B151231262F}" dt="2021-06-17T17:29:42.429" v="135" actId="931"/>
          <ac:spMkLst>
            <pc:docMk/>
            <pc:sldMk cId="4066532655" sldId="585"/>
            <ac:spMk id="5" creationId="{B55BB359-32C7-489D-8579-D16A0FB7C917}"/>
          </ac:spMkLst>
        </pc:spChg>
        <pc:spChg chg="add del mod">
          <ac:chgData name="MANUEL ALBERTO GUEVARA  NAJARRO" userId="dc0839a7-ef25-445d-88fe-29223dfab4a5" providerId="ADAL" clId="{98FB8A92-BCA7-48CA-8F11-2B151231262F}" dt="2021-06-17T21:55:14.597" v="1345" actId="478"/>
          <ac:spMkLst>
            <pc:docMk/>
            <pc:sldMk cId="4066532655" sldId="585"/>
            <ac:spMk id="9" creationId="{87CAB20C-288E-47F4-997B-9380D09062E8}"/>
          </ac:spMkLst>
        </pc:spChg>
        <pc:spChg chg="add del mod">
          <ac:chgData name="MANUEL ALBERTO GUEVARA  NAJARRO" userId="dc0839a7-ef25-445d-88fe-29223dfab4a5" providerId="ADAL" clId="{98FB8A92-BCA7-48CA-8F11-2B151231262F}" dt="2021-06-17T20:17:35.456" v="329" actId="478"/>
          <ac:spMkLst>
            <pc:docMk/>
            <pc:sldMk cId="4066532655" sldId="585"/>
            <ac:spMk id="11" creationId="{3DA53240-D384-4268-A536-1504D9EF9F19}"/>
          </ac:spMkLst>
        </pc:spChg>
        <pc:spChg chg="add del">
          <ac:chgData name="MANUEL ALBERTO GUEVARA  NAJARRO" userId="dc0839a7-ef25-445d-88fe-29223dfab4a5" providerId="ADAL" clId="{98FB8A92-BCA7-48CA-8F11-2B151231262F}" dt="2021-06-17T20:17:22.723" v="326" actId="22"/>
          <ac:spMkLst>
            <pc:docMk/>
            <pc:sldMk cId="4066532655" sldId="585"/>
            <ac:spMk id="13" creationId="{BED9698A-DF48-42B1-BE6C-C085E78EB6C1}"/>
          </ac:spMkLst>
        </pc:spChg>
        <pc:spChg chg="add del">
          <ac:chgData name="MANUEL ALBERTO GUEVARA  NAJARRO" userId="dc0839a7-ef25-445d-88fe-29223dfab4a5" providerId="ADAL" clId="{98FB8A92-BCA7-48CA-8F11-2B151231262F}" dt="2021-06-17T20:17:35.084" v="328" actId="22"/>
          <ac:spMkLst>
            <pc:docMk/>
            <pc:sldMk cId="4066532655" sldId="585"/>
            <ac:spMk id="15" creationId="{E7E47C14-7676-4873-9001-730BBBA32A17}"/>
          </ac:spMkLst>
        </pc:spChg>
        <pc:picChg chg="add del mod modCrop">
          <ac:chgData name="MANUEL ALBERTO GUEVARA  NAJARRO" userId="dc0839a7-ef25-445d-88fe-29223dfab4a5" providerId="ADAL" clId="{98FB8A92-BCA7-48CA-8F11-2B151231262F}" dt="2021-06-17T20:17:35.456" v="329" actId="478"/>
          <ac:picMkLst>
            <pc:docMk/>
            <pc:sldMk cId="4066532655" sldId="585"/>
            <ac:picMk id="7" creationId="{90C7522F-18D3-4290-94BE-4B7D2B364283}"/>
          </ac:picMkLst>
        </pc:picChg>
      </pc:sldChg>
      <pc:sldChg chg="addSp delSp modSp mod modAnim">
        <pc:chgData name="MANUEL ALBERTO GUEVARA  NAJARRO" userId="dc0839a7-ef25-445d-88fe-29223dfab4a5" providerId="ADAL" clId="{98FB8A92-BCA7-48CA-8F11-2B151231262F}" dt="2021-06-17T21:51:31.489" v="1326" actId="20577"/>
        <pc:sldMkLst>
          <pc:docMk/>
          <pc:sldMk cId="963236813" sldId="621"/>
        </pc:sldMkLst>
        <pc:spChg chg="mod">
          <ac:chgData name="MANUEL ALBERTO GUEVARA  NAJARRO" userId="dc0839a7-ef25-445d-88fe-29223dfab4a5" providerId="ADAL" clId="{98FB8A92-BCA7-48CA-8F11-2B151231262F}" dt="2021-06-17T21:51:31.489" v="1326" actId="20577"/>
          <ac:spMkLst>
            <pc:docMk/>
            <pc:sldMk cId="963236813" sldId="621"/>
            <ac:spMk id="2" creationId="{2543C3BF-6F49-134E-B600-33E11315630D}"/>
          </ac:spMkLst>
        </pc:spChg>
        <pc:spChg chg="mod topLvl">
          <ac:chgData name="MANUEL ALBERTO GUEVARA  NAJARRO" userId="dc0839a7-ef25-445d-88fe-29223dfab4a5" providerId="ADAL" clId="{98FB8A92-BCA7-48CA-8F11-2B151231262F}" dt="2021-06-17T21:51:23.180" v="1306" actId="1038"/>
          <ac:spMkLst>
            <pc:docMk/>
            <pc:sldMk cId="963236813" sldId="621"/>
            <ac:spMk id="6" creationId="{0AC3F489-E1FE-4677-AAAB-649E325DF1CE}"/>
          </ac:spMkLst>
        </pc:spChg>
        <pc:spChg chg="mod topLvl">
          <ac:chgData name="MANUEL ALBERTO GUEVARA  NAJARRO" userId="dc0839a7-ef25-445d-88fe-29223dfab4a5" providerId="ADAL" clId="{98FB8A92-BCA7-48CA-8F11-2B151231262F}" dt="2021-06-17T21:51:23.180" v="1306" actId="1038"/>
          <ac:spMkLst>
            <pc:docMk/>
            <pc:sldMk cId="963236813" sldId="621"/>
            <ac:spMk id="8" creationId="{409F98B4-6DC7-48B2-88E5-F5DDA7515EA9}"/>
          </ac:spMkLst>
        </pc:spChg>
        <pc:spChg chg="mod topLvl">
          <ac:chgData name="MANUEL ALBERTO GUEVARA  NAJARRO" userId="dc0839a7-ef25-445d-88fe-29223dfab4a5" providerId="ADAL" clId="{98FB8A92-BCA7-48CA-8F11-2B151231262F}" dt="2021-06-17T21:51:23.180" v="1306" actId="1038"/>
          <ac:spMkLst>
            <pc:docMk/>
            <pc:sldMk cId="963236813" sldId="621"/>
            <ac:spMk id="9" creationId="{CB1C249C-56E1-41FC-A551-5787D9ADB71D}"/>
          </ac:spMkLst>
        </pc:spChg>
        <pc:spChg chg="add mod topLvl">
          <ac:chgData name="MANUEL ALBERTO GUEVARA  NAJARRO" userId="dc0839a7-ef25-445d-88fe-29223dfab4a5" providerId="ADAL" clId="{98FB8A92-BCA7-48CA-8F11-2B151231262F}" dt="2021-06-17T21:49:40.306" v="1207" actId="164"/>
          <ac:spMkLst>
            <pc:docMk/>
            <pc:sldMk cId="963236813" sldId="621"/>
            <ac:spMk id="13" creationId="{52835294-A8F4-419E-84F7-2A68D2F140C0}"/>
          </ac:spMkLst>
        </pc:spChg>
        <pc:spChg chg="add mod topLvl">
          <ac:chgData name="MANUEL ALBERTO GUEVARA  NAJARRO" userId="dc0839a7-ef25-445d-88fe-29223dfab4a5" providerId="ADAL" clId="{98FB8A92-BCA7-48CA-8F11-2B151231262F}" dt="2021-06-17T21:49:33.741" v="1205" actId="164"/>
          <ac:spMkLst>
            <pc:docMk/>
            <pc:sldMk cId="963236813" sldId="621"/>
            <ac:spMk id="14" creationId="{456E9EB6-CA89-4152-9EA2-4B76C909315E}"/>
          </ac:spMkLst>
        </pc:spChg>
        <pc:spChg chg="add mod topLvl">
          <ac:chgData name="MANUEL ALBERTO GUEVARA  NAJARRO" userId="dc0839a7-ef25-445d-88fe-29223dfab4a5" providerId="ADAL" clId="{98FB8A92-BCA7-48CA-8F11-2B151231262F}" dt="2021-06-17T21:49:25.616" v="1203" actId="164"/>
          <ac:spMkLst>
            <pc:docMk/>
            <pc:sldMk cId="963236813" sldId="621"/>
            <ac:spMk id="15" creationId="{D0F4FF36-B855-40EF-8AEF-F4B3BA2879F7}"/>
          </ac:spMkLst>
        </pc:spChg>
        <pc:grpChg chg="add del mod">
          <ac:chgData name="MANUEL ALBERTO GUEVARA  NAJARRO" userId="dc0839a7-ef25-445d-88fe-29223dfab4a5" providerId="ADAL" clId="{98FB8A92-BCA7-48CA-8F11-2B151231262F}" dt="2021-06-17T21:48:59.940" v="1192" actId="165"/>
          <ac:grpSpMkLst>
            <pc:docMk/>
            <pc:sldMk cId="963236813" sldId="621"/>
            <ac:grpSpMk id="4" creationId="{E255DB58-E551-4215-8A52-9B600C6C05C7}"/>
          </ac:grpSpMkLst>
        </pc:grpChg>
        <pc:grpChg chg="add del mod topLvl">
          <ac:chgData name="MANUEL ALBERTO GUEVARA  NAJARRO" userId="dc0839a7-ef25-445d-88fe-29223dfab4a5" providerId="ADAL" clId="{98FB8A92-BCA7-48CA-8F11-2B151231262F}" dt="2021-06-17T21:49:47.365" v="1269" actId="165"/>
          <ac:grpSpMkLst>
            <pc:docMk/>
            <pc:sldMk cId="963236813" sldId="621"/>
            <ac:grpSpMk id="5" creationId="{9DAC309E-E0C0-46C3-B1ED-10392D8D3F30}"/>
          </ac:grpSpMkLst>
        </pc:grpChg>
        <pc:grpChg chg="add mod">
          <ac:chgData name="MANUEL ALBERTO GUEVARA  NAJARRO" userId="dc0839a7-ef25-445d-88fe-29223dfab4a5" providerId="ADAL" clId="{98FB8A92-BCA7-48CA-8F11-2B151231262F}" dt="2021-06-17T21:51:23.180" v="1306" actId="1038"/>
          <ac:grpSpMkLst>
            <pc:docMk/>
            <pc:sldMk cId="963236813" sldId="621"/>
            <ac:grpSpMk id="16" creationId="{E5A1FD92-371C-47D2-9125-BB7BFD820BFA}"/>
          </ac:grpSpMkLst>
        </pc:grpChg>
        <pc:grpChg chg="add mod">
          <ac:chgData name="MANUEL ALBERTO GUEVARA  NAJARRO" userId="dc0839a7-ef25-445d-88fe-29223dfab4a5" providerId="ADAL" clId="{98FB8A92-BCA7-48CA-8F11-2B151231262F}" dt="2021-06-17T21:51:23.180" v="1306" actId="1038"/>
          <ac:grpSpMkLst>
            <pc:docMk/>
            <pc:sldMk cId="963236813" sldId="621"/>
            <ac:grpSpMk id="17" creationId="{2B9593ED-3631-44DE-8517-CB0CE5D6B04C}"/>
          </ac:grpSpMkLst>
        </pc:grpChg>
        <pc:grpChg chg="add mod">
          <ac:chgData name="MANUEL ALBERTO GUEVARA  NAJARRO" userId="dc0839a7-ef25-445d-88fe-29223dfab4a5" providerId="ADAL" clId="{98FB8A92-BCA7-48CA-8F11-2B151231262F}" dt="2021-06-17T21:51:23.180" v="1306" actId="1038"/>
          <ac:grpSpMkLst>
            <pc:docMk/>
            <pc:sldMk cId="963236813" sldId="621"/>
            <ac:grpSpMk id="18" creationId="{67213461-F120-406C-A9CC-142C3BC5FCD0}"/>
          </ac:grpSpMkLst>
        </pc:grpChg>
        <pc:picChg chg="add mod topLvl">
          <ac:chgData name="MANUEL ALBERTO GUEVARA  NAJARRO" userId="dc0839a7-ef25-445d-88fe-29223dfab4a5" providerId="ADAL" clId="{98FB8A92-BCA7-48CA-8F11-2B151231262F}" dt="2021-06-17T21:49:40.306" v="1207" actId="164"/>
          <ac:picMkLst>
            <pc:docMk/>
            <pc:sldMk cId="963236813" sldId="621"/>
            <ac:picMk id="10" creationId="{36760DB6-B3EC-4487-AE58-2DFD469B607A}"/>
          </ac:picMkLst>
        </pc:picChg>
        <pc:picChg chg="add mod topLvl">
          <ac:chgData name="MANUEL ALBERTO GUEVARA  NAJARRO" userId="dc0839a7-ef25-445d-88fe-29223dfab4a5" providerId="ADAL" clId="{98FB8A92-BCA7-48CA-8F11-2B151231262F}" dt="2021-06-17T21:51:08.880" v="1290" actId="1038"/>
          <ac:picMkLst>
            <pc:docMk/>
            <pc:sldMk cId="963236813" sldId="621"/>
            <ac:picMk id="11" creationId="{1A004754-E600-43BD-962E-49DAEC5AA3BC}"/>
          </ac:picMkLst>
        </pc:picChg>
        <pc:picChg chg="add mod topLvl">
          <ac:chgData name="MANUEL ALBERTO GUEVARA  NAJARRO" userId="dc0839a7-ef25-445d-88fe-29223dfab4a5" providerId="ADAL" clId="{98FB8A92-BCA7-48CA-8F11-2B151231262F}" dt="2021-06-17T21:49:25.616" v="1203" actId="164"/>
          <ac:picMkLst>
            <pc:docMk/>
            <pc:sldMk cId="963236813" sldId="621"/>
            <ac:picMk id="12" creationId="{AC0BAF20-729E-49EC-8D86-95C790B2ABB4}"/>
          </ac:picMkLst>
        </pc:picChg>
      </pc:sldChg>
      <pc:sldChg chg="modSp del mod">
        <pc:chgData name="MANUEL ALBERTO GUEVARA  NAJARRO" userId="dc0839a7-ef25-445d-88fe-29223dfab4a5" providerId="ADAL" clId="{98FB8A92-BCA7-48CA-8F11-2B151231262F}" dt="2021-06-17T20:38:15.678" v="384" actId="47"/>
        <pc:sldMkLst>
          <pc:docMk/>
          <pc:sldMk cId="4008424102" sldId="622"/>
        </pc:sldMkLst>
        <pc:spChg chg="mod">
          <ac:chgData name="MANUEL ALBERTO GUEVARA  NAJARRO" userId="dc0839a7-ef25-445d-88fe-29223dfab4a5" providerId="ADAL" clId="{98FB8A92-BCA7-48CA-8F11-2B151231262F}" dt="2021-06-17T20:18:41.050" v="333" actId="20577"/>
          <ac:spMkLst>
            <pc:docMk/>
            <pc:sldMk cId="4008424102" sldId="622"/>
            <ac:spMk id="3" creationId="{4AB43E85-BCAE-3E49-9568-7449B516A171}"/>
          </ac:spMkLst>
        </pc:spChg>
      </pc:sldChg>
      <pc:sldChg chg="del">
        <pc:chgData name="MANUEL ALBERTO GUEVARA  NAJARRO" userId="dc0839a7-ef25-445d-88fe-29223dfab4a5" providerId="ADAL" clId="{98FB8A92-BCA7-48CA-8F11-2B151231262F}" dt="2021-06-17T20:38:15.678" v="384" actId="47"/>
        <pc:sldMkLst>
          <pc:docMk/>
          <pc:sldMk cId="3801035520" sldId="623"/>
        </pc:sldMkLst>
      </pc:sldChg>
      <pc:sldChg chg="addSp delSp modSp add mod">
        <pc:chgData name="MANUEL ALBERTO GUEVARA  NAJARRO" userId="dc0839a7-ef25-445d-88fe-29223dfab4a5" providerId="ADAL" clId="{98FB8A92-BCA7-48CA-8F11-2B151231262F}" dt="2021-06-17T20:33:57.636" v="382" actId="1035"/>
        <pc:sldMkLst>
          <pc:docMk/>
          <pc:sldMk cId="3607512753" sldId="625"/>
        </pc:sldMkLst>
        <pc:spChg chg="del">
          <ac:chgData name="MANUEL ALBERTO GUEVARA  NAJARRO" userId="dc0839a7-ef25-445d-88fe-29223dfab4a5" providerId="ADAL" clId="{98FB8A92-BCA7-48CA-8F11-2B151231262F}" dt="2021-06-17T20:26:14.436" v="340" actId="478"/>
          <ac:spMkLst>
            <pc:docMk/>
            <pc:sldMk cId="3607512753" sldId="625"/>
            <ac:spMk id="2" creationId="{CDAE26F3-17B7-3A45-84B2-3574E3E55628}"/>
          </ac:spMkLst>
        </pc:spChg>
        <pc:spChg chg="mod">
          <ac:chgData name="MANUEL ALBERTO GUEVARA  NAJARRO" userId="dc0839a7-ef25-445d-88fe-29223dfab4a5" providerId="ADAL" clId="{98FB8A92-BCA7-48CA-8F11-2B151231262F}" dt="2021-06-17T20:26:23.335" v="343" actId="14100"/>
          <ac:spMkLst>
            <pc:docMk/>
            <pc:sldMk cId="3607512753" sldId="625"/>
            <ac:spMk id="3" creationId="{4AB43E85-BCAE-3E49-9568-7449B516A171}"/>
          </ac:spMkLst>
        </pc:spChg>
        <pc:spChg chg="add del mod">
          <ac:chgData name="MANUEL ALBERTO GUEVARA  NAJARRO" userId="dc0839a7-ef25-445d-88fe-29223dfab4a5" providerId="ADAL" clId="{98FB8A92-BCA7-48CA-8F11-2B151231262F}" dt="2021-06-17T20:26:24.436" v="344" actId="478"/>
          <ac:spMkLst>
            <pc:docMk/>
            <pc:sldMk cId="3607512753" sldId="625"/>
            <ac:spMk id="6" creationId="{146834FA-3E94-4388-9A87-7CAA03971C8B}"/>
          </ac:spMkLst>
        </pc:spChg>
        <pc:spChg chg="add del">
          <ac:chgData name="MANUEL ALBERTO GUEVARA  NAJARRO" userId="dc0839a7-ef25-445d-88fe-29223dfab4a5" providerId="ADAL" clId="{98FB8A92-BCA7-48CA-8F11-2B151231262F}" dt="2021-06-17T20:31:38.356" v="346" actId="478"/>
          <ac:spMkLst>
            <pc:docMk/>
            <pc:sldMk cId="3607512753" sldId="625"/>
            <ac:spMk id="8" creationId="{D205E4B8-557D-415F-A4C6-AD57D86BB227}"/>
          </ac:spMkLst>
        </pc:spChg>
        <pc:spChg chg="add mod topLvl">
          <ac:chgData name="MANUEL ALBERTO GUEVARA  NAJARRO" userId="dc0839a7-ef25-445d-88fe-29223dfab4a5" providerId="ADAL" clId="{98FB8A92-BCA7-48CA-8F11-2B151231262F}" dt="2021-06-17T20:33:57.636" v="382" actId="1035"/>
          <ac:spMkLst>
            <pc:docMk/>
            <pc:sldMk cId="3607512753" sldId="625"/>
            <ac:spMk id="10" creationId="{A17995BC-2255-418D-A576-3046B7EE29B8}"/>
          </ac:spMkLst>
        </pc:spChg>
        <pc:spChg chg="mod">
          <ac:chgData name="MANUEL ALBERTO GUEVARA  NAJARRO" userId="dc0839a7-ef25-445d-88fe-29223dfab4a5" providerId="ADAL" clId="{98FB8A92-BCA7-48CA-8F11-2B151231262F}" dt="2021-06-17T20:33:50.086" v="370" actId="165"/>
          <ac:spMkLst>
            <pc:docMk/>
            <pc:sldMk cId="3607512753" sldId="625"/>
            <ac:spMk id="12" creationId="{3CFBF5CA-F6CC-4806-A4BC-1431F92764D9}"/>
          </ac:spMkLst>
        </pc:spChg>
        <pc:spChg chg="mod">
          <ac:chgData name="MANUEL ALBERTO GUEVARA  NAJARRO" userId="dc0839a7-ef25-445d-88fe-29223dfab4a5" providerId="ADAL" clId="{98FB8A92-BCA7-48CA-8F11-2B151231262F}" dt="2021-06-17T20:33:50.086" v="370" actId="165"/>
          <ac:spMkLst>
            <pc:docMk/>
            <pc:sldMk cId="3607512753" sldId="625"/>
            <ac:spMk id="14" creationId="{245F8440-175E-4D84-9CAB-69841C89A6E3}"/>
          </ac:spMkLst>
        </pc:spChg>
        <pc:spChg chg="mod">
          <ac:chgData name="MANUEL ALBERTO GUEVARA  NAJARRO" userId="dc0839a7-ef25-445d-88fe-29223dfab4a5" providerId="ADAL" clId="{98FB8A92-BCA7-48CA-8F11-2B151231262F}" dt="2021-06-17T20:33:50.086" v="370" actId="165"/>
          <ac:spMkLst>
            <pc:docMk/>
            <pc:sldMk cId="3607512753" sldId="625"/>
            <ac:spMk id="15" creationId="{DC773F4B-F4C3-48A4-B903-AADD29ADF8C1}"/>
          </ac:spMkLst>
        </pc:spChg>
        <pc:spChg chg="mod">
          <ac:chgData name="MANUEL ALBERTO GUEVARA  NAJARRO" userId="dc0839a7-ef25-445d-88fe-29223dfab4a5" providerId="ADAL" clId="{98FB8A92-BCA7-48CA-8F11-2B151231262F}" dt="2021-06-17T20:33:50.086" v="370" actId="165"/>
          <ac:spMkLst>
            <pc:docMk/>
            <pc:sldMk cId="3607512753" sldId="625"/>
            <ac:spMk id="16" creationId="{0E5E88DD-E38C-4456-BA28-4894567834D6}"/>
          </ac:spMkLst>
        </pc:spChg>
        <pc:spChg chg="mod">
          <ac:chgData name="MANUEL ALBERTO GUEVARA  NAJARRO" userId="dc0839a7-ef25-445d-88fe-29223dfab4a5" providerId="ADAL" clId="{98FB8A92-BCA7-48CA-8F11-2B151231262F}" dt="2021-06-17T20:33:50.086" v="370" actId="165"/>
          <ac:spMkLst>
            <pc:docMk/>
            <pc:sldMk cId="3607512753" sldId="625"/>
            <ac:spMk id="17" creationId="{E909143A-D5FC-436D-AF07-F308FF25C6F9}"/>
          </ac:spMkLst>
        </pc:spChg>
        <pc:spChg chg="mod">
          <ac:chgData name="MANUEL ALBERTO GUEVARA  NAJARRO" userId="dc0839a7-ef25-445d-88fe-29223dfab4a5" providerId="ADAL" clId="{98FB8A92-BCA7-48CA-8F11-2B151231262F}" dt="2021-06-17T20:33:50.086" v="370" actId="165"/>
          <ac:spMkLst>
            <pc:docMk/>
            <pc:sldMk cId="3607512753" sldId="625"/>
            <ac:spMk id="18" creationId="{357BA5C7-4B7C-4094-B38E-465BAF4BE7F8}"/>
          </ac:spMkLst>
        </pc:spChg>
        <pc:spChg chg="mod">
          <ac:chgData name="MANUEL ALBERTO GUEVARA  NAJARRO" userId="dc0839a7-ef25-445d-88fe-29223dfab4a5" providerId="ADAL" clId="{98FB8A92-BCA7-48CA-8F11-2B151231262F}" dt="2021-06-17T20:33:50.086" v="370" actId="165"/>
          <ac:spMkLst>
            <pc:docMk/>
            <pc:sldMk cId="3607512753" sldId="625"/>
            <ac:spMk id="19" creationId="{9E1B3582-C94C-47D7-A6D1-CDE37A49CF9D}"/>
          </ac:spMkLst>
        </pc:spChg>
        <pc:spChg chg="mod">
          <ac:chgData name="MANUEL ALBERTO GUEVARA  NAJARRO" userId="dc0839a7-ef25-445d-88fe-29223dfab4a5" providerId="ADAL" clId="{98FB8A92-BCA7-48CA-8F11-2B151231262F}" dt="2021-06-17T20:33:50.086" v="370" actId="165"/>
          <ac:spMkLst>
            <pc:docMk/>
            <pc:sldMk cId="3607512753" sldId="625"/>
            <ac:spMk id="20" creationId="{EA51ED52-E8B0-435A-8D3C-D638E1ADC3BC}"/>
          </ac:spMkLst>
        </pc:spChg>
        <pc:spChg chg="mod">
          <ac:chgData name="MANUEL ALBERTO GUEVARA  NAJARRO" userId="dc0839a7-ef25-445d-88fe-29223dfab4a5" providerId="ADAL" clId="{98FB8A92-BCA7-48CA-8F11-2B151231262F}" dt="2021-06-17T20:33:50.086" v="370" actId="165"/>
          <ac:spMkLst>
            <pc:docMk/>
            <pc:sldMk cId="3607512753" sldId="625"/>
            <ac:spMk id="21" creationId="{319B7A4A-A745-4642-837B-DFCC8090D9ED}"/>
          </ac:spMkLst>
        </pc:spChg>
        <pc:spChg chg="mod">
          <ac:chgData name="MANUEL ALBERTO GUEVARA  NAJARRO" userId="dc0839a7-ef25-445d-88fe-29223dfab4a5" providerId="ADAL" clId="{98FB8A92-BCA7-48CA-8F11-2B151231262F}" dt="2021-06-17T20:33:50.086" v="370" actId="165"/>
          <ac:spMkLst>
            <pc:docMk/>
            <pc:sldMk cId="3607512753" sldId="625"/>
            <ac:spMk id="22" creationId="{51582038-5CC7-46CA-B0E2-F6EA5A1A8965}"/>
          </ac:spMkLst>
        </pc:spChg>
        <pc:spChg chg="mod">
          <ac:chgData name="MANUEL ALBERTO GUEVARA  NAJARRO" userId="dc0839a7-ef25-445d-88fe-29223dfab4a5" providerId="ADAL" clId="{98FB8A92-BCA7-48CA-8F11-2B151231262F}" dt="2021-06-17T20:33:50.086" v="370" actId="165"/>
          <ac:spMkLst>
            <pc:docMk/>
            <pc:sldMk cId="3607512753" sldId="625"/>
            <ac:spMk id="23" creationId="{F1AF3307-99A3-49A4-B04F-D42951137F5F}"/>
          </ac:spMkLst>
        </pc:spChg>
        <pc:spChg chg="mod">
          <ac:chgData name="MANUEL ALBERTO GUEVARA  NAJARRO" userId="dc0839a7-ef25-445d-88fe-29223dfab4a5" providerId="ADAL" clId="{98FB8A92-BCA7-48CA-8F11-2B151231262F}" dt="2021-06-17T20:33:50.086" v="370" actId="165"/>
          <ac:spMkLst>
            <pc:docMk/>
            <pc:sldMk cId="3607512753" sldId="625"/>
            <ac:spMk id="24" creationId="{85C09777-DA7A-4468-AFD9-956E354444AF}"/>
          </ac:spMkLst>
        </pc:spChg>
        <pc:spChg chg="mod">
          <ac:chgData name="MANUEL ALBERTO GUEVARA  NAJARRO" userId="dc0839a7-ef25-445d-88fe-29223dfab4a5" providerId="ADAL" clId="{98FB8A92-BCA7-48CA-8F11-2B151231262F}" dt="2021-06-17T20:33:50.086" v="370" actId="165"/>
          <ac:spMkLst>
            <pc:docMk/>
            <pc:sldMk cId="3607512753" sldId="625"/>
            <ac:spMk id="25" creationId="{AEA5EA04-BAED-47F4-A9D8-C82B6CD17978}"/>
          </ac:spMkLst>
        </pc:spChg>
        <pc:spChg chg="mod">
          <ac:chgData name="MANUEL ALBERTO GUEVARA  NAJARRO" userId="dc0839a7-ef25-445d-88fe-29223dfab4a5" providerId="ADAL" clId="{98FB8A92-BCA7-48CA-8F11-2B151231262F}" dt="2021-06-17T20:33:50.086" v="370" actId="165"/>
          <ac:spMkLst>
            <pc:docMk/>
            <pc:sldMk cId="3607512753" sldId="625"/>
            <ac:spMk id="26" creationId="{F283E0CA-4E28-4575-BE87-448EF8957D71}"/>
          </ac:spMkLst>
        </pc:spChg>
        <pc:spChg chg="add mod topLvl">
          <ac:chgData name="MANUEL ALBERTO GUEVARA  NAJARRO" userId="dc0839a7-ef25-445d-88fe-29223dfab4a5" providerId="ADAL" clId="{98FB8A92-BCA7-48CA-8F11-2B151231262F}" dt="2021-06-17T20:33:57.636" v="382" actId="1035"/>
          <ac:spMkLst>
            <pc:docMk/>
            <pc:sldMk cId="3607512753" sldId="625"/>
            <ac:spMk id="44" creationId="{D7C7A21B-B047-4F4A-A45C-520670EB04F7}"/>
          </ac:spMkLst>
        </pc:spChg>
        <pc:spChg chg="add mod topLvl">
          <ac:chgData name="MANUEL ALBERTO GUEVARA  NAJARRO" userId="dc0839a7-ef25-445d-88fe-29223dfab4a5" providerId="ADAL" clId="{98FB8A92-BCA7-48CA-8F11-2B151231262F}" dt="2021-06-17T20:33:57.636" v="382" actId="1035"/>
          <ac:spMkLst>
            <pc:docMk/>
            <pc:sldMk cId="3607512753" sldId="625"/>
            <ac:spMk id="45" creationId="{2CA0B8F8-4381-42AB-BA12-9204EB8C31DF}"/>
          </ac:spMkLst>
        </pc:spChg>
        <pc:spChg chg="add mod topLvl">
          <ac:chgData name="MANUEL ALBERTO GUEVARA  NAJARRO" userId="dc0839a7-ef25-445d-88fe-29223dfab4a5" providerId="ADAL" clId="{98FB8A92-BCA7-48CA-8F11-2B151231262F}" dt="2021-06-17T20:33:57.636" v="382" actId="1035"/>
          <ac:spMkLst>
            <pc:docMk/>
            <pc:sldMk cId="3607512753" sldId="625"/>
            <ac:spMk id="46" creationId="{C174F4DC-27EB-44E7-A8F4-4B7D4CE97113}"/>
          </ac:spMkLst>
        </pc:spChg>
        <pc:spChg chg="add mod topLvl">
          <ac:chgData name="MANUEL ALBERTO GUEVARA  NAJARRO" userId="dc0839a7-ef25-445d-88fe-29223dfab4a5" providerId="ADAL" clId="{98FB8A92-BCA7-48CA-8F11-2B151231262F}" dt="2021-06-17T20:33:57.636" v="382" actId="1035"/>
          <ac:spMkLst>
            <pc:docMk/>
            <pc:sldMk cId="3607512753" sldId="625"/>
            <ac:spMk id="47" creationId="{03264B68-6E60-457D-ABFD-3CABEB978B17}"/>
          </ac:spMkLst>
        </pc:spChg>
        <pc:spChg chg="add mod topLvl">
          <ac:chgData name="MANUEL ALBERTO GUEVARA  NAJARRO" userId="dc0839a7-ef25-445d-88fe-29223dfab4a5" providerId="ADAL" clId="{98FB8A92-BCA7-48CA-8F11-2B151231262F}" dt="2021-06-17T20:33:57.636" v="382" actId="1035"/>
          <ac:spMkLst>
            <pc:docMk/>
            <pc:sldMk cId="3607512753" sldId="625"/>
            <ac:spMk id="48" creationId="{EABDB000-D8B6-4A58-82EC-826897E93145}"/>
          </ac:spMkLst>
        </pc:spChg>
        <pc:spChg chg="add mod topLvl">
          <ac:chgData name="MANUEL ALBERTO GUEVARA  NAJARRO" userId="dc0839a7-ef25-445d-88fe-29223dfab4a5" providerId="ADAL" clId="{98FB8A92-BCA7-48CA-8F11-2B151231262F}" dt="2021-06-17T20:33:57.636" v="382" actId="1035"/>
          <ac:spMkLst>
            <pc:docMk/>
            <pc:sldMk cId="3607512753" sldId="625"/>
            <ac:spMk id="49" creationId="{60EFF3BC-FA50-4703-B8B0-A6344D2D8B0D}"/>
          </ac:spMkLst>
        </pc:spChg>
        <pc:spChg chg="add mod topLvl">
          <ac:chgData name="MANUEL ALBERTO GUEVARA  NAJARRO" userId="dc0839a7-ef25-445d-88fe-29223dfab4a5" providerId="ADAL" clId="{98FB8A92-BCA7-48CA-8F11-2B151231262F}" dt="2021-06-17T20:33:57.636" v="382" actId="1035"/>
          <ac:spMkLst>
            <pc:docMk/>
            <pc:sldMk cId="3607512753" sldId="625"/>
            <ac:spMk id="50" creationId="{133E363F-0772-446B-914E-A40203D3CEE3}"/>
          </ac:spMkLst>
        </pc:spChg>
        <pc:spChg chg="add mod topLvl">
          <ac:chgData name="MANUEL ALBERTO GUEVARA  NAJARRO" userId="dc0839a7-ef25-445d-88fe-29223dfab4a5" providerId="ADAL" clId="{98FB8A92-BCA7-48CA-8F11-2B151231262F}" dt="2021-06-17T20:33:57.636" v="382" actId="1035"/>
          <ac:spMkLst>
            <pc:docMk/>
            <pc:sldMk cId="3607512753" sldId="625"/>
            <ac:spMk id="51" creationId="{1811F2DF-85C5-45B4-B7C5-E61D663F4F91}"/>
          </ac:spMkLst>
        </pc:spChg>
        <pc:grpChg chg="add mod topLvl">
          <ac:chgData name="MANUEL ALBERTO GUEVARA  NAJARRO" userId="dc0839a7-ef25-445d-88fe-29223dfab4a5" providerId="ADAL" clId="{98FB8A92-BCA7-48CA-8F11-2B151231262F}" dt="2021-06-17T20:33:57.636" v="382" actId="1035"/>
          <ac:grpSpMkLst>
            <pc:docMk/>
            <pc:sldMk cId="3607512753" sldId="625"/>
            <ac:grpSpMk id="11" creationId="{2D5E2D38-B66D-47F0-84C9-5CCD2E91197D}"/>
          </ac:grpSpMkLst>
        </pc:grpChg>
        <pc:grpChg chg="mod">
          <ac:chgData name="MANUEL ALBERTO GUEVARA  NAJARRO" userId="dc0839a7-ef25-445d-88fe-29223dfab4a5" providerId="ADAL" clId="{98FB8A92-BCA7-48CA-8F11-2B151231262F}" dt="2021-06-17T20:33:50.086" v="370" actId="165"/>
          <ac:grpSpMkLst>
            <pc:docMk/>
            <pc:sldMk cId="3607512753" sldId="625"/>
            <ac:grpSpMk id="13" creationId="{1EA33918-6EFB-49E6-9C5A-4F47021B05B5}"/>
          </ac:grpSpMkLst>
        </pc:grpChg>
        <pc:grpChg chg="add del mod">
          <ac:chgData name="MANUEL ALBERTO GUEVARA  NAJARRO" userId="dc0839a7-ef25-445d-88fe-29223dfab4a5" providerId="ADAL" clId="{98FB8A92-BCA7-48CA-8F11-2B151231262F}" dt="2021-06-17T20:33:50.086" v="370" actId="165"/>
          <ac:grpSpMkLst>
            <pc:docMk/>
            <pc:sldMk cId="3607512753" sldId="625"/>
            <ac:grpSpMk id="52" creationId="{5852E938-0A3E-4A5C-A980-54F9AAC76FF0}"/>
          </ac:grpSpMkLst>
        </pc:grpChg>
        <pc:picChg chg="add del">
          <ac:chgData name="MANUEL ALBERTO GUEVARA  NAJARRO" userId="dc0839a7-ef25-445d-88fe-29223dfab4a5" providerId="ADAL" clId="{98FB8A92-BCA7-48CA-8F11-2B151231262F}" dt="2021-06-17T20:31:45.161" v="348" actId="478"/>
          <ac:picMkLst>
            <pc:docMk/>
            <pc:sldMk cId="3607512753" sldId="625"/>
            <ac:picMk id="9" creationId="{0508C882-283A-4CF6-92A0-0B6F84C393D4}"/>
          </ac:picMkLst>
        </pc:picChg>
        <pc:cxnChg chg="mod">
          <ac:chgData name="MANUEL ALBERTO GUEVARA  NAJARRO" userId="dc0839a7-ef25-445d-88fe-29223dfab4a5" providerId="ADAL" clId="{98FB8A92-BCA7-48CA-8F11-2B151231262F}" dt="2021-06-17T20:33:50.086" v="370" actId="165"/>
          <ac:cxnSpMkLst>
            <pc:docMk/>
            <pc:sldMk cId="3607512753" sldId="625"/>
            <ac:cxnSpMk id="27" creationId="{3E792A9C-0F4F-47B1-A24D-3B58ECD9063E}"/>
          </ac:cxnSpMkLst>
        </pc:cxnChg>
        <pc:cxnChg chg="mod">
          <ac:chgData name="MANUEL ALBERTO GUEVARA  NAJARRO" userId="dc0839a7-ef25-445d-88fe-29223dfab4a5" providerId="ADAL" clId="{98FB8A92-BCA7-48CA-8F11-2B151231262F}" dt="2021-06-17T20:33:50.086" v="370" actId="165"/>
          <ac:cxnSpMkLst>
            <pc:docMk/>
            <pc:sldMk cId="3607512753" sldId="625"/>
            <ac:cxnSpMk id="28" creationId="{D2272044-3607-4BF9-BE03-B774E1288BFD}"/>
          </ac:cxnSpMkLst>
        </pc:cxnChg>
        <pc:cxnChg chg="mod">
          <ac:chgData name="MANUEL ALBERTO GUEVARA  NAJARRO" userId="dc0839a7-ef25-445d-88fe-29223dfab4a5" providerId="ADAL" clId="{98FB8A92-BCA7-48CA-8F11-2B151231262F}" dt="2021-06-17T20:33:50.086" v="370" actId="165"/>
          <ac:cxnSpMkLst>
            <pc:docMk/>
            <pc:sldMk cId="3607512753" sldId="625"/>
            <ac:cxnSpMk id="29" creationId="{FA66312E-82CC-4CBF-B19F-972B940856F5}"/>
          </ac:cxnSpMkLst>
        </pc:cxnChg>
        <pc:cxnChg chg="mod">
          <ac:chgData name="MANUEL ALBERTO GUEVARA  NAJARRO" userId="dc0839a7-ef25-445d-88fe-29223dfab4a5" providerId="ADAL" clId="{98FB8A92-BCA7-48CA-8F11-2B151231262F}" dt="2021-06-17T20:33:50.086" v="370" actId="165"/>
          <ac:cxnSpMkLst>
            <pc:docMk/>
            <pc:sldMk cId="3607512753" sldId="625"/>
            <ac:cxnSpMk id="30" creationId="{494C6E1C-466B-4893-BE26-CC3D1B4093E1}"/>
          </ac:cxnSpMkLst>
        </pc:cxnChg>
        <pc:cxnChg chg="mod">
          <ac:chgData name="MANUEL ALBERTO GUEVARA  NAJARRO" userId="dc0839a7-ef25-445d-88fe-29223dfab4a5" providerId="ADAL" clId="{98FB8A92-BCA7-48CA-8F11-2B151231262F}" dt="2021-06-17T20:33:50.086" v="370" actId="165"/>
          <ac:cxnSpMkLst>
            <pc:docMk/>
            <pc:sldMk cId="3607512753" sldId="625"/>
            <ac:cxnSpMk id="31" creationId="{9212C2C9-97D6-4499-9836-58AE08B35E1A}"/>
          </ac:cxnSpMkLst>
        </pc:cxnChg>
        <pc:cxnChg chg="mod">
          <ac:chgData name="MANUEL ALBERTO GUEVARA  NAJARRO" userId="dc0839a7-ef25-445d-88fe-29223dfab4a5" providerId="ADAL" clId="{98FB8A92-BCA7-48CA-8F11-2B151231262F}" dt="2021-06-17T20:33:50.086" v="370" actId="165"/>
          <ac:cxnSpMkLst>
            <pc:docMk/>
            <pc:sldMk cId="3607512753" sldId="625"/>
            <ac:cxnSpMk id="32" creationId="{9C81D184-C640-498C-BC04-06769E6200E5}"/>
          </ac:cxnSpMkLst>
        </pc:cxnChg>
        <pc:cxnChg chg="mod">
          <ac:chgData name="MANUEL ALBERTO GUEVARA  NAJARRO" userId="dc0839a7-ef25-445d-88fe-29223dfab4a5" providerId="ADAL" clId="{98FB8A92-BCA7-48CA-8F11-2B151231262F}" dt="2021-06-17T20:33:50.086" v="370" actId="165"/>
          <ac:cxnSpMkLst>
            <pc:docMk/>
            <pc:sldMk cId="3607512753" sldId="625"/>
            <ac:cxnSpMk id="33" creationId="{C7A5EE7B-0854-4A74-A5D8-672D5167DD94}"/>
          </ac:cxnSpMkLst>
        </pc:cxnChg>
        <pc:cxnChg chg="mod">
          <ac:chgData name="MANUEL ALBERTO GUEVARA  NAJARRO" userId="dc0839a7-ef25-445d-88fe-29223dfab4a5" providerId="ADAL" clId="{98FB8A92-BCA7-48CA-8F11-2B151231262F}" dt="2021-06-17T20:33:50.086" v="370" actId="165"/>
          <ac:cxnSpMkLst>
            <pc:docMk/>
            <pc:sldMk cId="3607512753" sldId="625"/>
            <ac:cxnSpMk id="34" creationId="{817FE092-3A0A-472E-8B61-B59282808897}"/>
          </ac:cxnSpMkLst>
        </pc:cxnChg>
        <pc:cxnChg chg="mod">
          <ac:chgData name="MANUEL ALBERTO GUEVARA  NAJARRO" userId="dc0839a7-ef25-445d-88fe-29223dfab4a5" providerId="ADAL" clId="{98FB8A92-BCA7-48CA-8F11-2B151231262F}" dt="2021-06-17T20:33:50.086" v="370" actId="165"/>
          <ac:cxnSpMkLst>
            <pc:docMk/>
            <pc:sldMk cId="3607512753" sldId="625"/>
            <ac:cxnSpMk id="35" creationId="{EDAE3CE5-124D-4160-A505-7AA9C60C0C8F}"/>
          </ac:cxnSpMkLst>
        </pc:cxnChg>
        <pc:cxnChg chg="mod">
          <ac:chgData name="MANUEL ALBERTO GUEVARA  NAJARRO" userId="dc0839a7-ef25-445d-88fe-29223dfab4a5" providerId="ADAL" clId="{98FB8A92-BCA7-48CA-8F11-2B151231262F}" dt="2021-06-17T20:33:50.086" v="370" actId="165"/>
          <ac:cxnSpMkLst>
            <pc:docMk/>
            <pc:sldMk cId="3607512753" sldId="625"/>
            <ac:cxnSpMk id="36" creationId="{1E357A5B-334F-4326-BED1-46358F082694}"/>
          </ac:cxnSpMkLst>
        </pc:cxnChg>
        <pc:cxnChg chg="mod">
          <ac:chgData name="MANUEL ALBERTO GUEVARA  NAJARRO" userId="dc0839a7-ef25-445d-88fe-29223dfab4a5" providerId="ADAL" clId="{98FB8A92-BCA7-48CA-8F11-2B151231262F}" dt="2021-06-17T20:33:50.086" v="370" actId="165"/>
          <ac:cxnSpMkLst>
            <pc:docMk/>
            <pc:sldMk cId="3607512753" sldId="625"/>
            <ac:cxnSpMk id="37" creationId="{E3D34385-2BE3-4A3B-87CD-7B0CDF8A39AA}"/>
          </ac:cxnSpMkLst>
        </pc:cxnChg>
        <pc:cxnChg chg="mod">
          <ac:chgData name="MANUEL ALBERTO GUEVARA  NAJARRO" userId="dc0839a7-ef25-445d-88fe-29223dfab4a5" providerId="ADAL" clId="{98FB8A92-BCA7-48CA-8F11-2B151231262F}" dt="2021-06-17T20:33:50.086" v="370" actId="165"/>
          <ac:cxnSpMkLst>
            <pc:docMk/>
            <pc:sldMk cId="3607512753" sldId="625"/>
            <ac:cxnSpMk id="38" creationId="{2C8A69AA-E82C-4EBD-9B99-3D670B85943C}"/>
          </ac:cxnSpMkLst>
        </pc:cxnChg>
        <pc:cxnChg chg="mod">
          <ac:chgData name="MANUEL ALBERTO GUEVARA  NAJARRO" userId="dc0839a7-ef25-445d-88fe-29223dfab4a5" providerId="ADAL" clId="{98FB8A92-BCA7-48CA-8F11-2B151231262F}" dt="2021-06-17T20:33:50.086" v="370" actId="165"/>
          <ac:cxnSpMkLst>
            <pc:docMk/>
            <pc:sldMk cId="3607512753" sldId="625"/>
            <ac:cxnSpMk id="39" creationId="{96257121-2C73-4D82-9960-B70C9DAACC80}"/>
          </ac:cxnSpMkLst>
        </pc:cxnChg>
        <pc:cxnChg chg="mod">
          <ac:chgData name="MANUEL ALBERTO GUEVARA  NAJARRO" userId="dc0839a7-ef25-445d-88fe-29223dfab4a5" providerId="ADAL" clId="{98FB8A92-BCA7-48CA-8F11-2B151231262F}" dt="2021-06-17T20:33:50.086" v="370" actId="165"/>
          <ac:cxnSpMkLst>
            <pc:docMk/>
            <pc:sldMk cId="3607512753" sldId="625"/>
            <ac:cxnSpMk id="40" creationId="{969E78CE-7750-4A48-A33E-3E13A4AAB605}"/>
          </ac:cxnSpMkLst>
        </pc:cxnChg>
        <pc:cxnChg chg="mod">
          <ac:chgData name="MANUEL ALBERTO GUEVARA  NAJARRO" userId="dc0839a7-ef25-445d-88fe-29223dfab4a5" providerId="ADAL" clId="{98FB8A92-BCA7-48CA-8F11-2B151231262F}" dt="2021-06-17T20:33:50.086" v="370" actId="165"/>
          <ac:cxnSpMkLst>
            <pc:docMk/>
            <pc:sldMk cId="3607512753" sldId="625"/>
            <ac:cxnSpMk id="41" creationId="{6EFD0E4D-FC5E-40F4-AF2D-57A7F09F012E}"/>
          </ac:cxnSpMkLst>
        </pc:cxnChg>
        <pc:cxnChg chg="mod">
          <ac:chgData name="MANUEL ALBERTO GUEVARA  NAJARRO" userId="dc0839a7-ef25-445d-88fe-29223dfab4a5" providerId="ADAL" clId="{98FB8A92-BCA7-48CA-8F11-2B151231262F}" dt="2021-06-17T20:33:50.086" v="370" actId="165"/>
          <ac:cxnSpMkLst>
            <pc:docMk/>
            <pc:sldMk cId="3607512753" sldId="625"/>
            <ac:cxnSpMk id="42" creationId="{13FF14DD-D98E-49B3-A9BA-8A48E3AC0CED}"/>
          </ac:cxnSpMkLst>
        </pc:cxnChg>
        <pc:cxnChg chg="mod">
          <ac:chgData name="MANUEL ALBERTO GUEVARA  NAJARRO" userId="dc0839a7-ef25-445d-88fe-29223dfab4a5" providerId="ADAL" clId="{98FB8A92-BCA7-48CA-8F11-2B151231262F}" dt="2021-06-17T20:33:50.086" v="370" actId="165"/>
          <ac:cxnSpMkLst>
            <pc:docMk/>
            <pc:sldMk cId="3607512753" sldId="625"/>
            <ac:cxnSpMk id="43" creationId="{E769F480-F72A-4BBD-986D-168843B3E43B}"/>
          </ac:cxnSpMkLst>
        </pc:cxnChg>
      </pc:sldChg>
      <pc:sldChg chg="addSp delSp modSp add mod">
        <pc:chgData name="MANUEL ALBERTO GUEVARA  NAJARRO" userId="dc0839a7-ef25-445d-88fe-29223dfab4a5" providerId="ADAL" clId="{98FB8A92-BCA7-48CA-8F11-2B151231262F}" dt="2021-06-17T21:55:35.380" v="1346" actId="478"/>
        <pc:sldMkLst>
          <pc:docMk/>
          <pc:sldMk cId="2874552648" sldId="626"/>
        </pc:sldMkLst>
        <pc:spChg chg="mod">
          <ac:chgData name="MANUEL ALBERTO GUEVARA  NAJARRO" userId="dc0839a7-ef25-445d-88fe-29223dfab4a5" providerId="ADAL" clId="{98FB8A92-BCA7-48CA-8F11-2B151231262F}" dt="2021-06-17T20:14:32.648" v="221" actId="14100"/>
          <ac:spMkLst>
            <pc:docMk/>
            <pc:sldMk cId="2874552648" sldId="626"/>
            <ac:spMk id="2" creationId="{CDAE26F3-17B7-3A45-84B2-3574E3E55628}"/>
          </ac:spMkLst>
        </pc:spChg>
        <pc:spChg chg="mod">
          <ac:chgData name="MANUEL ALBERTO GUEVARA  NAJARRO" userId="dc0839a7-ef25-445d-88fe-29223dfab4a5" providerId="ADAL" clId="{98FB8A92-BCA7-48CA-8F11-2B151231262F}" dt="2021-06-17T20:03:27.161" v="198" actId="20577"/>
          <ac:spMkLst>
            <pc:docMk/>
            <pc:sldMk cId="2874552648" sldId="626"/>
            <ac:spMk id="3" creationId="{4AB43E85-BCAE-3E49-9568-7449B516A171}"/>
          </ac:spMkLst>
        </pc:spChg>
        <pc:spChg chg="add mod">
          <ac:chgData name="MANUEL ALBERTO GUEVARA  NAJARRO" userId="dc0839a7-ef25-445d-88fe-29223dfab4a5" providerId="ADAL" clId="{98FB8A92-BCA7-48CA-8F11-2B151231262F}" dt="2021-06-17T20:15:53.007" v="317" actId="1036"/>
          <ac:spMkLst>
            <pc:docMk/>
            <pc:sldMk cId="2874552648" sldId="626"/>
            <ac:spMk id="5" creationId="{07CF08E0-057C-4680-A906-0754EA432F0A}"/>
          </ac:spMkLst>
        </pc:spChg>
        <pc:spChg chg="del mod">
          <ac:chgData name="MANUEL ALBERTO GUEVARA  NAJARRO" userId="dc0839a7-ef25-445d-88fe-29223dfab4a5" providerId="ADAL" clId="{98FB8A92-BCA7-48CA-8F11-2B151231262F}" dt="2021-06-17T21:55:35.380" v="1346" actId="478"/>
          <ac:spMkLst>
            <pc:docMk/>
            <pc:sldMk cId="2874552648" sldId="626"/>
            <ac:spMk id="9" creationId="{87CAB20C-288E-47F4-997B-9380D09062E8}"/>
          </ac:spMkLst>
        </pc:spChg>
        <pc:spChg chg="add del">
          <ac:chgData name="MANUEL ALBERTO GUEVARA  NAJARRO" userId="dc0839a7-ef25-445d-88fe-29223dfab4a5" providerId="ADAL" clId="{98FB8A92-BCA7-48CA-8F11-2B151231262F}" dt="2021-06-17T20:18:28.155" v="331" actId="22"/>
          <ac:spMkLst>
            <pc:docMk/>
            <pc:sldMk cId="2874552648" sldId="626"/>
            <ac:spMk id="10" creationId="{F9BD54CD-DBD5-4634-A2D9-F81F8C1B67D5}"/>
          </ac:spMkLst>
        </pc:spChg>
        <pc:picChg chg="mod modCrop">
          <ac:chgData name="MANUEL ALBERTO GUEVARA  NAJARRO" userId="dc0839a7-ef25-445d-88fe-29223dfab4a5" providerId="ADAL" clId="{98FB8A92-BCA7-48CA-8F11-2B151231262F}" dt="2021-06-17T20:16:01.481" v="323" actId="1035"/>
          <ac:picMkLst>
            <pc:docMk/>
            <pc:sldMk cId="2874552648" sldId="626"/>
            <ac:picMk id="7" creationId="{90C7522F-18D3-4290-94BE-4B7D2B364283}"/>
          </ac:picMkLst>
        </pc:picChg>
      </pc:sldChg>
      <pc:sldChg chg="add del">
        <pc:chgData name="MANUEL ALBERTO GUEVARA  NAJARRO" userId="dc0839a7-ef25-445d-88fe-29223dfab4a5" providerId="ADAL" clId="{98FB8A92-BCA7-48CA-8F11-2B151231262F}" dt="2021-06-17T21:32:53.870" v="792" actId="47"/>
        <pc:sldMkLst>
          <pc:docMk/>
          <pc:sldMk cId="1149133547" sldId="627"/>
        </pc:sldMkLst>
      </pc:sldChg>
      <pc:sldChg chg="addSp delSp modSp add del mod">
        <pc:chgData name="MANUEL ALBERTO GUEVARA  NAJARRO" userId="dc0839a7-ef25-445d-88fe-29223dfab4a5" providerId="ADAL" clId="{98FB8A92-BCA7-48CA-8F11-2B151231262F}" dt="2021-06-17T21:21:05.539" v="714" actId="47"/>
        <pc:sldMkLst>
          <pc:docMk/>
          <pc:sldMk cId="919649173" sldId="628"/>
        </pc:sldMkLst>
        <pc:spChg chg="del">
          <ac:chgData name="MANUEL ALBERTO GUEVARA  NAJARRO" userId="dc0839a7-ef25-445d-88fe-29223dfab4a5" providerId="ADAL" clId="{98FB8A92-BCA7-48CA-8F11-2B151231262F}" dt="2021-06-17T20:38:24.234" v="385" actId="478"/>
          <ac:spMkLst>
            <pc:docMk/>
            <pc:sldMk cId="919649173" sldId="628"/>
            <ac:spMk id="10" creationId="{A17995BC-2255-418D-A576-3046B7EE29B8}"/>
          </ac:spMkLst>
        </pc:spChg>
        <pc:spChg chg="del">
          <ac:chgData name="MANUEL ALBERTO GUEVARA  NAJARRO" userId="dc0839a7-ef25-445d-88fe-29223dfab4a5" providerId="ADAL" clId="{98FB8A92-BCA7-48CA-8F11-2B151231262F}" dt="2021-06-17T20:38:24.234" v="385" actId="478"/>
          <ac:spMkLst>
            <pc:docMk/>
            <pc:sldMk cId="919649173" sldId="628"/>
            <ac:spMk id="44" creationId="{D7C7A21B-B047-4F4A-A45C-520670EB04F7}"/>
          </ac:spMkLst>
        </pc:spChg>
        <pc:spChg chg="del">
          <ac:chgData name="MANUEL ALBERTO GUEVARA  NAJARRO" userId="dc0839a7-ef25-445d-88fe-29223dfab4a5" providerId="ADAL" clId="{98FB8A92-BCA7-48CA-8F11-2B151231262F}" dt="2021-06-17T20:38:24.234" v="385" actId="478"/>
          <ac:spMkLst>
            <pc:docMk/>
            <pc:sldMk cId="919649173" sldId="628"/>
            <ac:spMk id="45" creationId="{2CA0B8F8-4381-42AB-BA12-9204EB8C31DF}"/>
          </ac:spMkLst>
        </pc:spChg>
        <pc:spChg chg="del">
          <ac:chgData name="MANUEL ALBERTO GUEVARA  NAJARRO" userId="dc0839a7-ef25-445d-88fe-29223dfab4a5" providerId="ADAL" clId="{98FB8A92-BCA7-48CA-8F11-2B151231262F}" dt="2021-06-17T20:38:24.234" v="385" actId="478"/>
          <ac:spMkLst>
            <pc:docMk/>
            <pc:sldMk cId="919649173" sldId="628"/>
            <ac:spMk id="46" creationId="{C174F4DC-27EB-44E7-A8F4-4B7D4CE97113}"/>
          </ac:spMkLst>
        </pc:spChg>
        <pc:spChg chg="del">
          <ac:chgData name="MANUEL ALBERTO GUEVARA  NAJARRO" userId="dc0839a7-ef25-445d-88fe-29223dfab4a5" providerId="ADAL" clId="{98FB8A92-BCA7-48CA-8F11-2B151231262F}" dt="2021-06-17T20:38:24.234" v="385" actId="478"/>
          <ac:spMkLst>
            <pc:docMk/>
            <pc:sldMk cId="919649173" sldId="628"/>
            <ac:spMk id="47" creationId="{03264B68-6E60-457D-ABFD-3CABEB978B17}"/>
          </ac:spMkLst>
        </pc:spChg>
        <pc:spChg chg="del">
          <ac:chgData name="MANUEL ALBERTO GUEVARA  NAJARRO" userId="dc0839a7-ef25-445d-88fe-29223dfab4a5" providerId="ADAL" clId="{98FB8A92-BCA7-48CA-8F11-2B151231262F}" dt="2021-06-17T20:38:24.234" v="385" actId="478"/>
          <ac:spMkLst>
            <pc:docMk/>
            <pc:sldMk cId="919649173" sldId="628"/>
            <ac:spMk id="48" creationId="{EABDB000-D8B6-4A58-82EC-826897E93145}"/>
          </ac:spMkLst>
        </pc:spChg>
        <pc:spChg chg="del">
          <ac:chgData name="MANUEL ALBERTO GUEVARA  NAJARRO" userId="dc0839a7-ef25-445d-88fe-29223dfab4a5" providerId="ADAL" clId="{98FB8A92-BCA7-48CA-8F11-2B151231262F}" dt="2021-06-17T20:38:24.234" v="385" actId="478"/>
          <ac:spMkLst>
            <pc:docMk/>
            <pc:sldMk cId="919649173" sldId="628"/>
            <ac:spMk id="49" creationId="{60EFF3BC-FA50-4703-B8B0-A6344D2D8B0D}"/>
          </ac:spMkLst>
        </pc:spChg>
        <pc:spChg chg="del">
          <ac:chgData name="MANUEL ALBERTO GUEVARA  NAJARRO" userId="dc0839a7-ef25-445d-88fe-29223dfab4a5" providerId="ADAL" clId="{98FB8A92-BCA7-48CA-8F11-2B151231262F}" dt="2021-06-17T20:38:24.234" v="385" actId="478"/>
          <ac:spMkLst>
            <pc:docMk/>
            <pc:sldMk cId="919649173" sldId="628"/>
            <ac:spMk id="50" creationId="{133E363F-0772-446B-914E-A40203D3CEE3}"/>
          </ac:spMkLst>
        </pc:spChg>
        <pc:spChg chg="del">
          <ac:chgData name="MANUEL ALBERTO GUEVARA  NAJARRO" userId="dc0839a7-ef25-445d-88fe-29223dfab4a5" providerId="ADAL" clId="{98FB8A92-BCA7-48CA-8F11-2B151231262F}" dt="2021-06-17T20:38:24.234" v="385" actId="478"/>
          <ac:spMkLst>
            <pc:docMk/>
            <pc:sldMk cId="919649173" sldId="628"/>
            <ac:spMk id="51" creationId="{1811F2DF-85C5-45B4-B7C5-E61D663F4F91}"/>
          </ac:spMkLst>
        </pc:spChg>
        <pc:spChg chg="add del mod">
          <ac:chgData name="MANUEL ALBERTO GUEVARA  NAJARRO" userId="dc0839a7-ef25-445d-88fe-29223dfab4a5" providerId="ADAL" clId="{98FB8A92-BCA7-48CA-8F11-2B151231262F}" dt="2021-06-17T20:42:17.417" v="389"/>
          <ac:spMkLst>
            <pc:docMk/>
            <pc:sldMk cId="919649173" sldId="628"/>
            <ac:spMk id="52" creationId="{875CE6A0-2306-4DB4-9C92-57BC6E98D3DC}"/>
          </ac:spMkLst>
        </pc:spChg>
        <pc:spChg chg="add del mod">
          <ac:chgData name="MANUEL ALBERTO GUEVARA  NAJARRO" userId="dc0839a7-ef25-445d-88fe-29223dfab4a5" providerId="ADAL" clId="{98FB8A92-BCA7-48CA-8F11-2B151231262F}" dt="2021-06-17T20:42:17.417" v="389"/>
          <ac:spMkLst>
            <pc:docMk/>
            <pc:sldMk cId="919649173" sldId="628"/>
            <ac:spMk id="53" creationId="{E88B9CB1-1CD1-4407-9734-A3AC4BFACB90}"/>
          </ac:spMkLst>
        </pc:spChg>
        <pc:spChg chg="add del mod">
          <ac:chgData name="MANUEL ALBERTO GUEVARA  NAJARRO" userId="dc0839a7-ef25-445d-88fe-29223dfab4a5" providerId="ADAL" clId="{98FB8A92-BCA7-48CA-8F11-2B151231262F}" dt="2021-06-17T20:42:17.417" v="389"/>
          <ac:spMkLst>
            <pc:docMk/>
            <pc:sldMk cId="919649173" sldId="628"/>
            <ac:spMk id="54" creationId="{773013DE-E03C-48AD-A858-060600C47FD6}"/>
          </ac:spMkLst>
        </pc:spChg>
        <pc:spChg chg="add del mod">
          <ac:chgData name="MANUEL ALBERTO GUEVARA  NAJARRO" userId="dc0839a7-ef25-445d-88fe-29223dfab4a5" providerId="ADAL" clId="{98FB8A92-BCA7-48CA-8F11-2B151231262F}" dt="2021-06-17T20:42:17.417" v="389"/>
          <ac:spMkLst>
            <pc:docMk/>
            <pc:sldMk cId="919649173" sldId="628"/>
            <ac:spMk id="55" creationId="{732ABBB0-7D22-45D8-A578-F5F55E83C0A8}"/>
          </ac:spMkLst>
        </pc:spChg>
        <pc:spChg chg="add del mod">
          <ac:chgData name="MANUEL ALBERTO GUEVARA  NAJARRO" userId="dc0839a7-ef25-445d-88fe-29223dfab4a5" providerId="ADAL" clId="{98FB8A92-BCA7-48CA-8F11-2B151231262F}" dt="2021-06-17T20:42:17.417" v="389"/>
          <ac:spMkLst>
            <pc:docMk/>
            <pc:sldMk cId="919649173" sldId="628"/>
            <ac:spMk id="56" creationId="{A140825E-1FA4-4EA2-8F82-1DF6F0CC2C23}"/>
          </ac:spMkLst>
        </pc:spChg>
        <pc:spChg chg="add del mod">
          <ac:chgData name="MANUEL ALBERTO GUEVARA  NAJARRO" userId="dc0839a7-ef25-445d-88fe-29223dfab4a5" providerId="ADAL" clId="{98FB8A92-BCA7-48CA-8F11-2B151231262F}" dt="2021-06-17T20:42:17.417" v="389"/>
          <ac:spMkLst>
            <pc:docMk/>
            <pc:sldMk cId="919649173" sldId="628"/>
            <ac:spMk id="57" creationId="{31032977-C6C0-4570-9193-7F880AC62BF2}"/>
          </ac:spMkLst>
        </pc:spChg>
        <pc:spChg chg="mod">
          <ac:chgData name="MANUEL ALBERTO GUEVARA  NAJARRO" userId="dc0839a7-ef25-445d-88fe-29223dfab4a5" providerId="ADAL" clId="{98FB8A92-BCA7-48CA-8F11-2B151231262F}" dt="2021-06-17T20:42:15.376" v="388"/>
          <ac:spMkLst>
            <pc:docMk/>
            <pc:sldMk cId="919649173" sldId="628"/>
            <ac:spMk id="59" creationId="{279F5E95-2278-454F-8644-DCEEC970E3BC}"/>
          </ac:spMkLst>
        </pc:spChg>
        <pc:spChg chg="mod">
          <ac:chgData name="MANUEL ALBERTO GUEVARA  NAJARRO" userId="dc0839a7-ef25-445d-88fe-29223dfab4a5" providerId="ADAL" clId="{98FB8A92-BCA7-48CA-8F11-2B151231262F}" dt="2021-06-17T20:42:15.376" v="388"/>
          <ac:spMkLst>
            <pc:docMk/>
            <pc:sldMk cId="919649173" sldId="628"/>
            <ac:spMk id="60" creationId="{AEDFC964-23E2-480D-B171-377E1814E058}"/>
          </ac:spMkLst>
        </pc:spChg>
        <pc:spChg chg="mod">
          <ac:chgData name="MANUEL ALBERTO GUEVARA  NAJARRO" userId="dc0839a7-ef25-445d-88fe-29223dfab4a5" providerId="ADAL" clId="{98FB8A92-BCA7-48CA-8F11-2B151231262F}" dt="2021-06-17T20:42:15.376" v="388"/>
          <ac:spMkLst>
            <pc:docMk/>
            <pc:sldMk cId="919649173" sldId="628"/>
            <ac:spMk id="62" creationId="{5795A7A2-79C3-4255-B68C-1C6CE1981482}"/>
          </ac:spMkLst>
        </pc:spChg>
        <pc:spChg chg="mod">
          <ac:chgData name="MANUEL ALBERTO GUEVARA  NAJARRO" userId="dc0839a7-ef25-445d-88fe-29223dfab4a5" providerId="ADAL" clId="{98FB8A92-BCA7-48CA-8F11-2B151231262F}" dt="2021-06-17T20:42:15.376" v="388"/>
          <ac:spMkLst>
            <pc:docMk/>
            <pc:sldMk cId="919649173" sldId="628"/>
            <ac:spMk id="63" creationId="{95BA3D35-C84B-4B7D-8B05-9225D1107965}"/>
          </ac:spMkLst>
        </pc:spChg>
        <pc:spChg chg="mod">
          <ac:chgData name="MANUEL ALBERTO GUEVARA  NAJARRO" userId="dc0839a7-ef25-445d-88fe-29223dfab4a5" providerId="ADAL" clId="{98FB8A92-BCA7-48CA-8F11-2B151231262F}" dt="2021-06-17T20:42:15.376" v="388"/>
          <ac:spMkLst>
            <pc:docMk/>
            <pc:sldMk cId="919649173" sldId="628"/>
            <ac:spMk id="65" creationId="{6C95314F-5A26-41BC-950F-AC6E3B1551A8}"/>
          </ac:spMkLst>
        </pc:spChg>
        <pc:spChg chg="mod">
          <ac:chgData name="MANUEL ALBERTO GUEVARA  NAJARRO" userId="dc0839a7-ef25-445d-88fe-29223dfab4a5" providerId="ADAL" clId="{98FB8A92-BCA7-48CA-8F11-2B151231262F}" dt="2021-06-17T20:42:15.376" v="388"/>
          <ac:spMkLst>
            <pc:docMk/>
            <pc:sldMk cId="919649173" sldId="628"/>
            <ac:spMk id="66" creationId="{04012DC3-DF43-4775-81E5-493A945450DD}"/>
          </ac:spMkLst>
        </pc:spChg>
        <pc:spChg chg="mod">
          <ac:chgData name="MANUEL ALBERTO GUEVARA  NAJARRO" userId="dc0839a7-ef25-445d-88fe-29223dfab4a5" providerId="ADAL" clId="{98FB8A92-BCA7-48CA-8F11-2B151231262F}" dt="2021-06-17T20:42:15.376" v="388"/>
          <ac:spMkLst>
            <pc:docMk/>
            <pc:sldMk cId="919649173" sldId="628"/>
            <ac:spMk id="68" creationId="{1577FA11-FDCC-441D-9D21-CBE69DFBBA52}"/>
          </ac:spMkLst>
        </pc:spChg>
        <pc:spChg chg="mod">
          <ac:chgData name="MANUEL ALBERTO GUEVARA  NAJARRO" userId="dc0839a7-ef25-445d-88fe-29223dfab4a5" providerId="ADAL" clId="{98FB8A92-BCA7-48CA-8F11-2B151231262F}" dt="2021-06-17T20:42:15.376" v="388"/>
          <ac:spMkLst>
            <pc:docMk/>
            <pc:sldMk cId="919649173" sldId="628"/>
            <ac:spMk id="69" creationId="{6A686D76-90D0-4273-8E8F-68BB9CCEBB23}"/>
          </ac:spMkLst>
        </pc:spChg>
        <pc:spChg chg="mod">
          <ac:chgData name="MANUEL ALBERTO GUEVARA  NAJARRO" userId="dc0839a7-ef25-445d-88fe-29223dfab4a5" providerId="ADAL" clId="{98FB8A92-BCA7-48CA-8F11-2B151231262F}" dt="2021-06-17T20:42:15.376" v="388"/>
          <ac:spMkLst>
            <pc:docMk/>
            <pc:sldMk cId="919649173" sldId="628"/>
            <ac:spMk id="71" creationId="{E75EF82E-AA43-4C56-BD94-658CF1A86A40}"/>
          </ac:spMkLst>
        </pc:spChg>
        <pc:spChg chg="mod">
          <ac:chgData name="MANUEL ALBERTO GUEVARA  NAJARRO" userId="dc0839a7-ef25-445d-88fe-29223dfab4a5" providerId="ADAL" clId="{98FB8A92-BCA7-48CA-8F11-2B151231262F}" dt="2021-06-17T20:42:15.376" v="388"/>
          <ac:spMkLst>
            <pc:docMk/>
            <pc:sldMk cId="919649173" sldId="628"/>
            <ac:spMk id="72" creationId="{5B7DE895-04C7-4149-B079-86F184E298AB}"/>
          </ac:spMkLst>
        </pc:spChg>
        <pc:spChg chg="mod">
          <ac:chgData name="MANUEL ALBERTO GUEVARA  NAJARRO" userId="dc0839a7-ef25-445d-88fe-29223dfab4a5" providerId="ADAL" clId="{98FB8A92-BCA7-48CA-8F11-2B151231262F}" dt="2021-06-17T20:42:15.376" v="388"/>
          <ac:spMkLst>
            <pc:docMk/>
            <pc:sldMk cId="919649173" sldId="628"/>
            <ac:spMk id="74" creationId="{21E442F3-258D-4E74-9246-D009517A7352}"/>
          </ac:spMkLst>
        </pc:spChg>
        <pc:spChg chg="mod">
          <ac:chgData name="MANUEL ALBERTO GUEVARA  NAJARRO" userId="dc0839a7-ef25-445d-88fe-29223dfab4a5" providerId="ADAL" clId="{98FB8A92-BCA7-48CA-8F11-2B151231262F}" dt="2021-06-17T20:42:15.376" v="388"/>
          <ac:spMkLst>
            <pc:docMk/>
            <pc:sldMk cId="919649173" sldId="628"/>
            <ac:spMk id="75" creationId="{C4A6474B-099A-4AAD-8004-99B6BD27172B}"/>
          </ac:spMkLst>
        </pc:spChg>
        <pc:spChg chg="add del mod">
          <ac:chgData name="MANUEL ALBERTO GUEVARA  NAJARRO" userId="dc0839a7-ef25-445d-88fe-29223dfab4a5" providerId="ADAL" clId="{98FB8A92-BCA7-48CA-8F11-2B151231262F}" dt="2021-06-17T20:42:29.116" v="393"/>
          <ac:spMkLst>
            <pc:docMk/>
            <pc:sldMk cId="919649173" sldId="628"/>
            <ac:spMk id="76" creationId="{3AFCA0EE-E101-4230-9075-AE68500FBEBB}"/>
          </ac:spMkLst>
        </pc:spChg>
        <pc:spChg chg="add del mod">
          <ac:chgData name="MANUEL ALBERTO GUEVARA  NAJARRO" userId="dc0839a7-ef25-445d-88fe-29223dfab4a5" providerId="ADAL" clId="{98FB8A92-BCA7-48CA-8F11-2B151231262F}" dt="2021-06-17T20:42:29.116" v="393"/>
          <ac:spMkLst>
            <pc:docMk/>
            <pc:sldMk cId="919649173" sldId="628"/>
            <ac:spMk id="77" creationId="{F8C53359-0AF9-447E-A02F-BF45379CF0BE}"/>
          </ac:spMkLst>
        </pc:spChg>
        <pc:spChg chg="add del mod">
          <ac:chgData name="MANUEL ALBERTO GUEVARA  NAJARRO" userId="dc0839a7-ef25-445d-88fe-29223dfab4a5" providerId="ADAL" clId="{98FB8A92-BCA7-48CA-8F11-2B151231262F}" dt="2021-06-17T20:42:29.116" v="393"/>
          <ac:spMkLst>
            <pc:docMk/>
            <pc:sldMk cId="919649173" sldId="628"/>
            <ac:spMk id="78" creationId="{472C54B3-D510-4E1B-AB29-E1D112E08DB9}"/>
          </ac:spMkLst>
        </pc:spChg>
        <pc:spChg chg="add del mod">
          <ac:chgData name="MANUEL ALBERTO GUEVARA  NAJARRO" userId="dc0839a7-ef25-445d-88fe-29223dfab4a5" providerId="ADAL" clId="{98FB8A92-BCA7-48CA-8F11-2B151231262F}" dt="2021-06-17T20:42:29.116" v="393"/>
          <ac:spMkLst>
            <pc:docMk/>
            <pc:sldMk cId="919649173" sldId="628"/>
            <ac:spMk id="79" creationId="{2E062D18-3682-4F25-AD35-57F25EC0D4E7}"/>
          </ac:spMkLst>
        </pc:spChg>
        <pc:spChg chg="add del mod">
          <ac:chgData name="MANUEL ALBERTO GUEVARA  NAJARRO" userId="dc0839a7-ef25-445d-88fe-29223dfab4a5" providerId="ADAL" clId="{98FB8A92-BCA7-48CA-8F11-2B151231262F}" dt="2021-06-17T20:42:29.116" v="393"/>
          <ac:spMkLst>
            <pc:docMk/>
            <pc:sldMk cId="919649173" sldId="628"/>
            <ac:spMk id="80" creationId="{A3DBC556-0E0D-4721-AD86-A2DF67381774}"/>
          </ac:spMkLst>
        </pc:spChg>
        <pc:spChg chg="add del mod">
          <ac:chgData name="MANUEL ALBERTO GUEVARA  NAJARRO" userId="dc0839a7-ef25-445d-88fe-29223dfab4a5" providerId="ADAL" clId="{98FB8A92-BCA7-48CA-8F11-2B151231262F}" dt="2021-06-17T20:42:29.116" v="393"/>
          <ac:spMkLst>
            <pc:docMk/>
            <pc:sldMk cId="919649173" sldId="628"/>
            <ac:spMk id="81" creationId="{C61949CC-880F-42B1-966A-5950E100C0C5}"/>
          </ac:spMkLst>
        </pc:spChg>
        <pc:spChg chg="mod">
          <ac:chgData name="MANUEL ALBERTO GUEVARA  NAJARRO" userId="dc0839a7-ef25-445d-88fe-29223dfab4a5" providerId="ADAL" clId="{98FB8A92-BCA7-48CA-8F11-2B151231262F}" dt="2021-06-17T20:42:18.456" v="390"/>
          <ac:spMkLst>
            <pc:docMk/>
            <pc:sldMk cId="919649173" sldId="628"/>
            <ac:spMk id="83" creationId="{6892FFCA-AF3C-40D8-9C24-3733E1DDAB13}"/>
          </ac:spMkLst>
        </pc:spChg>
        <pc:spChg chg="mod">
          <ac:chgData name="MANUEL ALBERTO GUEVARA  NAJARRO" userId="dc0839a7-ef25-445d-88fe-29223dfab4a5" providerId="ADAL" clId="{98FB8A92-BCA7-48CA-8F11-2B151231262F}" dt="2021-06-17T20:42:18.456" v="390"/>
          <ac:spMkLst>
            <pc:docMk/>
            <pc:sldMk cId="919649173" sldId="628"/>
            <ac:spMk id="84" creationId="{FAEFB07C-AE40-40FF-B010-9204EB333FF4}"/>
          </ac:spMkLst>
        </pc:spChg>
        <pc:spChg chg="mod">
          <ac:chgData name="MANUEL ALBERTO GUEVARA  NAJARRO" userId="dc0839a7-ef25-445d-88fe-29223dfab4a5" providerId="ADAL" clId="{98FB8A92-BCA7-48CA-8F11-2B151231262F}" dt="2021-06-17T20:42:18.456" v="390"/>
          <ac:spMkLst>
            <pc:docMk/>
            <pc:sldMk cId="919649173" sldId="628"/>
            <ac:spMk id="86" creationId="{55F5B025-837F-4E20-AAAB-FB042FA18B14}"/>
          </ac:spMkLst>
        </pc:spChg>
        <pc:spChg chg="mod">
          <ac:chgData name="MANUEL ALBERTO GUEVARA  NAJARRO" userId="dc0839a7-ef25-445d-88fe-29223dfab4a5" providerId="ADAL" clId="{98FB8A92-BCA7-48CA-8F11-2B151231262F}" dt="2021-06-17T20:42:18.456" v="390"/>
          <ac:spMkLst>
            <pc:docMk/>
            <pc:sldMk cId="919649173" sldId="628"/>
            <ac:spMk id="87" creationId="{8FA4E657-25DC-4290-A8A7-88803D19B166}"/>
          </ac:spMkLst>
        </pc:spChg>
        <pc:spChg chg="mod">
          <ac:chgData name="MANUEL ALBERTO GUEVARA  NAJARRO" userId="dc0839a7-ef25-445d-88fe-29223dfab4a5" providerId="ADAL" clId="{98FB8A92-BCA7-48CA-8F11-2B151231262F}" dt="2021-06-17T20:42:18.456" v="390"/>
          <ac:spMkLst>
            <pc:docMk/>
            <pc:sldMk cId="919649173" sldId="628"/>
            <ac:spMk id="89" creationId="{EA2C6A65-E953-4256-A6B8-E2BCF291242E}"/>
          </ac:spMkLst>
        </pc:spChg>
        <pc:spChg chg="mod">
          <ac:chgData name="MANUEL ALBERTO GUEVARA  NAJARRO" userId="dc0839a7-ef25-445d-88fe-29223dfab4a5" providerId="ADAL" clId="{98FB8A92-BCA7-48CA-8F11-2B151231262F}" dt="2021-06-17T20:42:18.456" v="390"/>
          <ac:spMkLst>
            <pc:docMk/>
            <pc:sldMk cId="919649173" sldId="628"/>
            <ac:spMk id="90" creationId="{4713A628-E2E8-48F3-9E61-C57779E2FAA5}"/>
          </ac:spMkLst>
        </pc:spChg>
        <pc:spChg chg="mod">
          <ac:chgData name="MANUEL ALBERTO GUEVARA  NAJARRO" userId="dc0839a7-ef25-445d-88fe-29223dfab4a5" providerId="ADAL" clId="{98FB8A92-BCA7-48CA-8F11-2B151231262F}" dt="2021-06-17T20:42:18.456" v="390"/>
          <ac:spMkLst>
            <pc:docMk/>
            <pc:sldMk cId="919649173" sldId="628"/>
            <ac:spMk id="92" creationId="{F7BA2125-CEA5-4EA7-B520-A6F9D24B375B}"/>
          </ac:spMkLst>
        </pc:spChg>
        <pc:spChg chg="mod">
          <ac:chgData name="MANUEL ALBERTO GUEVARA  NAJARRO" userId="dc0839a7-ef25-445d-88fe-29223dfab4a5" providerId="ADAL" clId="{98FB8A92-BCA7-48CA-8F11-2B151231262F}" dt="2021-06-17T20:42:18.456" v="390"/>
          <ac:spMkLst>
            <pc:docMk/>
            <pc:sldMk cId="919649173" sldId="628"/>
            <ac:spMk id="93" creationId="{5540C74B-995F-4425-AD55-FDF96DC01883}"/>
          </ac:spMkLst>
        </pc:spChg>
        <pc:spChg chg="mod">
          <ac:chgData name="MANUEL ALBERTO GUEVARA  NAJARRO" userId="dc0839a7-ef25-445d-88fe-29223dfab4a5" providerId="ADAL" clId="{98FB8A92-BCA7-48CA-8F11-2B151231262F}" dt="2021-06-17T20:42:18.456" v="390"/>
          <ac:spMkLst>
            <pc:docMk/>
            <pc:sldMk cId="919649173" sldId="628"/>
            <ac:spMk id="95" creationId="{DB789874-FE27-49C8-BF70-28B77CBB35BC}"/>
          </ac:spMkLst>
        </pc:spChg>
        <pc:spChg chg="mod">
          <ac:chgData name="MANUEL ALBERTO GUEVARA  NAJARRO" userId="dc0839a7-ef25-445d-88fe-29223dfab4a5" providerId="ADAL" clId="{98FB8A92-BCA7-48CA-8F11-2B151231262F}" dt="2021-06-17T20:42:18.456" v="390"/>
          <ac:spMkLst>
            <pc:docMk/>
            <pc:sldMk cId="919649173" sldId="628"/>
            <ac:spMk id="96" creationId="{22444700-F736-4B8E-A91A-CFC704BF1C6D}"/>
          </ac:spMkLst>
        </pc:spChg>
        <pc:spChg chg="mod">
          <ac:chgData name="MANUEL ALBERTO GUEVARA  NAJARRO" userId="dc0839a7-ef25-445d-88fe-29223dfab4a5" providerId="ADAL" clId="{98FB8A92-BCA7-48CA-8F11-2B151231262F}" dt="2021-06-17T20:42:18.456" v="390"/>
          <ac:spMkLst>
            <pc:docMk/>
            <pc:sldMk cId="919649173" sldId="628"/>
            <ac:spMk id="98" creationId="{0638949D-1782-46AE-8F68-EDC12190E185}"/>
          </ac:spMkLst>
        </pc:spChg>
        <pc:spChg chg="mod">
          <ac:chgData name="MANUEL ALBERTO GUEVARA  NAJARRO" userId="dc0839a7-ef25-445d-88fe-29223dfab4a5" providerId="ADAL" clId="{98FB8A92-BCA7-48CA-8F11-2B151231262F}" dt="2021-06-17T20:42:18.456" v="390"/>
          <ac:spMkLst>
            <pc:docMk/>
            <pc:sldMk cId="919649173" sldId="628"/>
            <ac:spMk id="99" creationId="{1B37FDA5-DDBE-4FE6-A294-ABE75A33B59A}"/>
          </ac:spMkLst>
        </pc:spChg>
        <pc:spChg chg="add mod">
          <ac:chgData name="MANUEL ALBERTO GUEVARA  NAJARRO" userId="dc0839a7-ef25-445d-88fe-29223dfab4a5" providerId="ADAL" clId="{98FB8A92-BCA7-48CA-8F11-2B151231262F}" dt="2021-06-17T20:43:49.838" v="401" actId="207"/>
          <ac:spMkLst>
            <pc:docMk/>
            <pc:sldMk cId="919649173" sldId="628"/>
            <ac:spMk id="100" creationId="{EE23E786-288D-4063-B6DE-FCF8963901D3}"/>
          </ac:spMkLst>
        </pc:spChg>
        <pc:spChg chg="add mod">
          <ac:chgData name="MANUEL ALBERTO GUEVARA  NAJARRO" userId="dc0839a7-ef25-445d-88fe-29223dfab4a5" providerId="ADAL" clId="{98FB8A92-BCA7-48CA-8F11-2B151231262F}" dt="2021-06-17T20:43:53.422" v="402" actId="207"/>
          <ac:spMkLst>
            <pc:docMk/>
            <pc:sldMk cId="919649173" sldId="628"/>
            <ac:spMk id="101" creationId="{DF1BC56D-A00D-4502-A921-4E8292DB5EFD}"/>
          </ac:spMkLst>
        </pc:spChg>
        <pc:spChg chg="add mod">
          <ac:chgData name="MANUEL ALBERTO GUEVARA  NAJARRO" userId="dc0839a7-ef25-445d-88fe-29223dfab4a5" providerId="ADAL" clId="{98FB8A92-BCA7-48CA-8F11-2B151231262F}" dt="2021-06-17T20:43:56.655" v="403" actId="207"/>
          <ac:spMkLst>
            <pc:docMk/>
            <pc:sldMk cId="919649173" sldId="628"/>
            <ac:spMk id="102" creationId="{F11A435F-8820-4187-865B-1764DFC30EC6}"/>
          </ac:spMkLst>
        </pc:spChg>
        <pc:spChg chg="add mod">
          <ac:chgData name="MANUEL ALBERTO GUEVARA  NAJARRO" userId="dc0839a7-ef25-445d-88fe-29223dfab4a5" providerId="ADAL" clId="{98FB8A92-BCA7-48CA-8F11-2B151231262F}" dt="2021-06-17T20:43:59.708" v="404" actId="207"/>
          <ac:spMkLst>
            <pc:docMk/>
            <pc:sldMk cId="919649173" sldId="628"/>
            <ac:spMk id="103" creationId="{12B498B4-C029-4CD9-AE68-3ADB1F6DC8E3}"/>
          </ac:spMkLst>
        </pc:spChg>
        <pc:spChg chg="add mod">
          <ac:chgData name="MANUEL ALBERTO GUEVARA  NAJARRO" userId="dc0839a7-ef25-445d-88fe-29223dfab4a5" providerId="ADAL" clId="{98FB8A92-BCA7-48CA-8F11-2B151231262F}" dt="2021-06-17T20:44:04.872" v="405" actId="207"/>
          <ac:spMkLst>
            <pc:docMk/>
            <pc:sldMk cId="919649173" sldId="628"/>
            <ac:spMk id="104" creationId="{762A8EF4-5D61-427D-869A-D968D0D1147B}"/>
          </ac:spMkLst>
        </pc:spChg>
        <pc:spChg chg="add mod">
          <ac:chgData name="MANUEL ALBERTO GUEVARA  NAJARRO" userId="dc0839a7-ef25-445d-88fe-29223dfab4a5" providerId="ADAL" clId="{98FB8A92-BCA7-48CA-8F11-2B151231262F}" dt="2021-06-17T20:44:21.954" v="408" actId="207"/>
          <ac:spMkLst>
            <pc:docMk/>
            <pc:sldMk cId="919649173" sldId="628"/>
            <ac:spMk id="105" creationId="{0E896E69-CCA5-4FDD-99C7-5103ECA11A36}"/>
          </ac:spMkLst>
        </pc:spChg>
        <pc:spChg chg="mod topLvl">
          <ac:chgData name="MANUEL ALBERTO GUEVARA  NAJARRO" userId="dc0839a7-ef25-445d-88fe-29223dfab4a5" providerId="ADAL" clId="{98FB8A92-BCA7-48CA-8F11-2B151231262F}" dt="2021-06-17T20:44:35.961" v="410" actId="165"/>
          <ac:spMkLst>
            <pc:docMk/>
            <pc:sldMk cId="919649173" sldId="628"/>
            <ac:spMk id="107" creationId="{3888E005-69E3-4F7A-A6C4-5E11AC7F7C47}"/>
          </ac:spMkLst>
        </pc:spChg>
        <pc:spChg chg="del mod topLvl">
          <ac:chgData name="MANUEL ALBERTO GUEVARA  NAJARRO" userId="dc0839a7-ef25-445d-88fe-29223dfab4a5" providerId="ADAL" clId="{98FB8A92-BCA7-48CA-8F11-2B151231262F}" dt="2021-06-17T20:44:39.406" v="411" actId="478"/>
          <ac:spMkLst>
            <pc:docMk/>
            <pc:sldMk cId="919649173" sldId="628"/>
            <ac:spMk id="108" creationId="{4F35FAD9-5DC8-4D3C-AFC3-214754B01052}"/>
          </ac:spMkLst>
        </pc:spChg>
        <pc:spChg chg="mod topLvl">
          <ac:chgData name="MANUEL ALBERTO GUEVARA  NAJARRO" userId="dc0839a7-ef25-445d-88fe-29223dfab4a5" providerId="ADAL" clId="{98FB8A92-BCA7-48CA-8F11-2B151231262F}" dt="2021-06-17T20:44:35.961" v="410" actId="165"/>
          <ac:spMkLst>
            <pc:docMk/>
            <pc:sldMk cId="919649173" sldId="628"/>
            <ac:spMk id="110" creationId="{EBA60768-82F1-4166-AD30-212EACDE6B29}"/>
          </ac:spMkLst>
        </pc:spChg>
        <pc:spChg chg="del mod topLvl">
          <ac:chgData name="MANUEL ALBERTO GUEVARA  NAJARRO" userId="dc0839a7-ef25-445d-88fe-29223dfab4a5" providerId="ADAL" clId="{98FB8A92-BCA7-48CA-8F11-2B151231262F}" dt="2021-06-17T20:44:39.406" v="411" actId="478"/>
          <ac:spMkLst>
            <pc:docMk/>
            <pc:sldMk cId="919649173" sldId="628"/>
            <ac:spMk id="111" creationId="{7BE09CA9-5BF8-4B3B-B473-68C13050EB62}"/>
          </ac:spMkLst>
        </pc:spChg>
        <pc:spChg chg="mod topLvl">
          <ac:chgData name="MANUEL ALBERTO GUEVARA  NAJARRO" userId="dc0839a7-ef25-445d-88fe-29223dfab4a5" providerId="ADAL" clId="{98FB8A92-BCA7-48CA-8F11-2B151231262F}" dt="2021-06-17T20:44:35.961" v="410" actId="165"/>
          <ac:spMkLst>
            <pc:docMk/>
            <pc:sldMk cId="919649173" sldId="628"/>
            <ac:spMk id="113" creationId="{029ABA49-E388-4DA2-9AF3-7C5B38BD7B16}"/>
          </ac:spMkLst>
        </pc:spChg>
        <pc:spChg chg="del mod topLvl">
          <ac:chgData name="MANUEL ALBERTO GUEVARA  NAJARRO" userId="dc0839a7-ef25-445d-88fe-29223dfab4a5" providerId="ADAL" clId="{98FB8A92-BCA7-48CA-8F11-2B151231262F}" dt="2021-06-17T20:44:39.406" v="411" actId="478"/>
          <ac:spMkLst>
            <pc:docMk/>
            <pc:sldMk cId="919649173" sldId="628"/>
            <ac:spMk id="114" creationId="{B6E8F782-1D0C-4D73-92AE-1C0A9E18FCA1}"/>
          </ac:spMkLst>
        </pc:spChg>
        <pc:spChg chg="mod topLvl">
          <ac:chgData name="MANUEL ALBERTO GUEVARA  NAJARRO" userId="dc0839a7-ef25-445d-88fe-29223dfab4a5" providerId="ADAL" clId="{98FB8A92-BCA7-48CA-8F11-2B151231262F}" dt="2021-06-17T20:44:35.961" v="410" actId="165"/>
          <ac:spMkLst>
            <pc:docMk/>
            <pc:sldMk cId="919649173" sldId="628"/>
            <ac:spMk id="116" creationId="{0C9B5BBB-3E9D-41B8-9904-1AC859041451}"/>
          </ac:spMkLst>
        </pc:spChg>
        <pc:spChg chg="del mod topLvl">
          <ac:chgData name="MANUEL ALBERTO GUEVARA  NAJARRO" userId="dc0839a7-ef25-445d-88fe-29223dfab4a5" providerId="ADAL" clId="{98FB8A92-BCA7-48CA-8F11-2B151231262F}" dt="2021-06-17T20:44:39.406" v="411" actId="478"/>
          <ac:spMkLst>
            <pc:docMk/>
            <pc:sldMk cId="919649173" sldId="628"/>
            <ac:spMk id="117" creationId="{3A0646E1-D799-40A5-B266-C4E276429C28}"/>
          </ac:spMkLst>
        </pc:spChg>
        <pc:spChg chg="mod topLvl">
          <ac:chgData name="MANUEL ALBERTO GUEVARA  NAJARRO" userId="dc0839a7-ef25-445d-88fe-29223dfab4a5" providerId="ADAL" clId="{98FB8A92-BCA7-48CA-8F11-2B151231262F}" dt="2021-06-17T20:44:35.961" v="410" actId="165"/>
          <ac:spMkLst>
            <pc:docMk/>
            <pc:sldMk cId="919649173" sldId="628"/>
            <ac:spMk id="119" creationId="{0507E863-C4A1-4E3A-88EE-B1F4057431E2}"/>
          </ac:spMkLst>
        </pc:spChg>
        <pc:spChg chg="del mod topLvl">
          <ac:chgData name="MANUEL ALBERTO GUEVARA  NAJARRO" userId="dc0839a7-ef25-445d-88fe-29223dfab4a5" providerId="ADAL" clId="{98FB8A92-BCA7-48CA-8F11-2B151231262F}" dt="2021-06-17T20:44:39.406" v="411" actId="478"/>
          <ac:spMkLst>
            <pc:docMk/>
            <pc:sldMk cId="919649173" sldId="628"/>
            <ac:spMk id="120" creationId="{A4E0A58F-3792-4255-8A1D-25258307AAFF}"/>
          </ac:spMkLst>
        </pc:spChg>
        <pc:spChg chg="mod topLvl">
          <ac:chgData name="MANUEL ALBERTO GUEVARA  NAJARRO" userId="dc0839a7-ef25-445d-88fe-29223dfab4a5" providerId="ADAL" clId="{98FB8A92-BCA7-48CA-8F11-2B151231262F}" dt="2021-06-17T20:44:35.961" v="410" actId="165"/>
          <ac:spMkLst>
            <pc:docMk/>
            <pc:sldMk cId="919649173" sldId="628"/>
            <ac:spMk id="122" creationId="{E9B955B7-1F99-4460-A9EC-89922F63D2BE}"/>
          </ac:spMkLst>
        </pc:spChg>
        <pc:spChg chg="del mod topLvl">
          <ac:chgData name="MANUEL ALBERTO GUEVARA  NAJARRO" userId="dc0839a7-ef25-445d-88fe-29223dfab4a5" providerId="ADAL" clId="{98FB8A92-BCA7-48CA-8F11-2B151231262F}" dt="2021-06-17T20:44:39.406" v="411" actId="478"/>
          <ac:spMkLst>
            <pc:docMk/>
            <pc:sldMk cId="919649173" sldId="628"/>
            <ac:spMk id="123" creationId="{68B53FD5-C864-490A-8044-ACD5BE39DCD8}"/>
          </ac:spMkLst>
        </pc:spChg>
        <pc:grpChg chg="del">
          <ac:chgData name="MANUEL ALBERTO GUEVARA  NAJARRO" userId="dc0839a7-ef25-445d-88fe-29223dfab4a5" providerId="ADAL" clId="{98FB8A92-BCA7-48CA-8F11-2B151231262F}" dt="2021-06-17T20:38:24.234" v="385" actId="478"/>
          <ac:grpSpMkLst>
            <pc:docMk/>
            <pc:sldMk cId="919649173" sldId="628"/>
            <ac:grpSpMk id="11" creationId="{2D5E2D38-B66D-47F0-84C9-5CCD2E91197D}"/>
          </ac:grpSpMkLst>
        </pc:grpChg>
        <pc:grpChg chg="add del mod">
          <ac:chgData name="MANUEL ALBERTO GUEVARA  NAJARRO" userId="dc0839a7-ef25-445d-88fe-29223dfab4a5" providerId="ADAL" clId="{98FB8A92-BCA7-48CA-8F11-2B151231262F}" dt="2021-06-17T20:42:17.417" v="389"/>
          <ac:grpSpMkLst>
            <pc:docMk/>
            <pc:sldMk cId="919649173" sldId="628"/>
            <ac:grpSpMk id="58" creationId="{2006213A-9438-4C2A-A42E-39380DEF54C0}"/>
          </ac:grpSpMkLst>
        </pc:grpChg>
        <pc:grpChg chg="add del mod">
          <ac:chgData name="MANUEL ALBERTO GUEVARA  NAJARRO" userId="dc0839a7-ef25-445d-88fe-29223dfab4a5" providerId="ADAL" clId="{98FB8A92-BCA7-48CA-8F11-2B151231262F}" dt="2021-06-17T20:42:17.417" v="389"/>
          <ac:grpSpMkLst>
            <pc:docMk/>
            <pc:sldMk cId="919649173" sldId="628"/>
            <ac:grpSpMk id="61" creationId="{F26FA1FE-D91F-4B46-BF92-034DB375A523}"/>
          </ac:grpSpMkLst>
        </pc:grpChg>
        <pc:grpChg chg="add del mod">
          <ac:chgData name="MANUEL ALBERTO GUEVARA  NAJARRO" userId="dc0839a7-ef25-445d-88fe-29223dfab4a5" providerId="ADAL" clId="{98FB8A92-BCA7-48CA-8F11-2B151231262F}" dt="2021-06-17T20:42:17.417" v="389"/>
          <ac:grpSpMkLst>
            <pc:docMk/>
            <pc:sldMk cId="919649173" sldId="628"/>
            <ac:grpSpMk id="64" creationId="{D868D821-805C-4A67-BCDA-8A16BCB1DB6C}"/>
          </ac:grpSpMkLst>
        </pc:grpChg>
        <pc:grpChg chg="add del mod">
          <ac:chgData name="MANUEL ALBERTO GUEVARA  NAJARRO" userId="dc0839a7-ef25-445d-88fe-29223dfab4a5" providerId="ADAL" clId="{98FB8A92-BCA7-48CA-8F11-2B151231262F}" dt="2021-06-17T20:42:17.417" v="389"/>
          <ac:grpSpMkLst>
            <pc:docMk/>
            <pc:sldMk cId="919649173" sldId="628"/>
            <ac:grpSpMk id="67" creationId="{944016BD-7C41-4D3A-A90E-BF49C7EE5775}"/>
          </ac:grpSpMkLst>
        </pc:grpChg>
        <pc:grpChg chg="add del mod">
          <ac:chgData name="MANUEL ALBERTO GUEVARA  NAJARRO" userId="dc0839a7-ef25-445d-88fe-29223dfab4a5" providerId="ADAL" clId="{98FB8A92-BCA7-48CA-8F11-2B151231262F}" dt="2021-06-17T20:42:17.417" v="389"/>
          <ac:grpSpMkLst>
            <pc:docMk/>
            <pc:sldMk cId="919649173" sldId="628"/>
            <ac:grpSpMk id="70" creationId="{CDA9BF2D-2EB3-4D2A-918D-98A4EE49EFC6}"/>
          </ac:grpSpMkLst>
        </pc:grpChg>
        <pc:grpChg chg="add del mod">
          <ac:chgData name="MANUEL ALBERTO GUEVARA  NAJARRO" userId="dc0839a7-ef25-445d-88fe-29223dfab4a5" providerId="ADAL" clId="{98FB8A92-BCA7-48CA-8F11-2B151231262F}" dt="2021-06-17T20:42:17.417" v="389"/>
          <ac:grpSpMkLst>
            <pc:docMk/>
            <pc:sldMk cId="919649173" sldId="628"/>
            <ac:grpSpMk id="73" creationId="{46FA19D1-A4FD-4E1C-8354-703443EA2E83}"/>
          </ac:grpSpMkLst>
        </pc:grpChg>
        <pc:grpChg chg="add del mod">
          <ac:chgData name="MANUEL ALBERTO GUEVARA  NAJARRO" userId="dc0839a7-ef25-445d-88fe-29223dfab4a5" providerId="ADAL" clId="{98FB8A92-BCA7-48CA-8F11-2B151231262F}" dt="2021-06-17T20:42:29.116" v="393"/>
          <ac:grpSpMkLst>
            <pc:docMk/>
            <pc:sldMk cId="919649173" sldId="628"/>
            <ac:grpSpMk id="82" creationId="{94DC1E2F-BA61-4C88-9028-AEC6E374BDBD}"/>
          </ac:grpSpMkLst>
        </pc:grpChg>
        <pc:grpChg chg="add del mod">
          <ac:chgData name="MANUEL ALBERTO GUEVARA  NAJARRO" userId="dc0839a7-ef25-445d-88fe-29223dfab4a5" providerId="ADAL" clId="{98FB8A92-BCA7-48CA-8F11-2B151231262F}" dt="2021-06-17T20:42:29.116" v="393"/>
          <ac:grpSpMkLst>
            <pc:docMk/>
            <pc:sldMk cId="919649173" sldId="628"/>
            <ac:grpSpMk id="85" creationId="{5AFABFF1-210C-4C75-8A45-1168D31C623F}"/>
          </ac:grpSpMkLst>
        </pc:grpChg>
        <pc:grpChg chg="add del mod">
          <ac:chgData name="MANUEL ALBERTO GUEVARA  NAJARRO" userId="dc0839a7-ef25-445d-88fe-29223dfab4a5" providerId="ADAL" clId="{98FB8A92-BCA7-48CA-8F11-2B151231262F}" dt="2021-06-17T20:42:29.116" v="393"/>
          <ac:grpSpMkLst>
            <pc:docMk/>
            <pc:sldMk cId="919649173" sldId="628"/>
            <ac:grpSpMk id="88" creationId="{20B1EB8A-2246-49FD-A155-DDDBD626484F}"/>
          </ac:grpSpMkLst>
        </pc:grpChg>
        <pc:grpChg chg="add del mod">
          <ac:chgData name="MANUEL ALBERTO GUEVARA  NAJARRO" userId="dc0839a7-ef25-445d-88fe-29223dfab4a5" providerId="ADAL" clId="{98FB8A92-BCA7-48CA-8F11-2B151231262F}" dt="2021-06-17T20:42:29.116" v="393"/>
          <ac:grpSpMkLst>
            <pc:docMk/>
            <pc:sldMk cId="919649173" sldId="628"/>
            <ac:grpSpMk id="91" creationId="{A5C491A4-B8E6-4775-833F-D5597ADAA9FE}"/>
          </ac:grpSpMkLst>
        </pc:grpChg>
        <pc:grpChg chg="add del mod">
          <ac:chgData name="MANUEL ALBERTO GUEVARA  NAJARRO" userId="dc0839a7-ef25-445d-88fe-29223dfab4a5" providerId="ADAL" clId="{98FB8A92-BCA7-48CA-8F11-2B151231262F}" dt="2021-06-17T20:42:29.116" v="393"/>
          <ac:grpSpMkLst>
            <pc:docMk/>
            <pc:sldMk cId="919649173" sldId="628"/>
            <ac:grpSpMk id="94" creationId="{9C7B4F96-E4E6-42B3-99E3-32F8DD0790CA}"/>
          </ac:grpSpMkLst>
        </pc:grpChg>
        <pc:grpChg chg="add del mod">
          <ac:chgData name="MANUEL ALBERTO GUEVARA  NAJARRO" userId="dc0839a7-ef25-445d-88fe-29223dfab4a5" providerId="ADAL" clId="{98FB8A92-BCA7-48CA-8F11-2B151231262F}" dt="2021-06-17T20:42:29.116" v="393"/>
          <ac:grpSpMkLst>
            <pc:docMk/>
            <pc:sldMk cId="919649173" sldId="628"/>
            <ac:grpSpMk id="97" creationId="{8702B808-DD04-4EBD-A379-86E958BA4F9A}"/>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06" creationId="{6F22634E-8FC2-4DCF-A1C9-7F79A65CDEE0}"/>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09" creationId="{A64B0702-E911-4E8C-A582-15F102990B8F}"/>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12" creationId="{CFC140E8-384B-4DEF-92B6-9251ECD2AF02}"/>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15" creationId="{B2F61095-88BE-415D-87B8-AB5BFB503206}"/>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18" creationId="{3088BD5D-D35E-4B9D-9D3A-7682BCD733DD}"/>
          </ac:grpSpMkLst>
        </pc:grpChg>
        <pc:grpChg chg="add del mod">
          <ac:chgData name="MANUEL ALBERTO GUEVARA  NAJARRO" userId="dc0839a7-ef25-445d-88fe-29223dfab4a5" providerId="ADAL" clId="{98FB8A92-BCA7-48CA-8F11-2B151231262F}" dt="2021-06-17T20:44:35.961" v="410" actId="165"/>
          <ac:grpSpMkLst>
            <pc:docMk/>
            <pc:sldMk cId="919649173" sldId="628"/>
            <ac:grpSpMk id="121" creationId="{AE068DBE-7023-4EB6-8447-F1C65740AC97}"/>
          </ac:grpSpMkLst>
        </pc:grpChg>
        <pc:picChg chg="add del mod">
          <ac:chgData name="MANUEL ALBERTO GUEVARA  NAJARRO" userId="dc0839a7-ef25-445d-88fe-29223dfab4a5" providerId="ADAL" clId="{98FB8A92-BCA7-48CA-8F11-2B151231262F}" dt="2021-06-17T20:43:10.367" v="398"/>
          <ac:picMkLst>
            <pc:docMk/>
            <pc:sldMk cId="919649173" sldId="628"/>
            <ac:picMk id="124" creationId="{408FF750-E9D5-4B96-98E8-0709751BFD9A}"/>
          </ac:picMkLst>
        </pc:picChg>
        <pc:picChg chg="add del mod">
          <ac:chgData name="MANUEL ALBERTO GUEVARA  NAJARRO" userId="dc0839a7-ef25-445d-88fe-29223dfab4a5" providerId="ADAL" clId="{98FB8A92-BCA7-48CA-8F11-2B151231262F}" dt="2021-06-17T20:43:44.377" v="400" actId="21"/>
          <ac:picMkLst>
            <pc:docMk/>
            <pc:sldMk cId="919649173" sldId="628"/>
            <ac:picMk id="125" creationId="{54F72207-80F4-487F-BEFA-F8DA0A141FFE}"/>
          </ac:picMkLst>
        </pc:picChg>
        <pc:picChg chg="add del mod">
          <ac:chgData name="MANUEL ALBERTO GUEVARA  NAJARRO" userId="dc0839a7-ef25-445d-88fe-29223dfab4a5" providerId="ADAL" clId="{98FB8A92-BCA7-48CA-8F11-2B151231262F}" dt="2021-06-17T20:43:44.377" v="400" actId="21"/>
          <ac:picMkLst>
            <pc:docMk/>
            <pc:sldMk cId="919649173" sldId="628"/>
            <ac:picMk id="126" creationId="{E9CAC084-DE54-4429-96EA-E17ECE835ADB}"/>
          </ac:picMkLst>
        </pc:picChg>
        <pc:picChg chg="add del mod">
          <ac:chgData name="MANUEL ALBERTO GUEVARA  NAJARRO" userId="dc0839a7-ef25-445d-88fe-29223dfab4a5" providerId="ADAL" clId="{98FB8A92-BCA7-48CA-8F11-2B151231262F}" dt="2021-06-17T20:43:44.377" v="400" actId="21"/>
          <ac:picMkLst>
            <pc:docMk/>
            <pc:sldMk cId="919649173" sldId="628"/>
            <ac:picMk id="127" creationId="{DF76B471-12BB-4F89-A5B7-E3A6643898BB}"/>
          </ac:picMkLst>
        </pc:picChg>
        <pc:picChg chg="add del mod">
          <ac:chgData name="MANUEL ALBERTO GUEVARA  NAJARRO" userId="dc0839a7-ef25-445d-88fe-29223dfab4a5" providerId="ADAL" clId="{98FB8A92-BCA7-48CA-8F11-2B151231262F}" dt="2021-06-17T20:43:44.377" v="400" actId="21"/>
          <ac:picMkLst>
            <pc:docMk/>
            <pc:sldMk cId="919649173" sldId="628"/>
            <ac:picMk id="128" creationId="{CC75EE25-5745-440F-BC88-EA5A0B5B80CD}"/>
          </ac:picMkLst>
        </pc:picChg>
        <pc:picChg chg="add del mod">
          <ac:chgData name="MANUEL ALBERTO GUEVARA  NAJARRO" userId="dc0839a7-ef25-445d-88fe-29223dfab4a5" providerId="ADAL" clId="{98FB8A92-BCA7-48CA-8F11-2B151231262F}" dt="2021-06-17T20:43:44.377" v="400" actId="21"/>
          <ac:picMkLst>
            <pc:docMk/>
            <pc:sldMk cId="919649173" sldId="628"/>
            <ac:picMk id="129" creationId="{122500E8-7427-43A3-AEA1-A953031828F9}"/>
          </ac:picMkLst>
        </pc:picChg>
        <pc:picChg chg="add del mod">
          <ac:chgData name="MANUEL ALBERTO GUEVARA  NAJARRO" userId="dc0839a7-ef25-445d-88fe-29223dfab4a5" providerId="ADAL" clId="{98FB8A92-BCA7-48CA-8F11-2B151231262F}" dt="2021-06-17T20:43:44.377" v="400" actId="21"/>
          <ac:picMkLst>
            <pc:docMk/>
            <pc:sldMk cId="919649173" sldId="628"/>
            <ac:picMk id="130" creationId="{58C93FEE-DE88-48CD-88BC-F1508578CA8A}"/>
          </ac:picMkLst>
        </pc:picChg>
        <pc:picChg chg="add mod">
          <ac:chgData name="MANUEL ALBERTO GUEVARA  NAJARRO" userId="dc0839a7-ef25-445d-88fe-29223dfab4a5" providerId="ADAL" clId="{98FB8A92-BCA7-48CA-8F11-2B151231262F}" dt="2021-06-17T20:44:22.871" v="409"/>
          <ac:picMkLst>
            <pc:docMk/>
            <pc:sldMk cId="919649173" sldId="628"/>
            <ac:picMk id="131" creationId="{E26A2ED5-5032-4F32-861C-995D719B18F3}"/>
          </ac:picMkLst>
        </pc:picChg>
        <pc:picChg chg="add mod">
          <ac:chgData name="MANUEL ALBERTO GUEVARA  NAJARRO" userId="dc0839a7-ef25-445d-88fe-29223dfab4a5" providerId="ADAL" clId="{98FB8A92-BCA7-48CA-8F11-2B151231262F}" dt="2021-06-17T20:44:22.871" v="409"/>
          <ac:picMkLst>
            <pc:docMk/>
            <pc:sldMk cId="919649173" sldId="628"/>
            <ac:picMk id="132" creationId="{7FFD304D-F441-44E3-B840-E3FBA4BB3CA6}"/>
          </ac:picMkLst>
        </pc:picChg>
        <pc:picChg chg="add mod">
          <ac:chgData name="MANUEL ALBERTO GUEVARA  NAJARRO" userId="dc0839a7-ef25-445d-88fe-29223dfab4a5" providerId="ADAL" clId="{98FB8A92-BCA7-48CA-8F11-2B151231262F}" dt="2021-06-17T20:44:22.871" v="409"/>
          <ac:picMkLst>
            <pc:docMk/>
            <pc:sldMk cId="919649173" sldId="628"/>
            <ac:picMk id="133" creationId="{82B8083F-99CE-4CA6-B2EE-C630B4911387}"/>
          </ac:picMkLst>
        </pc:picChg>
        <pc:picChg chg="add mod">
          <ac:chgData name="MANUEL ALBERTO GUEVARA  NAJARRO" userId="dc0839a7-ef25-445d-88fe-29223dfab4a5" providerId="ADAL" clId="{98FB8A92-BCA7-48CA-8F11-2B151231262F}" dt="2021-06-17T20:44:22.871" v="409"/>
          <ac:picMkLst>
            <pc:docMk/>
            <pc:sldMk cId="919649173" sldId="628"/>
            <ac:picMk id="134" creationId="{6251AD4A-A3D7-4CB9-A05B-E777662F6397}"/>
          </ac:picMkLst>
        </pc:picChg>
        <pc:picChg chg="add mod">
          <ac:chgData name="MANUEL ALBERTO GUEVARA  NAJARRO" userId="dc0839a7-ef25-445d-88fe-29223dfab4a5" providerId="ADAL" clId="{98FB8A92-BCA7-48CA-8F11-2B151231262F}" dt="2021-06-17T20:44:22.871" v="409"/>
          <ac:picMkLst>
            <pc:docMk/>
            <pc:sldMk cId="919649173" sldId="628"/>
            <ac:picMk id="135" creationId="{F3902A19-D4CB-4E91-84BC-38BBE04E1EDB}"/>
          </ac:picMkLst>
        </pc:picChg>
        <pc:picChg chg="add mod">
          <ac:chgData name="MANUEL ALBERTO GUEVARA  NAJARRO" userId="dc0839a7-ef25-445d-88fe-29223dfab4a5" providerId="ADAL" clId="{98FB8A92-BCA7-48CA-8F11-2B151231262F}" dt="2021-06-17T20:44:22.871" v="409"/>
          <ac:picMkLst>
            <pc:docMk/>
            <pc:sldMk cId="919649173" sldId="628"/>
            <ac:picMk id="136" creationId="{9F8872A5-0E0C-4FAA-B0D6-B9B0C7ADD7D1}"/>
          </ac:picMkLst>
        </pc:picChg>
        <pc:cxnChg chg="mod">
          <ac:chgData name="MANUEL ALBERTO GUEVARA  NAJARRO" userId="dc0839a7-ef25-445d-88fe-29223dfab4a5" providerId="ADAL" clId="{98FB8A92-BCA7-48CA-8F11-2B151231262F}" dt="2021-06-17T20:38:24.234" v="385" actId="478"/>
          <ac:cxnSpMkLst>
            <pc:docMk/>
            <pc:sldMk cId="919649173" sldId="628"/>
            <ac:cxnSpMk id="32" creationId="{9C81D184-C640-498C-BC04-06769E6200E5}"/>
          </ac:cxnSpMkLst>
        </pc:cxnChg>
        <pc:cxnChg chg="mod">
          <ac:chgData name="MANUEL ALBERTO GUEVARA  NAJARRO" userId="dc0839a7-ef25-445d-88fe-29223dfab4a5" providerId="ADAL" clId="{98FB8A92-BCA7-48CA-8F11-2B151231262F}" dt="2021-06-17T20:38:24.234" v="385" actId="478"/>
          <ac:cxnSpMkLst>
            <pc:docMk/>
            <pc:sldMk cId="919649173" sldId="628"/>
            <ac:cxnSpMk id="38" creationId="{2C8A69AA-E82C-4EBD-9B99-3D670B85943C}"/>
          </ac:cxnSpMkLst>
        </pc:cxnChg>
        <pc:cxnChg chg="mod">
          <ac:chgData name="MANUEL ALBERTO GUEVARA  NAJARRO" userId="dc0839a7-ef25-445d-88fe-29223dfab4a5" providerId="ADAL" clId="{98FB8A92-BCA7-48CA-8F11-2B151231262F}" dt="2021-06-17T20:38:24.234" v="385" actId="478"/>
          <ac:cxnSpMkLst>
            <pc:docMk/>
            <pc:sldMk cId="919649173" sldId="628"/>
            <ac:cxnSpMk id="42" creationId="{13FF14DD-D98E-49B3-A9BA-8A48E3AC0CED}"/>
          </ac:cxnSpMkLst>
        </pc:cxnChg>
        <pc:cxnChg chg="mod">
          <ac:chgData name="MANUEL ALBERTO GUEVARA  NAJARRO" userId="dc0839a7-ef25-445d-88fe-29223dfab4a5" providerId="ADAL" clId="{98FB8A92-BCA7-48CA-8F11-2B151231262F}" dt="2021-06-17T20:38:24.234" v="385" actId="478"/>
          <ac:cxnSpMkLst>
            <pc:docMk/>
            <pc:sldMk cId="919649173" sldId="628"/>
            <ac:cxnSpMk id="43" creationId="{E769F480-F72A-4BBD-986D-168843B3E43B}"/>
          </ac:cxnSpMkLst>
        </pc:cxnChg>
      </pc:sldChg>
      <pc:sldChg chg="addSp delSp modSp add del mod">
        <pc:chgData name="MANUEL ALBERTO GUEVARA  NAJARRO" userId="dc0839a7-ef25-445d-88fe-29223dfab4a5" providerId="ADAL" clId="{98FB8A92-BCA7-48CA-8F11-2B151231262F}" dt="2021-06-17T20:59:02.882" v="650" actId="47"/>
        <pc:sldMkLst>
          <pc:docMk/>
          <pc:sldMk cId="1108146528" sldId="629"/>
        </pc:sldMkLst>
        <pc:spChg chg="add del mod">
          <ac:chgData name="MANUEL ALBERTO GUEVARA  NAJARRO" userId="dc0839a7-ef25-445d-88fe-29223dfab4a5" providerId="ADAL" clId="{98FB8A92-BCA7-48CA-8F11-2B151231262F}" dt="2021-06-17T20:45:34.707" v="415"/>
          <ac:spMkLst>
            <pc:docMk/>
            <pc:sldMk cId="1108146528" sldId="629"/>
            <ac:spMk id="22" creationId="{279408E2-220A-462D-AFE7-539E0D7063A3}"/>
          </ac:spMkLst>
        </pc:spChg>
        <pc:spChg chg="add del mod">
          <ac:chgData name="MANUEL ALBERTO GUEVARA  NAJARRO" userId="dc0839a7-ef25-445d-88fe-29223dfab4a5" providerId="ADAL" clId="{98FB8A92-BCA7-48CA-8F11-2B151231262F}" dt="2021-06-17T20:45:34.707" v="415"/>
          <ac:spMkLst>
            <pc:docMk/>
            <pc:sldMk cId="1108146528" sldId="629"/>
            <ac:spMk id="23" creationId="{04438386-D8AF-45A9-9260-79AB20ED98CE}"/>
          </ac:spMkLst>
        </pc:spChg>
        <pc:spChg chg="add del mod">
          <ac:chgData name="MANUEL ALBERTO GUEVARA  NAJARRO" userId="dc0839a7-ef25-445d-88fe-29223dfab4a5" providerId="ADAL" clId="{98FB8A92-BCA7-48CA-8F11-2B151231262F}" dt="2021-06-17T20:45:34.707" v="415"/>
          <ac:spMkLst>
            <pc:docMk/>
            <pc:sldMk cId="1108146528" sldId="629"/>
            <ac:spMk id="24" creationId="{DE5ABE62-F688-4419-9697-A15C3C1B2FD5}"/>
          </ac:spMkLst>
        </pc:spChg>
        <pc:spChg chg="add del mod">
          <ac:chgData name="MANUEL ALBERTO GUEVARA  NAJARRO" userId="dc0839a7-ef25-445d-88fe-29223dfab4a5" providerId="ADAL" clId="{98FB8A92-BCA7-48CA-8F11-2B151231262F}" dt="2021-06-17T20:45:34.707" v="415"/>
          <ac:spMkLst>
            <pc:docMk/>
            <pc:sldMk cId="1108146528" sldId="629"/>
            <ac:spMk id="25" creationId="{76D3561D-EB84-45E9-926C-8BE14F9CE100}"/>
          </ac:spMkLst>
        </pc:spChg>
        <pc:spChg chg="add del mod">
          <ac:chgData name="MANUEL ALBERTO GUEVARA  NAJARRO" userId="dc0839a7-ef25-445d-88fe-29223dfab4a5" providerId="ADAL" clId="{98FB8A92-BCA7-48CA-8F11-2B151231262F}" dt="2021-06-17T20:45:34.707" v="415"/>
          <ac:spMkLst>
            <pc:docMk/>
            <pc:sldMk cId="1108146528" sldId="629"/>
            <ac:spMk id="26" creationId="{7682CED4-A6CF-4219-A64D-366E1B4BC029}"/>
          </ac:spMkLst>
        </pc:spChg>
        <pc:spChg chg="add del mod">
          <ac:chgData name="MANUEL ALBERTO GUEVARA  NAJARRO" userId="dc0839a7-ef25-445d-88fe-29223dfab4a5" providerId="ADAL" clId="{98FB8A92-BCA7-48CA-8F11-2B151231262F}" dt="2021-06-17T20:45:34.707" v="415"/>
          <ac:spMkLst>
            <pc:docMk/>
            <pc:sldMk cId="1108146528" sldId="629"/>
            <ac:spMk id="27" creationId="{2C9080CB-32F3-4AE7-BE93-62CD6B5C8309}"/>
          </ac:spMkLst>
        </pc:spChg>
        <pc:spChg chg="add del mod">
          <ac:chgData name="MANUEL ALBERTO GUEVARA  NAJARRO" userId="dc0839a7-ef25-445d-88fe-29223dfab4a5" providerId="ADAL" clId="{98FB8A92-BCA7-48CA-8F11-2B151231262F}" dt="2021-06-17T20:45:34.707" v="415"/>
          <ac:spMkLst>
            <pc:docMk/>
            <pc:sldMk cId="1108146528" sldId="629"/>
            <ac:spMk id="28" creationId="{F0A4331F-177A-4486-B971-D683C80C9104}"/>
          </ac:spMkLst>
        </pc:spChg>
        <pc:spChg chg="add del mod">
          <ac:chgData name="MANUEL ALBERTO GUEVARA  NAJARRO" userId="dc0839a7-ef25-445d-88fe-29223dfab4a5" providerId="ADAL" clId="{98FB8A92-BCA7-48CA-8F11-2B151231262F}" dt="2021-06-17T20:45:34.707" v="415"/>
          <ac:spMkLst>
            <pc:docMk/>
            <pc:sldMk cId="1108146528" sldId="629"/>
            <ac:spMk id="29" creationId="{80467875-9AC5-4F85-BCBD-E9F45051D103}"/>
          </ac:spMkLst>
        </pc:spChg>
        <pc:spChg chg="add del mod">
          <ac:chgData name="MANUEL ALBERTO GUEVARA  NAJARRO" userId="dc0839a7-ef25-445d-88fe-29223dfab4a5" providerId="ADAL" clId="{98FB8A92-BCA7-48CA-8F11-2B151231262F}" dt="2021-06-17T20:45:34.707" v="415"/>
          <ac:spMkLst>
            <pc:docMk/>
            <pc:sldMk cId="1108146528" sldId="629"/>
            <ac:spMk id="30" creationId="{CB26EEE9-F214-431B-9569-6F720FA493AB}"/>
          </ac:spMkLst>
        </pc:spChg>
        <pc:spChg chg="add del mod">
          <ac:chgData name="MANUEL ALBERTO GUEVARA  NAJARRO" userId="dc0839a7-ef25-445d-88fe-29223dfab4a5" providerId="ADAL" clId="{98FB8A92-BCA7-48CA-8F11-2B151231262F}" dt="2021-06-17T20:45:34.707" v="415"/>
          <ac:spMkLst>
            <pc:docMk/>
            <pc:sldMk cId="1108146528" sldId="629"/>
            <ac:spMk id="31" creationId="{D502E5B7-A814-402B-BCDA-BDA583093D59}"/>
          </ac:spMkLst>
        </pc:spChg>
        <pc:spChg chg="add del mod">
          <ac:chgData name="MANUEL ALBERTO GUEVARA  NAJARRO" userId="dc0839a7-ef25-445d-88fe-29223dfab4a5" providerId="ADAL" clId="{98FB8A92-BCA7-48CA-8F11-2B151231262F}" dt="2021-06-17T20:45:34.707" v="415"/>
          <ac:spMkLst>
            <pc:docMk/>
            <pc:sldMk cId="1108146528" sldId="629"/>
            <ac:spMk id="32" creationId="{2EEE8ED9-4AEF-4E3C-A59A-CCEC78D4B2BC}"/>
          </ac:spMkLst>
        </pc:spChg>
        <pc:spChg chg="add del mod">
          <ac:chgData name="MANUEL ALBERTO GUEVARA  NAJARRO" userId="dc0839a7-ef25-445d-88fe-29223dfab4a5" providerId="ADAL" clId="{98FB8A92-BCA7-48CA-8F11-2B151231262F}" dt="2021-06-17T20:45:34.707" v="415"/>
          <ac:spMkLst>
            <pc:docMk/>
            <pc:sldMk cId="1108146528" sldId="629"/>
            <ac:spMk id="33" creationId="{E5F585AF-A511-446B-9CBA-130A99678D23}"/>
          </ac:spMkLst>
        </pc:spChg>
        <pc:spChg chg="add del mod">
          <ac:chgData name="MANUEL ALBERTO GUEVARA  NAJARRO" userId="dc0839a7-ef25-445d-88fe-29223dfab4a5" providerId="ADAL" clId="{98FB8A92-BCA7-48CA-8F11-2B151231262F}" dt="2021-06-17T20:45:34.707" v="415"/>
          <ac:spMkLst>
            <pc:docMk/>
            <pc:sldMk cId="1108146528" sldId="629"/>
            <ac:spMk id="34" creationId="{9F85B130-2956-4DCD-B1AD-3FA6C3863507}"/>
          </ac:spMkLst>
        </pc:spChg>
        <pc:spChg chg="add del mod">
          <ac:chgData name="MANUEL ALBERTO GUEVARA  NAJARRO" userId="dc0839a7-ef25-445d-88fe-29223dfab4a5" providerId="ADAL" clId="{98FB8A92-BCA7-48CA-8F11-2B151231262F}" dt="2021-06-17T20:45:34.707" v="415"/>
          <ac:spMkLst>
            <pc:docMk/>
            <pc:sldMk cId="1108146528" sldId="629"/>
            <ac:spMk id="35" creationId="{F60F1AC2-0687-4D54-833C-6FC35BEC42B4}"/>
          </ac:spMkLst>
        </pc:spChg>
        <pc:spChg chg="add del mod">
          <ac:chgData name="MANUEL ALBERTO GUEVARA  NAJARRO" userId="dc0839a7-ef25-445d-88fe-29223dfab4a5" providerId="ADAL" clId="{98FB8A92-BCA7-48CA-8F11-2B151231262F}" dt="2021-06-17T20:45:34.707" v="415"/>
          <ac:spMkLst>
            <pc:docMk/>
            <pc:sldMk cId="1108146528" sldId="629"/>
            <ac:spMk id="36" creationId="{9DE0066B-C501-4559-8F95-2FF09CE11075}"/>
          </ac:spMkLst>
        </pc:spChg>
        <pc:spChg chg="add del mod">
          <ac:chgData name="MANUEL ALBERTO GUEVARA  NAJARRO" userId="dc0839a7-ef25-445d-88fe-29223dfab4a5" providerId="ADAL" clId="{98FB8A92-BCA7-48CA-8F11-2B151231262F}" dt="2021-06-17T20:45:34.707" v="415"/>
          <ac:spMkLst>
            <pc:docMk/>
            <pc:sldMk cId="1108146528" sldId="629"/>
            <ac:spMk id="37" creationId="{7135C2B3-8BCD-4BDC-8229-D746A733AC9A}"/>
          </ac:spMkLst>
        </pc:spChg>
        <pc:spChg chg="add del mod">
          <ac:chgData name="MANUEL ALBERTO GUEVARA  NAJARRO" userId="dc0839a7-ef25-445d-88fe-29223dfab4a5" providerId="ADAL" clId="{98FB8A92-BCA7-48CA-8F11-2B151231262F}" dt="2021-06-17T20:45:34.707" v="415"/>
          <ac:spMkLst>
            <pc:docMk/>
            <pc:sldMk cId="1108146528" sldId="629"/>
            <ac:spMk id="38" creationId="{0E44B549-B04E-49EE-8984-C7D6C3A210DF}"/>
          </ac:spMkLst>
        </pc:spChg>
        <pc:spChg chg="add mod">
          <ac:chgData name="MANUEL ALBERTO GUEVARA  NAJARRO" userId="dc0839a7-ef25-445d-88fe-29223dfab4a5" providerId="ADAL" clId="{98FB8A92-BCA7-48CA-8F11-2B151231262F}" dt="2021-06-17T20:47:23.076" v="446" actId="1037"/>
          <ac:spMkLst>
            <pc:docMk/>
            <pc:sldMk cId="1108146528" sldId="629"/>
            <ac:spMk id="39" creationId="{ACC695CE-44CC-4B6E-A480-F9F483B6AB96}"/>
          </ac:spMkLst>
        </pc:spChg>
        <pc:spChg chg="add mod">
          <ac:chgData name="MANUEL ALBERTO GUEVARA  NAJARRO" userId="dc0839a7-ef25-445d-88fe-29223dfab4a5" providerId="ADAL" clId="{98FB8A92-BCA7-48CA-8F11-2B151231262F}" dt="2021-06-17T20:50:01.777" v="504" actId="1035"/>
          <ac:spMkLst>
            <pc:docMk/>
            <pc:sldMk cId="1108146528" sldId="629"/>
            <ac:spMk id="40" creationId="{C355B0CF-6879-4060-9B65-E091EA5B23D9}"/>
          </ac:spMkLst>
        </pc:spChg>
        <pc:spChg chg="add del mod">
          <ac:chgData name="MANUEL ALBERTO GUEVARA  NAJARRO" userId="dc0839a7-ef25-445d-88fe-29223dfab4a5" providerId="ADAL" clId="{98FB8A92-BCA7-48CA-8F11-2B151231262F}" dt="2021-06-17T20:46:19.877" v="423" actId="478"/>
          <ac:spMkLst>
            <pc:docMk/>
            <pc:sldMk cId="1108146528" sldId="629"/>
            <ac:spMk id="41" creationId="{D4B932D7-C73A-4F80-99E8-F9AB77348FCA}"/>
          </ac:spMkLst>
        </pc:spChg>
        <pc:spChg chg="add mod">
          <ac:chgData name="MANUEL ALBERTO GUEVARA  NAJARRO" userId="dc0839a7-ef25-445d-88fe-29223dfab4a5" providerId="ADAL" clId="{98FB8A92-BCA7-48CA-8F11-2B151231262F}" dt="2021-06-17T20:47:35.097" v="455" actId="1038"/>
          <ac:spMkLst>
            <pc:docMk/>
            <pc:sldMk cId="1108146528" sldId="629"/>
            <ac:spMk id="42" creationId="{E7D2B2B0-17C2-4943-8E20-4437192CAD2F}"/>
          </ac:spMkLst>
        </pc:spChg>
        <pc:spChg chg="add mod">
          <ac:chgData name="MANUEL ALBERTO GUEVARA  NAJARRO" userId="dc0839a7-ef25-445d-88fe-29223dfab4a5" providerId="ADAL" clId="{98FB8A92-BCA7-48CA-8F11-2B151231262F}" dt="2021-06-17T20:50:01.777" v="504" actId="1035"/>
          <ac:spMkLst>
            <pc:docMk/>
            <pc:sldMk cId="1108146528" sldId="629"/>
            <ac:spMk id="43" creationId="{F924FD13-0A7D-416A-BA1A-CB3B19374B83}"/>
          </ac:spMkLst>
        </pc:spChg>
        <pc:spChg chg="add del mod">
          <ac:chgData name="MANUEL ALBERTO GUEVARA  NAJARRO" userId="dc0839a7-ef25-445d-88fe-29223dfab4a5" providerId="ADAL" clId="{98FB8A92-BCA7-48CA-8F11-2B151231262F}" dt="2021-06-17T20:46:19.877" v="423" actId="478"/>
          <ac:spMkLst>
            <pc:docMk/>
            <pc:sldMk cId="1108146528" sldId="629"/>
            <ac:spMk id="44" creationId="{B3866260-1651-4807-8EA5-A0AEC8028581}"/>
          </ac:spMkLst>
        </pc:spChg>
        <pc:spChg chg="add mod">
          <ac:chgData name="MANUEL ALBERTO GUEVARA  NAJARRO" userId="dc0839a7-ef25-445d-88fe-29223dfab4a5" providerId="ADAL" clId="{98FB8A92-BCA7-48CA-8F11-2B151231262F}" dt="2021-06-17T20:47:23.076" v="446" actId="1037"/>
          <ac:spMkLst>
            <pc:docMk/>
            <pc:sldMk cId="1108146528" sldId="629"/>
            <ac:spMk id="45" creationId="{A11AFCFC-2540-47C6-B450-9F3938378212}"/>
          </ac:spMkLst>
        </pc:spChg>
        <pc:spChg chg="add del mod">
          <ac:chgData name="MANUEL ALBERTO GUEVARA  NAJARRO" userId="dc0839a7-ef25-445d-88fe-29223dfab4a5" providerId="ADAL" clId="{98FB8A92-BCA7-48CA-8F11-2B151231262F}" dt="2021-06-17T20:50:04.402" v="505" actId="478"/>
          <ac:spMkLst>
            <pc:docMk/>
            <pc:sldMk cId="1108146528" sldId="629"/>
            <ac:spMk id="46" creationId="{0E35263E-6331-44AB-A943-D26438CCAA9C}"/>
          </ac:spMkLst>
        </pc:spChg>
        <pc:spChg chg="add del mod">
          <ac:chgData name="MANUEL ALBERTO GUEVARA  NAJARRO" userId="dc0839a7-ef25-445d-88fe-29223dfab4a5" providerId="ADAL" clId="{98FB8A92-BCA7-48CA-8F11-2B151231262F}" dt="2021-06-17T20:46:19.877" v="423" actId="478"/>
          <ac:spMkLst>
            <pc:docMk/>
            <pc:sldMk cId="1108146528" sldId="629"/>
            <ac:spMk id="47" creationId="{6B92C311-0F48-4D60-B8FB-1A856F9091FD}"/>
          </ac:spMkLst>
        </pc:spChg>
        <pc:spChg chg="add mod">
          <ac:chgData name="MANUEL ALBERTO GUEVARA  NAJARRO" userId="dc0839a7-ef25-445d-88fe-29223dfab4a5" providerId="ADAL" clId="{98FB8A92-BCA7-48CA-8F11-2B151231262F}" dt="2021-06-17T20:47:35.097" v="455" actId="1038"/>
          <ac:spMkLst>
            <pc:docMk/>
            <pc:sldMk cId="1108146528" sldId="629"/>
            <ac:spMk id="48" creationId="{623F76FC-39AA-46BA-9428-0000BF320917}"/>
          </ac:spMkLst>
        </pc:spChg>
        <pc:spChg chg="add del mod">
          <ac:chgData name="MANUEL ALBERTO GUEVARA  NAJARRO" userId="dc0839a7-ef25-445d-88fe-29223dfab4a5" providerId="ADAL" clId="{98FB8A92-BCA7-48CA-8F11-2B151231262F}" dt="2021-06-17T20:50:04.402" v="505" actId="478"/>
          <ac:spMkLst>
            <pc:docMk/>
            <pc:sldMk cId="1108146528" sldId="629"/>
            <ac:spMk id="49" creationId="{3941BB46-F846-411E-83AF-59E30F5F19DE}"/>
          </ac:spMkLst>
        </pc:spChg>
        <pc:spChg chg="add del mod">
          <ac:chgData name="MANUEL ALBERTO GUEVARA  NAJARRO" userId="dc0839a7-ef25-445d-88fe-29223dfab4a5" providerId="ADAL" clId="{98FB8A92-BCA7-48CA-8F11-2B151231262F}" dt="2021-06-17T20:46:19.877" v="423" actId="478"/>
          <ac:spMkLst>
            <pc:docMk/>
            <pc:sldMk cId="1108146528" sldId="629"/>
            <ac:spMk id="50" creationId="{87A4597C-749A-442C-B144-EB899A14801C}"/>
          </ac:spMkLst>
        </pc:spChg>
        <pc:spChg chg="add mod">
          <ac:chgData name="MANUEL ALBERTO GUEVARA  NAJARRO" userId="dc0839a7-ef25-445d-88fe-29223dfab4a5" providerId="ADAL" clId="{98FB8A92-BCA7-48CA-8F11-2B151231262F}" dt="2021-06-17T20:50:40.147" v="599" actId="790"/>
          <ac:spMkLst>
            <pc:docMk/>
            <pc:sldMk cId="1108146528" sldId="629"/>
            <ac:spMk id="55" creationId="{44EFE15E-4CBC-4AC5-974A-C4C18972DD37}"/>
          </ac:spMkLst>
        </pc:spChg>
        <pc:spChg chg="add mod">
          <ac:chgData name="MANUEL ALBERTO GUEVARA  NAJARRO" userId="dc0839a7-ef25-445d-88fe-29223dfab4a5" providerId="ADAL" clId="{98FB8A92-BCA7-48CA-8F11-2B151231262F}" dt="2021-06-17T20:51:49.327" v="625" actId="14100"/>
          <ac:spMkLst>
            <pc:docMk/>
            <pc:sldMk cId="1108146528" sldId="629"/>
            <ac:spMk id="56" creationId="{DAEE2C90-2FD8-4EA6-AA4D-843E87469421}"/>
          </ac:spMkLst>
        </pc:spChg>
        <pc:spChg chg="del">
          <ac:chgData name="MANUEL ALBERTO GUEVARA  NAJARRO" userId="dc0839a7-ef25-445d-88fe-29223dfab4a5" providerId="ADAL" clId="{98FB8A92-BCA7-48CA-8F11-2B151231262F}" dt="2021-06-17T20:45:15.511" v="413" actId="478"/>
          <ac:spMkLst>
            <pc:docMk/>
            <pc:sldMk cId="1108146528" sldId="629"/>
            <ac:spMk id="100" creationId="{EE23E786-288D-4063-B6DE-FCF8963901D3}"/>
          </ac:spMkLst>
        </pc:spChg>
        <pc:spChg chg="del">
          <ac:chgData name="MANUEL ALBERTO GUEVARA  NAJARRO" userId="dc0839a7-ef25-445d-88fe-29223dfab4a5" providerId="ADAL" clId="{98FB8A92-BCA7-48CA-8F11-2B151231262F}" dt="2021-06-17T20:45:15.511" v="413" actId="478"/>
          <ac:spMkLst>
            <pc:docMk/>
            <pc:sldMk cId="1108146528" sldId="629"/>
            <ac:spMk id="101" creationId="{DF1BC56D-A00D-4502-A921-4E8292DB5EFD}"/>
          </ac:spMkLst>
        </pc:spChg>
        <pc:spChg chg="del">
          <ac:chgData name="MANUEL ALBERTO GUEVARA  NAJARRO" userId="dc0839a7-ef25-445d-88fe-29223dfab4a5" providerId="ADAL" clId="{98FB8A92-BCA7-48CA-8F11-2B151231262F}" dt="2021-06-17T20:45:15.511" v="413" actId="478"/>
          <ac:spMkLst>
            <pc:docMk/>
            <pc:sldMk cId="1108146528" sldId="629"/>
            <ac:spMk id="102" creationId="{F11A435F-8820-4187-865B-1764DFC30EC6}"/>
          </ac:spMkLst>
        </pc:spChg>
        <pc:spChg chg="del">
          <ac:chgData name="MANUEL ALBERTO GUEVARA  NAJARRO" userId="dc0839a7-ef25-445d-88fe-29223dfab4a5" providerId="ADAL" clId="{98FB8A92-BCA7-48CA-8F11-2B151231262F}" dt="2021-06-17T20:45:15.511" v="413" actId="478"/>
          <ac:spMkLst>
            <pc:docMk/>
            <pc:sldMk cId="1108146528" sldId="629"/>
            <ac:spMk id="103" creationId="{12B498B4-C029-4CD9-AE68-3ADB1F6DC8E3}"/>
          </ac:spMkLst>
        </pc:spChg>
        <pc:spChg chg="del">
          <ac:chgData name="MANUEL ALBERTO GUEVARA  NAJARRO" userId="dc0839a7-ef25-445d-88fe-29223dfab4a5" providerId="ADAL" clId="{98FB8A92-BCA7-48CA-8F11-2B151231262F}" dt="2021-06-17T20:45:15.511" v="413" actId="478"/>
          <ac:spMkLst>
            <pc:docMk/>
            <pc:sldMk cId="1108146528" sldId="629"/>
            <ac:spMk id="104" creationId="{762A8EF4-5D61-427D-869A-D968D0D1147B}"/>
          </ac:spMkLst>
        </pc:spChg>
        <pc:spChg chg="del">
          <ac:chgData name="MANUEL ALBERTO GUEVARA  NAJARRO" userId="dc0839a7-ef25-445d-88fe-29223dfab4a5" providerId="ADAL" clId="{98FB8A92-BCA7-48CA-8F11-2B151231262F}" dt="2021-06-17T20:45:15.511" v="413" actId="478"/>
          <ac:spMkLst>
            <pc:docMk/>
            <pc:sldMk cId="1108146528" sldId="629"/>
            <ac:spMk id="105" creationId="{0E896E69-CCA5-4FDD-99C7-5103ECA11A36}"/>
          </ac:spMkLst>
        </pc:spChg>
        <pc:spChg chg="del">
          <ac:chgData name="MANUEL ALBERTO GUEVARA  NAJARRO" userId="dc0839a7-ef25-445d-88fe-29223dfab4a5" providerId="ADAL" clId="{98FB8A92-BCA7-48CA-8F11-2B151231262F}" dt="2021-06-17T20:45:15.511" v="413" actId="478"/>
          <ac:spMkLst>
            <pc:docMk/>
            <pc:sldMk cId="1108146528" sldId="629"/>
            <ac:spMk id="107" creationId="{3888E005-69E3-4F7A-A6C4-5E11AC7F7C47}"/>
          </ac:spMkLst>
        </pc:spChg>
        <pc:spChg chg="del">
          <ac:chgData name="MANUEL ALBERTO GUEVARA  NAJARRO" userId="dc0839a7-ef25-445d-88fe-29223dfab4a5" providerId="ADAL" clId="{98FB8A92-BCA7-48CA-8F11-2B151231262F}" dt="2021-06-17T20:45:15.511" v="413" actId="478"/>
          <ac:spMkLst>
            <pc:docMk/>
            <pc:sldMk cId="1108146528" sldId="629"/>
            <ac:spMk id="110" creationId="{EBA60768-82F1-4166-AD30-212EACDE6B29}"/>
          </ac:spMkLst>
        </pc:spChg>
        <pc:spChg chg="del">
          <ac:chgData name="MANUEL ALBERTO GUEVARA  NAJARRO" userId="dc0839a7-ef25-445d-88fe-29223dfab4a5" providerId="ADAL" clId="{98FB8A92-BCA7-48CA-8F11-2B151231262F}" dt="2021-06-17T20:45:15.511" v="413" actId="478"/>
          <ac:spMkLst>
            <pc:docMk/>
            <pc:sldMk cId="1108146528" sldId="629"/>
            <ac:spMk id="113" creationId="{029ABA49-E388-4DA2-9AF3-7C5B38BD7B16}"/>
          </ac:spMkLst>
        </pc:spChg>
        <pc:spChg chg="del">
          <ac:chgData name="MANUEL ALBERTO GUEVARA  NAJARRO" userId="dc0839a7-ef25-445d-88fe-29223dfab4a5" providerId="ADAL" clId="{98FB8A92-BCA7-48CA-8F11-2B151231262F}" dt="2021-06-17T20:45:15.511" v="413" actId="478"/>
          <ac:spMkLst>
            <pc:docMk/>
            <pc:sldMk cId="1108146528" sldId="629"/>
            <ac:spMk id="116" creationId="{0C9B5BBB-3E9D-41B8-9904-1AC859041451}"/>
          </ac:spMkLst>
        </pc:spChg>
        <pc:spChg chg="del">
          <ac:chgData name="MANUEL ALBERTO GUEVARA  NAJARRO" userId="dc0839a7-ef25-445d-88fe-29223dfab4a5" providerId="ADAL" clId="{98FB8A92-BCA7-48CA-8F11-2B151231262F}" dt="2021-06-17T20:45:15.511" v="413" actId="478"/>
          <ac:spMkLst>
            <pc:docMk/>
            <pc:sldMk cId="1108146528" sldId="629"/>
            <ac:spMk id="119" creationId="{0507E863-C4A1-4E3A-88EE-B1F4057431E2}"/>
          </ac:spMkLst>
        </pc:spChg>
        <pc:spChg chg="del">
          <ac:chgData name="MANUEL ALBERTO GUEVARA  NAJARRO" userId="dc0839a7-ef25-445d-88fe-29223dfab4a5" providerId="ADAL" clId="{98FB8A92-BCA7-48CA-8F11-2B151231262F}" dt="2021-06-17T20:45:15.511" v="413" actId="478"/>
          <ac:spMkLst>
            <pc:docMk/>
            <pc:sldMk cId="1108146528" sldId="629"/>
            <ac:spMk id="122" creationId="{E9B955B7-1F99-4460-A9EC-89922F63D2BE}"/>
          </ac:spMkLst>
        </pc:spChg>
        <pc:picChg chg="add mod">
          <ac:chgData name="MANUEL ALBERTO GUEVARA  NAJARRO" userId="dc0839a7-ef25-445d-88fe-29223dfab4a5" providerId="ADAL" clId="{98FB8A92-BCA7-48CA-8F11-2B151231262F}" dt="2021-06-17T20:47:23.076" v="446" actId="1037"/>
          <ac:picMkLst>
            <pc:docMk/>
            <pc:sldMk cId="1108146528" sldId="629"/>
            <ac:picMk id="51" creationId="{E01BF0BA-DEFA-4C51-9132-EBA48F500DF8}"/>
          </ac:picMkLst>
        </pc:picChg>
        <pc:picChg chg="add mod">
          <ac:chgData name="MANUEL ALBERTO GUEVARA  NAJARRO" userId="dc0839a7-ef25-445d-88fe-29223dfab4a5" providerId="ADAL" clId="{98FB8A92-BCA7-48CA-8F11-2B151231262F}" dt="2021-06-17T20:47:35.097" v="455" actId="1038"/>
          <ac:picMkLst>
            <pc:docMk/>
            <pc:sldMk cId="1108146528" sldId="629"/>
            <ac:picMk id="52" creationId="{F3BAC3D1-176C-49EB-85CC-7901A855F4C6}"/>
          </ac:picMkLst>
        </pc:picChg>
        <pc:picChg chg="add mod">
          <ac:chgData name="MANUEL ALBERTO GUEVARA  NAJARRO" userId="dc0839a7-ef25-445d-88fe-29223dfab4a5" providerId="ADAL" clId="{98FB8A92-BCA7-48CA-8F11-2B151231262F}" dt="2021-06-17T20:47:23.076" v="446" actId="1037"/>
          <ac:picMkLst>
            <pc:docMk/>
            <pc:sldMk cId="1108146528" sldId="629"/>
            <ac:picMk id="53" creationId="{5F227B4B-07E1-4668-A411-9B42DAA84F10}"/>
          </ac:picMkLst>
        </pc:picChg>
        <pc:picChg chg="add mod">
          <ac:chgData name="MANUEL ALBERTO GUEVARA  NAJARRO" userId="dc0839a7-ef25-445d-88fe-29223dfab4a5" providerId="ADAL" clId="{98FB8A92-BCA7-48CA-8F11-2B151231262F}" dt="2021-06-17T20:47:35.097" v="455" actId="1038"/>
          <ac:picMkLst>
            <pc:docMk/>
            <pc:sldMk cId="1108146528" sldId="629"/>
            <ac:picMk id="54" creationId="{54CC9A94-2017-4422-9D43-845757D632B2}"/>
          </ac:picMkLst>
        </pc:picChg>
        <pc:picChg chg="del">
          <ac:chgData name="MANUEL ALBERTO GUEVARA  NAJARRO" userId="dc0839a7-ef25-445d-88fe-29223dfab4a5" providerId="ADAL" clId="{98FB8A92-BCA7-48CA-8F11-2B151231262F}" dt="2021-06-17T20:45:15.511" v="413" actId="478"/>
          <ac:picMkLst>
            <pc:docMk/>
            <pc:sldMk cId="1108146528" sldId="629"/>
            <ac:picMk id="131" creationId="{E26A2ED5-5032-4F32-861C-995D719B18F3}"/>
          </ac:picMkLst>
        </pc:picChg>
        <pc:picChg chg="del">
          <ac:chgData name="MANUEL ALBERTO GUEVARA  NAJARRO" userId="dc0839a7-ef25-445d-88fe-29223dfab4a5" providerId="ADAL" clId="{98FB8A92-BCA7-48CA-8F11-2B151231262F}" dt="2021-06-17T20:45:15.511" v="413" actId="478"/>
          <ac:picMkLst>
            <pc:docMk/>
            <pc:sldMk cId="1108146528" sldId="629"/>
            <ac:picMk id="132" creationId="{7FFD304D-F441-44E3-B840-E3FBA4BB3CA6}"/>
          </ac:picMkLst>
        </pc:picChg>
        <pc:picChg chg="del">
          <ac:chgData name="MANUEL ALBERTO GUEVARA  NAJARRO" userId="dc0839a7-ef25-445d-88fe-29223dfab4a5" providerId="ADAL" clId="{98FB8A92-BCA7-48CA-8F11-2B151231262F}" dt="2021-06-17T20:45:15.511" v="413" actId="478"/>
          <ac:picMkLst>
            <pc:docMk/>
            <pc:sldMk cId="1108146528" sldId="629"/>
            <ac:picMk id="133" creationId="{82B8083F-99CE-4CA6-B2EE-C630B4911387}"/>
          </ac:picMkLst>
        </pc:picChg>
        <pc:picChg chg="del">
          <ac:chgData name="MANUEL ALBERTO GUEVARA  NAJARRO" userId="dc0839a7-ef25-445d-88fe-29223dfab4a5" providerId="ADAL" clId="{98FB8A92-BCA7-48CA-8F11-2B151231262F}" dt="2021-06-17T20:45:15.511" v="413" actId="478"/>
          <ac:picMkLst>
            <pc:docMk/>
            <pc:sldMk cId="1108146528" sldId="629"/>
            <ac:picMk id="134" creationId="{6251AD4A-A3D7-4CB9-A05B-E777662F6397}"/>
          </ac:picMkLst>
        </pc:picChg>
        <pc:picChg chg="del">
          <ac:chgData name="MANUEL ALBERTO GUEVARA  NAJARRO" userId="dc0839a7-ef25-445d-88fe-29223dfab4a5" providerId="ADAL" clId="{98FB8A92-BCA7-48CA-8F11-2B151231262F}" dt="2021-06-17T20:45:15.511" v="413" actId="478"/>
          <ac:picMkLst>
            <pc:docMk/>
            <pc:sldMk cId="1108146528" sldId="629"/>
            <ac:picMk id="135" creationId="{F3902A19-D4CB-4E91-84BC-38BBE04E1EDB}"/>
          </ac:picMkLst>
        </pc:picChg>
        <pc:picChg chg="del">
          <ac:chgData name="MANUEL ALBERTO GUEVARA  NAJARRO" userId="dc0839a7-ef25-445d-88fe-29223dfab4a5" providerId="ADAL" clId="{98FB8A92-BCA7-48CA-8F11-2B151231262F}" dt="2021-06-17T20:45:15.511" v="413" actId="478"/>
          <ac:picMkLst>
            <pc:docMk/>
            <pc:sldMk cId="1108146528" sldId="629"/>
            <ac:picMk id="136" creationId="{9F8872A5-0E0C-4FAA-B0D6-B9B0C7ADD7D1}"/>
          </ac:picMkLst>
        </pc:picChg>
      </pc:sldChg>
      <pc:sldChg chg="add del">
        <pc:chgData name="MANUEL ALBERTO GUEVARA  NAJARRO" userId="dc0839a7-ef25-445d-88fe-29223dfab4a5" providerId="ADAL" clId="{98FB8A92-BCA7-48CA-8F11-2B151231262F}" dt="2021-06-17T20:42:11.436" v="387" actId="22"/>
        <pc:sldMkLst>
          <pc:docMk/>
          <pc:sldMk cId="3810889754" sldId="629"/>
        </pc:sldMkLst>
      </pc:sldChg>
      <pc:sldChg chg="addSp delSp modSp add mod ord">
        <pc:chgData name="MANUEL ALBERTO GUEVARA  NAJARRO" userId="dc0839a7-ef25-445d-88fe-29223dfab4a5" providerId="ADAL" clId="{98FB8A92-BCA7-48CA-8F11-2B151231262F}" dt="2021-06-17T21:28:30.578" v="771" actId="14826"/>
        <pc:sldMkLst>
          <pc:docMk/>
          <pc:sldMk cId="2932305907" sldId="630"/>
        </pc:sldMkLst>
        <pc:spChg chg="mod">
          <ac:chgData name="MANUEL ALBERTO GUEVARA  NAJARRO" userId="dc0839a7-ef25-445d-88fe-29223dfab4a5" providerId="ADAL" clId="{98FB8A92-BCA7-48CA-8F11-2B151231262F}" dt="2021-06-17T21:00:53.515" v="675" actId="1037"/>
          <ac:spMkLst>
            <pc:docMk/>
            <pc:sldMk cId="2932305907" sldId="630"/>
            <ac:spMk id="39" creationId="{ACC695CE-44CC-4B6E-A480-F9F483B6AB96}"/>
          </ac:spMkLst>
        </pc:spChg>
        <pc:spChg chg="mod">
          <ac:chgData name="MANUEL ALBERTO GUEVARA  NAJARRO" userId="dc0839a7-ef25-445d-88fe-29223dfab4a5" providerId="ADAL" clId="{98FB8A92-BCA7-48CA-8F11-2B151231262F}" dt="2021-06-17T21:00:53.515" v="675" actId="1037"/>
          <ac:spMkLst>
            <pc:docMk/>
            <pc:sldMk cId="2932305907" sldId="630"/>
            <ac:spMk id="40" creationId="{C355B0CF-6879-4060-9B65-E091EA5B23D9}"/>
          </ac:spMkLst>
        </pc:spChg>
        <pc:spChg chg="mod">
          <ac:chgData name="MANUEL ALBERTO GUEVARA  NAJARRO" userId="dc0839a7-ef25-445d-88fe-29223dfab4a5" providerId="ADAL" clId="{98FB8A92-BCA7-48CA-8F11-2B151231262F}" dt="2021-06-17T21:00:53.515" v="675" actId="1037"/>
          <ac:spMkLst>
            <pc:docMk/>
            <pc:sldMk cId="2932305907" sldId="630"/>
            <ac:spMk id="42" creationId="{E7D2B2B0-17C2-4943-8E20-4437192CAD2F}"/>
          </ac:spMkLst>
        </pc:spChg>
        <pc:spChg chg="mod">
          <ac:chgData name="MANUEL ALBERTO GUEVARA  NAJARRO" userId="dc0839a7-ef25-445d-88fe-29223dfab4a5" providerId="ADAL" clId="{98FB8A92-BCA7-48CA-8F11-2B151231262F}" dt="2021-06-17T21:01:04.968" v="681" actId="14100"/>
          <ac:spMkLst>
            <pc:docMk/>
            <pc:sldMk cId="2932305907" sldId="630"/>
            <ac:spMk id="43" creationId="{F924FD13-0A7D-416A-BA1A-CB3B19374B83}"/>
          </ac:spMkLst>
        </pc:spChg>
        <pc:spChg chg="mod">
          <ac:chgData name="MANUEL ALBERTO GUEVARA  NAJARRO" userId="dc0839a7-ef25-445d-88fe-29223dfab4a5" providerId="ADAL" clId="{98FB8A92-BCA7-48CA-8F11-2B151231262F}" dt="2021-06-17T21:00:53.515" v="675" actId="1037"/>
          <ac:spMkLst>
            <pc:docMk/>
            <pc:sldMk cId="2932305907" sldId="630"/>
            <ac:spMk id="45" creationId="{A11AFCFC-2540-47C6-B450-9F3938378212}"/>
          </ac:spMkLst>
        </pc:spChg>
        <pc:spChg chg="mod">
          <ac:chgData name="MANUEL ALBERTO GUEVARA  NAJARRO" userId="dc0839a7-ef25-445d-88fe-29223dfab4a5" providerId="ADAL" clId="{98FB8A92-BCA7-48CA-8F11-2B151231262F}" dt="2021-06-17T21:00:53.515" v="675" actId="1037"/>
          <ac:spMkLst>
            <pc:docMk/>
            <pc:sldMk cId="2932305907" sldId="630"/>
            <ac:spMk id="48" creationId="{623F76FC-39AA-46BA-9428-0000BF320917}"/>
          </ac:spMkLst>
        </pc:spChg>
        <pc:spChg chg="mod">
          <ac:chgData name="MANUEL ALBERTO GUEVARA  NAJARRO" userId="dc0839a7-ef25-445d-88fe-29223dfab4a5" providerId="ADAL" clId="{98FB8A92-BCA7-48CA-8F11-2B151231262F}" dt="2021-06-17T21:00:53.515" v="675" actId="1037"/>
          <ac:spMkLst>
            <pc:docMk/>
            <pc:sldMk cId="2932305907" sldId="630"/>
            <ac:spMk id="55" creationId="{44EFE15E-4CBC-4AC5-974A-C4C18972DD37}"/>
          </ac:spMkLst>
        </pc:spChg>
        <pc:spChg chg="mod">
          <ac:chgData name="MANUEL ALBERTO GUEVARA  NAJARRO" userId="dc0839a7-ef25-445d-88fe-29223dfab4a5" providerId="ADAL" clId="{98FB8A92-BCA7-48CA-8F11-2B151231262F}" dt="2021-06-17T21:01:02.448" v="680" actId="14100"/>
          <ac:spMkLst>
            <pc:docMk/>
            <pc:sldMk cId="2932305907" sldId="630"/>
            <ac:spMk id="56" creationId="{DAEE2C90-2FD8-4EA6-AA4D-843E87469421}"/>
          </ac:spMkLst>
        </pc:spChg>
        <pc:picChg chg="add del">
          <ac:chgData name="MANUEL ALBERTO GUEVARA  NAJARRO" userId="dc0839a7-ef25-445d-88fe-29223dfab4a5" providerId="ADAL" clId="{98FB8A92-BCA7-48CA-8F11-2B151231262F}" dt="2021-06-17T21:25:42.135" v="765" actId="22"/>
          <ac:picMkLst>
            <pc:docMk/>
            <pc:sldMk cId="2932305907" sldId="630"/>
            <ac:picMk id="5" creationId="{C823C2C2-0A4B-4DD0-BAD1-9AC5BCD657C5}"/>
          </ac:picMkLst>
        </pc:picChg>
        <pc:picChg chg="add del">
          <ac:chgData name="MANUEL ALBERTO GUEVARA  NAJARRO" userId="dc0839a7-ef25-445d-88fe-29223dfab4a5" providerId="ADAL" clId="{98FB8A92-BCA7-48CA-8F11-2B151231262F}" dt="2021-06-17T21:26:54.175" v="769" actId="22"/>
          <ac:picMkLst>
            <pc:docMk/>
            <pc:sldMk cId="2932305907" sldId="630"/>
            <ac:picMk id="7" creationId="{D0B955D5-0815-4A72-B1D5-2FE7DB9E8C88}"/>
          </ac:picMkLst>
        </pc:picChg>
        <pc:picChg chg="mod">
          <ac:chgData name="MANUEL ALBERTO GUEVARA  NAJARRO" userId="dc0839a7-ef25-445d-88fe-29223dfab4a5" providerId="ADAL" clId="{98FB8A92-BCA7-48CA-8F11-2B151231262F}" dt="2021-06-17T21:25:44.651" v="766" actId="14826"/>
          <ac:picMkLst>
            <pc:docMk/>
            <pc:sldMk cId="2932305907" sldId="630"/>
            <ac:picMk id="51" creationId="{E01BF0BA-DEFA-4C51-9132-EBA48F500DF8}"/>
          </ac:picMkLst>
        </pc:picChg>
        <pc:picChg chg="mod">
          <ac:chgData name="MANUEL ALBERTO GUEVARA  NAJARRO" userId="dc0839a7-ef25-445d-88fe-29223dfab4a5" providerId="ADAL" clId="{98FB8A92-BCA7-48CA-8F11-2B151231262F}" dt="2021-06-17T21:26:32.901" v="767" actId="14826"/>
          <ac:picMkLst>
            <pc:docMk/>
            <pc:sldMk cId="2932305907" sldId="630"/>
            <ac:picMk id="52" creationId="{F3BAC3D1-176C-49EB-85CC-7901A855F4C6}"/>
          </ac:picMkLst>
        </pc:picChg>
        <pc:picChg chg="mod">
          <ac:chgData name="MANUEL ALBERTO GUEVARA  NAJARRO" userId="dc0839a7-ef25-445d-88fe-29223dfab4a5" providerId="ADAL" clId="{98FB8A92-BCA7-48CA-8F11-2B151231262F}" dt="2021-06-17T21:26:56.616" v="770" actId="14826"/>
          <ac:picMkLst>
            <pc:docMk/>
            <pc:sldMk cId="2932305907" sldId="630"/>
            <ac:picMk id="53" creationId="{5F227B4B-07E1-4668-A411-9B42DAA84F10}"/>
          </ac:picMkLst>
        </pc:picChg>
        <pc:picChg chg="mod">
          <ac:chgData name="MANUEL ALBERTO GUEVARA  NAJARRO" userId="dc0839a7-ef25-445d-88fe-29223dfab4a5" providerId="ADAL" clId="{98FB8A92-BCA7-48CA-8F11-2B151231262F}" dt="2021-06-17T21:28:30.578" v="771" actId="14826"/>
          <ac:picMkLst>
            <pc:docMk/>
            <pc:sldMk cId="2932305907" sldId="630"/>
            <ac:picMk id="54" creationId="{54CC9A94-2017-4422-9D43-845757D632B2}"/>
          </ac:picMkLst>
        </pc:picChg>
      </pc:sldChg>
      <pc:sldChg chg="addSp delSp modSp add mod">
        <pc:chgData name="MANUEL ALBERTO GUEVARA  NAJARRO" userId="dc0839a7-ef25-445d-88fe-29223dfab4a5" providerId="ADAL" clId="{98FB8A92-BCA7-48CA-8F11-2B151231262F}" dt="2021-06-17T21:40:01.209" v="836" actId="27180"/>
        <pc:sldMkLst>
          <pc:docMk/>
          <pc:sldMk cId="1094214726" sldId="631"/>
        </pc:sldMkLst>
        <pc:spChg chg="mod">
          <ac:chgData name="MANUEL ALBERTO GUEVARA  NAJARRO" userId="dc0839a7-ef25-445d-88fe-29223dfab4a5" providerId="ADAL" clId="{98FB8A92-BCA7-48CA-8F11-2B151231262F}" dt="2021-06-17T21:02:03.387" v="686" actId="20577"/>
          <ac:spMkLst>
            <pc:docMk/>
            <pc:sldMk cId="1094214726" sldId="631"/>
            <ac:spMk id="40" creationId="{C355B0CF-6879-4060-9B65-E091EA5B23D9}"/>
          </ac:spMkLst>
        </pc:spChg>
        <pc:spChg chg="mod">
          <ac:chgData name="MANUEL ALBERTO GUEVARA  NAJARRO" userId="dc0839a7-ef25-445d-88fe-29223dfab4a5" providerId="ADAL" clId="{98FB8A92-BCA7-48CA-8F11-2B151231262F}" dt="2021-06-17T21:15:54.942" v="711" actId="20577"/>
          <ac:spMkLst>
            <pc:docMk/>
            <pc:sldMk cId="1094214726" sldId="631"/>
            <ac:spMk id="43" creationId="{F924FD13-0A7D-416A-BA1A-CB3B19374B83}"/>
          </ac:spMkLst>
        </pc:spChg>
        <pc:spChg chg="mod">
          <ac:chgData name="MANUEL ALBERTO GUEVARA  NAJARRO" userId="dc0839a7-ef25-445d-88fe-29223dfab4a5" providerId="ADAL" clId="{98FB8A92-BCA7-48CA-8F11-2B151231262F}" dt="2021-06-17T21:23:12.834" v="742" actId="20577"/>
          <ac:spMkLst>
            <pc:docMk/>
            <pc:sldMk cId="1094214726" sldId="631"/>
            <ac:spMk id="55" creationId="{44EFE15E-4CBC-4AC5-974A-C4C18972DD37}"/>
          </ac:spMkLst>
        </pc:spChg>
        <pc:spChg chg="mod">
          <ac:chgData name="MANUEL ALBERTO GUEVARA  NAJARRO" userId="dc0839a7-ef25-445d-88fe-29223dfab4a5" providerId="ADAL" clId="{98FB8A92-BCA7-48CA-8F11-2B151231262F}" dt="2021-06-17T21:24:57.101" v="763" actId="20577"/>
          <ac:spMkLst>
            <pc:docMk/>
            <pc:sldMk cId="1094214726" sldId="631"/>
            <ac:spMk id="56" creationId="{DAEE2C90-2FD8-4EA6-AA4D-843E87469421}"/>
          </ac:spMkLst>
        </pc:spChg>
        <pc:graphicFrameChg chg="add mod modGraphic">
          <ac:chgData name="MANUEL ALBERTO GUEVARA  NAJARRO" userId="dc0839a7-ef25-445d-88fe-29223dfab4a5" providerId="ADAL" clId="{98FB8A92-BCA7-48CA-8F11-2B151231262F}" dt="2021-06-17T21:40:01.209" v="836" actId="27180"/>
          <ac:graphicFrameMkLst>
            <pc:docMk/>
            <pc:sldMk cId="1094214726" sldId="631"/>
            <ac:graphicFrameMk id="7" creationId="{51AE6F48-A298-4237-A3D3-362725BF4190}"/>
          </ac:graphicFrameMkLst>
        </pc:graphicFrameChg>
        <pc:graphicFrameChg chg="add del mod modGraphic">
          <ac:chgData name="MANUEL ALBERTO GUEVARA  NAJARRO" userId="dc0839a7-ef25-445d-88fe-29223dfab4a5" providerId="ADAL" clId="{98FB8A92-BCA7-48CA-8F11-2B151231262F}" dt="2021-06-17T21:35:10.509" v="799" actId="478"/>
          <ac:graphicFrameMkLst>
            <pc:docMk/>
            <pc:sldMk cId="1094214726" sldId="631"/>
            <ac:graphicFrameMk id="18" creationId="{4C2E4915-D110-4F41-A612-B839233588A4}"/>
          </ac:graphicFrameMkLst>
        </pc:graphicFrameChg>
        <pc:picChg chg="add del">
          <ac:chgData name="MANUEL ALBERTO GUEVARA  NAJARRO" userId="dc0839a7-ef25-445d-88fe-29223dfab4a5" providerId="ADAL" clId="{98FB8A92-BCA7-48CA-8F11-2B151231262F}" dt="2021-06-17T21:28:55.591" v="773" actId="22"/>
          <ac:picMkLst>
            <pc:docMk/>
            <pc:sldMk cId="1094214726" sldId="631"/>
            <ac:picMk id="5" creationId="{C3A806B2-8091-4C43-9608-F7EFA30F8D8B}"/>
          </ac:picMkLst>
        </pc:picChg>
        <pc:picChg chg="del mod">
          <ac:chgData name="MANUEL ALBERTO GUEVARA  NAJARRO" userId="dc0839a7-ef25-445d-88fe-29223dfab4a5" providerId="ADAL" clId="{98FB8A92-BCA7-48CA-8F11-2B151231262F}" dt="2021-06-17T21:39:27.461" v="822" actId="478"/>
          <ac:picMkLst>
            <pc:docMk/>
            <pc:sldMk cId="1094214726" sldId="631"/>
            <ac:picMk id="51" creationId="{E01BF0BA-DEFA-4C51-9132-EBA48F500DF8}"/>
          </ac:picMkLst>
        </pc:picChg>
        <pc:picChg chg="mod">
          <ac:chgData name="MANUEL ALBERTO GUEVARA  NAJARRO" userId="dc0839a7-ef25-445d-88fe-29223dfab4a5" providerId="ADAL" clId="{98FB8A92-BCA7-48CA-8F11-2B151231262F}" dt="2021-06-17T21:29:19.200" v="775" actId="14826"/>
          <ac:picMkLst>
            <pc:docMk/>
            <pc:sldMk cId="1094214726" sldId="631"/>
            <ac:picMk id="52" creationId="{F3BAC3D1-176C-49EB-85CC-7901A855F4C6}"/>
          </ac:picMkLst>
        </pc:picChg>
        <pc:picChg chg="mod">
          <ac:chgData name="MANUEL ALBERTO GUEVARA  NAJARRO" userId="dc0839a7-ef25-445d-88fe-29223dfab4a5" providerId="ADAL" clId="{98FB8A92-BCA7-48CA-8F11-2B151231262F}" dt="2021-06-17T21:29:50.305" v="776" actId="14826"/>
          <ac:picMkLst>
            <pc:docMk/>
            <pc:sldMk cId="1094214726" sldId="631"/>
            <ac:picMk id="53" creationId="{5F227B4B-07E1-4668-A411-9B42DAA84F10}"/>
          </ac:picMkLst>
        </pc:picChg>
        <pc:picChg chg="mod modCrop">
          <ac:chgData name="MANUEL ALBERTO GUEVARA  NAJARRO" userId="dc0839a7-ef25-445d-88fe-29223dfab4a5" providerId="ADAL" clId="{98FB8A92-BCA7-48CA-8F11-2B151231262F}" dt="2021-06-17T21:31:33.069" v="782" actId="14826"/>
          <ac:picMkLst>
            <pc:docMk/>
            <pc:sldMk cId="1094214726" sldId="631"/>
            <ac:picMk id="54" creationId="{54CC9A94-2017-4422-9D43-845757D632B2}"/>
          </ac:picMkLst>
        </pc:picChg>
      </pc:sldChg>
      <pc:sldChg chg="add del">
        <pc:chgData name="MANUEL ALBERTO GUEVARA  NAJARRO" userId="dc0839a7-ef25-445d-88fe-29223dfab4a5" providerId="ADAL" clId="{98FB8A92-BCA7-48CA-8F11-2B151231262F}" dt="2021-06-17T20:59:02.882" v="650" actId="47"/>
        <pc:sldMkLst>
          <pc:docMk/>
          <pc:sldMk cId="1202060131" sldId="631"/>
        </pc:sldMkLst>
      </pc:sldChg>
      <pc:sldChg chg="addSp delSp modSp new del mod modClrScheme chgLayout">
        <pc:chgData name="MANUEL ALBERTO GUEVARA  NAJARRO" userId="dc0839a7-ef25-445d-88fe-29223dfab4a5" providerId="ADAL" clId="{98FB8A92-BCA7-48CA-8F11-2B151231262F}" dt="2021-06-17T21:32:23.289" v="788" actId="47"/>
        <pc:sldMkLst>
          <pc:docMk/>
          <pc:sldMk cId="869236226" sldId="632"/>
        </pc:sldMkLst>
        <pc:spChg chg="del mod ord">
          <ac:chgData name="MANUEL ALBERTO GUEVARA  NAJARRO" userId="dc0839a7-ef25-445d-88fe-29223dfab4a5" providerId="ADAL" clId="{98FB8A92-BCA7-48CA-8F11-2B151231262F}" dt="2021-06-17T21:32:02.322" v="784" actId="700"/>
          <ac:spMkLst>
            <pc:docMk/>
            <pc:sldMk cId="869236226" sldId="632"/>
            <ac:spMk id="2" creationId="{0BFEEB2C-98C1-4452-A9C8-295697384222}"/>
          </ac:spMkLst>
        </pc:spChg>
        <pc:spChg chg="del mod ord">
          <ac:chgData name="MANUEL ALBERTO GUEVARA  NAJARRO" userId="dc0839a7-ef25-445d-88fe-29223dfab4a5" providerId="ADAL" clId="{98FB8A92-BCA7-48CA-8F11-2B151231262F}" dt="2021-06-17T21:32:02.322" v="784" actId="700"/>
          <ac:spMkLst>
            <pc:docMk/>
            <pc:sldMk cId="869236226" sldId="632"/>
            <ac:spMk id="3" creationId="{42BB23F9-B37C-42AC-AD80-A8D0BD9991B4}"/>
          </ac:spMkLst>
        </pc:spChg>
        <pc:spChg chg="del">
          <ac:chgData name="MANUEL ALBERTO GUEVARA  NAJARRO" userId="dc0839a7-ef25-445d-88fe-29223dfab4a5" providerId="ADAL" clId="{98FB8A92-BCA7-48CA-8F11-2B151231262F}" dt="2021-06-17T21:32:02.322" v="784" actId="700"/>
          <ac:spMkLst>
            <pc:docMk/>
            <pc:sldMk cId="869236226" sldId="632"/>
            <ac:spMk id="4" creationId="{698EC57B-6CC3-47C2-B597-9B4D8493AC5A}"/>
          </ac:spMkLst>
        </pc:spChg>
        <pc:spChg chg="add del mod ord">
          <ac:chgData name="MANUEL ALBERTO GUEVARA  NAJARRO" userId="dc0839a7-ef25-445d-88fe-29223dfab4a5" providerId="ADAL" clId="{98FB8A92-BCA7-48CA-8F11-2B151231262F}" dt="2021-06-17T21:32:06.140" v="785" actId="700"/>
          <ac:spMkLst>
            <pc:docMk/>
            <pc:sldMk cId="869236226" sldId="632"/>
            <ac:spMk id="5" creationId="{BC32BADA-4086-4718-B5E4-BE6316F2F8B0}"/>
          </ac:spMkLst>
        </pc:spChg>
        <pc:spChg chg="add del mod ord">
          <ac:chgData name="MANUEL ALBERTO GUEVARA  NAJARRO" userId="dc0839a7-ef25-445d-88fe-29223dfab4a5" providerId="ADAL" clId="{98FB8A92-BCA7-48CA-8F11-2B151231262F}" dt="2021-06-17T21:32:06.140" v="785" actId="700"/>
          <ac:spMkLst>
            <pc:docMk/>
            <pc:sldMk cId="869236226" sldId="632"/>
            <ac:spMk id="6" creationId="{91B57493-823E-49FE-9EA0-36AD92148919}"/>
          </ac:spMkLst>
        </pc:spChg>
        <pc:spChg chg="add del mod ord">
          <ac:chgData name="MANUEL ALBERTO GUEVARA  NAJARRO" userId="dc0839a7-ef25-445d-88fe-29223dfab4a5" providerId="ADAL" clId="{98FB8A92-BCA7-48CA-8F11-2B151231262F}" dt="2021-06-17T21:32:14.829" v="786" actId="700"/>
          <ac:spMkLst>
            <pc:docMk/>
            <pc:sldMk cId="869236226" sldId="632"/>
            <ac:spMk id="7" creationId="{3C940AFB-0762-4C2D-A8A1-B47E31DC45C8}"/>
          </ac:spMkLst>
        </pc:spChg>
        <pc:spChg chg="add del mod ord">
          <ac:chgData name="MANUEL ALBERTO GUEVARA  NAJARRO" userId="dc0839a7-ef25-445d-88fe-29223dfab4a5" providerId="ADAL" clId="{98FB8A92-BCA7-48CA-8F11-2B151231262F}" dt="2021-06-17T21:32:14.829" v="786" actId="700"/>
          <ac:spMkLst>
            <pc:docMk/>
            <pc:sldMk cId="869236226" sldId="632"/>
            <ac:spMk id="8" creationId="{41AAEBD0-2122-4177-9DF8-7F19795DB113}"/>
          </ac:spMkLst>
        </pc:spChg>
        <pc:spChg chg="add del mod ord">
          <ac:chgData name="MANUEL ALBERTO GUEVARA  NAJARRO" userId="dc0839a7-ef25-445d-88fe-29223dfab4a5" providerId="ADAL" clId="{98FB8A92-BCA7-48CA-8F11-2B151231262F}" dt="2021-06-17T21:32:14.829" v="786" actId="700"/>
          <ac:spMkLst>
            <pc:docMk/>
            <pc:sldMk cId="869236226" sldId="632"/>
            <ac:spMk id="9" creationId="{644BD0BB-B310-4B57-BBC5-C1539C32662C}"/>
          </ac:spMkLst>
        </pc:spChg>
        <pc:spChg chg="add del mod ord">
          <ac:chgData name="MANUEL ALBERTO GUEVARA  NAJARRO" userId="dc0839a7-ef25-445d-88fe-29223dfab4a5" providerId="ADAL" clId="{98FB8A92-BCA7-48CA-8F11-2B151231262F}" dt="2021-06-17T21:32:20.770" v="787" actId="700"/>
          <ac:spMkLst>
            <pc:docMk/>
            <pc:sldMk cId="869236226" sldId="632"/>
            <ac:spMk id="10" creationId="{69F54697-1924-4B9B-A0E3-61A5C08B5DC7}"/>
          </ac:spMkLst>
        </pc:spChg>
        <pc:spChg chg="add del mod ord">
          <ac:chgData name="MANUEL ALBERTO GUEVARA  NAJARRO" userId="dc0839a7-ef25-445d-88fe-29223dfab4a5" providerId="ADAL" clId="{98FB8A92-BCA7-48CA-8F11-2B151231262F}" dt="2021-06-17T21:32:20.770" v="787" actId="700"/>
          <ac:spMkLst>
            <pc:docMk/>
            <pc:sldMk cId="869236226" sldId="632"/>
            <ac:spMk id="11" creationId="{CE881695-097C-4C43-BF28-6FA1917E36C1}"/>
          </ac:spMkLst>
        </pc:spChg>
        <pc:spChg chg="add del mod ord">
          <ac:chgData name="MANUEL ALBERTO GUEVARA  NAJARRO" userId="dc0839a7-ef25-445d-88fe-29223dfab4a5" providerId="ADAL" clId="{98FB8A92-BCA7-48CA-8F11-2B151231262F}" dt="2021-06-17T21:32:20.770" v="787" actId="700"/>
          <ac:spMkLst>
            <pc:docMk/>
            <pc:sldMk cId="869236226" sldId="632"/>
            <ac:spMk id="12" creationId="{B002DE76-0240-4CE1-B9D5-4F2A8216678B}"/>
          </ac:spMkLst>
        </pc:spChg>
        <pc:spChg chg="add del mod ord">
          <ac:chgData name="MANUEL ALBERTO GUEVARA  NAJARRO" userId="dc0839a7-ef25-445d-88fe-29223dfab4a5" providerId="ADAL" clId="{98FB8A92-BCA7-48CA-8F11-2B151231262F}" dt="2021-06-17T21:32:20.770" v="787" actId="700"/>
          <ac:spMkLst>
            <pc:docMk/>
            <pc:sldMk cId="869236226" sldId="632"/>
            <ac:spMk id="13" creationId="{93CFBC3A-BA3A-45BF-9419-B05649A484A4}"/>
          </ac:spMkLst>
        </pc:spChg>
        <pc:spChg chg="add mod ord">
          <ac:chgData name="MANUEL ALBERTO GUEVARA  NAJARRO" userId="dc0839a7-ef25-445d-88fe-29223dfab4a5" providerId="ADAL" clId="{98FB8A92-BCA7-48CA-8F11-2B151231262F}" dt="2021-06-17T21:32:20.770" v="787" actId="700"/>
          <ac:spMkLst>
            <pc:docMk/>
            <pc:sldMk cId="869236226" sldId="632"/>
            <ac:spMk id="14" creationId="{CF6FFBFA-7A00-4A98-B9F6-C10980DD7FEC}"/>
          </ac:spMkLst>
        </pc:spChg>
        <pc:spChg chg="add mod ord">
          <ac:chgData name="MANUEL ALBERTO GUEVARA  NAJARRO" userId="dc0839a7-ef25-445d-88fe-29223dfab4a5" providerId="ADAL" clId="{98FB8A92-BCA7-48CA-8F11-2B151231262F}" dt="2021-06-17T21:32:20.770" v="787" actId="700"/>
          <ac:spMkLst>
            <pc:docMk/>
            <pc:sldMk cId="869236226" sldId="632"/>
            <ac:spMk id="15" creationId="{BF734F96-25EE-47AA-AE0A-5F1690876E75}"/>
          </ac:spMkLst>
        </pc:spChg>
      </pc:sldChg>
      <pc:sldChg chg="add del">
        <pc:chgData name="MANUEL ALBERTO GUEVARA  NAJARRO" userId="dc0839a7-ef25-445d-88fe-29223dfab4a5" providerId="ADAL" clId="{98FB8A92-BCA7-48CA-8F11-2B151231262F}" dt="2021-06-17T20:59:02.882" v="650" actId="47"/>
        <pc:sldMkLst>
          <pc:docMk/>
          <pc:sldMk cId="1517985719" sldId="632"/>
        </pc:sldMkLst>
      </pc:sldChg>
      <pc:sldChg chg="addSp delSp modSp new mod modClrScheme chgLayout">
        <pc:chgData name="MANUEL ALBERTO GUEVARA  NAJARRO" userId="dc0839a7-ef25-445d-88fe-29223dfab4a5" providerId="ADAL" clId="{98FB8A92-BCA7-48CA-8F11-2B151231262F}" dt="2021-06-17T21:41:35.519" v="911" actId="20577"/>
        <pc:sldMkLst>
          <pc:docMk/>
          <pc:sldMk cId="1889000168" sldId="632"/>
        </pc:sldMkLst>
        <pc:spChg chg="del mod ord">
          <ac:chgData name="MANUEL ALBERTO GUEVARA  NAJARRO" userId="dc0839a7-ef25-445d-88fe-29223dfab4a5" providerId="ADAL" clId="{98FB8A92-BCA7-48CA-8F11-2B151231262F}" dt="2021-06-17T21:33:49.443" v="794" actId="700"/>
          <ac:spMkLst>
            <pc:docMk/>
            <pc:sldMk cId="1889000168" sldId="632"/>
            <ac:spMk id="2" creationId="{C26DA354-8B13-4CEE-B6DF-52ECD14173B2}"/>
          </ac:spMkLst>
        </pc:spChg>
        <pc:spChg chg="del mod ord">
          <ac:chgData name="MANUEL ALBERTO GUEVARA  NAJARRO" userId="dc0839a7-ef25-445d-88fe-29223dfab4a5" providerId="ADAL" clId="{98FB8A92-BCA7-48CA-8F11-2B151231262F}" dt="2021-06-17T21:33:49.443" v="794" actId="700"/>
          <ac:spMkLst>
            <pc:docMk/>
            <pc:sldMk cId="1889000168" sldId="632"/>
            <ac:spMk id="3" creationId="{F5FB0C3C-0A36-42E2-84FC-4037029E0F1B}"/>
          </ac:spMkLst>
        </pc:spChg>
        <pc:spChg chg="del mod ord">
          <ac:chgData name="MANUEL ALBERTO GUEVARA  NAJARRO" userId="dc0839a7-ef25-445d-88fe-29223dfab4a5" providerId="ADAL" clId="{98FB8A92-BCA7-48CA-8F11-2B151231262F}" dt="2021-06-17T21:33:49.443" v="794" actId="700"/>
          <ac:spMkLst>
            <pc:docMk/>
            <pc:sldMk cId="1889000168" sldId="632"/>
            <ac:spMk id="4" creationId="{CE90A9D2-0E7B-4E12-88B3-11C0C6F5C801}"/>
          </ac:spMkLst>
        </pc:spChg>
        <pc:spChg chg="add mod ord">
          <ac:chgData name="MANUEL ALBERTO GUEVARA  NAJARRO" userId="dc0839a7-ef25-445d-88fe-29223dfab4a5" providerId="ADAL" clId="{98FB8A92-BCA7-48CA-8F11-2B151231262F}" dt="2021-06-17T21:40:27.999" v="845" actId="2716"/>
          <ac:spMkLst>
            <pc:docMk/>
            <pc:sldMk cId="1889000168" sldId="632"/>
            <ac:spMk id="5" creationId="{5ECE236A-6C3C-46E8-A81F-7846D7B4570C}"/>
          </ac:spMkLst>
        </pc:spChg>
        <pc:spChg chg="add mod ord">
          <ac:chgData name="MANUEL ALBERTO GUEVARA  NAJARRO" userId="dc0839a7-ef25-445d-88fe-29223dfab4a5" providerId="ADAL" clId="{98FB8A92-BCA7-48CA-8F11-2B151231262F}" dt="2021-06-17T21:41:35.519" v="911" actId="20577"/>
          <ac:spMkLst>
            <pc:docMk/>
            <pc:sldMk cId="1889000168" sldId="632"/>
            <ac:spMk id="6" creationId="{62B8E1A4-E755-4E07-B436-48B0481D7B00}"/>
          </ac:spMkLst>
        </pc:spChg>
        <pc:spChg chg="add del mod ord">
          <ac:chgData name="MANUEL ALBERTO GUEVARA  NAJARRO" userId="dc0839a7-ef25-445d-88fe-29223dfab4a5" providerId="ADAL" clId="{98FB8A92-BCA7-48CA-8F11-2B151231262F}" dt="2021-06-17T21:41:11.145" v="902" actId="22"/>
          <ac:spMkLst>
            <pc:docMk/>
            <pc:sldMk cId="1889000168" sldId="632"/>
            <ac:spMk id="7" creationId="{6E20E88F-61DC-41B0-B94C-3F0E11A098B0}"/>
          </ac:spMkLst>
        </pc:spChg>
        <pc:spChg chg="add mod ord">
          <ac:chgData name="MANUEL ALBERTO GUEVARA  NAJARRO" userId="dc0839a7-ef25-445d-88fe-29223dfab4a5" providerId="ADAL" clId="{98FB8A92-BCA7-48CA-8F11-2B151231262F}" dt="2021-06-17T21:40:41.779" v="901" actId="20577"/>
          <ac:spMkLst>
            <pc:docMk/>
            <pc:sldMk cId="1889000168" sldId="632"/>
            <ac:spMk id="8" creationId="{E7CEC6EF-2F0A-4CD2-A23E-2A05F9F436E8}"/>
          </ac:spMkLst>
        </pc:spChg>
        <pc:picChg chg="add mod ord modCrop">
          <ac:chgData name="MANUEL ALBERTO GUEVARA  NAJARRO" userId="dc0839a7-ef25-445d-88fe-29223dfab4a5" providerId="ADAL" clId="{98FB8A92-BCA7-48CA-8F11-2B151231262F}" dt="2021-06-17T21:41:23.099" v="905" actId="732"/>
          <ac:picMkLst>
            <pc:docMk/>
            <pc:sldMk cId="1889000168" sldId="632"/>
            <ac:picMk id="10" creationId="{F715C18E-F8C5-4C70-9752-8EDE5E424121}"/>
          </ac:picMkLst>
        </pc:picChg>
      </pc:sldChg>
      <pc:sldChg chg="add del">
        <pc:chgData name="MANUEL ALBERTO GUEVARA  NAJARRO" userId="dc0839a7-ef25-445d-88fe-29223dfab4a5" providerId="ADAL" clId="{98FB8A92-BCA7-48CA-8F11-2B151231262F}" dt="2021-06-17T20:59:02.882" v="650" actId="47"/>
        <pc:sldMkLst>
          <pc:docMk/>
          <pc:sldMk cId="370651764" sldId="633"/>
        </pc:sldMkLst>
      </pc:sldChg>
      <pc:sldChg chg="addSp modSp add del mod modClrScheme chgLayout">
        <pc:chgData name="MANUEL ALBERTO GUEVARA  NAJARRO" userId="dc0839a7-ef25-445d-88fe-29223dfab4a5" providerId="ADAL" clId="{98FB8A92-BCA7-48CA-8F11-2B151231262F}" dt="2021-06-17T21:42:22.065" v="916" actId="47"/>
        <pc:sldMkLst>
          <pc:docMk/>
          <pc:sldMk cId="2921407282" sldId="633"/>
        </pc:sldMkLst>
        <pc:spChg chg="add mod ord">
          <ac:chgData name="MANUEL ALBERTO GUEVARA  NAJARRO" userId="dc0839a7-ef25-445d-88fe-29223dfab4a5" providerId="ADAL" clId="{98FB8A92-BCA7-48CA-8F11-2B151231262F}" dt="2021-06-17T21:42:14.677" v="913" actId="700"/>
          <ac:spMkLst>
            <pc:docMk/>
            <pc:sldMk cId="2921407282" sldId="633"/>
            <ac:spMk id="2" creationId="{B9AD2404-ED28-456F-B1BC-8BAF4A68F28C}"/>
          </ac:spMkLst>
        </pc:spChg>
        <pc:spChg chg="add mod ord">
          <ac:chgData name="MANUEL ALBERTO GUEVARA  NAJARRO" userId="dc0839a7-ef25-445d-88fe-29223dfab4a5" providerId="ADAL" clId="{98FB8A92-BCA7-48CA-8F11-2B151231262F}" dt="2021-06-17T21:42:14.677" v="913" actId="700"/>
          <ac:spMkLst>
            <pc:docMk/>
            <pc:sldMk cId="2921407282" sldId="633"/>
            <ac:spMk id="3" creationId="{485826DC-60B2-4EE8-B36B-5E4AEC05EF8A}"/>
          </ac:spMkLst>
        </pc:spChg>
        <pc:spChg chg="mod ord">
          <ac:chgData name="MANUEL ALBERTO GUEVARA  NAJARRO" userId="dc0839a7-ef25-445d-88fe-29223dfab4a5" providerId="ADAL" clId="{98FB8A92-BCA7-48CA-8F11-2B151231262F}" dt="2021-06-17T21:42:14.677" v="913" actId="700"/>
          <ac:spMkLst>
            <pc:docMk/>
            <pc:sldMk cId="2921407282" sldId="633"/>
            <ac:spMk id="5" creationId="{5ECE236A-6C3C-46E8-A81F-7846D7B4570C}"/>
          </ac:spMkLst>
        </pc:spChg>
        <pc:spChg chg="mod ord">
          <ac:chgData name="MANUEL ALBERTO GUEVARA  NAJARRO" userId="dc0839a7-ef25-445d-88fe-29223dfab4a5" providerId="ADAL" clId="{98FB8A92-BCA7-48CA-8F11-2B151231262F}" dt="2021-06-17T21:42:14.765" v="915" actId="27636"/>
          <ac:spMkLst>
            <pc:docMk/>
            <pc:sldMk cId="2921407282" sldId="633"/>
            <ac:spMk id="6" creationId="{62B8E1A4-E755-4E07-B436-48B0481D7B00}"/>
          </ac:spMkLst>
        </pc:spChg>
        <pc:spChg chg="mod ord">
          <ac:chgData name="MANUEL ALBERTO GUEVARA  NAJARRO" userId="dc0839a7-ef25-445d-88fe-29223dfab4a5" providerId="ADAL" clId="{98FB8A92-BCA7-48CA-8F11-2B151231262F}" dt="2021-06-17T21:42:14.738" v="914" actId="27636"/>
          <ac:spMkLst>
            <pc:docMk/>
            <pc:sldMk cId="2921407282" sldId="633"/>
            <ac:spMk id="8" creationId="{E7CEC6EF-2F0A-4CD2-A23E-2A05F9F436E8}"/>
          </ac:spMkLst>
        </pc:spChg>
        <pc:picChg chg="mod ord modCrop">
          <ac:chgData name="MANUEL ALBERTO GUEVARA  NAJARRO" userId="dc0839a7-ef25-445d-88fe-29223dfab4a5" providerId="ADAL" clId="{98FB8A92-BCA7-48CA-8F11-2B151231262F}" dt="2021-06-17T21:42:14.677" v="913" actId="700"/>
          <ac:picMkLst>
            <pc:docMk/>
            <pc:sldMk cId="2921407282" sldId="633"/>
            <ac:picMk id="10" creationId="{F715C18E-F8C5-4C70-9752-8EDE5E424121}"/>
          </ac:picMkLst>
        </pc:picChg>
      </pc:sldChg>
      <pc:sldChg chg="addSp delSp modSp new del mod">
        <pc:chgData name="MANUEL ALBERTO GUEVARA  NAJARRO" userId="dc0839a7-ef25-445d-88fe-29223dfab4a5" providerId="ADAL" clId="{98FB8A92-BCA7-48CA-8F11-2B151231262F}" dt="2021-06-17T21:38:45.648" v="801" actId="47"/>
        <pc:sldMkLst>
          <pc:docMk/>
          <pc:sldMk cId="3064493108" sldId="633"/>
        </pc:sldMkLst>
        <pc:graphicFrameChg chg="add del modGraphic">
          <ac:chgData name="MANUEL ALBERTO GUEVARA  NAJARRO" userId="dc0839a7-ef25-445d-88fe-29223dfab4a5" providerId="ADAL" clId="{98FB8A92-BCA7-48CA-8F11-2B151231262F}" dt="2021-06-17T21:34:12.949" v="796" actId="21"/>
          <ac:graphicFrameMkLst>
            <pc:docMk/>
            <pc:sldMk cId="3064493108" sldId="633"/>
            <ac:graphicFrameMk id="5" creationId="{14A6B4CA-3048-4722-8AB9-C9E2C34ACBE5}"/>
          </ac:graphicFrameMkLst>
        </pc:graphicFrameChg>
      </pc:sldChg>
      <pc:sldChg chg="addSp delSp modSp new del mod modClrScheme chgLayout">
        <pc:chgData name="MANUEL ALBERTO GUEVARA  NAJARRO" userId="dc0839a7-ef25-445d-88fe-29223dfab4a5" providerId="ADAL" clId="{98FB8A92-BCA7-48CA-8F11-2B151231262F}" dt="2021-06-17T21:42:50.763" v="922" actId="47"/>
        <pc:sldMkLst>
          <pc:docMk/>
          <pc:sldMk cId="3446343399" sldId="633"/>
        </pc:sldMkLst>
        <pc:spChg chg="del">
          <ac:chgData name="MANUEL ALBERTO GUEVARA  NAJARRO" userId="dc0839a7-ef25-445d-88fe-29223dfab4a5" providerId="ADAL" clId="{98FB8A92-BCA7-48CA-8F11-2B151231262F}" dt="2021-06-17T21:42:27.443" v="918" actId="700"/>
          <ac:spMkLst>
            <pc:docMk/>
            <pc:sldMk cId="3446343399" sldId="633"/>
            <ac:spMk id="2" creationId="{6975AB62-3570-40A9-9C04-E38FC6524CC8}"/>
          </ac:spMkLst>
        </pc:spChg>
        <pc:spChg chg="del">
          <ac:chgData name="MANUEL ALBERTO GUEVARA  NAJARRO" userId="dc0839a7-ef25-445d-88fe-29223dfab4a5" providerId="ADAL" clId="{98FB8A92-BCA7-48CA-8F11-2B151231262F}" dt="2021-06-17T21:42:27.443" v="918" actId="700"/>
          <ac:spMkLst>
            <pc:docMk/>
            <pc:sldMk cId="3446343399" sldId="633"/>
            <ac:spMk id="3" creationId="{05253D76-9D7E-4EC6-BCE3-5045D1CB1F51}"/>
          </ac:spMkLst>
        </pc:spChg>
        <pc:spChg chg="del mod ord">
          <ac:chgData name="MANUEL ALBERTO GUEVARA  NAJARRO" userId="dc0839a7-ef25-445d-88fe-29223dfab4a5" providerId="ADAL" clId="{98FB8A92-BCA7-48CA-8F11-2B151231262F}" dt="2021-06-17T21:42:27.443" v="918" actId="700"/>
          <ac:spMkLst>
            <pc:docMk/>
            <pc:sldMk cId="3446343399" sldId="633"/>
            <ac:spMk id="4" creationId="{11375E8E-FF81-4133-BFCA-A48B827C8BAF}"/>
          </ac:spMkLst>
        </pc:spChg>
        <pc:spChg chg="del">
          <ac:chgData name="MANUEL ALBERTO GUEVARA  NAJARRO" userId="dc0839a7-ef25-445d-88fe-29223dfab4a5" providerId="ADAL" clId="{98FB8A92-BCA7-48CA-8F11-2B151231262F}" dt="2021-06-17T21:42:27.443" v="918" actId="700"/>
          <ac:spMkLst>
            <pc:docMk/>
            <pc:sldMk cId="3446343399" sldId="633"/>
            <ac:spMk id="5" creationId="{D3030653-994A-4B04-8952-737649FB5E86}"/>
          </ac:spMkLst>
        </pc:spChg>
        <pc:spChg chg="add mod ord">
          <ac:chgData name="MANUEL ALBERTO GUEVARA  NAJARRO" userId="dc0839a7-ef25-445d-88fe-29223dfab4a5" providerId="ADAL" clId="{98FB8A92-BCA7-48CA-8F11-2B151231262F}" dt="2021-06-17T21:42:42.120" v="920" actId="1076"/>
          <ac:spMkLst>
            <pc:docMk/>
            <pc:sldMk cId="3446343399" sldId="633"/>
            <ac:spMk id="6" creationId="{FCA9B9E4-E6FB-4301-BB85-B521EB071E8D}"/>
          </ac:spMkLst>
        </pc:spChg>
        <pc:spChg chg="add mod ord">
          <ac:chgData name="MANUEL ALBERTO GUEVARA  NAJARRO" userId="dc0839a7-ef25-445d-88fe-29223dfab4a5" providerId="ADAL" clId="{98FB8A92-BCA7-48CA-8F11-2B151231262F}" dt="2021-06-17T21:42:27.443" v="918" actId="700"/>
          <ac:spMkLst>
            <pc:docMk/>
            <pc:sldMk cId="3446343399" sldId="633"/>
            <ac:spMk id="7" creationId="{D904EBD2-F3D2-4108-83AC-D943E0581FBF}"/>
          </ac:spMkLst>
        </pc:spChg>
        <pc:spChg chg="add mod ord">
          <ac:chgData name="MANUEL ALBERTO GUEVARA  NAJARRO" userId="dc0839a7-ef25-445d-88fe-29223dfab4a5" providerId="ADAL" clId="{98FB8A92-BCA7-48CA-8F11-2B151231262F}" dt="2021-06-17T21:42:27.443" v="918" actId="700"/>
          <ac:spMkLst>
            <pc:docMk/>
            <pc:sldMk cId="3446343399" sldId="633"/>
            <ac:spMk id="8" creationId="{68411236-1361-4DC4-BB80-B809EA0B1CFA}"/>
          </ac:spMkLst>
        </pc:spChg>
      </pc:sldChg>
      <pc:sldChg chg="add setBg">
        <pc:chgData name="MANUEL ALBERTO GUEVARA  NAJARRO" userId="dc0839a7-ef25-445d-88fe-29223dfab4a5" providerId="ADAL" clId="{98FB8A92-BCA7-48CA-8F11-2B151231262F}" dt="2021-06-17T21:42:49.278" v="921"/>
        <pc:sldMkLst>
          <pc:docMk/>
          <pc:sldMk cId="0" sldId="634"/>
        </pc:sldMkLst>
      </pc:sldChg>
      <pc:sldChg chg="addSp delSp modSp add mod modClrScheme modAnim chgLayout">
        <pc:chgData name="MANUEL ALBERTO GUEVARA  NAJARRO" userId="dc0839a7-ef25-445d-88fe-29223dfab4a5" providerId="ADAL" clId="{98FB8A92-BCA7-48CA-8F11-2B151231262F}" dt="2021-06-17T21:54:44.732" v="1340" actId="14100"/>
        <pc:sldMkLst>
          <pc:docMk/>
          <pc:sldMk cId="105623066" sldId="635"/>
        </pc:sldMkLst>
        <pc:spChg chg="del mod ord">
          <ac:chgData name="MANUEL ALBERTO GUEVARA  NAJARRO" userId="dc0839a7-ef25-445d-88fe-29223dfab4a5" providerId="ADAL" clId="{98FB8A92-BCA7-48CA-8F11-2B151231262F}" dt="2021-06-17T21:53:11.181" v="1330" actId="478"/>
          <ac:spMkLst>
            <pc:docMk/>
            <pc:sldMk cId="105623066" sldId="635"/>
            <ac:spMk id="2" creationId="{CDAE26F3-17B7-3A45-84B2-3574E3E55628}"/>
          </ac:spMkLst>
        </pc:spChg>
        <pc:spChg chg="del mod ord">
          <ac:chgData name="MANUEL ALBERTO GUEVARA  NAJARRO" userId="dc0839a7-ef25-445d-88fe-29223dfab4a5" providerId="ADAL" clId="{98FB8A92-BCA7-48CA-8F11-2B151231262F}" dt="2021-06-17T21:53:11.181" v="1330" actId="478"/>
          <ac:spMkLst>
            <pc:docMk/>
            <pc:sldMk cId="105623066" sldId="635"/>
            <ac:spMk id="3" creationId="{4AB43E85-BCAE-3E49-9568-7449B516A171}"/>
          </ac:spMkLst>
        </pc:spChg>
        <pc:spChg chg="del mod ord">
          <ac:chgData name="MANUEL ALBERTO GUEVARA  NAJARRO" userId="dc0839a7-ef25-445d-88fe-29223dfab4a5" providerId="ADAL" clId="{98FB8A92-BCA7-48CA-8F11-2B151231262F}" dt="2021-06-17T21:53:11.181" v="1330" actId="478"/>
          <ac:spMkLst>
            <pc:docMk/>
            <pc:sldMk cId="105623066" sldId="635"/>
            <ac:spMk id="4" creationId="{453C5A2C-3996-1D48-B74B-5AE595806D88}"/>
          </ac:spMkLst>
        </pc:spChg>
        <pc:spChg chg="add del mod">
          <ac:chgData name="MANUEL ALBERTO GUEVARA  NAJARRO" userId="dc0839a7-ef25-445d-88fe-29223dfab4a5" providerId="ADAL" clId="{98FB8A92-BCA7-48CA-8F11-2B151231262F}" dt="2021-06-17T21:53:41.397" v="1333" actId="22"/>
          <ac:spMkLst>
            <pc:docMk/>
            <pc:sldMk cId="105623066" sldId="635"/>
            <ac:spMk id="6" creationId="{1E627A41-4BE0-4468-89E9-EE696F5CEA9C}"/>
          </ac:spMkLst>
        </pc:spChg>
        <pc:spChg chg="del">
          <ac:chgData name="MANUEL ALBERTO GUEVARA  NAJARRO" userId="dc0839a7-ef25-445d-88fe-29223dfab4a5" providerId="ADAL" clId="{98FB8A92-BCA7-48CA-8F11-2B151231262F}" dt="2021-06-17T21:53:13.853" v="1331" actId="478"/>
          <ac:spMkLst>
            <pc:docMk/>
            <pc:sldMk cId="105623066" sldId="635"/>
            <ac:spMk id="9" creationId="{87CAB20C-288E-47F4-997B-9380D09062E8}"/>
          </ac:spMkLst>
        </pc:spChg>
        <pc:spChg chg="add del mod">
          <ac:chgData name="MANUEL ALBERTO GUEVARA  NAJARRO" userId="dc0839a7-ef25-445d-88fe-29223dfab4a5" providerId="ADAL" clId="{98FB8A92-BCA7-48CA-8F11-2B151231262F}" dt="2021-06-17T21:54:33.855" v="1337" actId="478"/>
          <ac:spMkLst>
            <pc:docMk/>
            <pc:sldMk cId="105623066" sldId="635"/>
            <ac:spMk id="13" creationId="{EFF3AF94-FBB6-46B9-A7F1-43B45A4066EF}"/>
          </ac:spMkLst>
        </pc:spChg>
        <pc:picChg chg="del mod ord modCrop">
          <ac:chgData name="MANUEL ALBERTO GUEVARA  NAJARRO" userId="dc0839a7-ef25-445d-88fe-29223dfab4a5" providerId="ADAL" clId="{98FB8A92-BCA7-48CA-8F11-2B151231262F}" dt="2021-06-17T21:53:17.144" v="1332" actId="478"/>
          <ac:picMkLst>
            <pc:docMk/>
            <pc:sldMk cId="105623066" sldId="635"/>
            <ac:picMk id="7" creationId="{90C7522F-18D3-4290-94BE-4B7D2B364283}"/>
          </ac:picMkLst>
        </pc:picChg>
        <pc:picChg chg="add del mod ord modCrop">
          <ac:chgData name="MANUEL ALBERTO GUEVARA  NAJARRO" userId="dc0839a7-ef25-445d-88fe-29223dfab4a5" providerId="ADAL" clId="{98FB8A92-BCA7-48CA-8F11-2B151231262F}" dt="2021-06-17T21:54:40.181" v="1339" actId="478"/>
          <ac:picMkLst>
            <pc:docMk/>
            <pc:sldMk cId="105623066" sldId="635"/>
            <ac:picMk id="10" creationId="{27151EFB-7666-43EB-AEE6-EB86B1BB4106}"/>
          </ac:picMkLst>
        </pc:picChg>
        <pc:picChg chg="add mod">
          <ac:chgData name="MANUEL ALBERTO GUEVARA  NAJARRO" userId="dc0839a7-ef25-445d-88fe-29223dfab4a5" providerId="ADAL" clId="{98FB8A92-BCA7-48CA-8F11-2B151231262F}" dt="2021-06-17T21:54:44.732" v="1340" actId="14100"/>
          <ac:picMkLst>
            <pc:docMk/>
            <pc:sldMk cId="105623066" sldId="635"/>
            <ac:picMk id="11" creationId="{02156B9A-29FB-431E-A621-5D01DA168545}"/>
          </ac:picMkLst>
        </pc:picChg>
      </pc:sldChg>
      <pc:sldChg chg="addSp delSp modSp add mod ord delAnim modAnim">
        <pc:chgData name="MANUEL ALBERTO GUEVARA  NAJARRO" userId="dc0839a7-ef25-445d-88fe-29223dfab4a5" providerId="ADAL" clId="{98FB8A92-BCA7-48CA-8F11-2B151231262F}" dt="2021-06-17T21:56:26.492" v="1348" actId="14100"/>
        <pc:sldMkLst>
          <pc:docMk/>
          <pc:sldMk cId="2488294657" sldId="636"/>
        </pc:sldMkLst>
        <pc:picChg chg="add mod">
          <ac:chgData name="MANUEL ALBERTO GUEVARA  NAJARRO" userId="dc0839a7-ef25-445d-88fe-29223dfab4a5" providerId="ADAL" clId="{98FB8A92-BCA7-48CA-8F11-2B151231262F}" dt="2021-06-17T21:56:26.492" v="1348" actId="14100"/>
          <ac:picMkLst>
            <pc:docMk/>
            <pc:sldMk cId="2488294657" sldId="636"/>
            <ac:picMk id="2" creationId="{B67D6C30-24F9-437C-8CF4-B66BD23C42A1}"/>
          </ac:picMkLst>
        </pc:picChg>
        <pc:picChg chg="del">
          <ac:chgData name="MANUEL ALBERTO GUEVARA  NAJARRO" userId="dc0839a7-ef25-445d-88fe-29223dfab4a5" providerId="ADAL" clId="{98FB8A92-BCA7-48CA-8F11-2B151231262F}" dt="2021-06-17T21:55:10.119" v="1344" actId="478"/>
          <ac:picMkLst>
            <pc:docMk/>
            <pc:sldMk cId="2488294657" sldId="636"/>
            <ac:picMk id="11" creationId="{02156B9A-29FB-431E-A621-5D01DA168545}"/>
          </ac:picMkLst>
        </pc:picChg>
      </pc:sldChg>
      <pc:sldMasterChg chg="delSldLayout">
        <pc:chgData name="MANUEL ALBERTO GUEVARA  NAJARRO" userId="dc0839a7-ef25-445d-88fe-29223dfab4a5" providerId="ADAL" clId="{98FB8A92-BCA7-48CA-8F11-2B151231262F}" dt="2021-06-17T21:51:17.850" v="1292" actId="47"/>
        <pc:sldMasterMkLst>
          <pc:docMk/>
          <pc:sldMasterMk cId="2832967511" sldId="2147483732"/>
        </pc:sldMasterMkLst>
        <pc:sldLayoutChg chg="del">
          <pc:chgData name="MANUEL ALBERTO GUEVARA  NAJARRO" userId="dc0839a7-ef25-445d-88fe-29223dfab4a5" providerId="ADAL" clId="{98FB8A92-BCA7-48CA-8F11-2B151231262F}" dt="2021-06-17T21:51:17.850" v="1292" actId="47"/>
          <pc:sldLayoutMkLst>
            <pc:docMk/>
            <pc:sldMasterMk cId="2832967511" sldId="2147483732"/>
            <pc:sldLayoutMk cId="3545633968" sldId="2147483751"/>
          </pc:sldLayoutMkLst>
        </pc:sldLayoutChg>
      </pc:sldMasterChg>
    </pc:docChg>
  </pc:docChgLst>
  <pc:docChgLst>
    <pc:chgData name="MANUEL ALBERTO GUEVARA  NAJARRO" userId="dc0839a7-ef25-445d-88fe-29223dfab4a5" providerId="ADAL" clId="{CD125C49-3B02-47B9-91DD-DF3E5C0BE458}"/>
    <pc:docChg chg="undo custSel addSld delSld modSld sldOrd">
      <pc:chgData name="MANUEL ALBERTO GUEVARA  NAJARRO" userId="dc0839a7-ef25-445d-88fe-29223dfab4a5" providerId="ADAL" clId="{CD125C49-3B02-47B9-91DD-DF3E5C0BE458}" dt="2021-07-05T23:47:04.190" v="1866" actId="20577"/>
      <pc:docMkLst>
        <pc:docMk/>
      </pc:docMkLst>
      <pc:sldChg chg="modSp mod">
        <pc:chgData name="MANUEL ALBERTO GUEVARA  NAJARRO" userId="dc0839a7-ef25-445d-88fe-29223dfab4a5" providerId="ADAL" clId="{CD125C49-3B02-47B9-91DD-DF3E5C0BE458}" dt="2021-07-05T22:35:50.801" v="1735" actId="20577"/>
        <pc:sldMkLst>
          <pc:docMk/>
          <pc:sldMk cId="4227363741" sldId="260"/>
        </pc:sldMkLst>
        <pc:spChg chg="mod">
          <ac:chgData name="MANUEL ALBERTO GUEVARA  NAJARRO" userId="dc0839a7-ef25-445d-88fe-29223dfab4a5" providerId="ADAL" clId="{CD125C49-3B02-47B9-91DD-DF3E5C0BE458}" dt="2021-07-05T22:35:50.801" v="1735" actId="20577"/>
          <ac:spMkLst>
            <pc:docMk/>
            <pc:sldMk cId="4227363741" sldId="260"/>
            <ac:spMk id="2" creationId="{51FB5928-6A9D-4A40-A59B-3E296900738E}"/>
          </ac:spMkLst>
        </pc:spChg>
      </pc:sldChg>
      <pc:sldChg chg="modSp mod">
        <pc:chgData name="MANUEL ALBERTO GUEVARA  NAJARRO" userId="dc0839a7-ef25-445d-88fe-29223dfab4a5" providerId="ADAL" clId="{CD125C49-3B02-47B9-91DD-DF3E5C0BE458}" dt="2021-07-02T21:27:37.244" v="0"/>
        <pc:sldMkLst>
          <pc:docMk/>
          <pc:sldMk cId="2866921917" sldId="563"/>
        </pc:sldMkLst>
        <pc:spChg chg="mod">
          <ac:chgData name="MANUEL ALBERTO GUEVARA  NAJARRO" userId="dc0839a7-ef25-445d-88fe-29223dfab4a5" providerId="ADAL" clId="{CD125C49-3B02-47B9-91DD-DF3E5C0BE458}" dt="2021-07-02T21:27:37.244" v="0"/>
          <ac:spMkLst>
            <pc:docMk/>
            <pc:sldMk cId="2866921917" sldId="563"/>
            <ac:spMk id="2" creationId="{7273257F-D179-0F4C-B01F-BB2035DAEC54}"/>
          </ac:spMkLst>
        </pc:spChg>
      </pc:sldChg>
      <pc:sldChg chg="modSp mod">
        <pc:chgData name="MANUEL ALBERTO GUEVARA  NAJARRO" userId="dc0839a7-ef25-445d-88fe-29223dfab4a5" providerId="ADAL" clId="{CD125C49-3B02-47B9-91DD-DF3E5C0BE458}" dt="2021-07-05T23:47:04.190" v="1866" actId="20577"/>
        <pc:sldMkLst>
          <pc:docMk/>
          <pc:sldMk cId="1026487" sldId="564"/>
        </pc:sldMkLst>
        <pc:spChg chg="mod">
          <ac:chgData name="MANUEL ALBERTO GUEVARA  NAJARRO" userId="dc0839a7-ef25-445d-88fe-29223dfab4a5" providerId="ADAL" clId="{CD125C49-3B02-47B9-91DD-DF3E5C0BE458}" dt="2021-07-05T23:47:04.190" v="1866" actId="20577"/>
          <ac:spMkLst>
            <pc:docMk/>
            <pc:sldMk cId="1026487" sldId="564"/>
            <ac:spMk id="2" creationId="{69470D82-C3C2-4243-B13D-0D81D2A1113E}"/>
          </ac:spMkLst>
        </pc:spChg>
        <pc:spChg chg="mod">
          <ac:chgData name="MANUEL ALBERTO GUEVARA  NAJARRO" userId="dc0839a7-ef25-445d-88fe-29223dfab4a5" providerId="ADAL" clId="{CD125C49-3B02-47B9-91DD-DF3E5C0BE458}" dt="2021-07-05T22:35:34.151" v="1707"/>
          <ac:spMkLst>
            <pc:docMk/>
            <pc:sldMk cId="1026487" sldId="564"/>
            <ac:spMk id="5" creationId="{079F80E9-C8D2-8B42-B481-B910D99A780C}"/>
          </ac:spMkLst>
        </pc:spChg>
      </pc:sldChg>
      <pc:sldChg chg="addSp delSp modSp add del mod">
        <pc:chgData name="MANUEL ALBERTO GUEVARA  NAJARRO" userId="dc0839a7-ef25-445d-88fe-29223dfab4a5" providerId="ADAL" clId="{CD125C49-3B02-47B9-91DD-DF3E5C0BE458}" dt="2021-07-05T23:46:46.960" v="1857" actId="14826"/>
        <pc:sldMkLst>
          <pc:docMk/>
          <pc:sldMk cId="1889000168" sldId="632"/>
        </pc:sldMkLst>
        <pc:spChg chg="mod">
          <ac:chgData name="MANUEL ALBERTO GUEVARA  NAJARRO" userId="dc0839a7-ef25-445d-88fe-29223dfab4a5" providerId="ADAL" clId="{CD125C49-3B02-47B9-91DD-DF3E5C0BE458}" dt="2021-07-05T22:35:23.341" v="1706" actId="20577"/>
          <ac:spMkLst>
            <pc:docMk/>
            <pc:sldMk cId="1889000168" sldId="632"/>
            <ac:spMk id="5" creationId="{5ECE236A-6C3C-46E8-A81F-7846D7B4570C}"/>
          </ac:spMkLst>
        </pc:spChg>
        <pc:spChg chg="mod">
          <ac:chgData name="MANUEL ALBERTO GUEVARA  NAJARRO" userId="dc0839a7-ef25-445d-88fe-29223dfab4a5" providerId="ADAL" clId="{CD125C49-3B02-47B9-91DD-DF3E5C0BE458}" dt="2021-07-05T23:46:39.050" v="1854" actId="20577"/>
          <ac:spMkLst>
            <pc:docMk/>
            <pc:sldMk cId="1889000168" sldId="632"/>
            <ac:spMk id="6" creationId="{62B8E1A4-E755-4E07-B436-48B0481D7B00}"/>
          </ac:spMkLst>
        </pc:spChg>
        <pc:spChg chg="add mod">
          <ac:chgData name="MANUEL ALBERTO GUEVARA  NAJARRO" userId="dc0839a7-ef25-445d-88fe-29223dfab4a5" providerId="ADAL" clId="{CD125C49-3B02-47B9-91DD-DF3E5C0BE458}" dt="2021-07-02T22:17:18.779" v="58" actId="478"/>
          <ac:spMkLst>
            <pc:docMk/>
            <pc:sldMk cId="1889000168" sldId="632"/>
            <ac:spMk id="7" creationId="{0A0AF45D-5435-4D96-8506-5836EBE8BE13}"/>
          </ac:spMkLst>
        </pc:spChg>
        <pc:spChg chg="add del">
          <ac:chgData name="MANUEL ALBERTO GUEVARA  NAJARRO" userId="dc0839a7-ef25-445d-88fe-29223dfab4a5" providerId="ADAL" clId="{CD125C49-3B02-47B9-91DD-DF3E5C0BE458}" dt="2021-07-05T22:46:43.051" v="1741" actId="22"/>
          <ac:spMkLst>
            <pc:docMk/>
            <pc:sldMk cId="1889000168" sldId="632"/>
            <ac:spMk id="7" creationId="{27EEF503-CB77-4814-8C46-3917A51A502C}"/>
          </ac:spMkLst>
        </pc:spChg>
        <pc:spChg chg="add del mod">
          <ac:chgData name="MANUEL ALBERTO GUEVARA  NAJARRO" userId="dc0839a7-ef25-445d-88fe-29223dfab4a5" providerId="ADAL" clId="{CD125C49-3B02-47B9-91DD-DF3E5C0BE458}" dt="2021-07-05T23:46:00.501" v="1848" actId="478"/>
          <ac:spMkLst>
            <pc:docMk/>
            <pc:sldMk cId="1889000168" sldId="632"/>
            <ac:spMk id="9" creationId="{4FAEF092-4DD2-43C3-A89D-97AF896D557E}"/>
          </ac:spMkLst>
        </pc:spChg>
        <pc:picChg chg="add del">
          <ac:chgData name="MANUEL ALBERTO GUEVARA  NAJARRO" userId="dc0839a7-ef25-445d-88fe-29223dfab4a5" providerId="ADAL" clId="{CD125C49-3B02-47B9-91DD-DF3E5C0BE458}" dt="2021-07-02T22:17:17.764" v="57" actId="22"/>
          <ac:picMkLst>
            <pc:docMk/>
            <pc:sldMk cId="1889000168" sldId="632"/>
            <ac:picMk id="3" creationId="{FDAC9E06-1936-459C-9B3B-7FBB80A96FD3}"/>
          </ac:picMkLst>
        </pc:picChg>
        <pc:picChg chg="add del">
          <ac:chgData name="MANUEL ALBERTO GUEVARA  NAJARRO" userId="dc0839a7-ef25-445d-88fe-29223dfab4a5" providerId="ADAL" clId="{CD125C49-3B02-47B9-91DD-DF3E5C0BE458}" dt="2021-07-05T23:46:44.450" v="1856" actId="22"/>
          <ac:picMkLst>
            <pc:docMk/>
            <pc:sldMk cId="1889000168" sldId="632"/>
            <ac:picMk id="10" creationId="{2F0B82FA-C294-4C96-ABD7-B3B9CE8ED6C6}"/>
          </ac:picMkLst>
        </pc:picChg>
        <pc:picChg chg="del">
          <ac:chgData name="MANUEL ALBERTO GUEVARA  NAJARRO" userId="dc0839a7-ef25-445d-88fe-29223dfab4a5" providerId="ADAL" clId="{CD125C49-3B02-47B9-91DD-DF3E5C0BE458}" dt="2021-07-02T22:17:18.779" v="58" actId="478"/>
          <ac:picMkLst>
            <pc:docMk/>
            <pc:sldMk cId="1889000168" sldId="632"/>
            <ac:picMk id="10" creationId="{F715C18E-F8C5-4C70-9752-8EDE5E424121}"/>
          </ac:picMkLst>
        </pc:picChg>
        <pc:picChg chg="mod">
          <ac:chgData name="MANUEL ALBERTO GUEVARA  NAJARRO" userId="dc0839a7-ef25-445d-88fe-29223dfab4a5" providerId="ADAL" clId="{CD125C49-3B02-47B9-91DD-DF3E5C0BE458}" dt="2021-07-05T23:46:46.960" v="1857" actId="14826"/>
          <ac:picMkLst>
            <pc:docMk/>
            <pc:sldMk cId="1889000168" sldId="632"/>
            <ac:picMk id="1026" creationId="{CCE1C476-2026-448A-A562-FAAF8111C6D4}"/>
          </ac:picMkLst>
        </pc:picChg>
      </pc:sldChg>
      <pc:sldChg chg="addSp delSp modSp">
        <pc:chgData name="MANUEL ALBERTO GUEVARA  NAJARRO" userId="dc0839a7-ef25-445d-88fe-29223dfab4a5" providerId="ADAL" clId="{CD125C49-3B02-47B9-91DD-DF3E5C0BE458}" dt="2021-07-02T22:17:22.259" v="59"/>
        <pc:sldMkLst>
          <pc:docMk/>
          <pc:sldMk cId="2776236177" sldId="632"/>
        </pc:sldMkLst>
        <pc:spChg chg="del">
          <ac:chgData name="MANUEL ALBERTO GUEVARA  NAJARRO" userId="dc0839a7-ef25-445d-88fe-29223dfab4a5" providerId="ADAL" clId="{CD125C49-3B02-47B9-91DD-DF3E5C0BE458}" dt="2021-07-02T22:17:22.259" v="59"/>
          <ac:spMkLst>
            <pc:docMk/>
            <pc:sldMk cId="2776236177" sldId="632"/>
            <ac:spMk id="7" creationId="{0A0AF45D-5435-4D96-8506-5836EBE8BE13}"/>
          </ac:spMkLst>
        </pc:spChg>
        <pc:picChg chg="add mod">
          <ac:chgData name="MANUEL ALBERTO GUEVARA  NAJARRO" userId="dc0839a7-ef25-445d-88fe-29223dfab4a5" providerId="ADAL" clId="{CD125C49-3B02-47B9-91DD-DF3E5C0BE458}" dt="2021-07-02T22:17:22.259" v="59"/>
          <ac:picMkLst>
            <pc:docMk/>
            <pc:sldMk cId="2776236177" sldId="632"/>
            <ac:picMk id="1026" creationId="{CCE1C476-2026-448A-A562-FAAF8111C6D4}"/>
          </ac:picMkLst>
        </pc:picChg>
      </pc:sldChg>
      <pc:sldChg chg="modSp mod">
        <pc:chgData name="MANUEL ALBERTO GUEVARA  NAJARRO" userId="dc0839a7-ef25-445d-88fe-29223dfab4a5" providerId="ADAL" clId="{CD125C49-3B02-47B9-91DD-DF3E5C0BE458}" dt="2021-07-05T22:27:06.293" v="1696" actId="20577"/>
        <pc:sldMkLst>
          <pc:docMk/>
          <pc:sldMk cId="1885386360" sldId="649"/>
        </pc:sldMkLst>
        <pc:spChg chg="mod">
          <ac:chgData name="MANUEL ALBERTO GUEVARA  NAJARRO" userId="dc0839a7-ef25-445d-88fe-29223dfab4a5" providerId="ADAL" clId="{CD125C49-3B02-47B9-91DD-DF3E5C0BE458}" dt="2021-07-05T22:27:06.293" v="1696" actId="20577"/>
          <ac:spMkLst>
            <pc:docMk/>
            <pc:sldMk cId="1885386360" sldId="649"/>
            <ac:spMk id="7" creationId="{1324D68F-ACA4-42AD-B878-BD975A546207}"/>
          </ac:spMkLst>
        </pc:spChg>
      </pc:sldChg>
      <pc:sldChg chg="del">
        <pc:chgData name="MANUEL ALBERTO GUEVARA  NAJARRO" userId="dc0839a7-ef25-445d-88fe-29223dfab4a5" providerId="ADAL" clId="{CD125C49-3B02-47B9-91DD-DF3E5C0BE458}" dt="2021-07-02T22:20:02.450" v="92" actId="47"/>
        <pc:sldMkLst>
          <pc:docMk/>
          <pc:sldMk cId="1706553763" sldId="650"/>
        </pc:sldMkLst>
      </pc:sldChg>
      <pc:sldChg chg="del">
        <pc:chgData name="MANUEL ALBERTO GUEVARA  NAJARRO" userId="dc0839a7-ef25-445d-88fe-29223dfab4a5" providerId="ADAL" clId="{CD125C49-3B02-47B9-91DD-DF3E5C0BE458}" dt="2021-07-02T22:20:07.759" v="93" actId="47"/>
        <pc:sldMkLst>
          <pc:docMk/>
          <pc:sldMk cId="3207259026" sldId="651"/>
        </pc:sldMkLst>
      </pc:sldChg>
      <pc:sldChg chg="del">
        <pc:chgData name="MANUEL ALBERTO GUEVARA  NAJARRO" userId="dc0839a7-ef25-445d-88fe-29223dfab4a5" providerId="ADAL" clId="{CD125C49-3B02-47B9-91DD-DF3E5C0BE458}" dt="2021-07-02T22:20:07.759" v="93" actId="47"/>
        <pc:sldMkLst>
          <pc:docMk/>
          <pc:sldMk cId="4153604534" sldId="652"/>
        </pc:sldMkLst>
      </pc:sldChg>
      <pc:sldChg chg="del">
        <pc:chgData name="MANUEL ALBERTO GUEVARA  NAJARRO" userId="dc0839a7-ef25-445d-88fe-29223dfab4a5" providerId="ADAL" clId="{CD125C49-3B02-47B9-91DD-DF3E5C0BE458}" dt="2021-07-02T22:20:07.759" v="93" actId="47"/>
        <pc:sldMkLst>
          <pc:docMk/>
          <pc:sldMk cId="146213428" sldId="653"/>
        </pc:sldMkLst>
      </pc:sldChg>
      <pc:sldChg chg="del">
        <pc:chgData name="MANUEL ALBERTO GUEVARA  NAJARRO" userId="dc0839a7-ef25-445d-88fe-29223dfab4a5" providerId="ADAL" clId="{CD125C49-3B02-47B9-91DD-DF3E5C0BE458}" dt="2021-07-02T22:20:07.759" v="93" actId="47"/>
        <pc:sldMkLst>
          <pc:docMk/>
          <pc:sldMk cId="2993899465" sldId="654"/>
        </pc:sldMkLst>
      </pc:sldChg>
      <pc:sldChg chg="del">
        <pc:chgData name="MANUEL ALBERTO GUEVARA  NAJARRO" userId="dc0839a7-ef25-445d-88fe-29223dfab4a5" providerId="ADAL" clId="{CD125C49-3B02-47B9-91DD-DF3E5C0BE458}" dt="2021-07-02T22:20:07.759" v="93" actId="47"/>
        <pc:sldMkLst>
          <pc:docMk/>
          <pc:sldMk cId="662533347" sldId="655"/>
        </pc:sldMkLst>
      </pc:sldChg>
      <pc:sldChg chg="del">
        <pc:chgData name="MANUEL ALBERTO GUEVARA  NAJARRO" userId="dc0839a7-ef25-445d-88fe-29223dfab4a5" providerId="ADAL" clId="{CD125C49-3B02-47B9-91DD-DF3E5C0BE458}" dt="2021-07-02T22:20:07.759" v="93" actId="47"/>
        <pc:sldMkLst>
          <pc:docMk/>
          <pc:sldMk cId="1074519838" sldId="656"/>
        </pc:sldMkLst>
      </pc:sldChg>
      <pc:sldChg chg="del">
        <pc:chgData name="MANUEL ALBERTO GUEVARA  NAJARRO" userId="dc0839a7-ef25-445d-88fe-29223dfab4a5" providerId="ADAL" clId="{CD125C49-3B02-47B9-91DD-DF3E5C0BE458}" dt="2021-07-02T22:20:07.759" v="93" actId="47"/>
        <pc:sldMkLst>
          <pc:docMk/>
          <pc:sldMk cId="1259323514" sldId="657"/>
        </pc:sldMkLst>
      </pc:sldChg>
      <pc:sldChg chg="addSp delSp modSp add del mod ord modAnim modNotesTx">
        <pc:chgData name="MANUEL ALBERTO GUEVARA  NAJARRO" userId="dc0839a7-ef25-445d-88fe-29223dfab4a5" providerId="ADAL" clId="{CD125C49-3B02-47B9-91DD-DF3E5C0BE458}" dt="2021-07-05T23:45:49.581" v="1844" actId="47"/>
        <pc:sldMkLst>
          <pc:docMk/>
          <pc:sldMk cId="2143908837" sldId="658"/>
        </pc:sldMkLst>
        <pc:spChg chg="mod">
          <ac:chgData name="MANUEL ALBERTO GUEVARA  NAJARRO" userId="dc0839a7-ef25-445d-88fe-29223dfab4a5" providerId="ADAL" clId="{CD125C49-3B02-47B9-91DD-DF3E5C0BE458}" dt="2021-07-02T22:20:18.989" v="121" actId="20577"/>
          <ac:spMkLst>
            <pc:docMk/>
            <pc:sldMk cId="2143908837" sldId="658"/>
            <ac:spMk id="2" creationId="{0906808E-C398-456B-ADB7-D6835C9872C1}"/>
          </ac:spMkLst>
        </pc:spChg>
        <pc:spChg chg="del mod">
          <ac:chgData name="MANUEL ALBERTO GUEVARA  NAJARRO" userId="dc0839a7-ef25-445d-88fe-29223dfab4a5" providerId="ADAL" clId="{CD125C49-3B02-47B9-91DD-DF3E5C0BE458}" dt="2021-07-05T21:17:15.351" v="1028" actId="478"/>
          <ac:spMkLst>
            <pc:docMk/>
            <pc:sldMk cId="2143908837" sldId="658"/>
            <ac:spMk id="3" creationId="{6E3A96EB-30C7-417B-B5CB-D9FF91F2CCCB}"/>
          </ac:spMkLst>
        </pc:spChg>
        <pc:spChg chg="add del mod">
          <ac:chgData name="MANUEL ALBERTO GUEVARA  NAJARRO" userId="dc0839a7-ef25-445d-88fe-29223dfab4a5" providerId="ADAL" clId="{CD125C49-3B02-47B9-91DD-DF3E5C0BE458}" dt="2021-07-05T21:17:17.412" v="1029" actId="478"/>
          <ac:spMkLst>
            <pc:docMk/>
            <pc:sldMk cId="2143908837" sldId="658"/>
            <ac:spMk id="6" creationId="{E9B3E687-DE7A-44F1-932C-D564FD8DE35B}"/>
          </ac:spMkLst>
        </pc:spChg>
        <pc:spChg chg="add del mod">
          <ac:chgData name="MANUEL ALBERTO GUEVARA  NAJARRO" userId="dc0839a7-ef25-445d-88fe-29223dfab4a5" providerId="ADAL" clId="{CD125C49-3B02-47B9-91DD-DF3E5C0BE458}" dt="2021-07-05T21:17:17.412" v="1029" actId="478"/>
          <ac:spMkLst>
            <pc:docMk/>
            <pc:sldMk cId="2143908837" sldId="658"/>
            <ac:spMk id="8" creationId="{837F99EE-1550-412F-A8BB-792ED2DD5E73}"/>
          </ac:spMkLst>
        </pc:spChg>
        <pc:spChg chg="add del mod">
          <ac:chgData name="MANUEL ALBERTO GUEVARA  NAJARRO" userId="dc0839a7-ef25-445d-88fe-29223dfab4a5" providerId="ADAL" clId="{CD125C49-3B02-47B9-91DD-DF3E5C0BE458}" dt="2021-07-05T21:34:56.868" v="1033"/>
          <ac:spMkLst>
            <pc:docMk/>
            <pc:sldMk cId="2143908837" sldId="658"/>
            <ac:spMk id="10" creationId="{5D39018B-E729-4A09-A12D-7B69FC0C7215}"/>
          </ac:spMkLst>
        </pc:spChg>
        <pc:spChg chg="mod">
          <ac:chgData name="MANUEL ALBERTO GUEVARA  NAJARRO" userId="dc0839a7-ef25-445d-88fe-29223dfab4a5" providerId="ADAL" clId="{CD125C49-3B02-47B9-91DD-DF3E5C0BE458}" dt="2021-07-05T21:34:51.521" v="1030"/>
          <ac:spMkLst>
            <pc:docMk/>
            <pc:sldMk cId="2143908837" sldId="658"/>
            <ac:spMk id="12" creationId="{424B0560-28B1-423F-A1EA-2DB3B2C47611}"/>
          </ac:spMkLst>
        </pc:spChg>
        <pc:spChg chg="mod">
          <ac:chgData name="MANUEL ALBERTO GUEVARA  NAJARRO" userId="dc0839a7-ef25-445d-88fe-29223dfab4a5" providerId="ADAL" clId="{CD125C49-3B02-47B9-91DD-DF3E5C0BE458}" dt="2021-07-05T21:34:51.521" v="1030"/>
          <ac:spMkLst>
            <pc:docMk/>
            <pc:sldMk cId="2143908837" sldId="658"/>
            <ac:spMk id="13" creationId="{E2D3BA03-3285-42F3-92C5-7860AC9F5384}"/>
          </ac:spMkLst>
        </pc:spChg>
        <pc:spChg chg="mod">
          <ac:chgData name="MANUEL ALBERTO GUEVARA  NAJARRO" userId="dc0839a7-ef25-445d-88fe-29223dfab4a5" providerId="ADAL" clId="{CD125C49-3B02-47B9-91DD-DF3E5C0BE458}" dt="2021-07-05T21:34:51.521" v="1030"/>
          <ac:spMkLst>
            <pc:docMk/>
            <pc:sldMk cId="2143908837" sldId="658"/>
            <ac:spMk id="14" creationId="{B465D5CF-42D7-4976-80DA-AB71AA7E9C4C}"/>
          </ac:spMkLst>
        </pc:spChg>
        <pc:spChg chg="mod">
          <ac:chgData name="MANUEL ALBERTO GUEVARA  NAJARRO" userId="dc0839a7-ef25-445d-88fe-29223dfab4a5" providerId="ADAL" clId="{CD125C49-3B02-47B9-91DD-DF3E5C0BE458}" dt="2021-07-05T21:34:51.521" v="1030"/>
          <ac:spMkLst>
            <pc:docMk/>
            <pc:sldMk cId="2143908837" sldId="658"/>
            <ac:spMk id="15" creationId="{67941CE6-03CA-403A-B0A4-C7DCA9AAE79C}"/>
          </ac:spMkLst>
        </pc:spChg>
        <pc:spChg chg="mod">
          <ac:chgData name="MANUEL ALBERTO GUEVARA  NAJARRO" userId="dc0839a7-ef25-445d-88fe-29223dfab4a5" providerId="ADAL" clId="{CD125C49-3B02-47B9-91DD-DF3E5C0BE458}" dt="2021-07-05T21:34:51.521" v="1030"/>
          <ac:spMkLst>
            <pc:docMk/>
            <pc:sldMk cId="2143908837" sldId="658"/>
            <ac:spMk id="16" creationId="{86A34D95-C356-499C-A246-7A26F346891F}"/>
          </ac:spMkLst>
        </pc:spChg>
        <pc:spChg chg="mod">
          <ac:chgData name="MANUEL ALBERTO GUEVARA  NAJARRO" userId="dc0839a7-ef25-445d-88fe-29223dfab4a5" providerId="ADAL" clId="{CD125C49-3B02-47B9-91DD-DF3E5C0BE458}" dt="2021-07-05T21:34:51.521" v="1030"/>
          <ac:spMkLst>
            <pc:docMk/>
            <pc:sldMk cId="2143908837" sldId="658"/>
            <ac:spMk id="17" creationId="{9F2A84DB-D279-4553-AEF1-8B8379A354B5}"/>
          </ac:spMkLst>
        </pc:spChg>
        <pc:spChg chg="mod">
          <ac:chgData name="MANUEL ALBERTO GUEVARA  NAJARRO" userId="dc0839a7-ef25-445d-88fe-29223dfab4a5" providerId="ADAL" clId="{CD125C49-3B02-47B9-91DD-DF3E5C0BE458}" dt="2021-07-05T21:34:51.521" v="1030"/>
          <ac:spMkLst>
            <pc:docMk/>
            <pc:sldMk cId="2143908837" sldId="658"/>
            <ac:spMk id="18" creationId="{874C0888-8A0F-4D12-8A7D-0141BB612A5B}"/>
          </ac:spMkLst>
        </pc:spChg>
        <pc:spChg chg="mod">
          <ac:chgData name="MANUEL ALBERTO GUEVARA  NAJARRO" userId="dc0839a7-ef25-445d-88fe-29223dfab4a5" providerId="ADAL" clId="{CD125C49-3B02-47B9-91DD-DF3E5C0BE458}" dt="2021-07-05T21:34:51.521" v="1030"/>
          <ac:spMkLst>
            <pc:docMk/>
            <pc:sldMk cId="2143908837" sldId="658"/>
            <ac:spMk id="19" creationId="{10AA17AC-C02F-40D0-9E96-72C21B9BC90D}"/>
          </ac:spMkLst>
        </pc:spChg>
        <pc:spChg chg="mod">
          <ac:chgData name="MANUEL ALBERTO GUEVARA  NAJARRO" userId="dc0839a7-ef25-445d-88fe-29223dfab4a5" providerId="ADAL" clId="{CD125C49-3B02-47B9-91DD-DF3E5C0BE458}" dt="2021-07-05T21:34:51.521" v="1030"/>
          <ac:spMkLst>
            <pc:docMk/>
            <pc:sldMk cId="2143908837" sldId="658"/>
            <ac:spMk id="20" creationId="{6ED4D160-EF97-4FA1-8441-AF0AEBDEC62D}"/>
          </ac:spMkLst>
        </pc:spChg>
        <pc:spChg chg="mod">
          <ac:chgData name="MANUEL ALBERTO GUEVARA  NAJARRO" userId="dc0839a7-ef25-445d-88fe-29223dfab4a5" providerId="ADAL" clId="{CD125C49-3B02-47B9-91DD-DF3E5C0BE458}" dt="2021-07-05T21:34:51.521" v="1030"/>
          <ac:spMkLst>
            <pc:docMk/>
            <pc:sldMk cId="2143908837" sldId="658"/>
            <ac:spMk id="21" creationId="{4311EB75-C48D-4757-987E-1D0406E4C335}"/>
          </ac:spMkLst>
        </pc:spChg>
        <pc:spChg chg="mod">
          <ac:chgData name="MANUEL ALBERTO GUEVARA  NAJARRO" userId="dc0839a7-ef25-445d-88fe-29223dfab4a5" providerId="ADAL" clId="{CD125C49-3B02-47B9-91DD-DF3E5C0BE458}" dt="2021-07-05T21:34:51.521" v="1030"/>
          <ac:spMkLst>
            <pc:docMk/>
            <pc:sldMk cId="2143908837" sldId="658"/>
            <ac:spMk id="22" creationId="{585035CA-80FA-40B0-8CB3-852A74C38F4F}"/>
          </ac:spMkLst>
        </pc:spChg>
        <pc:spChg chg="mod">
          <ac:chgData name="MANUEL ALBERTO GUEVARA  NAJARRO" userId="dc0839a7-ef25-445d-88fe-29223dfab4a5" providerId="ADAL" clId="{CD125C49-3B02-47B9-91DD-DF3E5C0BE458}" dt="2021-07-05T21:34:51.521" v="1030"/>
          <ac:spMkLst>
            <pc:docMk/>
            <pc:sldMk cId="2143908837" sldId="658"/>
            <ac:spMk id="23" creationId="{A9072252-17AA-401F-95BB-ECBF5BF07524}"/>
          </ac:spMkLst>
        </pc:spChg>
        <pc:spChg chg="mod">
          <ac:chgData name="MANUEL ALBERTO GUEVARA  NAJARRO" userId="dc0839a7-ef25-445d-88fe-29223dfab4a5" providerId="ADAL" clId="{CD125C49-3B02-47B9-91DD-DF3E5C0BE458}" dt="2021-07-05T21:34:51.521" v="1030"/>
          <ac:spMkLst>
            <pc:docMk/>
            <pc:sldMk cId="2143908837" sldId="658"/>
            <ac:spMk id="24" creationId="{D306B77E-B74F-4BF2-84ED-590CF294C8DC}"/>
          </ac:spMkLst>
        </pc:spChg>
        <pc:spChg chg="mod">
          <ac:chgData name="MANUEL ALBERTO GUEVARA  NAJARRO" userId="dc0839a7-ef25-445d-88fe-29223dfab4a5" providerId="ADAL" clId="{CD125C49-3B02-47B9-91DD-DF3E5C0BE458}" dt="2021-07-05T21:34:51.521" v="1030"/>
          <ac:spMkLst>
            <pc:docMk/>
            <pc:sldMk cId="2143908837" sldId="658"/>
            <ac:spMk id="26" creationId="{EC560175-734E-481D-9857-D759C549AC88}"/>
          </ac:spMkLst>
        </pc:spChg>
        <pc:spChg chg="mod">
          <ac:chgData name="MANUEL ALBERTO GUEVARA  NAJARRO" userId="dc0839a7-ef25-445d-88fe-29223dfab4a5" providerId="ADAL" clId="{CD125C49-3B02-47B9-91DD-DF3E5C0BE458}" dt="2021-07-05T21:34:51.521" v="1030"/>
          <ac:spMkLst>
            <pc:docMk/>
            <pc:sldMk cId="2143908837" sldId="658"/>
            <ac:spMk id="27" creationId="{719729E7-120D-44FF-9432-63B18EC7C56C}"/>
          </ac:spMkLst>
        </pc:spChg>
        <pc:spChg chg="mod">
          <ac:chgData name="MANUEL ALBERTO GUEVARA  NAJARRO" userId="dc0839a7-ef25-445d-88fe-29223dfab4a5" providerId="ADAL" clId="{CD125C49-3B02-47B9-91DD-DF3E5C0BE458}" dt="2021-07-05T21:34:51.521" v="1030"/>
          <ac:spMkLst>
            <pc:docMk/>
            <pc:sldMk cId="2143908837" sldId="658"/>
            <ac:spMk id="29" creationId="{AD61972B-28EB-46FC-A328-809F82FE0F08}"/>
          </ac:spMkLst>
        </pc:spChg>
        <pc:spChg chg="mod">
          <ac:chgData name="MANUEL ALBERTO GUEVARA  NAJARRO" userId="dc0839a7-ef25-445d-88fe-29223dfab4a5" providerId="ADAL" clId="{CD125C49-3B02-47B9-91DD-DF3E5C0BE458}" dt="2021-07-05T21:34:51.521" v="1030"/>
          <ac:spMkLst>
            <pc:docMk/>
            <pc:sldMk cId="2143908837" sldId="658"/>
            <ac:spMk id="31" creationId="{A2F21E18-E4C2-46FF-B81E-CE4A5C9871D9}"/>
          </ac:spMkLst>
        </pc:spChg>
        <pc:spChg chg="mod">
          <ac:chgData name="MANUEL ALBERTO GUEVARA  NAJARRO" userId="dc0839a7-ef25-445d-88fe-29223dfab4a5" providerId="ADAL" clId="{CD125C49-3B02-47B9-91DD-DF3E5C0BE458}" dt="2021-07-05T21:34:51.521" v="1030"/>
          <ac:spMkLst>
            <pc:docMk/>
            <pc:sldMk cId="2143908837" sldId="658"/>
            <ac:spMk id="32" creationId="{455DC2F6-4CAB-48B2-B950-FA32829F3A0A}"/>
          </ac:spMkLst>
        </pc:spChg>
        <pc:spChg chg="mod">
          <ac:chgData name="MANUEL ALBERTO GUEVARA  NAJARRO" userId="dc0839a7-ef25-445d-88fe-29223dfab4a5" providerId="ADAL" clId="{CD125C49-3B02-47B9-91DD-DF3E5C0BE458}" dt="2021-07-05T21:34:51.521" v="1030"/>
          <ac:spMkLst>
            <pc:docMk/>
            <pc:sldMk cId="2143908837" sldId="658"/>
            <ac:spMk id="33" creationId="{3583A755-8ABE-411E-A426-4357F84E9C36}"/>
          </ac:spMkLst>
        </pc:spChg>
        <pc:spChg chg="mod">
          <ac:chgData name="MANUEL ALBERTO GUEVARA  NAJARRO" userId="dc0839a7-ef25-445d-88fe-29223dfab4a5" providerId="ADAL" clId="{CD125C49-3B02-47B9-91DD-DF3E5C0BE458}" dt="2021-07-05T21:34:51.521" v="1030"/>
          <ac:spMkLst>
            <pc:docMk/>
            <pc:sldMk cId="2143908837" sldId="658"/>
            <ac:spMk id="34" creationId="{F05B1215-6D8C-446B-B57E-95ABCC430534}"/>
          </ac:spMkLst>
        </pc:spChg>
        <pc:spChg chg="mod">
          <ac:chgData name="MANUEL ALBERTO GUEVARA  NAJARRO" userId="dc0839a7-ef25-445d-88fe-29223dfab4a5" providerId="ADAL" clId="{CD125C49-3B02-47B9-91DD-DF3E5C0BE458}" dt="2021-07-05T21:34:51.521" v="1030"/>
          <ac:spMkLst>
            <pc:docMk/>
            <pc:sldMk cId="2143908837" sldId="658"/>
            <ac:spMk id="36" creationId="{ABEBC6FE-F4E1-4678-BBD0-CC6D85317188}"/>
          </ac:spMkLst>
        </pc:spChg>
        <pc:spChg chg="mod">
          <ac:chgData name="MANUEL ALBERTO GUEVARA  NAJARRO" userId="dc0839a7-ef25-445d-88fe-29223dfab4a5" providerId="ADAL" clId="{CD125C49-3B02-47B9-91DD-DF3E5C0BE458}" dt="2021-07-05T21:34:51.521" v="1030"/>
          <ac:spMkLst>
            <pc:docMk/>
            <pc:sldMk cId="2143908837" sldId="658"/>
            <ac:spMk id="37" creationId="{E318078A-68C2-43FA-8D0C-3B864B74FC0E}"/>
          </ac:spMkLst>
        </pc:spChg>
        <pc:spChg chg="mod">
          <ac:chgData name="MANUEL ALBERTO GUEVARA  NAJARRO" userId="dc0839a7-ef25-445d-88fe-29223dfab4a5" providerId="ADAL" clId="{CD125C49-3B02-47B9-91DD-DF3E5C0BE458}" dt="2021-07-05T21:34:51.521" v="1030"/>
          <ac:spMkLst>
            <pc:docMk/>
            <pc:sldMk cId="2143908837" sldId="658"/>
            <ac:spMk id="39" creationId="{96E4299C-9543-4F45-ACFD-DA4496186DF1}"/>
          </ac:spMkLst>
        </pc:spChg>
        <pc:spChg chg="mod">
          <ac:chgData name="MANUEL ALBERTO GUEVARA  NAJARRO" userId="dc0839a7-ef25-445d-88fe-29223dfab4a5" providerId="ADAL" clId="{CD125C49-3B02-47B9-91DD-DF3E5C0BE458}" dt="2021-07-05T21:34:51.521" v="1030"/>
          <ac:spMkLst>
            <pc:docMk/>
            <pc:sldMk cId="2143908837" sldId="658"/>
            <ac:spMk id="41" creationId="{4B915693-C101-46F9-846A-1DFD97263B71}"/>
          </ac:spMkLst>
        </pc:spChg>
        <pc:spChg chg="mod">
          <ac:chgData name="MANUEL ALBERTO GUEVARA  NAJARRO" userId="dc0839a7-ef25-445d-88fe-29223dfab4a5" providerId="ADAL" clId="{CD125C49-3B02-47B9-91DD-DF3E5C0BE458}" dt="2021-07-05T21:34:51.521" v="1030"/>
          <ac:spMkLst>
            <pc:docMk/>
            <pc:sldMk cId="2143908837" sldId="658"/>
            <ac:spMk id="42" creationId="{51A493C1-F38E-48B7-BAE3-515CAE2E5733}"/>
          </ac:spMkLst>
        </pc:spChg>
        <pc:spChg chg="mod">
          <ac:chgData name="MANUEL ALBERTO GUEVARA  NAJARRO" userId="dc0839a7-ef25-445d-88fe-29223dfab4a5" providerId="ADAL" clId="{CD125C49-3B02-47B9-91DD-DF3E5C0BE458}" dt="2021-07-05T21:34:51.521" v="1030"/>
          <ac:spMkLst>
            <pc:docMk/>
            <pc:sldMk cId="2143908837" sldId="658"/>
            <ac:spMk id="43" creationId="{849BA99F-43B3-4959-A886-D9213DC645FD}"/>
          </ac:spMkLst>
        </pc:spChg>
        <pc:spChg chg="mod">
          <ac:chgData name="MANUEL ALBERTO GUEVARA  NAJARRO" userId="dc0839a7-ef25-445d-88fe-29223dfab4a5" providerId="ADAL" clId="{CD125C49-3B02-47B9-91DD-DF3E5C0BE458}" dt="2021-07-05T21:34:51.521" v="1030"/>
          <ac:spMkLst>
            <pc:docMk/>
            <pc:sldMk cId="2143908837" sldId="658"/>
            <ac:spMk id="44" creationId="{58AA593D-AFAD-40E8-9392-2B227E139EDA}"/>
          </ac:spMkLst>
        </pc:spChg>
        <pc:spChg chg="mod">
          <ac:chgData name="MANUEL ALBERTO GUEVARA  NAJARRO" userId="dc0839a7-ef25-445d-88fe-29223dfab4a5" providerId="ADAL" clId="{CD125C49-3B02-47B9-91DD-DF3E5C0BE458}" dt="2021-07-05T21:34:51.521" v="1030"/>
          <ac:spMkLst>
            <pc:docMk/>
            <pc:sldMk cId="2143908837" sldId="658"/>
            <ac:spMk id="45" creationId="{35CC7542-592F-4A95-B1FE-CE191F5884FE}"/>
          </ac:spMkLst>
        </pc:spChg>
        <pc:spChg chg="mod">
          <ac:chgData name="MANUEL ALBERTO GUEVARA  NAJARRO" userId="dc0839a7-ef25-445d-88fe-29223dfab4a5" providerId="ADAL" clId="{CD125C49-3B02-47B9-91DD-DF3E5C0BE458}" dt="2021-07-05T21:34:51.521" v="1030"/>
          <ac:spMkLst>
            <pc:docMk/>
            <pc:sldMk cId="2143908837" sldId="658"/>
            <ac:spMk id="46" creationId="{63D6675E-D26A-4153-9218-A12F69A80A1A}"/>
          </ac:spMkLst>
        </pc:spChg>
        <pc:spChg chg="mod">
          <ac:chgData name="MANUEL ALBERTO GUEVARA  NAJARRO" userId="dc0839a7-ef25-445d-88fe-29223dfab4a5" providerId="ADAL" clId="{CD125C49-3B02-47B9-91DD-DF3E5C0BE458}" dt="2021-07-05T21:34:51.521" v="1030"/>
          <ac:spMkLst>
            <pc:docMk/>
            <pc:sldMk cId="2143908837" sldId="658"/>
            <ac:spMk id="47" creationId="{E7235005-BDED-4EED-8F82-66DAA077FA18}"/>
          </ac:spMkLst>
        </pc:spChg>
        <pc:spChg chg="mod">
          <ac:chgData name="MANUEL ALBERTO GUEVARA  NAJARRO" userId="dc0839a7-ef25-445d-88fe-29223dfab4a5" providerId="ADAL" clId="{CD125C49-3B02-47B9-91DD-DF3E5C0BE458}" dt="2021-07-05T21:34:51.521" v="1030"/>
          <ac:spMkLst>
            <pc:docMk/>
            <pc:sldMk cId="2143908837" sldId="658"/>
            <ac:spMk id="49" creationId="{7F83A011-764C-480D-BDEC-D016CE708A41}"/>
          </ac:spMkLst>
        </pc:spChg>
        <pc:spChg chg="mod">
          <ac:chgData name="MANUEL ALBERTO GUEVARA  NAJARRO" userId="dc0839a7-ef25-445d-88fe-29223dfab4a5" providerId="ADAL" clId="{CD125C49-3B02-47B9-91DD-DF3E5C0BE458}" dt="2021-07-05T21:34:51.521" v="1030"/>
          <ac:spMkLst>
            <pc:docMk/>
            <pc:sldMk cId="2143908837" sldId="658"/>
            <ac:spMk id="50" creationId="{73C76D0D-3141-4A7C-A57A-5C456FB1F1B8}"/>
          </ac:spMkLst>
        </pc:spChg>
        <pc:spChg chg="mod">
          <ac:chgData name="MANUEL ALBERTO GUEVARA  NAJARRO" userId="dc0839a7-ef25-445d-88fe-29223dfab4a5" providerId="ADAL" clId="{CD125C49-3B02-47B9-91DD-DF3E5C0BE458}" dt="2021-07-05T21:34:51.521" v="1030"/>
          <ac:spMkLst>
            <pc:docMk/>
            <pc:sldMk cId="2143908837" sldId="658"/>
            <ac:spMk id="52" creationId="{3119F9E2-37A1-41D6-8247-DEF89400BE09}"/>
          </ac:spMkLst>
        </pc:spChg>
        <pc:spChg chg="mod">
          <ac:chgData name="MANUEL ALBERTO GUEVARA  NAJARRO" userId="dc0839a7-ef25-445d-88fe-29223dfab4a5" providerId="ADAL" clId="{CD125C49-3B02-47B9-91DD-DF3E5C0BE458}" dt="2021-07-05T21:34:51.521" v="1030"/>
          <ac:spMkLst>
            <pc:docMk/>
            <pc:sldMk cId="2143908837" sldId="658"/>
            <ac:spMk id="53" creationId="{753E34CC-120B-44E8-A08A-C80852AE5976}"/>
          </ac:spMkLst>
        </pc:spChg>
        <pc:spChg chg="mod">
          <ac:chgData name="MANUEL ALBERTO GUEVARA  NAJARRO" userId="dc0839a7-ef25-445d-88fe-29223dfab4a5" providerId="ADAL" clId="{CD125C49-3B02-47B9-91DD-DF3E5C0BE458}" dt="2021-07-05T21:34:51.521" v="1030"/>
          <ac:spMkLst>
            <pc:docMk/>
            <pc:sldMk cId="2143908837" sldId="658"/>
            <ac:spMk id="55" creationId="{2C7AB9BD-30ED-4603-93B7-13B1BE6059C3}"/>
          </ac:spMkLst>
        </pc:spChg>
        <pc:spChg chg="mod">
          <ac:chgData name="MANUEL ALBERTO GUEVARA  NAJARRO" userId="dc0839a7-ef25-445d-88fe-29223dfab4a5" providerId="ADAL" clId="{CD125C49-3B02-47B9-91DD-DF3E5C0BE458}" dt="2021-07-05T21:34:51.521" v="1030"/>
          <ac:spMkLst>
            <pc:docMk/>
            <pc:sldMk cId="2143908837" sldId="658"/>
            <ac:spMk id="56" creationId="{5015526C-B78D-47EC-9B52-0DA9258E2623}"/>
          </ac:spMkLst>
        </pc:spChg>
        <pc:spChg chg="mod">
          <ac:chgData name="MANUEL ALBERTO GUEVARA  NAJARRO" userId="dc0839a7-ef25-445d-88fe-29223dfab4a5" providerId="ADAL" clId="{CD125C49-3B02-47B9-91DD-DF3E5C0BE458}" dt="2021-07-05T21:34:51.521" v="1030"/>
          <ac:spMkLst>
            <pc:docMk/>
            <pc:sldMk cId="2143908837" sldId="658"/>
            <ac:spMk id="58" creationId="{D4FE0F4B-439E-445A-8D4F-4664B19E3B96}"/>
          </ac:spMkLst>
        </pc:spChg>
        <pc:spChg chg="mod">
          <ac:chgData name="MANUEL ALBERTO GUEVARA  NAJARRO" userId="dc0839a7-ef25-445d-88fe-29223dfab4a5" providerId="ADAL" clId="{CD125C49-3B02-47B9-91DD-DF3E5C0BE458}" dt="2021-07-05T21:34:51.521" v="1030"/>
          <ac:spMkLst>
            <pc:docMk/>
            <pc:sldMk cId="2143908837" sldId="658"/>
            <ac:spMk id="59" creationId="{2313CF83-A806-4F98-8BE4-8B8713E7C6DA}"/>
          </ac:spMkLst>
        </pc:spChg>
        <pc:spChg chg="mod">
          <ac:chgData name="MANUEL ALBERTO GUEVARA  NAJARRO" userId="dc0839a7-ef25-445d-88fe-29223dfab4a5" providerId="ADAL" clId="{CD125C49-3B02-47B9-91DD-DF3E5C0BE458}" dt="2021-07-05T21:34:51.521" v="1030"/>
          <ac:spMkLst>
            <pc:docMk/>
            <pc:sldMk cId="2143908837" sldId="658"/>
            <ac:spMk id="61" creationId="{7582736D-BB3F-453B-B7F0-207C8FCEF33E}"/>
          </ac:spMkLst>
        </pc:spChg>
        <pc:spChg chg="mod">
          <ac:chgData name="MANUEL ALBERTO GUEVARA  NAJARRO" userId="dc0839a7-ef25-445d-88fe-29223dfab4a5" providerId="ADAL" clId="{CD125C49-3B02-47B9-91DD-DF3E5C0BE458}" dt="2021-07-05T21:34:51.521" v="1030"/>
          <ac:spMkLst>
            <pc:docMk/>
            <pc:sldMk cId="2143908837" sldId="658"/>
            <ac:spMk id="62" creationId="{B41ACBF5-E92D-474B-BF9E-77031C44F6A3}"/>
          </ac:spMkLst>
        </pc:spChg>
        <pc:spChg chg="add del mod">
          <ac:chgData name="MANUEL ALBERTO GUEVARA  NAJARRO" userId="dc0839a7-ef25-445d-88fe-29223dfab4a5" providerId="ADAL" clId="{CD125C49-3B02-47B9-91DD-DF3E5C0BE458}" dt="2021-07-05T21:35:04.050" v="1035"/>
          <ac:spMkLst>
            <pc:docMk/>
            <pc:sldMk cId="2143908837" sldId="658"/>
            <ac:spMk id="64" creationId="{2224C824-CE35-4834-A9C7-E410906ED22D}"/>
          </ac:spMkLst>
        </pc:spChg>
        <pc:spChg chg="mod">
          <ac:chgData name="MANUEL ALBERTO GUEVARA  NAJARRO" userId="dc0839a7-ef25-445d-88fe-29223dfab4a5" providerId="ADAL" clId="{CD125C49-3B02-47B9-91DD-DF3E5C0BE458}" dt="2021-07-05T21:35:01.483" v="1034"/>
          <ac:spMkLst>
            <pc:docMk/>
            <pc:sldMk cId="2143908837" sldId="658"/>
            <ac:spMk id="66" creationId="{2509F1DE-D937-43F1-924B-0AB6FAEEF4A1}"/>
          </ac:spMkLst>
        </pc:spChg>
        <pc:spChg chg="mod">
          <ac:chgData name="MANUEL ALBERTO GUEVARA  NAJARRO" userId="dc0839a7-ef25-445d-88fe-29223dfab4a5" providerId="ADAL" clId="{CD125C49-3B02-47B9-91DD-DF3E5C0BE458}" dt="2021-07-05T21:35:01.483" v="1034"/>
          <ac:spMkLst>
            <pc:docMk/>
            <pc:sldMk cId="2143908837" sldId="658"/>
            <ac:spMk id="67" creationId="{74224DCD-7B03-425A-A6EF-0B828B96448D}"/>
          </ac:spMkLst>
        </pc:spChg>
        <pc:spChg chg="mod">
          <ac:chgData name="MANUEL ALBERTO GUEVARA  NAJARRO" userId="dc0839a7-ef25-445d-88fe-29223dfab4a5" providerId="ADAL" clId="{CD125C49-3B02-47B9-91DD-DF3E5C0BE458}" dt="2021-07-05T21:35:01.483" v="1034"/>
          <ac:spMkLst>
            <pc:docMk/>
            <pc:sldMk cId="2143908837" sldId="658"/>
            <ac:spMk id="68" creationId="{47F9188F-C804-4E94-B7F6-A12F817833D7}"/>
          </ac:spMkLst>
        </pc:spChg>
        <pc:spChg chg="mod">
          <ac:chgData name="MANUEL ALBERTO GUEVARA  NAJARRO" userId="dc0839a7-ef25-445d-88fe-29223dfab4a5" providerId="ADAL" clId="{CD125C49-3B02-47B9-91DD-DF3E5C0BE458}" dt="2021-07-05T21:35:01.483" v="1034"/>
          <ac:spMkLst>
            <pc:docMk/>
            <pc:sldMk cId="2143908837" sldId="658"/>
            <ac:spMk id="69" creationId="{5EDF7A3B-5B0E-490D-8479-FEC6BE8CD4F4}"/>
          </ac:spMkLst>
        </pc:spChg>
        <pc:spChg chg="mod">
          <ac:chgData name="MANUEL ALBERTO GUEVARA  NAJARRO" userId="dc0839a7-ef25-445d-88fe-29223dfab4a5" providerId="ADAL" clId="{CD125C49-3B02-47B9-91DD-DF3E5C0BE458}" dt="2021-07-05T21:35:01.483" v="1034"/>
          <ac:spMkLst>
            <pc:docMk/>
            <pc:sldMk cId="2143908837" sldId="658"/>
            <ac:spMk id="70" creationId="{C4DC8949-9B0B-4A7F-97CA-17A09648681A}"/>
          </ac:spMkLst>
        </pc:spChg>
        <pc:spChg chg="mod">
          <ac:chgData name="MANUEL ALBERTO GUEVARA  NAJARRO" userId="dc0839a7-ef25-445d-88fe-29223dfab4a5" providerId="ADAL" clId="{CD125C49-3B02-47B9-91DD-DF3E5C0BE458}" dt="2021-07-05T21:35:01.483" v="1034"/>
          <ac:spMkLst>
            <pc:docMk/>
            <pc:sldMk cId="2143908837" sldId="658"/>
            <ac:spMk id="71" creationId="{02B7B1C4-48EC-4B57-9DB2-C6E99772FDE8}"/>
          </ac:spMkLst>
        </pc:spChg>
        <pc:spChg chg="mod">
          <ac:chgData name="MANUEL ALBERTO GUEVARA  NAJARRO" userId="dc0839a7-ef25-445d-88fe-29223dfab4a5" providerId="ADAL" clId="{CD125C49-3B02-47B9-91DD-DF3E5C0BE458}" dt="2021-07-05T21:35:01.483" v="1034"/>
          <ac:spMkLst>
            <pc:docMk/>
            <pc:sldMk cId="2143908837" sldId="658"/>
            <ac:spMk id="72" creationId="{39C4806B-9F25-444C-BDA3-BB44DB7412B5}"/>
          </ac:spMkLst>
        </pc:spChg>
        <pc:spChg chg="mod">
          <ac:chgData name="MANUEL ALBERTO GUEVARA  NAJARRO" userId="dc0839a7-ef25-445d-88fe-29223dfab4a5" providerId="ADAL" clId="{CD125C49-3B02-47B9-91DD-DF3E5C0BE458}" dt="2021-07-05T21:35:01.483" v="1034"/>
          <ac:spMkLst>
            <pc:docMk/>
            <pc:sldMk cId="2143908837" sldId="658"/>
            <ac:spMk id="73" creationId="{D90F5998-42CB-4420-9604-CB36F005518A}"/>
          </ac:spMkLst>
        </pc:spChg>
        <pc:spChg chg="mod">
          <ac:chgData name="MANUEL ALBERTO GUEVARA  NAJARRO" userId="dc0839a7-ef25-445d-88fe-29223dfab4a5" providerId="ADAL" clId="{CD125C49-3B02-47B9-91DD-DF3E5C0BE458}" dt="2021-07-05T21:35:01.483" v="1034"/>
          <ac:spMkLst>
            <pc:docMk/>
            <pc:sldMk cId="2143908837" sldId="658"/>
            <ac:spMk id="74" creationId="{0A53CDD7-3BCF-4489-A87E-E5341D7CC9C1}"/>
          </ac:spMkLst>
        </pc:spChg>
        <pc:spChg chg="mod">
          <ac:chgData name="MANUEL ALBERTO GUEVARA  NAJARRO" userId="dc0839a7-ef25-445d-88fe-29223dfab4a5" providerId="ADAL" clId="{CD125C49-3B02-47B9-91DD-DF3E5C0BE458}" dt="2021-07-05T21:35:01.483" v="1034"/>
          <ac:spMkLst>
            <pc:docMk/>
            <pc:sldMk cId="2143908837" sldId="658"/>
            <ac:spMk id="75" creationId="{759EA98A-EE89-475D-BE84-770E8A6478CD}"/>
          </ac:spMkLst>
        </pc:spChg>
        <pc:spChg chg="mod">
          <ac:chgData name="MANUEL ALBERTO GUEVARA  NAJARRO" userId="dc0839a7-ef25-445d-88fe-29223dfab4a5" providerId="ADAL" clId="{CD125C49-3B02-47B9-91DD-DF3E5C0BE458}" dt="2021-07-05T21:35:01.483" v="1034"/>
          <ac:spMkLst>
            <pc:docMk/>
            <pc:sldMk cId="2143908837" sldId="658"/>
            <ac:spMk id="76" creationId="{4B8179B7-6B25-49A1-96AF-68A26231F73C}"/>
          </ac:spMkLst>
        </pc:spChg>
        <pc:spChg chg="mod">
          <ac:chgData name="MANUEL ALBERTO GUEVARA  NAJARRO" userId="dc0839a7-ef25-445d-88fe-29223dfab4a5" providerId="ADAL" clId="{CD125C49-3B02-47B9-91DD-DF3E5C0BE458}" dt="2021-07-05T21:35:01.483" v="1034"/>
          <ac:spMkLst>
            <pc:docMk/>
            <pc:sldMk cId="2143908837" sldId="658"/>
            <ac:spMk id="77" creationId="{3586D3BE-CAF4-47DE-81A6-6A44038CF55F}"/>
          </ac:spMkLst>
        </pc:spChg>
        <pc:spChg chg="mod">
          <ac:chgData name="MANUEL ALBERTO GUEVARA  NAJARRO" userId="dc0839a7-ef25-445d-88fe-29223dfab4a5" providerId="ADAL" clId="{CD125C49-3B02-47B9-91DD-DF3E5C0BE458}" dt="2021-07-05T21:35:01.483" v="1034"/>
          <ac:spMkLst>
            <pc:docMk/>
            <pc:sldMk cId="2143908837" sldId="658"/>
            <ac:spMk id="78" creationId="{B1128D6E-F22A-42C2-B82E-A5150426F9C3}"/>
          </ac:spMkLst>
        </pc:spChg>
        <pc:spChg chg="mod">
          <ac:chgData name="MANUEL ALBERTO GUEVARA  NAJARRO" userId="dc0839a7-ef25-445d-88fe-29223dfab4a5" providerId="ADAL" clId="{CD125C49-3B02-47B9-91DD-DF3E5C0BE458}" dt="2021-07-05T21:35:01.483" v="1034"/>
          <ac:spMkLst>
            <pc:docMk/>
            <pc:sldMk cId="2143908837" sldId="658"/>
            <ac:spMk id="80" creationId="{FA3EA246-1BC0-426A-BFAD-ECFFCE0C591F}"/>
          </ac:spMkLst>
        </pc:spChg>
        <pc:spChg chg="mod">
          <ac:chgData name="MANUEL ALBERTO GUEVARA  NAJARRO" userId="dc0839a7-ef25-445d-88fe-29223dfab4a5" providerId="ADAL" clId="{CD125C49-3B02-47B9-91DD-DF3E5C0BE458}" dt="2021-07-05T21:35:01.483" v="1034"/>
          <ac:spMkLst>
            <pc:docMk/>
            <pc:sldMk cId="2143908837" sldId="658"/>
            <ac:spMk id="81" creationId="{4FAADB7D-9317-438E-AD4F-5552337325AE}"/>
          </ac:spMkLst>
        </pc:spChg>
        <pc:spChg chg="mod">
          <ac:chgData name="MANUEL ALBERTO GUEVARA  NAJARRO" userId="dc0839a7-ef25-445d-88fe-29223dfab4a5" providerId="ADAL" clId="{CD125C49-3B02-47B9-91DD-DF3E5C0BE458}" dt="2021-07-05T21:35:01.483" v="1034"/>
          <ac:spMkLst>
            <pc:docMk/>
            <pc:sldMk cId="2143908837" sldId="658"/>
            <ac:spMk id="83" creationId="{E9302BC6-5527-4A0C-BE21-54FCA12D09A1}"/>
          </ac:spMkLst>
        </pc:spChg>
        <pc:spChg chg="mod">
          <ac:chgData name="MANUEL ALBERTO GUEVARA  NAJARRO" userId="dc0839a7-ef25-445d-88fe-29223dfab4a5" providerId="ADAL" clId="{CD125C49-3B02-47B9-91DD-DF3E5C0BE458}" dt="2021-07-05T21:35:01.483" v="1034"/>
          <ac:spMkLst>
            <pc:docMk/>
            <pc:sldMk cId="2143908837" sldId="658"/>
            <ac:spMk id="85" creationId="{4CCFC8C5-A3A2-4097-9B9C-443D0E9E925C}"/>
          </ac:spMkLst>
        </pc:spChg>
        <pc:spChg chg="mod">
          <ac:chgData name="MANUEL ALBERTO GUEVARA  NAJARRO" userId="dc0839a7-ef25-445d-88fe-29223dfab4a5" providerId="ADAL" clId="{CD125C49-3B02-47B9-91DD-DF3E5C0BE458}" dt="2021-07-05T21:35:01.483" v="1034"/>
          <ac:spMkLst>
            <pc:docMk/>
            <pc:sldMk cId="2143908837" sldId="658"/>
            <ac:spMk id="86" creationId="{3CDCA13A-AE7A-4050-AC7E-3E174F1FCC5D}"/>
          </ac:spMkLst>
        </pc:spChg>
        <pc:spChg chg="mod">
          <ac:chgData name="MANUEL ALBERTO GUEVARA  NAJARRO" userId="dc0839a7-ef25-445d-88fe-29223dfab4a5" providerId="ADAL" clId="{CD125C49-3B02-47B9-91DD-DF3E5C0BE458}" dt="2021-07-05T21:35:01.483" v="1034"/>
          <ac:spMkLst>
            <pc:docMk/>
            <pc:sldMk cId="2143908837" sldId="658"/>
            <ac:spMk id="87" creationId="{A40C0A04-9BD9-49B3-A5A8-9AA7D00A231B}"/>
          </ac:spMkLst>
        </pc:spChg>
        <pc:spChg chg="mod">
          <ac:chgData name="MANUEL ALBERTO GUEVARA  NAJARRO" userId="dc0839a7-ef25-445d-88fe-29223dfab4a5" providerId="ADAL" clId="{CD125C49-3B02-47B9-91DD-DF3E5C0BE458}" dt="2021-07-05T21:35:01.483" v="1034"/>
          <ac:spMkLst>
            <pc:docMk/>
            <pc:sldMk cId="2143908837" sldId="658"/>
            <ac:spMk id="88" creationId="{690539C7-B153-4498-89E0-2BF4E250E61C}"/>
          </ac:spMkLst>
        </pc:spChg>
        <pc:spChg chg="mod">
          <ac:chgData name="MANUEL ALBERTO GUEVARA  NAJARRO" userId="dc0839a7-ef25-445d-88fe-29223dfab4a5" providerId="ADAL" clId="{CD125C49-3B02-47B9-91DD-DF3E5C0BE458}" dt="2021-07-05T21:35:01.483" v="1034"/>
          <ac:spMkLst>
            <pc:docMk/>
            <pc:sldMk cId="2143908837" sldId="658"/>
            <ac:spMk id="90" creationId="{A1C9DDB1-EEC0-4795-84B7-7F781B3C83B8}"/>
          </ac:spMkLst>
        </pc:spChg>
        <pc:spChg chg="mod">
          <ac:chgData name="MANUEL ALBERTO GUEVARA  NAJARRO" userId="dc0839a7-ef25-445d-88fe-29223dfab4a5" providerId="ADAL" clId="{CD125C49-3B02-47B9-91DD-DF3E5C0BE458}" dt="2021-07-05T21:35:01.483" v="1034"/>
          <ac:spMkLst>
            <pc:docMk/>
            <pc:sldMk cId="2143908837" sldId="658"/>
            <ac:spMk id="91" creationId="{BBB50303-7E32-408E-93EC-237FF59EBF21}"/>
          </ac:spMkLst>
        </pc:spChg>
        <pc:spChg chg="mod">
          <ac:chgData name="MANUEL ALBERTO GUEVARA  NAJARRO" userId="dc0839a7-ef25-445d-88fe-29223dfab4a5" providerId="ADAL" clId="{CD125C49-3B02-47B9-91DD-DF3E5C0BE458}" dt="2021-07-05T21:35:01.483" v="1034"/>
          <ac:spMkLst>
            <pc:docMk/>
            <pc:sldMk cId="2143908837" sldId="658"/>
            <ac:spMk id="93" creationId="{37AEB08F-E886-49F7-946B-658A4A36C1DE}"/>
          </ac:spMkLst>
        </pc:spChg>
        <pc:spChg chg="mod">
          <ac:chgData name="MANUEL ALBERTO GUEVARA  NAJARRO" userId="dc0839a7-ef25-445d-88fe-29223dfab4a5" providerId="ADAL" clId="{CD125C49-3B02-47B9-91DD-DF3E5C0BE458}" dt="2021-07-05T21:35:01.483" v="1034"/>
          <ac:spMkLst>
            <pc:docMk/>
            <pc:sldMk cId="2143908837" sldId="658"/>
            <ac:spMk id="95" creationId="{A2B1A87D-A035-4C8D-BD45-E2F458EEDABC}"/>
          </ac:spMkLst>
        </pc:spChg>
        <pc:spChg chg="mod">
          <ac:chgData name="MANUEL ALBERTO GUEVARA  NAJARRO" userId="dc0839a7-ef25-445d-88fe-29223dfab4a5" providerId="ADAL" clId="{CD125C49-3B02-47B9-91DD-DF3E5C0BE458}" dt="2021-07-05T21:35:01.483" v="1034"/>
          <ac:spMkLst>
            <pc:docMk/>
            <pc:sldMk cId="2143908837" sldId="658"/>
            <ac:spMk id="96" creationId="{B1C72BF4-0031-4306-8651-0E6D8996D492}"/>
          </ac:spMkLst>
        </pc:spChg>
        <pc:spChg chg="mod">
          <ac:chgData name="MANUEL ALBERTO GUEVARA  NAJARRO" userId="dc0839a7-ef25-445d-88fe-29223dfab4a5" providerId="ADAL" clId="{CD125C49-3B02-47B9-91DD-DF3E5C0BE458}" dt="2021-07-05T21:35:01.483" v="1034"/>
          <ac:spMkLst>
            <pc:docMk/>
            <pc:sldMk cId="2143908837" sldId="658"/>
            <ac:spMk id="97" creationId="{4277E519-4FB7-45CD-9892-ED2D60505E98}"/>
          </ac:spMkLst>
        </pc:spChg>
        <pc:spChg chg="mod">
          <ac:chgData name="MANUEL ALBERTO GUEVARA  NAJARRO" userId="dc0839a7-ef25-445d-88fe-29223dfab4a5" providerId="ADAL" clId="{CD125C49-3B02-47B9-91DD-DF3E5C0BE458}" dt="2021-07-05T21:35:01.483" v="1034"/>
          <ac:spMkLst>
            <pc:docMk/>
            <pc:sldMk cId="2143908837" sldId="658"/>
            <ac:spMk id="98" creationId="{41B598F5-D1F5-4EA5-BA53-8EF955A9758D}"/>
          </ac:spMkLst>
        </pc:spChg>
        <pc:spChg chg="mod">
          <ac:chgData name="MANUEL ALBERTO GUEVARA  NAJARRO" userId="dc0839a7-ef25-445d-88fe-29223dfab4a5" providerId="ADAL" clId="{CD125C49-3B02-47B9-91DD-DF3E5C0BE458}" dt="2021-07-05T21:35:01.483" v="1034"/>
          <ac:spMkLst>
            <pc:docMk/>
            <pc:sldMk cId="2143908837" sldId="658"/>
            <ac:spMk id="99" creationId="{7DBFB7F9-B52E-4FEA-B292-5D2EAA73B1DF}"/>
          </ac:spMkLst>
        </pc:spChg>
        <pc:spChg chg="mod">
          <ac:chgData name="MANUEL ALBERTO GUEVARA  NAJARRO" userId="dc0839a7-ef25-445d-88fe-29223dfab4a5" providerId="ADAL" clId="{CD125C49-3B02-47B9-91DD-DF3E5C0BE458}" dt="2021-07-05T21:35:01.483" v="1034"/>
          <ac:spMkLst>
            <pc:docMk/>
            <pc:sldMk cId="2143908837" sldId="658"/>
            <ac:spMk id="100" creationId="{17C470FC-CB29-42E5-9E60-77FD380CE3DF}"/>
          </ac:spMkLst>
        </pc:spChg>
        <pc:spChg chg="mod">
          <ac:chgData name="MANUEL ALBERTO GUEVARA  NAJARRO" userId="dc0839a7-ef25-445d-88fe-29223dfab4a5" providerId="ADAL" clId="{CD125C49-3B02-47B9-91DD-DF3E5C0BE458}" dt="2021-07-05T21:35:01.483" v="1034"/>
          <ac:spMkLst>
            <pc:docMk/>
            <pc:sldMk cId="2143908837" sldId="658"/>
            <ac:spMk id="101" creationId="{380CD843-D1F9-48A0-BCFE-707B855A6C51}"/>
          </ac:spMkLst>
        </pc:spChg>
        <pc:spChg chg="mod">
          <ac:chgData name="MANUEL ALBERTO GUEVARA  NAJARRO" userId="dc0839a7-ef25-445d-88fe-29223dfab4a5" providerId="ADAL" clId="{CD125C49-3B02-47B9-91DD-DF3E5C0BE458}" dt="2021-07-05T21:35:01.483" v="1034"/>
          <ac:spMkLst>
            <pc:docMk/>
            <pc:sldMk cId="2143908837" sldId="658"/>
            <ac:spMk id="103" creationId="{EB97B011-FCD3-4ACD-B57D-E90BE94577B0}"/>
          </ac:spMkLst>
        </pc:spChg>
        <pc:spChg chg="mod">
          <ac:chgData name="MANUEL ALBERTO GUEVARA  NAJARRO" userId="dc0839a7-ef25-445d-88fe-29223dfab4a5" providerId="ADAL" clId="{CD125C49-3B02-47B9-91DD-DF3E5C0BE458}" dt="2021-07-05T21:35:01.483" v="1034"/>
          <ac:spMkLst>
            <pc:docMk/>
            <pc:sldMk cId="2143908837" sldId="658"/>
            <ac:spMk id="104" creationId="{25E767AF-6CCC-4DA7-A895-E6709C1A91AE}"/>
          </ac:spMkLst>
        </pc:spChg>
        <pc:spChg chg="mod">
          <ac:chgData name="MANUEL ALBERTO GUEVARA  NAJARRO" userId="dc0839a7-ef25-445d-88fe-29223dfab4a5" providerId="ADAL" clId="{CD125C49-3B02-47B9-91DD-DF3E5C0BE458}" dt="2021-07-05T21:35:01.483" v="1034"/>
          <ac:spMkLst>
            <pc:docMk/>
            <pc:sldMk cId="2143908837" sldId="658"/>
            <ac:spMk id="106" creationId="{A36F28C5-36C7-4D8A-8142-9436A92F6506}"/>
          </ac:spMkLst>
        </pc:spChg>
        <pc:spChg chg="mod">
          <ac:chgData name="MANUEL ALBERTO GUEVARA  NAJARRO" userId="dc0839a7-ef25-445d-88fe-29223dfab4a5" providerId="ADAL" clId="{CD125C49-3B02-47B9-91DD-DF3E5C0BE458}" dt="2021-07-05T21:35:01.483" v="1034"/>
          <ac:spMkLst>
            <pc:docMk/>
            <pc:sldMk cId="2143908837" sldId="658"/>
            <ac:spMk id="107" creationId="{EF7E4F4D-202D-44D0-91AD-D85AC797BFA7}"/>
          </ac:spMkLst>
        </pc:spChg>
        <pc:spChg chg="mod">
          <ac:chgData name="MANUEL ALBERTO GUEVARA  NAJARRO" userId="dc0839a7-ef25-445d-88fe-29223dfab4a5" providerId="ADAL" clId="{CD125C49-3B02-47B9-91DD-DF3E5C0BE458}" dt="2021-07-05T21:35:01.483" v="1034"/>
          <ac:spMkLst>
            <pc:docMk/>
            <pc:sldMk cId="2143908837" sldId="658"/>
            <ac:spMk id="109" creationId="{1BC64BDA-1C2E-49D0-BE8F-E9721F0FF79F}"/>
          </ac:spMkLst>
        </pc:spChg>
        <pc:spChg chg="mod">
          <ac:chgData name="MANUEL ALBERTO GUEVARA  NAJARRO" userId="dc0839a7-ef25-445d-88fe-29223dfab4a5" providerId="ADAL" clId="{CD125C49-3B02-47B9-91DD-DF3E5C0BE458}" dt="2021-07-05T21:35:01.483" v="1034"/>
          <ac:spMkLst>
            <pc:docMk/>
            <pc:sldMk cId="2143908837" sldId="658"/>
            <ac:spMk id="110" creationId="{2481A45F-D9F6-430F-8D23-F73D0532D3A7}"/>
          </ac:spMkLst>
        </pc:spChg>
        <pc:spChg chg="mod">
          <ac:chgData name="MANUEL ALBERTO GUEVARA  NAJARRO" userId="dc0839a7-ef25-445d-88fe-29223dfab4a5" providerId="ADAL" clId="{CD125C49-3B02-47B9-91DD-DF3E5C0BE458}" dt="2021-07-05T21:35:01.483" v="1034"/>
          <ac:spMkLst>
            <pc:docMk/>
            <pc:sldMk cId="2143908837" sldId="658"/>
            <ac:spMk id="112" creationId="{1B4DED73-3C7E-4B61-AB0E-3C61BCBE7094}"/>
          </ac:spMkLst>
        </pc:spChg>
        <pc:spChg chg="mod">
          <ac:chgData name="MANUEL ALBERTO GUEVARA  NAJARRO" userId="dc0839a7-ef25-445d-88fe-29223dfab4a5" providerId="ADAL" clId="{CD125C49-3B02-47B9-91DD-DF3E5C0BE458}" dt="2021-07-05T21:35:01.483" v="1034"/>
          <ac:spMkLst>
            <pc:docMk/>
            <pc:sldMk cId="2143908837" sldId="658"/>
            <ac:spMk id="113" creationId="{A01E388C-EEC9-4E72-920D-8BE4E937615F}"/>
          </ac:spMkLst>
        </pc:spChg>
        <pc:spChg chg="mod">
          <ac:chgData name="MANUEL ALBERTO GUEVARA  NAJARRO" userId="dc0839a7-ef25-445d-88fe-29223dfab4a5" providerId="ADAL" clId="{CD125C49-3B02-47B9-91DD-DF3E5C0BE458}" dt="2021-07-05T21:35:01.483" v="1034"/>
          <ac:spMkLst>
            <pc:docMk/>
            <pc:sldMk cId="2143908837" sldId="658"/>
            <ac:spMk id="115" creationId="{CBC20834-798A-4D38-A558-08EA09BB5D50}"/>
          </ac:spMkLst>
        </pc:spChg>
        <pc:spChg chg="mod">
          <ac:chgData name="MANUEL ALBERTO GUEVARA  NAJARRO" userId="dc0839a7-ef25-445d-88fe-29223dfab4a5" providerId="ADAL" clId="{CD125C49-3B02-47B9-91DD-DF3E5C0BE458}" dt="2021-07-05T21:35:01.483" v="1034"/>
          <ac:spMkLst>
            <pc:docMk/>
            <pc:sldMk cId="2143908837" sldId="658"/>
            <ac:spMk id="116" creationId="{57583451-F635-420E-A3E3-FEFC36DFDAA7}"/>
          </ac:spMkLst>
        </pc:spChg>
        <pc:spChg chg="add mod topLvl">
          <ac:chgData name="MANUEL ALBERTO GUEVARA  NAJARRO" userId="dc0839a7-ef25-445d-88fe-29223dfab4a5" providerId="ADAL" clId="{CD125C49-3B02-47B9-91DD-DF3E5C0BE458}" dt="2021-07-05T22:27:22.240" v="1697" actId="2711"/>
          <ac:spMkLst>
            <pc:docMk/>
            <pc:sldMk cId="2143908837" sldId="658"/>
            <ac:spMk id="117" creationId="{1A6FBBA3-A6EC-4FC8-933E-63F92F546E6D}"/>
          </ac:spMkLst>
        </pc:spChg>
        <pc:spChg chg="mod">
          <ac:chgData name="MANUEL ALBERTO GUEVARA  NAJARRO" userId="dc0839a7-ef25-445d-88fe-29223dfab4a5" providerId="ADAL" clId="{CD125C49-3B02-47B9-91DD-DF3E5C0BE458}" dt="2021-07-05T21:41:14.782" v="1118" actId="165"/>
          <ac:spMkLst>
            <pc:docMk/>
            <pc:sldMk cId="2143908837" sldId="658"/>
            <ac:spMk id="119" creationId="{83FC9A61-EA21-44F1-ACF9-40E1EDA1CE05}"/>
          </ac:spMkLst>
        </pc:spChg>
        <pc:spChg chg="mod">
          <ac:chgData name="MANUEL ALBERTO GUEVARA  NAJARRO" userId="dc0839a7-ef25-445d-88fe-29223dfab4a5" providerId="ADAL" clId="{CD125C49-3B02-47B9-91DD-DF3E5C0BE458}" dt="2021-07-05T21:41:14.782" v="1118" actId="165"/>
          <ac:spMkLst>
            <pc:docMk/>
            <pc:sldMk cId="2143908837" sldId="658"/>
            <ac:spMk id="120" creationId="{F0FC23D5-383F-45CB-B486-637A54E1BFCF}"/>
          </ac:spMkLst>
        </pc:spChg>
        <pc:spChg chg="mod">
          <ac:chgData name="MANUEL ALBERTO GUEVARA  NAJARRO" userId="dc0839a7-ef25-445d-88fe-29223dfab4a5" providerId="ADAL" clId="{CD125C49-3B02-47B9-91DD-DF3E5C0BE458}" dt="2021-07-05T21:41:14.782" v="1118" actId="165"/>
          <ac:spMkLst>
            <pc:docMk/>
            <pc:sldMk cId="2143908837" sldId="658"/>
            <ac:spMk id="121" creationId="{82BF059C-2C69-4B7B-A99D-E7A4E7FFB5AD}"/>
          </ac:spMkLst>
        </pc:spChg>
        <pc:spChg chg="mod">
          <ac:chgData name="MANUEL ALBERTO GUEVARA  NAJARRO" userId="dc0839a7-ef25-445d-88fe-29223dfab4a5" providerId="ADAL" clId="{CD125C49-3B02-47B9-91DD-DF3E5C0BE458}" dt="2021-07-05T21:41:14.782" v="1118" actId="165"/>
          <ac:spMkLst>
            <pc:docMk/>
            <pc:sldMk cId="2143908837" sldId="658"/>
            <ac:spMk id="122" creationId="{5B168A3D-7C9C-43CD-A2BB-428F24484F10}"/>
          </ac:spMkLst>
        </pc:spChg>
        <pc:spChg chg="mod">
          <ac:chgData name="MANUEL ALBERTO GUEVARA  NAJARRO" userId="dc0839a7-ef25-445d-88fe-29223dfab4a5" providerId="ADAL" clId="{CD125C49-3B02-47B9-91DD-DF3E5C0BE458}" dt="2021-07-05T21:41:14.782" v="1118" actId="165"/>
          <ac:spMkLst>
            <pc:docMk/>
            <pc:sldMk cId="2143908837" sldId="658"/>
            <ac:spMk id="123" creationId="{80C15678-F10C-4CAB-B35E-F844D7D00E25}"/>
          </ac:spMkLst>
        </pc:spChg>
        <pc:spChg chg="mod">
          <ac:chgData name="MANUEL ALBERTO GUEVARA  NAJARRO" userId="dc0839a7-ef25-445d-88fe-29223dfab4a5" providerId="ADAL" clId="{CD125C49-3B02-47B9-91DD-DF3E5C0BE458}" dt="2021-07-05T21:41:14.782" v="1118" actId="165"/>
          <ac:spMkLst>
            <pc:docMk/>
            <pc:sldMk cId="2143908837" sldId="658"/>
            <ac:spMk id="124" creationId="{C1B77312-9074-421C-837F-C9B0764ADD39}"/>
          </ac:spMkLst>
        </pc:spChg>
        <pc:spChg chg="mod">
          <ac:chgData name="MANUEL ALBERTO GUEVARA  NAJARRO" userId="dc0839a7-ef25-445d-88fe-29223dfab4a5" providerId="ADAL" clId="{CD125C49-3B02-47B9-91DD-DF3E5C0BE458}" dt="2021-07-05T21:41:14.782" v="1118" actId="165"/>
          <ac:spMkLst>
            <pc:docMk/>
            <pc:sldMk cId="2143908837" sldId="658"/>
            <ac:spMk id="125" creationId="{9A63CD42-E5D9-4852-A804-5C69546F1529}"/>
          </ac:spMkLst>
        </pc:spChg>
        <pc:spChg chg="mod">
          <ac:chgData name="MANUEL ALBERTO GUEVARA  NAJARRO" userId="dc0839a7-ef25-445d-88fe-29223dfab4a5" providerId="ADAL" clId="{CD125C49-3B02-47B9-91DD-DF3E5C0BE458}" dt="2021-07-05T21:41:14.782" v="1118" actId="165"/>
          <ac:spMkLst>
            <pc:docMk/>
            <pc:sldMk cId="2143908837" sldId="658"/>
            <ac:spMk id="126" creationId="{9333FA3E-D983-4D6A-83CE-4170F8C361BC}"/>
          </ac:spMkLst>
        </pc:spChg>
        <pc:spChg chg="mod">
          <ac:chgData name="MANUEL ALBERTO GUEVARA  NAJARRO" userId="dc0839a7-ef25-445d-88fe-29223dfab4a5" providerId="ADAL" clId="{CD125C49-3B02-47B9-91DD-DF3E5C0BE458}" dt="2021-07-05T21:41:14.782" v="1118" actId="165"/>
          <ac:spMkLst>
            <pc:docMk/>
            <pc:sldMk cId="2143908837" sldId="658"/>
            <ac:spMk id="127" creationId="{CC42A9DE-998B-4CE0-90E4-3F6B4500923B}"/>
          </ac:spMkLst>
        </pc:spChg>
        <pc:spChg chg="mod">
          <ac:chgData name="MANUEL ALBERTO GUEVARA  NAJARRO" userId="dc0839a7-ef25-445d-88fe-29223dfab4a5" providerId="ADAL" clId="{CD125C49-3B02-47B9-91DD-DF3E5C0BE458}" dt="2021-07-05T21:41:14.782" v="1118" actId="165"/>
          <ac:spMkLst>
            <pc:docMk/>
            <pc:sldMk cId="2143908837" sldId="658"/>
            <ac:spMk id="128" creationId="{119BEAA3-51FD-491F-8873-37942138608E}"/>
          </ac:spMkLst>
        </pc:spChg>
        <pc:spChg chg="mod">
          <ac:chgData name="MANUEL ALBERTO GUEVARA  NAJARRO" userId="dc0839a7-ef25-445d-88fe-29223dfab4a5" providerId="ADAL" clId="{CD125C49-3B02-47B9-91DD-DF3E5C0BE458}" dt="2021-07-05T21:41:14.782" v="1118" actId="165"/>
          <ac:spMkLst>
            <pc:docMk/>
            <pc:sldMk cId="2143908837" sldId="658"/>
            <ac:spMk id="129" creationId="{D368527C-4D9B-4BD5-97A6-55768EA6F27D}"/>
          </ac:spMkLst>
        </pc:spChg>
        <pc:spChg chg="mod">
          <ac:chgData name="MANUEL ALBERTO GUEVARA  NAJARRO" userId="dc0839a7-ef25-445d-88fe-29223dfab4a5" providerId="ADAL" clId="{CD125C49-3B02-47B9-91DD-DF3E5C0BE458}" dt="2021-07-05T21:41:14.782" v="1118" actId="165"/>
          <ac:spMkLst>
            <pc:docMk/>
            <pc:sldMk cId="2143908837" sldId="658"/>
            <ac:spMk id="130" creationId="{E8FC0225-C3C7-45E5-AAB7-C42A1C692F2D}"/>
          </ac:spMkLst>
        </pc:spChg>
        <pc:spChg chg="mod">
          <ac:chgData name="MANUEL ALBERTO GUEVARA  NAJARRO" userId="dc0839a7-ef25-445d-88fe-29223dfab4a5" providerId="ADAL" clId="{CD125C49-3B02-47B9-91DD-DF3E5C0BE458}" dt="2021-07-05T21:41:14.782" v="1118" actId="165"/>
          <ac:spMkLst>
            <pc:docMk/>
            <pc:sldMk cId="2143908837" sldId="658"/>
            <ac:spMk id="131" creationId="{A7B14801-D8FA-4934-85FD-EFCA5533E541}"/>
          </ac:spMkLst>
        </pc:spChg>
        <pc:spChg chg="mod">
          <ac:chgData name="MANUEL ALBERTO GUEVARA  NAJARRO" userId="dc0839a7-ef25-445d-88fe-29223dfab4a5" providerId="ADAL" clId="{CD125C49-3B02-47B9-91DD-DF3E5C0BE458}" dt="2021-07-05T21:41:14.782" v="1118" actId="165"/>
          <ac:spMkLst>
            <pc:docMk/>
            <pc:sldMk cId="2143908837" sldId="658"/>
            <ac:spMk id="133" creationId="{F78B0453-ED02-4CFB-B13E-9E64D47C4BB6}"/>
          </ac:spMkLst>
        </pc:spChg>
        <pc:spChg chg="mod">
          <ac:chgData name="MANUEL ALBERTO GUEVARA  NAJARRO" userId="dc0839a7-ef25-445d-88fe-29223dfab4a5" providerId="ADAL" clId="{CD125C49-3B02-47B9-91DD-DF3E5C0BE458}" dt="2021-07-05T21:41:14.782" v="1118" actId="165"/>
          <ac:spMkLst>
            <pc:docMk/>
            <pc:sldMk cId="2143908837" sldId="658"/>
            <ac:spMk id="134" creationId="{66789546-8AE3-42A7-BEB2-1E2B41E9B42E}"/>
          </ac:spMkLst>
        </pc:spChg>
        <pc:spChg chg="mod">
          <ac:chgData name="MANUEL ALBERTO GUEVARA  NAJARRO" userId="dc0839a7-ef25-445d-88fe-29223dfab4a5" providerId="ADAL" clId="{CD125C49-3B02-47B9-91DD-DF3E5C0BE458}" dt="2021-07-05T21:41:14.782" v="1118" actId="165"/>
          <ac:spMkLst>
            <pc:docMk/>
            <pc:sldMk cId="2143908837" sldId="658"/>
            <ac:spMk id="136" creationId="{9E9ECE3B-B3C0-48DA-8CDF-587C289C7C5E}"/>
          </ac:spMkLst>
        </pc:spChg>
        <pc:spChg chg="mod">
          <ac:chgData name="MANUEL ALBERTO GUEVARA  NAJARRO" userId="dc0839a7-ef25-445d-88fe-29223dfab4a5" providerId="ADAL" clId="{CD125C49-3B02-47B9-91DD-DF3E5C0BE458}" dt="2021-07-05T21:41:14.782" v="1118" actId="165"/>
          <ac:spMkLst>
            <pc:docMk/>
            <pc:sldMk cId="2143908837" sldId="658"/>
            <ac:spMk id="138" creationId="{B08E777D-3D36-4C67-9C9A-03ADE89CA232}"/>
          </ac:spMkLst>
        </pc:spChg>
        <pc:spChg chg="mod">
          <ac:chgData name="MANUEL ALBERTO GUEVARA  NAJARRO" userId="dc0839a7-ef25-445d-88fe-29223dfab4a5" providerId="ADAL" clId="{CD125C49-3B02-47B9-91DD-DF3E5C0BE458}" dt="2021-07-05T21:41:14.782" v="1118" actId="165"/>
          <ac:spMkLst>
            <pc:docMk/>
            <pc:sldMk cId="2143908837" sldId="658"/>
            <ac:spMk id="139" creationId="{8C8FA255-C182-4E63-8957-FDBBA7B9F8B4}"/>
          </ac:spMkLst>
        </pc:spChg>
        <pc:spChg chg="mod">
          <ac:chgData name="MANUEL ALBERTO GUEVARA  NAJARRO" userId="dc0839a7-ef25-445d-88fe-29223dfab4a5" providerId="ADAL" clId="{CD125C49-3B02-47B9-91DD-DF3E5C0BE458}" dt="2021-07-05T21:41:14.782" v="1118" actId="165"/>
          <ac:spMkLst>
            <pc:docMk/>
            <pc:sldMk cId="2143908837" sldId="658"/>
            <ac:spMk id="140" creationId="{F6D7AD1F-4C52-4712-8C57-B24F0CD2B67A}"/>
          </ac:spMkLst>
        </pc:spChg>
        <pc:spChg chg="mod">
          <ac:chgData name="MANUEL ALBERTO GUEVARA  NAJARRO" userId="dc0839a7-ef25-445d-88fe-29223dfab4a5" providerId="ADAL" clId="{CD125C49-3B02-47B9-91DD-DF3E5C0BE458}" dt="2021-07-05T21:41:14.782" v="1118" actId="165"/>
          <ac:spMkLst>
            <pc:docMk/>
            <pc:sldMk cId="2143908837" sldId="658"/>
            <ac:spMk id="141" creationId="{12835003-E795-4F54-B117-06F6ACEE240F}"/>
          </ac:spMkLst>
        </pc:spChg>
        <pc:spChg chg="mod">
          <ac:chgData name="MANUEL ALBERTO GUEVARA  NAJARRO" userId="dc0839a7-ef25-445d-88fe-29223dfab4a5" providerId="ADAL" clId="{CD125C49-3B02-47B9-91DD-DF3E5C0BE458}" dt="2021-07-05T21:41:14.782" v="1118" actId="165"/>
          <ac:spMkLst>
            <pc:docMk/>
            <pc:sldMk cId="2143908837" sldId="658"/>
            <ac:spMk id="143" creationId="{919080A0-8D2F-4449-9173-349871DC3096}"/>
          </ac:spMkLst>
        </pc:spChg>
        <pc:spChg chg="mod">
          <ac:chgData name="MANUEL ALBERTO GUEVARA  NAJARRO" userId="dc0839a7-ef25-445d-88fe-29223dfab4a5" providerId="ADAL" clId="{CD125C49-3B02-47B9-91DD-DF3E5C0BE458}" dt="2021-07-05T21:41:14.782" v="1118" actId="165"/>
          <ac:spMkLst>
            <pc:docMk/>
            <pc:sldMk cId="2143908837" sldId="658"/>
            <ac:spMk id="144" creationId="{02EA54A8-8501-4F53-BC20-2F41FB64248F}"/>
          </ac:spMkLst>
        </pc:spChg>
        <pc:spChg chg="mod">
          <ac:chgData name="MANUEL ALBERTO GUEVARA  NAJARRO" userId="dc0839a7-ef25-445d-88fe-29223dfab4a5" providerId="ADAL" clId="{CD125C49-3B02-47B9-91DD-DF3E5C0BE458}" dt="2021-07-05T21:41:14.782" v="1118" actId="165"/>
          <ac:spMkLst>
            <pc:docMk/>
            <pc:sldMk cId="2143908837" sldId="658"/>
            <ac:spMk id="146" creationId="{14C7F1F4-6C5E-453A-A59E-8606194C21DD}"/>
          </ac:spMkLst>
        </pc:spChg>
        <pc:spChg chg="mod">
          <ac:chgData name="MANUEL ALBERTO GUEVARA  NAJARRO" userId="dc0839a7-ef25-445d-88fe-29223dfab4a5" providerId="ADAL" clId="{CD125C49-3B02-47B9-91DD-DF3E5C0BE458}" dt="2021-07-05T21:41:14.782" v="1118" actId="165"/>
          <ac:spMkLst>
            <pc:docMk/>
            <pc:sldMk cId="2143908837" sldId="658"/>
            <ac:spMk id="148" creationId="{D517177D-BA8D-4C8E-A36C-94D4CC424043}"/>
          </ac:spMkLst>
        </pc:spChg>
        <pc:spChg chg="mod">
          <ac:chgData name="MANUEL ALBERTO GUEVARA  NAJARRO" userId="dc0839a7-ef25-445d-88fe-29223dfab4a5" providerId="ADAL" clId="{CD125C49-3B02-47B9-91DD-DF3E5C0BE458}" dt="2021-07-05T21:41:14.782" v="1118" actId="165"/>
          <ac:spMkLst>
            <pc:docMk/>
            <pc:sldMk cId="2143908837" sldId="658"/>
            <ac:spMk id="149" creationId="{FE55F1F2-0022-401F-9BE0-0BD2A76A4660}"/>
          </ac:spMkLst>
        </pc:spChg>
        <pc:spChg chg="mod">
          <ac:chgData name="MANUEL ALBERTO GUEVARA  NAJARRO" userId="dc0839a7-ef25-445d-88fe-29223dfab4a5" providerId="ADAL" clId="{CD125C49-3B02-47B9-91DD-DF3E5C0BE458}" dt="2021-07-05T21:41:14.782" v="1118" actId="165"/>
          <ac:spMkLst>
            <pc:docMk/>
            <pc:sldMk cId="2143908837" sldId="658"/>
            <ac:spMk id="150" creationId="{E4030224-991E-4629-832E-379BF5954720}"/>
          </ac:spMkLst>
        </pc:spChg>
        <pc:spChg chg="mod">
          <ac:chgData name="MANUEL ALBERTO GUEVARA  NAJARRO" userId="dc0839a7-ef25-445d-88fe-29223dfab4a5" providerId="ADAL" clId="{CD125C49-3B02-47B9-91DD-DF3E5C0BE458}" dt="2021-07-05T21:41:14.782" v="1118" actId="165"/>
          <ac:spMkLst>
            <pc:docMk/>
            <pc:sldMk cId="2143908837" sldId="658"/>
            <ac:spMk id="151" creationId="{F288B908-906B-4531-AF0B-BD8AF3313C57}"/>
          </ac:spMkLst>
        </pc:spChg>
        <pc:spChg chg="mod">
          <ac:chgData name="MANUEL ALBERTO GUEVARA  NAJARRO" userId="dc0839a7-ef25-445d-88fe-29223dfab4a5" providerId="ADAL" clId="{CD125C49-3B02-47B9-91DD-DF3E5C0BE458}" dt="2021-07-05T21:41:14.782" v="1118" actId="165"/>
          <ac:spMkLst>
            <pc:docMk/>
            <pc:sldMk cId="2143908837" sldId="658"/>
            <ac:spMk id="152" creationId="{080F6443-5539-44FE-A367-E02D958309E4}"/>
          </ac:spMkLst>
        </pc:spChg>
        <pc:spChg chg="mod">
          <ac:chgData name="MANUEL ALBERTO GUEVARA  NAJARRO" userId="dc0839a7-ef25-445d-88fe-29223dfab4a5" providerId="ADAL" clId="{CD125C49-3B02-47B9-91DD-DF3E5C0BE458}" dt="2021-07-05T21:41:14.782" v="1118" actId="165"/>
          <ac:spMkLst>
            <pc:docMk/>
            <pc:sldMk cId="2143908837" sldId="658"/>
            <ac:spMk id="153" creationId="{95083ABC-584C-4822-9609-E8EC53513924}"/>
          </ac:spMkLst>
        </pc:spChg>
        <pc:spChg chg="mod">
          <ac:chgData name="MANUEL ALBERTO GUEVARA  NAJARRO" userId="dc0839a7-ef25-445d-88fe-29223dfab4a5" providerId="ADAL" clId="{CD125C49-3B02-47B9-91DD-DF3E5C0BE458}" dt="2021-07-05T21:41:14.782" v="1118" actId="165"/>
          <ac:spMkLst>
            <pc:docMk/>
            <pc:sldMk cId="2143908837" sldId="658"/>
            <ac:spMk id="154" creationId="{6342C6CD-4869-4551-86D0-520CFD9B8C83}"/>
          </ac:spMkLst>
        </pc:spChg>
        <pc:spChg chg="mod topLvl">
          <ac:chgData name="MANUEL ALBERTO GUEVARA  NAJARRO" userId="dc0839a7-ef25-445d-88fe-29223dfab4a5" providerId="ADAL" clId="{CD125C49-3B02-47B9-91DD-DF3E5C0BE458}" dt="2021-07-05T22:27:22.240" v="1697" actId="2711"/>
          <ac:spMkLst>
            <pc:docMk/>
            <pc:sldMk cId="2143908837" sldId="658"/>
            <ac:spMk id="156" creationId="{C357553D-FCED-4CC8-A88A-675CB86E940C}"/>
          </ac:spMkLst>
        </pc:spChg>
        <pc:spChg chg="mod topLvl">
          <ac:chgData name="MANUEL ALBERTO GUEVARA  NAJARRO" userId="dc0839a7-ef25-445d-88fe-29223dfab4a5" providerId="ADAL" clId="{CD125C49-3B02-47B9-91DD-DF3E5C0BE458}" dt="2021-07-05T22:27:22.240" v="1697" actId="2711"/>
          <ac:spMkLst>
            <pc:docMk/>
            <pc:sldMk cId="2143908837" sldId="658"/>
            <ac:spMk id="157" creationId="{6F100CCC-E762-447B-913F-B1FE17032C47}"/>
          </ac:spMkLst>
        </pc:spChg>
        <pc:spChg chg="mod topLvl">
          <ac:chgData name="MANUEL ALBERTO GUEVARA  NAJARRO" userId="dc0839a7-ef25-445d-88fe-29223dfab4a5" providerId="ADAL" clId="{CD125C49-3B02-47B9-91DD-DF3E5C0BE458}" dt="2021-07-05T22:27:22.240" v="1697" actId="2711"/>
          <ac:spMkLst>
            <pc:docMk/>
            <pc:sldMk cId="2143908837" sldId="658"/>
            <ac:spMk id="159" creationId="{6F8CE6B2-9FC4-4B41-961C-6232A4E00D60}"/>
          </ac:spMkLst>
        </pc:spChg>
        <pc:spChg chg="mod topLvl">
          <ac:chgData name="MANUEL ALBERTO GUEVARA  NAJARRO" userId="dc0839a7-ef25-445d-88fe-29223dfab4a5" providerId="ADAL" clId="{CD125C49-3B02-47B9-91DD-DF3E5C0BE458}" dt="2021-07-05T22:27:22.240" v="1697" actId="2711"/>
          <ac:spMkLst>
            <pc:docMk/>
            <pc:sldMk cId="2143908837" sldId="658"/>
            <ac:spMk id="160" creationId="{16B16C97-5B88-4AB4-91A0-995F76A7F88D}"/>
          </ac:spMkLst>
        </pc:spChg>
        <pc:spChg chg="mod topLvl">
          <ac:chgData name="MANUEL ALBERTO GUEVARA  NAJARRO" userId="dc0839a7-ef25-445d-88fe-29223dfab4a5" providerId="ADAL" clId="{CD125C49-3B02-47B9-91DD-DF3E5C0BE458}" dt="2021-07-05T22:27:22.240" v="1697" actId="2711"/>
          <ac:spMkLst>
            <pc:docMk/>
            <pc:sldMk cId="2143908837" sldId="658"/>
            <ac:spMk id="162" creationId="{8BCA900D-2B12-476F-A017-1557BBAC009D}"/>
          </ac:spMkLst>
        </pc:spChg>
        <pc:spChg chg="mod topLvl">
          <ac:chgData name="MANUEL ALBERTO GUEVARA  NAJARRO" userId="dc0839a7-ef25-445d-88fe-29223dfab4a5" providerId="ADAL" clId="{CD125C49-3B02-47B9-91DD-DF3E5C0BE458}" dt="2021-07-05T22:27:22.240" v="1697" actId="2711"/>
          <ac:spMkLst>
            <pc:docMk/>
            <pc:sldMk cId="2143908837" sldId="658"/>
            <ac:spMk id="163" creationId="{44EB8A7F-EB0B-4FA7-A749-EAA964FF6F9F}"/>
          </ac:spMkLst>
        </pc:spChg>
        <pc:spChg chg="mod topLvl">
          <ac:chgData name="MANUEL ALBERTO GUEVARA  NAJARRO" userId="dc0839a7-ef25-445d-88fe-29223dfab4a5" providerId="ADAL" clId="{CD125C49-3B02-47B9-91DD-DF3E5C0BE458}" dt="2021-07-05T22:27:22.240" v="1697" actId="2711"/>
          <ac:spMkLst>
            <pc:docMk/>
            <pc:sldMk cId="2143908837" sldId="658"/>
            <ac:spMk id="165" creationId="{8D3DDE91-207B-4297-B791-C2527FF62A7F}"/>
          </ac:spMkLst>
        </pc:spChg>
        <pc:spChg chg="mod topLvl">
          <ac:chgData name="MANUEL ALBERTO GUEVARA  NAJARRO" userId="dc0839a7-ef25-445d-88fe-29223dfab4a5" providerId="ADAL" clId="{CD125C49-3B02-47B9-91DD-DF3E5C0BE458}" dt="2021-07-05T22:27:22.240" v="1697" actId="2711"/>
          <ac:spMkLst>
            <pc:docMk/>
            <pc:sldMk cId="2143908837" sldId="658"/>
            <ac:spMk id="166" creationId="{D41BF090-4EC3-4209-A164-20EE6C36F89C}"/>
          </ac:spMkLst>
        </pc:spChg>
        <pc:spChg chg="mod topLvl">
          <ac:chgData name="MANUEL ALBERTO GUEVARA  NAJARRO" userId="dc0839a7-ef25-445d-88fe-29223dfab4a5" providerId="ADAL" clId="{CD125C49-3B02-47B9-91DD-DF3E5C0BE458}" dt="2021-07-05T22:27:22.240" v="1697" actId="2711"/>
          <ac:spMkLst>
            <pc:docMk/>
            <pc:sldMk cId="2143908837" sldId="658"/>
            <ac:spMk id="168" creationId="{DBF4D8F0-D487-4640-B3CF-C71A1C72C9FA}"/>
          </ac:spMkLst>
        </pc:spChg>
        <pc:spChg chg="mod topLvl">
          <ac:chgData name="MANUEL ALBERTO GUEVARA  NAJARRO" userId="dc0839a7-ef25-445d-88fe-29223dfab4a5" providerId="ADAL" clId="{CD125C49-3B02-47B9-91DD-DF3E5C0BE458}" dt="2021-07-05T22:27:22.240" v="1697" actId="2711"/>
          <ac:spMkLst>
            <pc:docMk/>
            <pc:sldMk cId="2143908837" sldId="658"/>
            <ac:spMk id="169" creationId="{272E3D42-06A6-4485-AC54-04EA58E4130A}"/>
          </ac:spMkLst>
        </pc:spChg>
        <pc:grpChg chg="add del mod">
          <ac:chgData name="MANUEL ALBERTO GUEVARA  NAJARRO" userId="dc0839a7-ef25-445d-88fe-29223dfab4a5" providerId="ADAL" clId="{CD125C49-3B02-47B9-91DD-DF3E5C0BE458}" dt="2021-07-05T21:34:56.868" v="1033"/>
          <ac:grpSpMkLst>
            <pc:docMk/>
            <pc:sldMk cId="2143908837" sldId="658"/>
            <ac:grpSpMk id="11" creationId="{16425DFA-23CA-4849-AC2B-0B9950B8C246}"/>
          </ac:grpSpMkLst>
        </pc:grpChg>
        <pc:grpChg chg="add del mod">
          <ac:chgData name="MANUEL ALBERTO GUEVARA  NAJARRO" userId="dc0839a7-ef25-445d-88fe-29223dfab4a5" providerId="ADAL" clId="{CD125C49-3B02-47B9-91DD-DF3E5C0BE458}" dt="2021-07-05T21:34:56.868" v="1033"/>
          <ac:grpSpMkLst>
            <pc:docMk/>
            <pc:sldMk cId="2143908837" sldId="658"/>
            <ac:grpSpMk id="25" creationId="{A4EC8978-1289-458D-BA5B-F3E6C81976F5}"/>
          </ac:grpSpMkLst>
        </pc:grpChg>
        <pc:grpChg chg="add del mod">
          <ac:chgData name="MANUEL ALBERTO GUEVARA  NAJARRO" userId="dc0839a7-ef25-445d-88fe-29223dfab4a5" providerId="ADAL" clId="{CD125C49-3B02-47B9-91DD-DF3E5C0BE458}" dt="2021-07-05T21:34:56.868" v="1033"/>
          <ac:grpSpMkLst>
            <pc:docMk/>
            <pc:sldMk cId="2143908837" sldId="658"/>
            <ac:grpSpMk id="28" creationId="{357D5441-38C3-44D1-A739-D8B03DD97514}"/>
          </ac:grpSpMkLst>
        </pc:grpChg>
        <pc:grpChg chg="mod">
          <ac:chgData name="MANUEL ALBERTO GUEVARA  NAJARRO" userId="dc0839a7-ef25-445d-88fe-29223dfab4a5" providerId="ADAL" clId="{CD125C49-3B02-47B9-91DD-DF3E5C0BE458}" dt="2021-07-05T21:34:51.521" v="1030"/>
          <ac:grpSpMkLst>
            <pc:docMk/>
            <pc:sldMk cId="2143908837" sldId="658"/>
            <ac:grpSpMk id="30" creationId="{151AA288-3AAA-4ACA-8279-9D3AB7A968B6}"/>
          </ac:grpSpMkLst>
        </pc:grpChg>
        <pc:grpChg chg="add del mod">
          <ac:chgData name="MANUEL ALBERTO GUEVARA  NAJARRO" userId="dc0839a7-ef25-445d-88fe-29223dfab4a5" providerId="ADAL" clId="{CD125C49-3B02-47B9-91DD-DF3E5C0BE458}" dt="2021-07-05T21:34:56.868" v="1033"/>
          <ac:grpSpMkLst>
            <pc:docMk/>
            <pc:sldMk cId="2143908837" sldId="658"/>
            <ac:grpSpMk id="35" creationId="{CD870665-DB13-452B-8C7B-71058B712760}"/>
          </ac:grpSpMkLst>
        </pc:grpChg>
        <pc:grpChg chg="add del mod">
          <ac:chgData name="MANUEL ALBERTO GUEVARA  NAJARRO" userId="dc0839a7-ef25-445d-88fe-29223dfab4a5" providerId="ADAL" clId="{CD125C49-3B02-47B9-91DD-DF3E5C0BE458}" dt="2021-07-05T21:34:56.868" v="1033"/>
          <ac:grpSpMkLst>
            <pc:docMk/>
            <pc:sldMk cId="2143908837" sldId="658"/>
            <ac:grpSpMk id="38" creationId="{B5F08991-4B4B-4461-A168-032E44F6A916}"/>
          </ac:grpSpMkLst>
        </pc:grpChg>
        <pc:grpChg chg="mod">
          <ac:chgData name="MANUEL ALBERTO GUEVARA  NAJARRO" userId="dc0839a7-ef25-445d-88fe-29223dfab4a5" providerId="ADAL" clId="{CD125C49-3B02-47B9-91DD-DF3E5C0BE458}" dt="2021-07-05T21:34:51.521" v="1030"/>
          <ac:grpSpMkLst>
            <pc:docMk/>
            <pc:sldMk cId="2143908837" sldId="658"/>
            <ac:grpSpMk id="40" creationId="{EE3A2179-E8C5-4B98-A3DF-8D9082B33CA0}"/>
          </ac:grpSpMkLst>
        </pc:grpChg>
        <pc:grpChg chg="add del mod">
          <ac:chgData name="MANUEL ALBERTO GUEVARA  NAJARRO" userId="dc0839a7-ef25-445d-88fe-29223dfab4a5" providerId="ADAL" clId="{CD125C49-3B02-47B9-91DD-DF3E5C0BE458}" dt="2021-07-05T21:34:56.868" v="1033"/>
          <ac:grpSpMkLst>
            <pc:docMk/>
            <pc:sldMk cId="2143908837" sldId="658"/>
            <ac:grpSpMk id="48" creationId="{AF4CF515-48BA-467F-B2EE-4EE9A019BB63}"/>
          </ac:grpSpMkLst>
        </pc:grpChg>
        <pc:grpChg chg="add del mod">
          <ac:chgData name="MANUEL ALBERTO GUEVARA  NAJARRO" userId="dc0839a7-ef25-445d-88fe-29223dfab4a5" providerId="ADAL" clId="{CD125C49-3B02-47B9-91DD-DF3E5C0BE458}" dt="2021-07-05T21:34:56.868" v="1033"/>
          <ac:grpSpMkLst>
            <pc:docMk/>
            <pc:sldMk cId="2143908837" sldId="658"/>
            <ac:grpSpMk id="51" creationId="{65636D36-3D32-4339-AC4B-4ADEA6EE1866}"/>
          </ac:grpSpMkLst>
        </pc:grpChg>
        <pc:grpChg chg="add del mod">
          <ac:chgData name="MANUEL ALBERTO GUEVARA  NAJARRO" userId="dc0839a7-ef25-445d-88fe-29223dfab4a5" providerId="ADAL" clId="{CD125C49-3B02-47B9-91DD-DF3E5C0BE458}" dt="2021-07-05T21:34:56.868" v="1033"/>
          <ac:grpSpMkLst>
            <pc:docMk/>
            <pc:sldMk cId="2143908837" sldId="658"/>
            <ac:grpSpMk id="54" creationId="{67EF3007-D81D-4236-A277-AAAA627C6D00}"/>
          </ac:grpSpMkLst>
        </pc:grpChg>
        <pc:grpChg chg="add del mod">
          <ac:chgData name="MANUEL ALBERTO GUEVARA  NAJARRO" userId="dc0839a7-ef25-445d-88fe-29223dfab4a5" providerId="ADAL" clId="{CD125C49-3B02-47B9-91DD-DF3E5C0BE458}" dt="2021-07-05T21:34:56.868" v="1033"/>
          <ac:grpSpMkLst>
            <pc:docMk/>
            <pc:sldMk cId="2143908837" sldId="658"/>
            <ac:grpSpMk id="57" creationId="{5B0F0B2E-D56F-4E96-9028-273EBC87B4E0}"/>
          </ac:grpSpMkLst>
        </pc:grpChg>
        <pc:grpChg chg="add del mod">
          <ac:chgData name="MANUEL ALBERTO GUEVARA  NAJARRO" userId="dc0839a7-ef25-445d-88fe-29223dfab4a5" providerId="ADAL" clId="{CD125C49-3B02-47B9-91DD-DF3E5C0BE458}" dt="2021-07-05T21:34:56.868" v="1033"/>
          <ac:grpSpMkLst>
            <pc:docMk/>
            <pc:sldMk cId="2143908837" sldId="658"/>
            <ac:grpSpMk id="60" creationId="{086E7C63-3ECF-4008-B53C-0F8D0D85F635}"/>
          </ac:grpSpMkLst>
        </pc:grpChg>
        <pc:grpChg chg="add del mod">
          <ac:chgData name="MANUEL ALBERTO GUEVARA  NAJARRO" userId="dc0839a7-ef25-445d-88fe-29223dfab4a5" providerId="ADAL" clId="{CD125C49-3B02-47B9-91DD-DF3E5C0BE458}" dt="2021-07-05T21:35:04.050" v="1035"/>
          <ac:grpSpMkLst>
            <pc:docMk/>
            <pc:sldMk cId="2143908837" sldId="658"/>
            <ac:grpSpMk id="65" creationId="{660E1BE8-10CB-48B7-9901-F058059DF487}"/>
          </ac:grpSpMkLst>
        </pc:grpChg>
        <pc:grpChg chg="add del mod">
          <ac:chgData name="MANUEL ALBERTO GUEVARA  NAJARRO" userId="dc0839a7-ef25-445d-88fe-29223dfab4a5" providerId="ADAL" clId="{CD125C49-3B02-47B9-91DD-DF3E5C0BE458}" dt="2021-07-05T21:35:04.050" v="1035"/>
          <ac:grpSpMkLst>
            <pc:docMk/>
            <pc:sldMk cId="2143908837" sldId="658"/>
            <ac:grpSpMk id="79" creationId="{AC698A41-3EC1-4DE0-87F6-3F1403E6AA91}"/>
          </ac:grpSpMkLst>
        </pc:grpChg>
        <pc:grpChg chg="add del mod">
          <ac:chgData name="MANUEL ALBERTO GUEVARA  NAJARRO" userId="dc0839a7-ef25-445d-88fe-29223dfab4a5" providerId="ADAL" clId="{CD125C49-3B02-47B9-91DD-DF3E5C0BE458}" dt="2021-07-05T21:35:04.050" v="1035"/>
          <ac:grpSpMkLst>
            <pc:docMk/>
            <pc:sldMk cId="2143908837" sldId="658"/>
            <ac:grpSpMk id="82" creationId="{152B531A-87A4-40AF-AB26-ACD5A9EA6E49}"/>
          </ac:grpSpMkLst>
        </pc:grpChg>
        <pc:grpChg chg="mod">
          <ac:chgData name="MANUEL ALBERTO GUEVARA  NAJARRO" userId="dc0839a7-ef25-445d-88fe-29223dfab4a5" providerId="ADAL" clId="{CD125C49-3B02-47B9-91DD-DF3E5C0BE458}" dt="2021-07-05T21:35:01.483" v="1034"/>
          <ac:grpSpMkLst>
            <pc:docMk/>
            <pc:sldMk cId="2143908837" sldId="658"/>
            <ac:grpSpMk id="84" creationId="{3357AAF2-712A-4073-BFF6-51E07830C3A0}"/>
          </ac:grpSpMkLst>
        </pc:grpChg>
        <pc:grpChg chg="add del mod">
          <ac:chgData name="MANUEL ALBERTO GUEVARA  NAJARRO" userId="dc0839a7-ef25-445d-88fe-29223dfab4a5" providerId="ADAL" clId="{CD125C49-3B02-47B9-91DD-DF3E5C0BE458}" dt="2021-07-05T21:35:04.050" v="1035"/>
          <ac:grpSpMkLst>
            <pc:docMk/>
            <pc:sldMk cId="2143908837" sldId="658"/>
            <ac:grpSpMk id="89" creationId="{D2E7E0E3-E6CB-470C-8399-92762FF49A94}"/>
          </ac:grpSpMkLst>
        </pc:grpChg>
        <pc:grpChg chg="add del mod">
          <ac:chgData name="MANUEL ALBERTO GUEVARA  NAJARRO" userId="dc0839a7-ef25-445d-88fe-29223dfab4a5" providerId="ADAL" clId="{CD125C49-3B02-47B9-91DD-DF3E5C0BE458}" dt="2021-07-05T21:35:04.050" v="1035"/>
          <ac:grpSpMkLst>
            <pc:docMk/>
            <pc:sldMk cId="2143908837" sldId="658"/>
            <ac:grpSpMk id="92" creationId="{9A1A5B9C-0852-481D-B898-2DF67D53B797}"/>
          </ac:grpSpMkLst>
        </pc:grpChg>
        <pc:grpChg chg="mod">
          <ac:chgData name="MANUEL ALBERTO GUEVARA  NAJARRO" userId="dc0839a7-ef25-445d-88fe-29223dfab4a5" providerId="ADAL" clId="{CD125C49-3B02-47B9-91DD-DF3E5C0BE458}" dt="2021-07-05T21:35:01.483" v="1034"/>
          <ac:grpSpMkLst>
            <pc:docMk/>
            <pc:sldMk cId="2143908837" sldId="658"/>
            <ac:grpSpMk id="94" creationId="{1CBC7CD4-43A8-48A4-80E3-C274E42B44DF}"/>
          </ac:grpSpMkLst>
        </pc:grpChg>
        <pc:grpChg chg="add del mod">
          <ac:chgData name="MANUEL ALBERTO GUEVARA  NAJARRO" userId="dc0839a7-ef25-445d-88fe-29223dfab4a5" providerId="ADAL" clId="{CD125C49-3B02-47B9-91DD-DF3E5C0BE458}" dt="2021-07-05T21:35:04.050" v="1035"/>
          <ac:grpSpMkLst>
            <pc:docMk/>
            <pc:sldMk cId="2143908837" sldId="658"/>
            <ac:grpSpMk id="102" creationId="{E6B1E315-9FBA-4F15-BD5A-367029D77D7A}"/>
          </ac:grpSpMkLst>
        </pc:grpChg>
        <pc:grpChg chg="add del mod">
          <ac:chgData name="MANUEL ALBERTO GUEVARA  NAJARRO" userId="dc0839a7-ef25-445d-88fe-29223dfab4a5" providerId="ADAL" clId="{CD125C49-3B02-47B9-91DD-DF3E5C0BE458}" dt="2021-07-05T21:35:04.050" v="1035"/>
          <ac:grpSpMkLst>
            <pc:docMk/>
            <pc:sldMk cId="2143908837" sldId="658"/>
            <ac:grpSpMk id="105" creationId="{2525331A-8132-47D0-B9EF-B08D7DD9DC79}"/>
          </ac:grpSpMkLst>
        </pc:grpChg>
        <pc:grpChg chg="add del mod">
          <ac:chgData name="MANUEL ALBERTO GUEVARA  NAJARRO" userId="dc0839a7-ef25-445d-88fe-29223dfab4a5" providerId="ADAL" clId="{CD125C49-3B02-47B9-91DD-DF3E5C0BE458}" dt="2021-07-05T21:35:04.050" v="1035"/>
          <ac:grpSpMkLst>
            <pc:docMk/>
            <pc:sldMk cId="2143908837" sldId="658"/>
            <ac:grpSpMk id="108" creationId="{1591B25E-8E2B-4C05-8A5B-097113117561}"/>
          </ac:grpSpMkLst>
        </pc:grpChg>
        <pc:grpChg chg="add del mod">
          <ac:chgData name="MANUEL ALBERTO GUEVARA  NAJARRO" userId="dc0839a7-ef25-445d-88fe-29223dfab4a5" providerId="ADAL" clId="{CD125C49-3B02-47B9-91DD-DF3E5C0BE458}" dt="2021-07-05T21:35:04.050" v="1035"/>
          <ac:grpSpMkLst>
            <pc:docMk/>
            <pc:sldMk cId="2143908837" sldId="658"/>
            <ac:grpSpMk id="111" creationId="{BF792DB9-BC30-437F-897C-5407454CC0DB}"/>
          </ac:grpSpMkLst>
        </pc:grpChg>
        <pc:grpChg chg="add del mod">
          <ac:chgData name="MANUEL ALBERTO GUEVARA  NAJARRO" userId="dc0839a7-ef25-445d-88fe-29223dfab4a5" providerId="ADAL" clId="{CD125C49-3B02-47B9-91DD-DF3E5C0BE458}" dt="2021-07-05T21:35:04.050" v="1035"/>
          <ac:grpSpMkLst>
            <pc:docMk/>
            <pc:sldMk cId="2143908837" sldId="658"/>
            <ac:grpSpMk id="114" creationId="{B18282FB-5ABD-43C6-A66D-2C9EB96756B3}"/>
          </ac:grpSpMkLst>
        </pc:grpChg>
        <pc:grpChg chg="add mod topLvl">
          <ac:chgData name="MANUEL ALBERTO GUEVARA  NAJARRO" userId="dc0839a7-ef25-445d-88fe-29223dfab4a5" providerId="ADAL" clId="{CD125C49-3B02-47B9-91DD-DF3E5C0BE458}" dt="2021-07-05T22:27:22.240" v="1697" actId="2711"/>
          <ac:grpSpMkLst>
            <pc:docMk/>
            <pc:sldMk cId="2143908837" sldId="658"/>
            <ac:grpSpMk id="118" creationId="{0C83C2C8-E25C-48D0-B924-0E3BC570B363}"/>
          </ac:grpSpMkLst>
        </pc:grpChg>
        <pc:grpChg chg="add mod topLvl">
          <ac:chgData name="MANUEL ALBERTO GUEVARA  NAJARRO" userId="dc0839a7-ef25-445d-88fe-29223dfab4a5" providerId="ADAL" clId="{CD125C49-3B02-47B9-91DD-DF3E5C0BE458}" dt="2021-07-05T22:27:22.240" v="1697" actId="2711"/>
          <ac:grpSpMkLst>
            <pc:docMk/>
            <pc:sldMk cId="2143908837" sldId="658"/>
            <ac:grpSpMk id="132" creationId="{B37C21BD-697A-480F-BB46-2353E261447D}"/>
          </ac:grpSpMkLst>
        </pc:grpChg>
        <pc:grpChg chg="add mod topLvl">
          <ac:chgData name="MANUEL ALBERTO GUEVARA  NAJARRO" userId="dc0839a7-ef25-445d-88fe-29223dfab4a5" providerId="ADAL" clId="{CD125C49-3B02-47B9-91DD-DF3E5C0BE458}" dt="2021-07-05T22:27:22.240" v="1697" actId="2711"/>
          <ac:grpSpMkLst>
            <pc:docMk/>
            <pc:sldMk cId="2143908837" sldId="658"/>
            <ac:grpSpMk id="135" creationId="{4F541D36-BB1E-4CE1-88BC-B5378D0AC80F}"/>
          </ac:grpSpMkLst>
        </pc:grpChg>
        <pc:grpChg chg="mod">
          <ac:chgData name="MANUEL ALBERTO GUEVARA  NAJARRO" userId="dc0839a7-ef25-445d-88fe-29223dfab4a5" providerId="ADAL" clId="{CD125C49-3B02-47B9-91DD-DF3E5C0BE458}" dt="2021-07-05T21:41:14.782" v="1118" actId="165"/>
          <ac:grpSpMkLst>
            <pc:docMk/>
            <pc:sldMk cId="2143908837" sldId="658"/>
            <ac:grpSpMk id="137" creationId="{AE8938EC-ECBB-4FF1-B505-5A96EF34E5E9}"/>
          </ac:grpSpMkLst>
        </pc:grpChg>
        <pc:grpChg chg="add mod topLvl">
          <ac:chgData name="MANUEL ALBERTO GUEVARA  NAJARRO" userId="dc0839a7-ef25-445d-88fe-29223dfab4a5" providerId="ADAL" clId="{CD125C49-3B02-47B9-91DD-DF3E5C0BE458}" dt="2021-07-05T22:27:22.240" v="1697" actId="2711"/>
          <ac:grpSpMkLst>
            <pc:docMk/>
            <pc:sldMk cId="2143908837" sldId="658"/>
            <ac:grpSpMk id="142" creationId="{7F1BB1BA-ED13-4F80-9EFE-FBEC178BF4EA}"/>
          </ac:grpSpMkLst>
        </pc:grpChg>
        <pc:grpChg chg="add mod topLvl">
          <ac:chgData name="MANUEL ALBERTO GUEVARA  NAJARRO" userId="dc0839a7-ef25-445d-88fe-29223dfab4a5" providerId="ADAL" clId="{CD125C49-3B02-47B9-91DD-DF3E5C0BE458}" dt="2021-07-05T22:27:22.240" v="1697" actId="2711"/>
          <ac:grpSpMkLst>
            <pc:docMk/>
            <pc:sldMk cId="2143908837" sldId="658"/>
            <ac:grpSpMk id="145" creationId="{91F0CDA4-6F74-4D43-9B6A-426D4FA1459A}"/>
          </ac:grpSpMkLst>
        </pc:grpChg>
        <pc:grpChg chg="mod">
          <ac:chgData name="MANUEL ALBERTO GUEVARA  NAJARRO" userId="dc0839a7-ef25-445d-88fe-29223dfab4a5" providerId="ADAL" clId="{CD125C49-3B02-47B9-91DD-DF3E5C0BE458}" dt="2021-07-05T21:41:14.782" v="1118" actId="165"/>
          <ac:grpSpMkLst>
            <pc:docMk/>
            <pc:sldMk cId="2143908837" sldId="658"/>
            <ac:grpSpMk id="147" creationId="{B4041774-4A33-4192-BCC5-C7DE7FBBE2F0}"/>
          </ac:grpSpMkLst>
        </pc:grpChg>
        <pc:grpChg chg="add del mod topLvl">
          <ac:chgData name="MANUEL ALBERTO GUEVARA  NAJARRO" userId="dc0839a7-ef25-445d-88fe-29223dfab4a5" providerId="ADAL" clId="{CD125C49-3B02-47B9-91DD-DF3E5C0BE458}" dt="2021-07-05T21:42:33.902" v="1121" actId="165"/>
          <ac:grpSpMkLst>
            <pc:docMk/>
            <pc:sldMk cId="2143908837" sldId="658"/>
            <ac:grpSpMk id="155" creationId="{38D7502D-8FCC-4B1E-8A1C-3F7E28CEAE01}"/>
          </ac:grpSpMkLst>
        </pc:grpChg>
        <pc:grpChg chg="add del mod topLvl">
          <ac:chgData name="MANUEL ALBERTO GUEVARA  NAJARRO" userId="dc0839a7-ef25-445d-88fe-29223dfab4a5" providerId="ADAL" clId="{CD125C49-3B02-47B9-91DD-DF3E5C0BE458}" dt="2021-07-05T21:42:33.902" v="1121" actId="165"/>
          <ac:grpSpMkLst>
            <pc:docMk/>
            <pc:sldMk cId="2143908837" sldId="658"/>
            <ac:grpSpMk id="158" creationId="{08B12871-9599-40E3-AE55-BC55D638E329}"/>
          </ac:grpSpMkLst>
        </pc:grpChg>
        <pc:grpChg chg="add del mod topLvl">
          <ac:chgData name="MANUEL ALBERTO GUEVARA  NAJARRO" userId="dc0839a7-ef25-445d-88fe-29223dfab4a5" providerId="ADAL" clId="{CD125C49-3B02-47B9-91DD-DF3E5C0BE458}" dt="2021-07-05T21:42:33.902" v="1121" actId="165"/>
          <ac:grpSpMkLst>
            <pc:docMk/>
            <pc:sldMk cId="2143908837" sldId="658"/>
            <ac:grpSpMk id="161" creationId="{34ECA9DA-3297-4F74-9DAA-5DCC150B6A46}"/>
          </ac:grpSpMkLst>
        </pc:grpChg>
        <pc:grpChg chg="add del mod topLvl">
          <ac:chgData name="MANUEL ALBERTO GUEVARA  NAJARRO" userId="dc0839a7-ef25-445d-88fe-29223dfab4a5" providerId="ADAL" clId="{CD125C49-3B02-47B9-91DD-DF3E5C0BE458}" dt="2021-07-05T21:42:33.902" v="1121" actId="165"/>
          <ac:grpSpMkLst>
            <pc:docMk/>
            <pc:sldMk cId="2143908837" sldId="658"/>
            <ac:grpSpMk id="164" creationId="{FD74C5E9-7D3A-4F97-BA79-268D96A2CDFF}"/>
          </ac:grpSpMkLst>
        </pc:grpChg>
        <pc:grpChg chg="add del mod topLvl">
          <ac:chgData name="MANUEL ALBERTO GUEVARA  NAJARRO" userId="dc0839a7-ef25-445d-88fe-29223dfab4a5" providerId="ADAL" clId="{CD125C49-3B02-47B9-91DD-DF3E5C0BE458}" dt="2021-07-05T21:42:33.902" v="1121" actId="165"/>
          <ac:grpSpMkLst>
            <pc:docMk/>
            <pc:sldMk cId="2143908837" sldId="658"/>
            <ac:grpSpMk id="167" creationId="{E53E4C24-A754-4167-938A-91A5A0B591BB}"/>
          </ac:grpSpMkLst>
        </pc:grpChg>
        <pc:grpChg chg="add del mod">
          <ac:chgData name="MANUEL ALBERTO GUEVARA  NAJARRO" userId="dc0839a7-ef25-445d-88fe-29223dfab4a5" providerId="ADAL" clId="{CD125C49-3B02-47B9-91DD-DF3E5C0BE458}" dt="2021-07-05T21:41:14.782" v="1118" actId="165"/>
          <ac:grpSpMkLst>
            <pc:docMk/>
            <pc:sldMk cId="2143908837" sldId="658"/>
            <ac:grpSpMk id="170" creationId="{9724378B-7EE5-45EC-B4E3-74673E2EF273}"/>
          </ac:grpSpMkLst>
        </pc:grpChg>
        <pc:picChg chg="del mod modCrop">
          <ac:chgData name="MANUEL ALBERTO GUEVARA  NAJARRO" userId="dc0839a7-ef25-445d-88fe-29223dfab4a5" providerId="ADAL" clId="{CD125C49-3B02-47B9-91DD-DF3E5C0BE458}" dt="2021-07-05T21:17:15.351" v="1028" actId="478"/>
          <ac:picMkLst>
            <pc:docMk/>
            <pc:sldMk cId="2143908837" sldId="658"/>
            <ac:picMk id="9" creationId="{6BAAB5C9-AD27-43D2-9F89-E5A2C9365994}"/>
          </ac:picMkLst>
        </pc:picChg>
        <pc:picChg chg="add del">
          <ac:chgData name="MANUEL ALBERTO GUEVARA  NAJARRO" userId="dc0839a7-ef25-445d-88fe-29223dfab4a5" providerId="ADAL" clId="{CD125C49-3B02-47B9-91DD-DF3E5C0BE458}" dt="2021-07-05T21:34:55.145" v="1032"/>
          <ac:picMkLst>
            <pc:docMk/>
            <pc:sldMk cId="2143908837" sldId="658"/>
            <ac:picMk id="63" creationId="{18928154-9743-4277-B3FC-F650C2A8EB9A}"/>
          </ac:picMkLst>
        </pc:picChg>
      </pc:sldChg>
      <pc:sldChg chg="addSp delSp modSp add mod modNotesTx">
        <pc:chgData name="MANUEL ALBERTO GUEVARA  NAJARRO" userId="dc0839a7-ef25-445d-88fe-29223dfab4a5" providerId="ADAL" clId="{CD125C49-3B02-47B9-91DD-DF3E5C0BE458}" dt="2021-07-05T23:45:49.350" v="1843"/>
        <pc:sldMkLst>
          <pc:docMk/>
          <pc:sldMk cId="3735815868" sldId="659"/>
        </pc:sldMkLst>
        <pc:spChg chg="mod">
          <ac:chgData name="MANUEL ALBERTO GUEVARA  NAJARRO" userId="dc0839a7-ef25-445d-88fe-29223dfab4a5" providerId="ADAL" clId="{CD125C49-3B02-47B9-91DD-DF3E5C0BE458}" dt="2021-07-05T23:45:49.350" v="1843"/>
          <ac:spMkLst>
            <pc:docMk/>
            <pc:sldMk cId="3735815868" sldId="659"/>
            <ac:spMk id="2" creationId="{0906808E-C398-456B-ADB7-D6835C9872C1}"/>
          </ac:spMkLst>
        </pc:spChg>
        <pc:spChg chg="mod">
          <ac:chgData name="MANUEL ALBERTO GUEVARA  NAJARRO" userId="dc0839a7-ef25-445d-88fe-29223dfab4a5" providerId="ADAL" clId="{CD125C49-3B02-47B9-91DD-DF3E5C0BE458}" dt="2021-07-05T23:45:48.915" v="1841"/>
          <ac:spMkLst>
            <pc:docMk/>
            <pc:sldMk cId="3735815868" sldId="659"/>
            <ac:spMk id="3" creationId="{6E3A96EB-30C7-417B-B5CB-D9FF91F2CCCB}"/>
          </ac:spMkLst>
        </pc:spChg>
        <pc:spChg chg="add del mod">
          <ac:chgData name="MANUEL ALBERTO GUEVARA  NAJARRO" userId="dc0839a7-ef25-445d-88fe-29223dfab4a5" providerId="ADAL" clId="{CD125C49-3B02-47B9-91DD-DF3E5C0BE458}" dt="2021-07-02T22:40:00.299" v="170" actId="21"/>
          <ac:spMkLst>
            <pc:docMk/>
            <pc:sldMk cId="3735815868" sldId="659"/>
            <ac:spMk id="6" creationId="{027BD0FC-DFDA-4146-ABD2-851D0D430EBA}"/>
          </ac:spMkLst>
        </pc:spChg>
        <pc:picChg chg="add del">
          <ac:chgData name="MANUEL ALBERTO GUEVARA  NAJARRO" userId="dc0839a7-ef25-445d-88fe-29223dfab4a5" providerId="ADAL" clId="{CD125C49-3B02-47B9-91DD-DF3E5C0BE458}" dt="2021-07-02T22:48:38.969" v="177" actId="22"/>
          <ac:picMkLst>
            <pc:docMk/>
            <pc:sldMk cId="3735815868" sldId="659"/>
            <ac:picMk id="8" creationId="{509A4D1A-A9B2-439E-9BA8-F962E038AB98}"/>
          </ac:picMkLst>
        </pc:picChg>
        <pc:picChg chg="add del mod ord">
          <ac:chgData name="MANUEL ALBERTO GUEVARA  NAJARRO" userId="dc0839a7-ef25-445d-88fe-29223dfab4a5" providerId="ADAL" clId="{CD125C49-3B02-47B9-91DD-DF3E5C0BE458}" dt="2021-07-05T23:45:48.480" v="1839" actId="14826"/>
          <ac:picMkLst>
            <pc:docMk/>
            <pc:sldMk cId="3735815868" sldId="659"/>
            <ac:picMk id="9" creationId="{6BAAB5C9-AD27-43D2-9F89-E5A2C9365994}"/>
          </ac:picMkLst>
        </pc:picChg>
      </pc:sldChg>
      <pc:sldChg chg="addSp delSp modSp add del mod modNotesTx">
        <pc:chgData name="MANUEL ALBERTO GUEVARA  NAJARRO" userId="dc0839a7-ef25-445d-88fe-29223dfab4a5" providerId="ADAL" clId="{CD125C49-3B02-47B9-91DD-DF3E5C0BE458}" dt="2021-07-05T23:45:49.581" v="1844" actId="47"/>
        <pc:sldMkLst>
          <pc:docMk/>
          <pc:sldMk cId="2606399586" sldId="660"/>
        </pc:sldMkLst>
        <pc:spChg chg="mod">
          <ac:chgData name="MANUEL ALBERTO GUEVARA  NAJARRO" userId="dc0839a7-ef25-445d-88fe-29223dfab4a5" providerId="ADAL" clId="{CD125C49-3B02-47B9-91DD-DF3E5C0BE458}" dt="2021-07-02T23:26:45.599" v="230" actId="14100"/>
          <ac:spMkLst>
            <pc:docMk/>
            <pc:sldMk cId="2606399586" sldId="660"/>
            <ac:spMk id="3" creationId="{6E3A96EB-30C7-417B-B5CB-D9FF91F2CCCB}"/>
          </ac:spMkLst>
        </pc:spChg>
        <pc:spChg chg="add del mod">
          <ac:chgData name="MANUEL ALBERTO GUEVARA  NAJARRO" userId="dc0839a7-ef25-445d-88fe-29223dfab4a5" providerId="ADAL" clId="{CD125C49-3B02-47B9-91DD-DF3E5C0BE458}" dt="2021-07-02T23:25:48.439" v="212" actId="478"/>
          <ac:spMkLst>
            <pc:docMk/>
            <pc:sldMk cId="2606399586" sldId="660"/>
            <ac:spMk id="6" creationId="{05101328-E080-4F8E-B125-DC22FD80489F}"/>
          </ac:spMkLst>
        </pc:spChg>
        <pc:picChg chg="add mod">
          <ac:chgData name="MANUEL ALBERTO GUEVARA  NAJARRO" userId="dc0839a7-ef25-445d-88fe-29223dfab4a5" providerId="ADAL" clId="{CD125C49-3B02-47B9-91DD-DF3E5C0BE458}" dt="2021-07-02T23:26:42.079" v="229" actId="1076"/>
          <ac:picMkLst>
            <pc:docMk/>
            <pc:sldMk cId="2606399586" sldId="660"/>
            <ac:picMk id="6" creationId="{0B6CD8BE-4545-4199-B110-313B4B7ABF92}"/>
          </ac:picMkLst>
        </pc:picChg>
        <pc:picChg chg="del">
          <ac:chgData name="MANUEL ALBERTO GUEVARA  NAJARRO" userId="dc0839a7-ef25-445d-88fe-29223dfab4a5" providerId="ADAL" clId="{CD125C49-3B02-47B9-91DD-DF3E5C0BE458}" dt="2021-07-02T23:25:46.848" v="210" actId="478"/>
          <ac:picMkLst>
            <pc:docMk/>
            <pc:sldMk cId="2606399586" sldId="660"/>
            <ac:picMk id="9" creationId="{6BAAB5C9-AD27-43D2-9F89-E5A2C9365994}"/>
          </ac:picMkLst>
        </pc:picChg>
        <pc:picChg chg="del mod ord">
          <ac:chgData name="MANUEL ALBERTO GUEVARA  NAJARRO" userId="dc0839a7-ef25-445d-88fe-29223dfab4a5" providerId="ADAL" clId="{CD125C49-3B02-47B9-91DD-DF3E5C0BE458}" dt="2021-07-02T23:26:34.348" v="226" actId="478"/>
          <ac:picMkLst>
            <pc:docMk/>
            <pc:sldMk cId="2606399586" sldId="660"/>
            <ac:picMk id="2050" creationId="{9AD6F1A9-ADF7-497A-8A7B-1C647D66A40C}"/>
          </ac:picMkLst>
        </pc:picChg>
      </pc:sldChg>
      <pc:sldChg chg="addSp">
        <pc:chgData name="MANUEL ALBERTO GUEVARA  NAJARRO" userId="dc0839a7-ef25-445d-88fe-29223dfab4a5" providerId="ADAL" clId="{CD125C49-3B02-47B9-91DD-DF3E5C0BE458}" dt="2021-07-02T23:25:50.139" v="213"/>
        <pc:sldMkLst>
          <pc:docMk/>
          <pc:sldMk cId="4017633681" sldId="660"/>
        </pc:sldMkLst>
        <pc:picChg chg="add">
          <ac:chgData name="MANUEL ALBERTO GUEVARA  NAJARRO" userId="dc0839a7-ef25-445d-88fe-29223dfab4a5" providerId="ADAL" clId="{CD125C49-3B02-47B9-91DD-DF3E5C0BE458}" dt="2021-07-02T23:25:50.139" v="213"/>
          <ac:picMkLst>
            <pc:docMk/>
            <pc:sldMk cId="4017633681" sldId="660"/>
            <ac:picMk id="2050" creationId="{9AD6F1A9-ADF7-497A-8A7B-1C647D66A40C}"/>
          </ac:picMkLst>
        </pc:picChg>
      </pc:sldChg>
      <pc:sldChg chg="addSp">
        <pc:chgData name="MANUEL ALBERTO GUEVARA  NAJARRO" userId="dc0839a7-ef25-445d-88fe-29223dfab4a5" providerId="ADAL" clId="{CD125C49-3B02-47B9-91DD-DF3E5C0BE458}" dt="2021-07-02T23:29:45.468" v="241"/>
        <pc:sldMkLst>
          <pc:docMk/>
          <pc:sldMk cId="580533085" sldId="661"/>
        </pc:sldMkLst>
        <pc:picChg chg="add">
          <ac:chgData name="MANUEL ALBERTO GUEVARA  NAJARRO" userId="dc0839a7-ef25-445d-88fe-29223dfab4a5" providerId="ADAL" clId="{CD125C49-3B02-47B9-91DD-DF3E5C0BE458}" dt="2021-07-02T23:29:45.468" v="241"/>
          <ac:picMkLst>
            <pc:docMk/>
            <pc:sldMk cId="580533085" sldId="661"/>
            <ac:picMk id="3074" creationId="{8480E063-340D-46BB-BE20-28C859D8AC6D}"/>
          </ac:picMkLst>
        </pc:picChg>
      </pc:sldChg>
      <pc:sldChg chg="addSp">
        <pc:chgData name="MANUEL ALBERTO GUEVARA  NAJARRO" userId="dc0839a7-ef25-445d-88fe-29223dfab4a5" providerId="ADAL" clId="{CD125C49-3B02-47B9-91DD-DF3E5C0BE458}" dt="2021-07-02T23:29:48.598" v="250"/>
        <pc:sldMkLst>
          <pc:docMk/>
          <pc:sldMk cId="1406344320" sldId="661"/>
        </pc:sldMkLst>
        <pc:picChg chg="add">
          <ac:chgData name="MANUEL ALBERTO GUEVARA  NAJARRO" userId="dc0839a7-ef25-445d-88fe-29223dfab4a5" providerId="ADAL" clId="{CD125C49-3B02-47B9-91DD-DF3E5C0BE458}" dt="2021-07-02T23:29:48.598" v="250"/>
          <ac:picMkLst>
            <pc:docMk/>
            <pc:sldMk cId="1406344320" sldId="661"/>
            <ac:picMk id="5122" creationId="{666938E7-4BC4-42B8-A3F3-68CD2CF9758D}"/>
          </ac:picMkLst>
        </pc:picChg>
      </pc:sldChg>
      <pc:sldChg chg="addSp delSp modSp add del mod ord">
        <pc:chgData name="MANUEL ALBERTO GUEVARA  NAJARRO" userId="dc0839a7-ef25-445d-88fe-29223dfab4a5" providerId="ADAL" clId="{CD125C49-3B02-47B9-91DD-DF3E5C0BE458}" dt="2021-07-05T23:45:49.581" v="1844" actId="47"/>
        <pc:sldMkLst>
          <pc:docMk/>
          <pc:sldMk cId="1769542794" sldId="661"/>
        </pc:sldMkLst>
        <pc:spChg chg="mod">
          <ac:chgData name="MANUEL ALBERTO GUEVARA  NAJARRO" userId="dc0839a7-ef25-445d-88fe-29223dfab4a5" providerId="ADAL" clId="{CD125C49-3B02-47B9-91DD-DF3E5C0BE458}" dt="2021-07-02T23:30:24.908" v="259" actId="14100"/>
          <ac:spMkLst>
            <pc:docMk/>
            <pc:sldMk cId="1769542794" sldId="661"/>
            <ac:spMk id="3" creationId="{6E3A96EB-30C7-417B-B5CB-D9FF91F2CCCB}"/>
          </ac:spMkLst>
        </pc:spChg>
        <pc:spChg chg="add del mod">
          <ac:chgData name="MANUEL ALBERTO GUEVARA  NAJARRO" userId="dc0839a7-ef25-445d-88fe-29223dfab4a5" providerId="ADAL" clId="{CD125C49-3B02-47B9-91DD-DF3E5C0BE458}" dt="2021-07-02T23:29:48.403" v="249" actId="478"/>
          <ac:spMkLst>
            <pc:docMk/>
            <pc:sldMk cId="1769542794" sldId="661"/>
            <ac:spMk id="6" creationId="{F4C4FD94-0B6B-4B4F-A6C9-1C652C3F03CD}"/>
          </ac:spMkLst>
        </pc:spChg>
        <pc:spChg chg="add mod">
          <ac:chgData name="MANUEL ALBERTO GUEVARA  NAJARRO" userId="dc0839a7-ef25-445d-88fe-29223dfab4a5" providerId="ADAL" clId="{CD125C49-3B02-47B9-91DD-DF3E5C0BE458}" dt="2021-07-02T23:30:54.248" v="319" actId="5793"/>
          <ac:spMkLst>
            <pc:docMk/>
            <pc:sldMk cId="1769542794" sldId="661"/>
            <ac:spMk id="7" creationId="{244D301F-0D96-44EE-A18E-3E5CC2F64917}"/>
          </ac:spMkLst>
        </pc:spChg>
        <pc:picChg chg="del mod">
          <ac:chgData name="MANUEL ALBERTO GUEVARA  NAJARRO" userId="dc0839a7-ef25-445d-88fe-29223dfab4a5" providerId="ADAL" clId="{CD125C49-3B02-47B9-91DD-DF3E5C0BE458}" dt="2021-07-02T23:29:44.569" v="240" actId="478"/>
          <ac:picMkLst>
            <pc:docMk/>
            <pc:sldMk cId="1769542794" sldId="661"/>
            <ac:picMk id="9" creationId="{6BAAB5C9-AD27-43D2-9F89-E5A2C9365994}"/>
          </ac:picMkLst>
        </pc:picChg>
        <pc:picChg chg="mod">
          <ac:chgData name="MANUEL ALBERTO GUEVARA  NAJARRO" userId="dc0839a7-ef25-445d-88fe-29223dfab4a5" providerId="ADAL" clId="{CD125C49-3B02-47B9-91DD-DF3E5C0BE458}" dt="2021-07-02T23:29:47.689" v="248" actId="22"/>
          <ac:picMkLst>
            <pc:docMk/>
            <pc:sldMk cId="1769542794" sldId="661"/>
            <ac:picMk id="4098" creationId="{F98E832D-FC9B-499D-B3D3-11BCA43A0EE5}"/>
          </ac:picMkLst>
        </pc:picChg>
        <pc:picChg chg="mod">
          <ac:chgData name="MANUEL ALBERTO GUEVARA  NAJARRO" userId="dc0839a7-ef25-445d-88fe-29223dfab4a5" providerId="ADAL" clId="{CD125C49-3B02-47B9-91DD-DF3E5C0BE458}" dt="2021-07-02T23:29:53.598" v="255" actId="1076"/>
          <ac:picMkLst>
            <pc:docMk/>
            <pc:sldMk cId="1769542794" sldId="661"/>
            <ac:picMk id="5122" creationId="{666938E7-4BC4-42B8-A3F3-68CD2CF9758D}"/>
          </ac:picMkLst>
        </pc:picChg>
      </pc:sldChg>
      <pc:sldChg chg="addSp delSp modSp">
        <pc:chgData name="MANUEL ALBERTO GUEVARA  NAJARRO" userId="dc0839a7-ef25-445d-88fe-29223dfab4a5" providerId="ADAL" clId="{CD125C49-3B02-47B9-91DD-DF3E5C0BE458}" dt="2021-07-02T23:29:46.699" v="244"/>
        <pc:sldMkLst>
          <pc:docMk/>
          <pc:sldMk cId="3069687236" sldId="661"/>
        </pc:sldMkLst>
        <pc:spChg chg="del">
          <ac:chgData name="MANUEL ALBERTO GUEVARA  NAJARRO" userId="dc0839a7-ef25-445d-88fe-29223dfab4a5" providerId="ADAL" clId="{CD125C49-3B02-47B9-91DD-DF3E5C0BE458}" dt="2021-07-02T23:29:46.699" v="244"/>
          <ac:spMkLst>
            <pc:docMk/>
            <pc:sldMk cId="3069687236" sldId="661"/>
            <ac:spMk id="6" creationId="{F4C4FD94-0B6B-4B4F-A6C9-1C652C3F03CD}"/>
          </ac:spMkLst>
        </pc:spChg>
        <pc:picChg chg="add mod">
          <ac:chgData name="MANUEL ALBERTO GUEVARA  NAJARRO" userId="dc0839a7-ef25-445d-88fe-29223dfab4a5" providerId="ADAL" clId="{CD125C49-3B02-47B9-91DD-DF3E5C0BE458}" dt="2021-07-02T23:29:46.699" v="244"/>
          <ac:picMkLst>
            <pc:docMk/>
            <pc:sldMk cId="3069687236" sldId="661"/>
            <ac:picMk id="4098" creationId="{F98E832D-FC9B-499D-B3D3-11BCA43A0EE5}"/>
          </ac:picMkLst>
        </pc:picChg>
      </pc:sldChg>
      <pc:sldChg chg="delSp modSp add del mod">
        <pc:chgData name="MANUEL ALBERTO GUEVARA  NAJARRO" userId="dc0839a7-ef25-445d-88fe-29223dfab4a5" providerId="ADAL" clId="{CD125C49-3B02-47B9-91DD-DF3E5C0BE458}" dt="2021-07-05T23:45:49.581" v="1844" actId="47"/>
        <pc:sldMkLst>
          <pc:docMk/>
          <pc:sldMk cId="574616511" sldId="662"/>
        </pc:sldMkLst>
        <pc:spChg chg="mod">
          <ac:chgData name="MANUEL ALBERTO GUEVARA  NAJARRO" userId="dc0839a7-ef25-445d-88fe-29223dfab4a5" providerId="ADAL" clId="{CD125C49-3B02-47B9-91DD-DF3E5C0BE458}" dt="2021-07-02T23:33:05.428" v="347" actId="242"/>
          <ac:spMkLst>
            <pc:docMk/>
            <pc:sldMk cId="574616511" sldId="662"/>
            <ac:spMk id="3" creationId="{6E3A96EB-30C7-417B-B5CB-D9FF91F2CCCB}"/>
          </ac:spMkLst>
        </pc:spChg>
        <pc:picChg chg="del mod">
          <ac:chgData name="MANUEL ALBERTO GUEVARA  NAJARRO" userId="dc0839a7-ef25-445d-88fe-29223dfab4a5" providerId="ADAL" clId="{CD125C49-3B02-47B9-91DD-DF3E5C0BE458}" dt="2021-07-02T23:33:46.698" v="349" actId="478"/>
          <ac:picMkLst>
            <pc:docMk/>
            <pc:sldMk cId="574616511" sldId="662"/>
            <ac:picMk id="6" creationId="{0B6CD8BE-4545-4199-B110-313B4B7ABF92}"/>
          </ac:picMkLst>
        </pc:picChg>
        <pc:picChg chg="mod ord">
          <ac:chgData name="MANUEL ALBERTO GUEVARA  NAJARRO" userId="dc0839a7-ef25-445d-88fe-29223dfab4a5" providerId="ADAL" clId="{CD125C49-3B02-47B9-91DD-DF3E5C0BE458}" dt="2021-07-02T23:34:06.900" v="357" actId="1035"/>
          <ac:picMkLst>
            <pc:docMk/>
            <pc:sldMk cId="574616511" sldId="662"/>
            <ac:picMk id="6146" creationId="{4EBAC693-C2B1-4EC7-AF55-F5957DC00C7A}"/>
          </ac:picMkLst>
        </pc:picChg>
      </pc:sldChg>
      <pc:sldChg chg="addSp">
        <pc:chgData name="MANUEL ALBERTO GUEVARA  NAJARRO" userId="dc0839a7-ef25-445d-88fe-29223dfab4a5" providerId="ADAL" clId="{CD125C49-3B02-47B9-91DD-DF3E5C0BE458}" dt="2021-07-02T23:33:55.599" v="350"/>
        <pc:sldMkLst>
          <pc:docMk/>
          <pc:sldMk cId="3048142392" sldId="662"/>
        </pc:sldMkLst>
        <pc:picChg chg="add">
          <ac:chgData name="MANUEL ALBERTO GUEVARA  NAJARRO" userId="dc0839a7-ef25-445d-88fe-29223dfab4a5" providerId="ADAL" clId="{CD125C49-3B02-47B9-91DD-DF3E5C0BE458}" dt="2021-07-02T23:33:55.599" v="350"/>
          <ac:picMkLst>
            <pc:docMk/>
            <pc:sldMk cId="3048142392" sldId="662"/>
            <ac:picMk id="6146" creationId="{4EBAC693-C2B1-4EC7-AF55-F5957DC00C7A}"/>
          </ac:picMkLst>
        </pc:picChg>
      </pc:sldChg>
      <pc:sldChg chg="modSp add del mod">
        <pc:chgData name="MANUEL ALBERTO GUEVARA  NAJARRO" userId="dc0839a7-ef25-445d-88fe-29223dfab4a5" providerId="ADAL" clId="{CD125C49-3B02-47B9-91DD-DF3E5C0BE458}" dt="2021-07-05T23:45:49.581" v="1844" actId="47"/>
        <pc:sldMkLst>
          <pc:docMk/>
          <pc:sldMk cId="560908189" sldId="663"/>
        </pc:sldMkLst>
        <pc:spChg chg="mod">
          <ac:chgData name="MANUEL ALBERTO GUEVARA  NAJARRO" userId="dc0839a7-ef25-445d-88fe-29223dfab4a5" providerId="ADAL" clId="{CD125C49-3B02-47B9-91DD-DF3E5C0BE458}" dt="2021-07-02T23:41:06.518" v="646"/>
          <ac:spMkLst>
            <pc:docMk/>
            <pc:sldMk cId="560908189" sldId="663"/>
            <ac:spMk id="3" creationId="{6E3A96EB-30C7-417B-B5CB-D9FF91F2CCCB}"/>
          </ac:spMkLst>
        </pc:spChg>
        <pc:picChg chg="mod">
          <ac:chgData name="MANUEL ALBERTO GUEVARA  NAJARRO" userId="dc0839a7-ef25-445d-88fe-29223dfab4a5" providerId="ADAL" clId="{CD125C49-3B02-47B9-91DD-DF3E5C0BE458}" dt="2021-07-02T23:34:35.904" v="359" actId="14826"/>
          <ac:picMkLst>
            <pc:docMk/>
            <pc:sldMk cId="560908189" sldId="663"/>
            <ac:picMk id="9" creationId="{6BAAB5C9-AD27-43D2-9F89-E5A2C9365994}"/>
          </ac:picMkLst>
        </pc:picChg>
      </pc:sldChg>
      <pc:sldChg chg="modSp add del mod">
        <pc:chgData name="MANUEL ALBERTO GUEVARA  NAJARRO" userId="dc0839a7-ef25-445d-88fe-29223dfab4a5" providerId="ADAL" clId="{CD125C49-3B02-47B9-91DD-DF3E5C0BE458}" dt="2021-07-05T23:45:49.581" v="1844" actId="47"/>
        <pc:sldMkLst>
          <pc:docMk/>
          <pc:sldMk cId="2664504001" sldId="664"/>
        </pc:sldMkLst>
        <pc:spChg chg="mod">
          <ac:chgData name="MANUEL ALBERTO GUEVARA  NAJARRO" userId="dc0839a7-ef25-445d-88fe-29223dfab4a5" providerId="ADAL" clId="{CD125C49-3B02-47B9-91DD-DF3E5C0BE458}" dt="2021-07-02T23:54:13.305" v="891" actId="242"/>
          <ac:spMkLst>
            <pc:docMk/>
            <pc:sldMk cId="2664504001" sldId="664"/>
            <ac:spMk id="3" creationId="{6E3A96EB-30C7-417B-B5CB-D9FF91F2CCCB}"/>
          </ac:spMkLst>
        </pc:spChg>
        <pc:picChg chg="mod">
          <ac:chgData name="MANUEL ALBERTO GUEVARA  NAJARRO" userId="dc0839a7-ef25-445d-88fe-29223dfab4a5" providerId="ADAL" clId="{CD125C49-3B02-47B9-91DD-DF3E5C0BE458}" dt="2021-07-02T23:39:38.548" v="621" actId="14100"/>
          <ac:picMkLst>
            <pc:docMk/>
            <pc:sldMk cId="2664504001" sldId="664"/>
            <ac:picMk id="6" creationId="{0B6CD8BE-4545-4199-B110-313B4B7ABF92}"/>
          </ac:picMkLst>
        </pc:picChg>
      </pc:sldChg>
      <pc:sldChg chg="addSp delSp modSp new add del mod">
        <pc:chgData name="MANUEL ALBERTO GUEVARA  NAJARRO" userId="dc0839a7-ef25-445d-88fe-29223dfab4a5" providerId="ADAL" clId="{CD125C49-3B02-47B9-91DD-DF3E5C0BE458}" dt="2021-07-05T23:45:49.581" v="1844" actId="47"/>
        <pc:sldMkLst>
          <pc:docMk/>
          <pc:sldMk cId="3275682904" sldId="665"/>
        </pc:sldMkLst>
        <pc:spChg chg="mod">
          <ac:chgData name="MANUEL ALBERTO GUEVARA  NAJARRO" userId="dc0839a7-ef25-445d-88fe-29223dfab4a5" providerId="ADAL" clId="{CD125C49-3B02-47B9-91DD-DF3E5C0BE458}" dt="2021-07-05T21:11:09.994" v="1027" actId="20577"/>
          <ac:spMkLst>
            <pc:docMk/>
            <pc:sldMk cId="3275682904" sldId="665"/>
            <ac:spMk id="2" creationId="{FC4AA06E-22EB-4F1F-81EC-24BB369F4F68}"/>
          </ac:spMkLst>
        </pc:spChg>
        <pc:spChg chg="mod">
          <ac:chgData name="MANUEL ALBERTO GUEVARA  NAJARRO" userId="dc0839a7-ef25-445d-88fe-29223dfab4a5" providerId="ADAL" clId="{CD125C49-3B02-47B9-91DD-DF3E5C0BE458}" dt="2021-07-05T21:03:29.371" v="1002" actId="2710"/>
          <ac:spMkLst>
            <pc:docMk/>
            <pc:sldMk cId="3275682904" sldId="665"/>
            <ac:spMk id="3" creationId="{2DDAB552-0614-4DC2-B4FA-64ACDAA6E4BD}"/>
          </ac:spMkLst>
        </pc:spChg>
        <pc:spChg chg="del">
          <ac:chgData name="MANUEL ALBERTO GUEVARA  NAJARRO" userId="dc0839a7-ef25-445d-88fe-29223dfab4a5" providerId="ADAL" clId="{CD125C49-3B02-47B9-91DD-DF3E5C0BE458}" dt="2021-07-05T22:04:33.536" v="1518" actId="478"/>
          <ac:spMkLst>
            <pc:docMk/>
            <pc:sldMk cId="3275682904" sldId="665"/>
            <ac:spMk id="4" creationId="{BC41581A-376B-42F7-B035-DB61891CE48C}"/>
          </ac:spMkLst>
        </pc:spChg>
        <pc:spChg chg="mod">
          <ac:chgData name="MANUEL ALBERTO GUEVARA  NAJARRO" userId="dc0839a7-ef25-445d-88fe-29223dfab4a5" providerId="ADAL" clId="{CD125C49-3B02-47B9-91DD-DF3E5C0BE458}" dt="2021-07-05T20:53:04.015" v="989" actId="20577"/>
          <ac:spMkLst>
            <pc:docMk/>
            <pc:sldMk cId="3275682904" sldId="665"/>
            <ac:spMk id="5" creationId="{FB20997B-37A7-4D85-A620-955C08024043}"/>
          </ac:spMkLst>
        </pc:spChg>
        <pc:picChg chg="add mod modCrop">
          <ac:chgData name="MANUEL ALBERTO GUEVARA  NAJARRO" userId="dc0839a7-ef25-445d-88fe-29223dfab4a5" providerId="ADAL" clId="{CD125C49-3B02-47B9-91DD-DF3E5C0BE458}" dt="2021-07-05T22:18:32.807" v="1532" actId="732"/>
          <ac:picMkLst>
            <pc:docMk/>
            <pc:sldMk cId="3275682904" sldId="665"/>
            <ac:picMk id="7" creationId="{D553C558-652B-4B7B-BFED-76C7BAFF48A4}"/>
          </ac:picMkLst>
        </pc:picChg>
        <pc:cxnChg chg="add del mod">
          <ac:chgData name="MANUEL ALBERTO GUEVARA  NAJARRO" userId="dc0839a7-ef25-445d-88fe-29223dfab4a5" providerId="ADAL" clId="{CD125C49-3B02-47B9-91DD-DF3E5C0BE458}" dt="2021-07-05T22:18:03.137" v="1529" actId="478"/>
          <ac:cxnSpMkLst>
            <pc:docMk/>
            <pc:sldMk cId="3275682904" sldId="665"/>
            <ac:cxnSpMk id="9" creationId="{AD493E19-9121-4F9F-845F-E95942E38D5B}"/>
          </ac:cxnSpMkLst>
        </pc:cxnChg>
        <pc:cxnChg chg="add del">
          <ac:chgData name="MANUEL ALBERTO GUEVARA  NAJARRO" userId="dc0839a7-ef25-445d-88fe-29223dfab4a5" providerId="ADAL" clId="{CD125C49-3B02-47B9-91DD-DF3E5C0BE458}" dt="2021-07-05T22:18:15.285" v="1531" actId="11529"/>
          <ac:cxnSpMkLst>
            <pc:docMk/>
            <pc:sldMk cId="3275682904" sldId="665"/>
            <ac:cxnSpMk id="11" creationId="{DD788EA0-1F98-4E7E-AACC-FB53669CA790}"/>
          </ac:cxnSpMkLst>
        </pc:cxnChg>
      </pc:sldChg>
    </pc:docChg>
  </pc:docChgLst>
  <pc:docChgLst>
    <pc:chgData name="Desarrollo Curricular" clId="Web-{D03FB84D-AF2A-461A-B46F-DD7B3F5826B6}"/>
    <pc:docChg chg="addSld delSld modSld sldOrd">
      <pc:chgData name="Desarrollo Curricular" userId="" providerId="" clId="Web-{D03FB84D-AF2A-461A-B46F-DD7B3F5826B6}" dt="2021-05-26T13:43:00.766" v="14" actId="20577"/>
      <pc:docMkLst>
        <pc:docMk/>
      </pc:docMkLst>
      <pc:sldChg chg="modSp del">
        <pc:chgData name="Desarrollo Curricular" userId="" providerId="" clId="Web-{D03FB84D-AF2A-461A-B46F-DD7B3F5826B6}" dt="2021-05-26T13:42:01.718" v="1"/>
        <pc:sldMkLst>
          <pc:docMk/>
          <pc:sldMk cId="3825174403" sldId="288"/>
        </pc:sldMkLst>
        <pc:spChg chg="mod">
          <ac:chgData name="Desarrollo Curricular" userId="" providerId="" clId="Web-{D03FB84D-AF2A-461A-B46F-DD7B3F5826B6}" dt="2021-05-26T13:41:45.593" v="0" actId="20577"/>
          <ac:spMkLst>
            <pc:docMk/>
            <pc:sldMk cId="3825174403" sldId="288"/>
            <ac:spMk id="2" creationId="{429C049A-7F2A-BC47-B9C2-0C6CE4CD201C}"/>
          </ac:spMkLst>
        </pc:spChg>
      </pc:sldChg>
      <pc:sldChg chg="addSp delSp">
        <pc:chgData name="Desarrollo Curricular" userId="" providerId="" clId="Web-{D03FB84D-AF2A-461A-B46F-DD7B3F5826B6}" dt="2021-05-26T13:42:13.562" v="5"/>
        <pc:sldMkLst>
          <pc:docMk/>
          <pc:sldMk cId="2866921917" sldId="563"/>
        </pc:sldMkLst>
        <pc:spChg chg="add del">
          <ac:chgData name="Desarrollo Curricular" userId="" providerId="" clId="Web-{D03FB84D-AF2A-461A-B46F-DD7B3F5826B6}" dt="2021-05-26T13:42:13.562" v="5"/>
          <ac:spMkLst>
            <pc:docMk/>
            <pc:sldMk cId="2866921917" sldId="563"/>
            <ac:spMk id="3" creationId="{510C7750-92C1-4B86-BEC3-F7F77A015369}"/>
          </ac:spMkLst>
        </pc:spChg>
        <pc:spChg chg="add del">
          <ac:chgData name="Desarrollo Curricular" userId="" providerId="" clId="Web-{D03FB84D-AF2A-461A-B46F-DD7B3F5826B6}" dt="2021-05-26T13:42:10.109" v="4"/>
          <ac:spMkLst>
            <pc:docMk/>
            <pc:sldMk cId="2866921917" sldId="563"/>
            <ac:spMk id="4" creationId="{E7D933D2-DD93-46CE-A7F9-DD0D45489857}"/>
          </ac:spMkLst>
        </pc:spChg>
      </pc:sldChg>
      <pc:sldChg chg="addSp">
        <pc:chgData name="Desarrollo Curricular" userId="" providerId="" clId="Web-{D03FB84D-AF2A-461A-B46F-DD7B3F5826B6}" dt="2021-05-26T13:42:31.625" v="6"/>
        <pc:sldMkLst>
          <pc:docMk/>
          <pc:sldMk cId="1026487" sldId="564"/>
        </pc:sldMkLst>
        <pc:spChg chg="add">
          <ac:chgData name="Desarrollo Curricular" userId="" providerId="" clId="Web-{D03FB84D-AF2A-461A-B46F-DD7B3F5826B6}" dt="2021-05-26T13:42:31.625" v="6"/>
          <ac:spMkLst>
            <pc:docMk/>
            <pc:sldMk cId="1026487" sldId="564"/>
            <ac:spMk id="3" creationId="{BC057E80-EF45-4BFA-81AB-236A4564C5A5}"/>
          </ac:spMkLst>
        </pc:spChg>
      </pc:sldChg>
      <pc:sldChg chg="addSp delSp modSp add ord replId">
        <pc:chgData name="Desarrollo Curricular" userId="" providerId="" clId="Web-{D03FB84D-AF2A-461A-B46F-DD7B3F5826B6}" dt="2021-05-26T13:43:00.766" v="14" actId="20577"/>
        <pc:sldMkLst>
          <pc:docMk/>
          <pc:sldMk cId="3657153734" sldId="625"/>
        </pc:sldMkLst>
        <pc:spChg chg="add del mod">
          <ac:chgData name="Desarrollo Curricular" userId="" providerId="" clId="Web-{D03FB84D-AF2A-461A-B46F-DD7B3F5826B6}" dt="2021-05-26T13:42:53.641" v="12"/>
          <ac:spMkLst>
            <pc:docMk/>
            <pc:sldMk cId="3657153734" sldId="625"/>
            <ac:spMk id="2" creationId="{C41C7A3F-DDF6-48FE-96D5-11DA799F028A}"/>
          </ac:spMkLst>
        </pc:spChg>
        <pc:spChg chg="mod">
          <ac:chgData name="Desarrollo Curricular" userId="" providerId="" clId="Web-{D03FB84D-AF2A-461A-B46F-DD7B3F5826B6}" dt="2021-05-26T13:43:00.766" v="14" actId="20577"/>
          <ac:spMkLst>
            <pc:docMk/>
            <pc:sldMk cId="3657153734" sldId="625"/>
            <ac:spMk id="3" creationId="{7279C2AC-66F9-4C8F-929B-40A387D8CCE2}"/>
          </ac:spMkLst>
        </pc:spChg>
      </pc:sldChg>
    </pc:docChg>
  </pc:docChgLst>
  <pc:docChgLst>
    <pc:chgData name="Desarrollo Curricular" clId="Web-{E1BD9046-ADBE-4791-90D3-255924FFE5AD}"/>
    <pc:docChg chg="delSld modSld">
      <pc:chgData name="Desarrollo Curricular" userId="" providerId="" clId="Web-{E1BD9046-ADBE-4791-90D3-255924FFE5AD}" dt="2021-05-31T22:24:23.656" v="1"/>
      <pc:docMkLst>
        <pc:docMk/>
      </pc:docMkLst>
      <pc:sldChg chg="delSp">
        <pc:chgData name="Desarrollo Curricular" userId="" providerId="" clId="Web-{E1BD9046-ADBE-4791-90D3-255924FFE5AD}" dt="2021-05-31T22:24:23.656" v="1"/>
        <pc:sldMkLst>
          <pc:docMk/>
          <pc:sldMk cId="2866921917" sldId="563"/>
        </pc:sldMkLst>
        <pc:spChg chg="del">
          <ac:chgData name="Desarrollo Curricular" userId="" providerId="" clId="Web-{E1BD9046-ADBE-4791-90D3-255924FFE5AD}" dt="2021-05-31T22:24:23.656" v="1"/>
          <ac:spMkLst>
            <pc:docMk/>
            <pc:sldMk cId="2866921917" sldId="563"/>
            <ac:spMk id="3" creationId="{510FA6F5-77D4-D245-A373-981E07E592A9}"/>
          </ac:spMkLst>
        </pc:spChg>
      </pc:sldChg>
      <pc:sldChg chg="del">
        <pc:chgData name="Desarrollo Curricular" userId="" providerId="" clId="Web-{E1BD9046-ADBE-4791-90D3-255924FFE5AD}" dt="2021-05-31T22:24:16.796" v="0"/>
        <pc:sldMkLst>
          <pc:docMk/>
          <pc:sldMk cId="3657153734" sldId="6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B13FF-DAD0-4A57-BC88-3ADCEDB569DD}" type="datetimeFigureOut">
              <a:rPr lang="es-PE" smtClean="0"/>
              <a:t>24/08/2021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F7BF2-E25C-416F-B974-26A2DDEA6F90}" type="slidenum">
              <a:rPr lang="es-PE" smtClean="0"/>
              <a:t>‹#›</a:t>
            </a:fld>
            <a:endParaRPr lang="es-PE"/>
          </a:p>
        </p:txBody>
      </p:sp>
    </p:spTree>
    <p:extLst>
      <p:ext uri="{BB962C8B-B14F-4D97-AF65-F5344CB8AC3E}">
        <p14:creationId xmlns:p14="http://schemas.microsoft.com/office/powerpoint/2010/main" val="318536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5</a:t>
            </a:fld>
            <a:endParaRPr lang="es-PE"/>
          </a:p>
        </p:txBody>
      </p:sp>
    </p:spTree>
    <p:extLst>
      <p:ext uri="{BB962C8B-B14F-4D97-AF65-F5344CB8AC3E}">
        <p14:creationId xmlns:p14="http://schemas.microsoft.com/office/powerpoint/2010/main" val="358925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6</a:t>
            </a:fld>
            <a:endParaRPr lang="es-PE"/>
          </a:p>
        </p:txBody>
      </p:sp>
    </p:spTree>
    <p:extLst>
      <p:ext uri="{BB962C8B-B14F-4D97-AF65-F5344CB8AC3E}">
        <p14:creationId xmlns:p14="http://schemas.microsoft.com/office/powerpoint/2010/main" val="84885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7</a:t>
            </a:fld>
            <a:endParaRPr lang="es-PE"/>
          </a:p>
        </p:txBody>
      </p:sp>
    </p:spTree>
    <p:extLst>
      <p:ext uri="{BB962C8B-B14F-4D97-AF65-F5344CB8AC3E}">
        <p14:creationId xmlns:p14="http://schemas.microsoft.com/office/powerpoint/2010/main" val="358925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8</a:t>
            </a:fld>
            <a:endParaRPr lang="es-PE" dirty="0"/>
          </a:p>
        </p:txBody>
      </p:sp>
    </p:spTree>
    <p:extLst>
      <p:ext uri="{BB962C8B-B14F-4D97-AF65-F5344CB8AC3E}">
        <p14:creationId xmlns:p14="http://schemas.microsoft.com/office/powerpoint/2010/main" val="8488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9</a:t>
            </a:fld>
            <a:endParaRPr lang="es-PE"/>
          </a:p>
        </p:txBody>
      </p:sp>
    </p:spTree>
    <p:extLst>
      <p:ext uri="{BB962C8B-B14F-4D97-AF65-F5344CB8AC3E}">
        <p14:creationId xmlns:p14="http://schemas.microsoft.com/office/powerpoint/2010/main" val="355215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spcAft>
                <a:spcPts val="1000"/>
              </a:spcAft>
              <a:buFont typeface="Arial" panose="020B0604020202020204" pitchFamily="34" charset="0"/>
              <a:buNone/>
              <a:tabLst>
                <a:tab pos="914400" algn="l"/>
              </a:tabLst>
            </a:pPr>
            <a:r>
              <a:rPr lang="es-PE" sz="1000" dirty="0" err="1">
                <a:effectLst/>
                <a:latin typeface="Calibri" panose="020F0502020204030204" pitchFamily="34" charset="0"/>
                <a:ea typeface="Times New Roman" panose="02020603050405020304" pitchFamily="18" charset="0"/>
                <a:cs typeface="Times New Roman" panose="02020603050405020304" pitchFamily="18" charset="0"/>
              </a:rPr>
              <a:t>Benchmark</a:t>
            </a:r>
            <a:endParaRPr lang="es-419" sz="1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s-PE" sz="1100" dirty="0">
                <a:effectLst/>
                <a:latin typeface="Calibri" panose="020F0502020204030204" pitchFamily="34" charset="0"/>
                <a:ea typeface="Times New Roman" panose="02020603050405020304" pitchFamily="18" charset="0"/>
                <a:cs typeface="Times New Roman" panose="02020603050405020304" pitchFamily="18" charset="0"/>
              </a:rPr>
              <a:t>Investigación a través de Google</a:t>
            </a:r>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10</a:t>
            </a:fld>
            <a:endParaRPr lang="es-PE"/>
          </a:p>
        </p:txBody>
      </p:sp>
    </p:spTree>
    <p:extLst>
      <p:ext uri="{BB962C8B-B14F-4D97-AF65-F5344CB8AC3E}">
        <p14:creationId xmlns:p14="http://schemas.microsoft.com/office/powerpoint/2010/main" val="328036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La calidad de las respuestas que obtengamos viene dada por las preguntas que hagamos</a:t>
            </a:r>
            <a:endParaRPr lang="es-419" dirty="0"/>
          </a:p>
        </p:txBody>
      </p:sp>
      <p:sp>
        <p:nvSpPr>
          <p:cNvPr id="4" name="Marcador de número de diapositiva 3"/>
          <p:cNvSpPr>
            <a:spLocks noGrp="1"/>
          </p:cNvSpPr>
          <p:nvPr>
            <p:ph type="sldNum" sz="quarter" idx="5"/>
          </p:nvPr>
        </p:nvSpPr>
        <p:spPr/>
        <p:txBody>
          <a:bodyPr/>
          <a:lstStyle/>
          <a:p>
            <a:fld id="{AB1F7BF2-E25C-416F-B974-26A2DDEA6F90}" type="slidenum">
              <a:rPr lang="es-PE" smtClean="0"/>
              <a:t>11</a:t>
            </a:fld>
            <a:endParaRPr lang="es-PE"/>
          </a:p>
        </p:txBody>
      </p:sp>
    </p:spTree>
    <p:extLst>
      <p:ext uri="{BB962C8B-B14F-4D97-AF65-F5344CB8AC3E}">
        <p14:creationId xmlns:p14="http://schemas.microsoft.com/office/powerpoint/2010/main" val="3589250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sin imagen">
    <p:bg>
      <p:bgPr>
        <a:solidFill>
          <a:srgbClr val="6E00EC"/>
        </a:solidFill>
        <a:effectLst/>
      </p:bgPr>
    </p:bg>
    <p:spTree>
      <p:nvGrpSpPr>
        <p:cNvPr id="1" name=""/>
        <p:cNvGrpSpPr/>
        <p:nvPr/>
      </p:nvGrpSpPr>
      <p:grpSpPr>
        <a:xfrm>
          <a:off x="0" y="0"/>
          <a:ext cx="0" cy="0"/>
          <a:chOff x="0" y="0"/>
          <a:chExt cx="0" cy="0"/>
        </a:xfrm>
      </p:grpSpPr>
      <p:sp>
        <p:nvSpPr>
          <p:cNvPr id="14" name="Marcador de texto 2">
            <a:extLst>
              <a:ext uri="{FF2B5EF4-FFF2-40B4-BE49-F238E27FC236}">
                <a16:creationId xmlns:a16="http://schemas.microsoft.com/office/drawing/2014/main" id="{037979B9-B653-2C4F-AA12-63A20D653790}"/>
              </a:ext>
            </a:extLst>
          </p:cNvPr>
          <p:cNvSpPr>
            <a:spLocks noGrp="1"/>
          </p:cNvSpPr>
          <p:nvPr>
            <p:ph type="body" sz="quarter" idx="14" hasCustomPrompt="1"/>
          </p:nvPr>
        </p:nvSpPr>
        <p:spPr>
          <a:xfrm>
            <a:off x="381000" y="2592367"/>
            <a:ext cx="5055042" cy="1890241"/>
          </a:xfrm>
          <a:prstGeom prst="rect">
            <a:avLst/>
          </a:prstGeom>
        </p:spPr>
        <p:txBody>
          <a:bodyPr lIns="0" tIns="0" rIns="0" bIns="0">
            <a:noAutofit/>
          </a:bodyPr>
          <a:lstStyle>
            <a:lvl1pPr marL="0" indent="0">
              <a:lnSpc>
                <a:spcPct val="100000"/>
              </a:lnSpc>
              <a:buNone/>
              <a:defRPr sz="5000" b="1" spc="0">
                <a:solidFill>
                  <a:srgbClr val="FFC922"/>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br>
              <a:rPr lang="es-PE" dirty="0"/>
            </a:br>
            <a:r>
              <a:rPr lang="es-PE" dirty="0"/>
              <a:t>(Stag Negrita, 50 pts.)</a:t>
            </a:r>
          </a:p>
        </p:txBody>
      </p:sp>
      <p:grpSp>
        <p:nvGrpSpPr>
          <p:cNvPr id="15" name="Grupo 14">
            <a:extLst>
              <a:ext uri="{FF2B5EF4-FFF2-40B4-BE49-F238E27FC236}">
                <a16:creationId xmlns:a16="http://schemas.microsoft.com/office/drawing/2014/main" id="{47577362-9D0F-8643-8DBD-5F4EFAC5F2CD}"/>
              </a:ext>
            </a:extLst>
          </p:cNvPr>
          <p:cNvGrpSpPr/>
          <p:nvPr/>
        </p:nvGrpSpPr>
        <p:grpSpPr>
          <a:xfrm>
            <a:off x="381000" y="1913698"/>
            <a:ext cx="490972" cy="438507"/>
            <a:chOff x="692987" y="1092326"/>
            <a:chExt cx="490972" cy="438507"/>
          </a:xfrm>
        </p:grpSpPr>
        <p:sp>
          <p:nvSpPr>
            <p:cNvPr id="22" name="Rectángulo 21">
              <a:extLst>
                <a:ext uri="{FF2B5EF4-FFF2-40B4-BE49-F238E27FC236}">
                  <a16:creationId xmlns:a16="http://schemas.microsoft.com/office/drawing/2014/main" id="{29A2D926-63FC-714D-87A6-1AB8BF4DD985}"/>
                </a:ext>
              </a:extLst>
            </p:cNvPr>
            <p:cNvSpPr/>
            <p:nvPr/>
          </p:nvSpPr>
          <p:spPr>
            <a:xfrm>
              <a:off x="1104206" y="109232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3" name="Rectángulo 22">
              <a:extLst>
                <a:ext uri="{FF2B5EF4-FFF2-40B4-BE49-F238E27FC236}">
                  <a16:creationId xmlns:a16="http://schemas.microsoft.com/office/drawing/2014/main" id="{6F29BC49-3B20-A54D-9DEC-B16A707F6EF2}"/>
                </a:ext>
              </a:extLst>
            </p:cNvPr>
            <p:cNvSpPr/>
            <p:nvPr/>
          </p:nvSpPr>
          <p:spPr>
            <a:xfrm rot="5400000">
              <a:off x="924435" y="128520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4" name="Rectángulo 23">
              <a:extLst>
                <a:ext uri="{FF2B5EF4-FFF2-40B4-BE49-F238E27FC236}">
                  <a16:creationId xmlns:a16="http://schemas.microsoft.com/office/drawing/2014/main" id="{937EB12D-8E34-A04B-B667-D0DAEA400D73}"/>
                </a:ext>
              </a:extLst>
            </p:cNvPr>
            <p:cNvSpPr/>
            <p:nvPr/>
          </p:nvSpPr>
          <p:spPr>
            <a:xfrm rot="18858645">
              <a:off x="905545" y="1041887"/>
              <a:ext cx="65856" cy="490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pic>
        <p:nvPicPr>
          <p:cNvPr id="25" name="Imagen 24" descr="Imagen que contiene Icono&#10;&#10;Descripción generada automáticamente">
            <a:extLst>
              <a:ext uri="{FF2B5EF4-FFF2-40B4-BE49-F238E27FC236}">
                <a16:creationId xmlns:a16="http://schemas.microsoft.com/office/drawing/2014/main" id="{A14E9BB1-7723-AD4F-84EB-C4F8B3E2A4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53914" y="5429250"/>
            <a:ext cx="542647" cy="896937"/>
          </a:xfrm>
          <a:prstGeom prst="rect">
            <a:avLst/>
          </a:prstGeom>
        </p:spPr>
      </p:pic>
      <p:sp>
        <p:nvSpPr>
          <p:cNvPr id="10" name="Marcador de número de diapositiva 6">
            <a:extLst>
              <a:ext uri="{FF2B5EF4-FFF2-40B4-BE49-F238E27FC236}">
                <a16:creationId xmlns:a16="http://schemas.microsoft.com/office/drawing/2014/main" id="{C983230A-D192-6742-81C7-4245B8E4EBA7}"/>
              </a:ext>
            </a:extLst>
          </p:cNvPr>
          <p:cNvSpPr>
            <a:spLocks noGrp="1"/>
          </p:cNvSpPr>
          <p:nvPr>
            <p:ph type="sldNum" sz="quarter" idx="12"/>
          </p:nvPr>
        </p:nvSpPr>
        <p:spPr>
          <a:xfrm>
            <a:off x="483354" y="6180902"/>
            <a:ext cx="3255292" cy="336135"/>
          </a:xfrm>
          <a:prstGeom prst="rect">
            <a:avLst/>
          </a:prstGeom>
        </p:spPr>
        <p:txBody>
          <a:bodyPr wrap="square"/>
          <a:lstStyle>
            <a:lvl1pPr>
              <a:defRPr sz="1600" b="0">
                <a:solidFill>
                  <a:schemeClr val="bg1"/>
                </a:solidFill>
                <a:latin typeface="Arial" panose="020B0604020202020204" pitchFamily="34" charset="0"/>
                <a:cs typeface="Arial" panose="020B0604020202020204" pitchFamily="34" charset="0"/>
              </a:defRPr>
            </a:lvl1pPr>
          </a:lstStyle>
          <a:p>
            <a:fld id="{AE3E7D5E-43FC-DC40-A502-AD97ED5A1D44}" type="slidenum">
              <a:rPr lang="es-PE" smtClean="0"/>
              <a:t>‹#›</a:t>
            </a:fld>
            <a:endParaRPr lang="es-PE"/>
          </a:p>
        </p:txBody>
      </p:sp>
    </p:spTree>
    <p:extLst>
      <p:ext uri="{BB962C8B-B14F-4D97-AF65-F5344CB8AC3E}">
        <p14:creationId xmlns:p14="http://schemas.microsoft.com/office/powerpoint/2010/main" val="289227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6" name="Marcador de texto 7">
            <a:extLst>
              <a:ext uri="{FF2B5EF4-FFF2-40B4-BE49-F238E27FC236}">
                <a16:creationId xmlns:a16="http://schemas.microsoft.com/office/drawing/2014/main" id="{47CAAA53-8FBB-41A3-92A8-1911E50848D6}"/>
              </a:ext>
            </a:extLst>
          </p:cNvPr>
          <p:cNvSpPr>
            <a:spLocks noGrp="1"/>
          </p:cNvSpPr>
          <p:nvPr>
            <p:ph type="body" sz="quarter" idx="16" hasCustomPrompt="1"/>
          </p:nvPr>
        </p:nvSpPr>
        <p:spPr>
          <a:xfrm>
            <a:off x="2368064" y="2147077"/>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7" name="Marcador de texto 7">
            <a:extLst>
              <a:ext uri="{FF2B5EF4-FFF2-40B4-BE49-F238E27FC236}">
                <a16:creationId xmlns:a16="http://schemas.microsoft.com/office/drawing/2014/main" id="{826A7C83-3069-44DD-A398-08B0D14E8235}"/>
              </a:ext>
            </a:extLst>
          </p:cNvPr>
          <p:cNvSpPr>
            <a:spLocks noGrp="1"/>
          </p:cNvSpPr>
          <p:nvPr>
            <p:ph type="body" sz="quarter" idx="17" hasCustomPrompt="1"/>
          </p:nvPr>
        </p:nvSpPr>
        <p:spPr>
          <a:xfrm>
            <a:off x="2368063" y="2805094"/>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8" name="Marcador de texto 7">
            <a:extLst>
              <a:ext uri="{FF2B5EF4-FFF2-40B4-BE49-F238E27FC236}">
                <a16:creationId xmlns:a16="http://schemas.microsoft.com/office/drawing/2014/main" id="{9D881B3C-CDB5-4433-B316-06801EAA45DC}"/>
              </a:ext>
            </a:extLst>
          </p:cNvPr>
          <p:cNvSpPr>
            <a:spLocks noGrp="1"/>
          </p:cNvSpPr>
          <p:nvPr>
            <p:ph type="body" sz="quarter" idx="18" hasCustomPrompt="1"/>
          </p:nvPr>
        </p:nvSpPr>
        <p:spPr>
          <a:xfrm>
            <a:off x="2368062" y="3459296"/>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9" name="Marcador de texto 7">
            <a:extLst>
              <a:ext uri="{FF2B5EF4-FFF2-40B4-BE49-F238E27FC236}">
                <a16:creationId xmlns:a16="http://schemas.microsoft.com/office/drawing/2014/main" id="{F7642A24-D4C4-4612-ACCF-5C60B428DBAF}"/>
              </a:ext>
            </a:extLst>
          </p:cNvPr>
          <p:cNvSpPr>
            <a:spLocks noGrp="1"/>
          </p:cNvSpPr>
          <p:nvPr>
            <p:ph type="body" sz="quarter" idx="19" hasCustomPrompt="1"/>
          </p:nvPr>
        </p:nvSpPr>
        <p:spPr>
          <a:xfrm>
            <a:off x="2368061" y="4113499"/>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10" name="Marcador de texto 7">
            <a:extLst>
              <a:ext uri="{FF2B5EF4-FFF2-40B4-BE49-F238E27FC236}">
                <a16:creationId xmlns:a16="http://schemas.microsoft.com/office/drawing/2014/main" id="{60431D2B-484E-44E2-ABD2-0B87F4D73EB7}"/>
              </a:ext>
            </a:extLst>
          </p:cNvPr>
          <p:cNvSpPr>
            <a:spLocks noGrp="1"/>
          </p:cNvSpPr>
          <p:nvPr>
            <p:ph type="body" sz="quarter" idx="20" hasCustomPrompt="1"/>
          </p:nvPr>
        </p:nvSpPr>
        <p:spPr>
          <a:xfrm>
            <a:off x="2368060" y="4764971"/>
            <a:ext cx="93286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Título contenido</a:t>
            </a:r>
          </a:p>
        </p:txBody>
      </p:sp>
      <p:sp>
        <p:nvSpPr>
          <p:cNvPr id="28" name="Marcador de texto 7">
            <a:extLst>
              <a:ext uri="{FF2B5EF4-FFF2-40B4-BE49-F238E27FC236}">
                <a16:creationId xmlns:a16="http://schemas.microsoft.com/office/drawing/2014/main" id="{AD71FEAD-3BC7-CB4F-824E-5B59A48A29EA}"/>
              </a:ext>
            </a:extLst>
          </p:cNvPr>
          <p:cNvSpPr>
            <a:spLocks noGrp="1"/>
          </p:cNvSpPr>
          <p:nvPr>
            <p:ph type="body" sz="quarter" idx="21" hasCustomPrompt="1"/>
          </p:nvPr>
        </p:nvSpPr>
        <p:spPr>
          <a:xfrm>
            <a:off x="492733" y="2148831"/>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01</a:t>
            </a:r>
          </a:p>
        </p:txBody>
      </p:sp>
      <p:sp>
        <p:nvSpPr>
          <p:cNvPr id="30" name="Marcador de texto 7">
            <a:extLst>
              <a:ext uri="{FF2B5EF4-FFF2-40B4-BE49-F238E27FC236}">
                <a16:creationId xmlns:a16="http://schemas.microsoft.com/office/drawing/2014/main" id="{2F85DAD7-4A53-4F4F-96A5-DA10B549492D}"/>
              </a:ext>
            </a:extLst>
          </p:cNvPr>
          <p:cNvSpPr>
            <a:spLocks noGrp="1"/>
          </p:cNvSpPr>
          <p:nvPr>
            <p:ph type="body" sz="quarter" idx="22" hasCustomPrompt="1"/>
          </p:nvPr>
        </p:nvSpPr>
        <p:spPr>
          <a:xfrm>
            <a:off x="492733" y="2806848"/>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02</a:t>
            </a:r>
          </a:p>
        </p:txBody>
      </p:sp>
      <p:sp>
        <p:nvSpPr>
          <p:cNvPr id="31" name="Marcador de texto 7">
            <a:extLst>
              <a:ext uri="{FF2B5EF4-FFF2-40B4-BE49-F238E27FC236}">
                <a16:creationId xmlns:a16="http://schemas.microsoft.com/office/drawing/2014/main" id="{08E9CB7C-D712-0B4A-A993-2B7F7A428CB1}"/>
              </a:ext>
            </a:extLst>
          </p:cNvPr>
          <p:cNvSpPr>
            <a:spLocks noGrp="1"/>
          </p:cNvSpPr>
          <p:nvPr>
            <p:ph type="body" sz="quarter" idx="23" hasCustomPrompt="1"/>
          </p:nvPr>
        </p:nvSpPr>
        <p:spPr>
          <a:xfrm>
            <a:off x="492733" y="3461050"/>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03</a:t>
            </a:r>
          </a:p>
        </p:txBody>
      </p:sp>
      <p:sp>
        <p:nvSpPr>
          <p:cNvPr id="32" name="Marcador de texto 7">
            <a:extLst>
              <a:ext uri="{FF2B5EF4-FFF2-40B4-BE49-F238E27FC236}">
                <a16:creationId xmlns:a16="http://schemas.microsoft.com/office/drawing/2014/main" id="{1D01B89D-7F4F-1041-B804-53CA6D06BCC7}"/>
              </a:ext>
            </a:extLst>
          </p:cNvPr>
          <p:cNvSpPr>
            <a:spLocks noGrp="1"/>
          </p:cNvSpPr>
          <p:nvPr>
            <p:ph type="body" sz="quarter" idx="24" hasCustomPrompt="1"/>
          </p:nvPr>
        </p:nvSpPr>
        <p:spPr>
          <a:xfrm>
            <a:off x="492733" y="4115253"/>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04</a:t>
            </a:r>
          </a:p>
        </p:txBody>
      </p:sp>
      <p:sp>
        <p:nvSpPr>
          <p:cNvPr id="33" name="Marcador de texto 7">
            <a:extLst>
              <a:ext uri="{FF2B5EF4-FFF2-40B4-BE49-F238E27FC236}">
                <a16:creationId xmlns:a16="http://schemas.microsoft.com/office/drawing/2014/main" id="{B0393092-4B6C-E741-B850-4962FF23D546}"/>
              </a:ext>
            </a:extLst>
          </p:cNvPr>
          <p:cNvSpPr>
            <a:spLocks noGrp="1"/>
          </p:cNvSpPr>
          <p:nvPr>
            <p:ph type="body" sz="quarter" idx="25" hasCustomPrompt="1"/>
          </p:nvPr>
        </p:nvSpPr>
        <p:spPr>
          <a:xfrm>
            <a:off x="492733" y="4766725"/>
            <a:ext cx="1676035" cy="390258"/>
          </a:xfrm>
          <a:prstGeom prst="rect">
            <a:avLst/>
          </a:prstGeom>
        </p:spPr>
        <p:txBody>
          <a:bodyPr lIns="0" tIns="0" rIns="0" bIns="0"/>
          <a:lstStyle>
            <a:lvl1pPr marL="0" marR="0" indent="0" algn="l" defTabSz="914400" rtl="0" eaLnBrk="1" fontAlgn="auto" latinLnBrk="0" hangingPunct="1">
              <a:lnSpc>
                <a:spcPct val="150000"/>
              </a:lnSpc>
              <a:spcBef>
                <a:spcPts val="1000"/>
              </a:spcBef>
              <a:spcAft>
                <a:spcPts val="0"/>
              </a:spcAft>
              <a:buClrTx/>
              <a:buSzTx/>
              <a:buFont typeface="+mj-lt"/>
              <a:buNone/>
              <a:tabLst/>
              <a:defRPr sz="1800" b="1">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05</a:t>
            </a:r>
          </a:p>
        </p:txBody>
      </p:sp>
      <p:pic>
        <p:nvPicPr>
          <p:cNvPr id="37" name="Imagen 36" descr="Imagen que contiene Texto&#10;&#10;Descripción generada automáticamente">
            <a:extLst>
              <a:ext uri="{FF2B5EF4-FFF2-40B4-BE49-F238E27FC236}">
                <a16:creationId xmlns:a16="http://schemas.microsoft.com/office/drawing/2014/main" id="{6477CFEA-FF50-8748-9B71-F6E2128B2C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8" name="Marcador de texto 2">
            <a:extLst>
              <a:ext uri="{FF2B5EF4-FFF2-40B4-BE49-F238E27FC236}">
                <a16:creationId xmlns:a16="http://schemas.microsoft.com/office/drawing/2014/main" id="{E3675A1A-C649-4A4F-836C-8AEB12490DEF}"/>
              </a:ext>
            </a:extLst>
          </p:cNvPr>
          <p:cNvSpPr>
            <a:spLocks noGrp="1"/>
          </p:cNvSpPr>
          <p:nvPr>
            <p:ph type="body" sz="quarter" idx="14" hasCustomPrompt="1"/>
          </p:nvPr>
        </p:nvSpPr>
        <p:spPr>
          <a:xfrm>
            <a:off x="453969" y="1187179"/>
            <a:ext cx="11242726"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Contenido temático (Stag Negrita, 30 pts.)</a:t>
            </a:r>
          </a:p>
        </p:txBody>
      </p:sp>
      <p:sp>
        <p:nvSpPr>
          <p:cNvPr id="16" name="Rectángulo 15">
            <a:extLst>
              <a:ext uri="{FF2B5EF4-FFF2-40B4-BE49-F238E27FC236}">
                <a16:creationId xmlns:a16="http://schemas.microsoft.com/office/drawing/2014/main" id="{DFC6BB74-BFE3-C04C-BD9B-05E97D4CA234}"/>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Marcador de texto 7">
            <a:extLst>
              <a:ext uri="{FF2B5EF4-FFF2-40B4-BE49-F238E27FC236}">
                <a16:creationId xmlns:a16="http://schemas.microsoft.com/office/drawing/2014/main" id="{D46D1CB0-2E80-014D-B0C9-21EADCD9A1B8}"/>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334355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n completa">
    <p:spTree>
      <p:nvGrpSpPr>
        <p:cNvPr id="1" name=""/>
        <p:cNvGrpSpPr/>
        <p:nvPr/>
      </p:nvGrpSpPr>
      <p:grpSpPr>
        <a:xfrm>
          <a:off x="0" y="0"/>
          <a:ext cx="0" cy="0"/>
          <a:chOff x="0" y="0"/>
          <a:chExt cx="0" cy="0"/>
        </a:xfrm>
      </p:grpSpPr>
      <p:sp>
        <p:nvSpPr>
          <p:cNvPr id="8" name="Marcador de posición de imagen 3">
            <a:extLst>
              <a:ext uri="{FF2B5EF4-FFF2-40B4-BE49-F238E27FC236}">
                <a16:creationId xmlns:a16="http://schemas.microsoft.com/office/drawing/2014/main" id="{42D4E7F3-8D64-4210-ABC8-D6A9E3504B8E}"/>
              </a:ext>
            </a:extLst>
          </p:cNvPr>
          <p:cNvSpPr>
            <a:spLocks noGrp="1"/>
          </p:cNvSpPr>
          <p:nvPr>
            <p:ph type="pic" sz="quarter" idx="10" hasCustomPrompt="1"/>
          </p:nvPr>
        </p:nvSpPr>
        <p:spPr>
          <a:xfrm>
            <a:off x="0" y="0"/>
            <a:ext cx="12192000" cy="6858000"/>
          </a:xfrm>
          <a:prstGeom prst="rect">
            <a:avLst/>
          </a:prstGeom>
        </p:spPr>
        <p:txBody>
          <a:bodyPr lIns="360000" tIns="396000" rIns="72000"/>
          <a:lstStyle>
            <a:lvl1pPr marL="0" indent="0">
              <a:lnSpc>
                <a:spcPct val="70000"/>
              </a:lnSpc>
              <a:buNone/>
              <a:defRPr b="1">
                <a:solidFill>
                  <a:schemeClr val="bg1">
                    <a:lumMod val="65000"/>
                  </a:schemeClr>
                </a:solidFill>
                <a:latin typeface="Arial" panose="020B0604020202020204" pitchFamily="34" charset="0"/>
                <a:cs typeface="Arial" panose="020B0604020202020204" pitchFamily="34" charset="0"/>
              </a:defRPr>
            </a:lvl1pPr>
          </a:lstStyle>
          <a:p>
            <a:r>
              <a:rPr lang="es-PE" b="1" dirty="0">
                <a:latin typeface="Arial" panose="020B0604020202020204" pitchFamily="34" charset="0"/>
                <a:cs typeface="Arial" panose="020B0604020202020204" pitchFamily="34" charset="0"/>
              </a:rPr>
              <a:t>Coloca aquí la imagen a tamaño completo</a:t>
            </a:r>
          </a:p>
        </p:txBody>
      </p:sp>
    </p:spTree>
    <p:extLst>
      <p:ext uri="{BB962C8B-B14F-4D97-AF65-F5344CB8AC3E}">
        <p14:creationId xmlns:p14="http://schemas.microsoft.com/office/powerpoint/2010/main" val="363405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ctividad virtual">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14B87943-1FB8-4769-955B-E9CB04115AF3}"/>
              </a:ext>
            </a:extLst>
          </p:cNvPr>
          <p:cNvSpPr txBox="1"/>
          <p:nvPr/>
        </p:nvSpPr>
        <p:spPr>
          <a:xfrm>
            <a:off x="490899" y="2245242"/>
            <a:ext cx="1431316" cy="1015663"/>
          </a:xfrm>
          <a:prstGeom prst="rect">
            <a:avLst/>
          </a:prstGeom>
          <a:noFill/>
        </p:spPr>
        <p:txBody>
          <a:bodyPr wrap="square" lIns="0" tIns="0" rIns="0" bIns="0" rtlCol="0" anchor="t" anchorCtr="0">
            <a:spAutoFit/>
          </a:bodyPr>
          <a:lstStyle/>
          <a:p>
            <a:r>
              <a:rPr lang="es-PE" sz="2200" b="1" dirty="0">
                <a:solidFill>
                  <a:srgbClr val="6E00EC"/>
                </a:solidFill>
                <a:latin typeface="Arial" panose="020B0604020202020204" pitchFamily="34" charset="0"/>
                <a:cs typeface="Arial" panose="020B0604020202020204" pitchFamily="34" charset="0"/>
              </a:rPr>
              <a:t>Tipo de</a:t>
            </a:r>
          </a:p>
          <a:p>
            <a:r>
              <a:rPr lang="es-PE" sz="2200" b="1" dirty="0">
                <a:solidFill>
                  <a:srgbClr val="6E00EC"/>
                </a:solidFill>
                <a:latin typeface="Arial" panose="020B0604020202020204" pitchFamily="34" charset="0"/>
                <a:cs typeface="Arial" panose="020B0604020202020204" pitchFamily="34" charset="0"/>
              </a:rPr>
              <a:t>actividad</a:t>
            </a:r>
          </a:p>
          <a:p>
            <a:endParaRPr lang="es-PE" sz="2200" b="1" dirty="0">
              <a:solidFill>
                <a:srgbClr val="6E00EC"/>
              </a:solidFill>
              <a:latin typeface="Arial" panose="020B0604020202020204" pitchFamily="34" charset="0"/>
              <a:cs typeface="Arial" panose="020B0604020202020204" pitchFamily="34" charset="0"/>
            </a:endParaRPr>
          </a:p>
        </p:txBody>
      </p:sp>
      <p:sp>
        <p:nvSpPr>
          <p:cNvPr id="14" name="Marcador de texto 7">
            <a:extLst>
              <a:ext uri="{FF2B5EF4-FFF2-40B4-BE49-F238E27FC236}">
                <a16:creationId xmlns:a16="http://schemas.microsoft.com/office/drawing/2014/main" id="{E3985964-552D-456B-8687-3F8C9FF5803B}"/>
              </a:ext>
            </a:extLst>
          </p:cNvPr>
          <p:cNvSpPr>
            <a:spLocks noGrp="1"/>
          </p:cNvSpPr>
          <p:nvPr>
            <p:ph type="body" sz="quarter" idx="16" hasCustomPrompt="1"/>
          </p:nvPr>
        </p:nvSpPr>
        <p:spPr>
          <a:xfrm>
            <a:off x="3597656" y="2270163"/>
            <a:ext cx="8099044" cy="1246757"/>
          </a:xfrm>
          <a:prstGeom prst="rect">
            <a:avLst/>
          </a:prstGeom>
        </p:spPr>
        <p:txBody>
          <a:bodyPr lIns="0" tIns="0" rIns="0" bIns="0"/>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3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Foro, chat, wiki, tarea, encuesta, etc</a:t>
            </a:r>
          </a:p>
        </p:txBody>
      </p:sp>
      <p:cxnSp>
        <p:nvCxnSpPr>
          <p:cNvPr id="15" name="Conector recto 14">
            <a:extLst>
              <a:ext uri="{FF2B5EF4-FFF2-40B4-BE49-F238E27FC236}">
                <a16:creationId xmlns:a16="http://schemas.microsoft.com/office/drawing/2014/main" id="{7E2AB021-47E2-4C09-A142-FF5F86A218CF}"/>
              </a:ext>
            </a:extLst>
          </p:cNvPr>
          <p:cNvCxnSpPr/>
          <p:nvPr/>
        </p:nvCxnSpPr>
        <p:spPr>
          <a:xfrm>
            <a:off x="490899" y="2162907"/>
            <a:ext cx="11205801" cy="0"/>
          </a:xfrm>
          <a:prstGeom prst="line">
            <a:avLst/>
          </a:prstGeom>
          <a:ln>
            <a:solidFill>
              <a:srgbClr val="6E00EC"/>
            </a:solidFill>
          </a:ln>
        </p:spPr>
        <p:style>
          <a:lnRef idx="1">
            <a:schemeClr val="accent1"/>
          </a:lnRef>
          <a:fillRef idx="0">
            <a:schemeClr val="accent1"/>
          </a:fillRef>
          <a:effectRef idx="0">
            <a:schemeClr val="accent1"/>
          </a:effectRef>
          <a:fontRef idx="minor">
            <a:schemeClr val="tx1"/>
          </a:fontRef>
        </p:style>
      </p:cxnSp>
      <p:sp>
        <p:nvSpPr>
          <p:cNvPr id="17" name="Marcador de texto 7">
            <a:extLst>
              <a:ext uri="{FF2B5EF4-FFF2-40B4-BE49-F238E27FC236}">
                <a16:creationId xmlns:a16="http://schemas.microsoft.com/office/drawing/2014/main" id="{E330D9CB-693C-4F86-80C5-4C8A8F422099}"/>
              </a:ext>
            </a:extLst>
          </p:cNvPr>
          <p:cNvSpPr>
            <a:spLocks noGrp="1"/>
          </p:cNvSpPr>
          <p:nvPr>
            <p:ph type="body" sz="quarter" idx="18" hasCustomPrompt="1"/>
          </p:nvPr>
        </p:nvSpPr>
        <p:spPr>
          <a:xfrm>
            <a:off x="3597656" y="4074067"/>
            <a:ext cx="8099044" cy="1246757"/>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3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Escribir instrucciones para el estudiante</a:t>
            </a:r>
          </a:p>
        </p:txBody>
      </p:sp>
      <p:cxnSp>
        <p:nvCxnSpPr>
          <p:cNvPr id="18" name="Conector recto 17">
            <a:extLst>
              <a:ext uri="{FF2B5EF4-FFF2-40B4-BE49-F238E27FC236}">
                <a16:creationId xmlns:a16="http://schemas.microsoft.com/office/drawing/2014/main" id="{90AE6BCA-E285-48C6-A8C0-FADD14FF689A}"/>
              </a:ext>
            </a:extLst>
          </p:cNvPr>
          <p:cNvCxnSpPr/>
          <p:nvPr/>
        </p:nvCxnSpPr>
        <p:spPr>
          <a:xfrm>
            <a:off x="490899" y="3966811"/>
            <a:ext cx="11205801" cy="0"/>
          </a:xfrm>
          <a:prstGeom prst="line">
            <a:avLst/>
          </a:prstGeom>
          <a:ln>
            <a:solidFill>
              <a:srgbClr val="6E00EC"/>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2C2C5C6E-D7AA-41F9-8B8A-15D47BEF2173}"/>
              </a:ext>
            </a:extLst>
          </p:cNvPr>
          <p:cNvSpPr txBox="1"/>
          <p:nvPr/>
        </p:nvSpPr>
        <p:spPr>
          <a:xfrm>
            <a:off x="492733" y="4077565"/>
            <a:ext cx="1878991" cy="338554"/>
          </a:xfrm>
          <a:prstGeom prst="rect">
            <a:avLst/>
          </a:prstGeom>
          <a:noFill/>
        </p:spPr>
        <p:txBody>
          <a:bodyPr wrap="square" lIns="0" tIns="0" rIns="0" bIns="0" rtlCol="0" anchor="t" anchorCtr="0">
            <a:spAutoFit/>
          </a:bodyPr>
          <a:lstStyle/>
          <a:p>
            <a:r>
              <a:rPr lang="es-PE" sz="2200" b="1" dirty="0">
                <a:solidFill>
                  <a:srgbClr val="6E00EC"/>
                </a:solidFill>
                <a:latin typeface="Arial" panose="020B0604020202020204" pitchFamily="34" charset="0"/>
                <a:cs typeface="Arial" panose="020B0604020202020204" pitchFamily="34" charset="0"/>
              </a:rPr>
              <a:t>Indicaciones</a:t>
            </a:r>
          </a:p>
        </p:txBody>
      </p:sp>
      <p:sp>
        <p:nvSpPr>
          <p:cNvPr id="19" name="Marcador de texto 2">
            <a:extLst>
              <a:ext uri="{FF2B5EF4-FFF2-40B4-BE49-F238E27FC236}">
                <a16:creationId xmlns:a16="http://schemas.microsoft.com/office/drawing/2014/main" id="{5957DB05-C8C1-EA45-9073-6DB6691F1331}"/>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Actividad Virtual</a:t>
            </a:r>
          </a:p>
        </p:txBody>
      </p:sp>
      <p:pic>
        <p:nvPicPr>
          <p:cNvPr id="24" name="Imagen 23" descr="Imagen que contiene Texto&#10;&#10;Descripción generada automáticamente">
            <a:extLst>
              <a:ext uri="{FF2B5EF4-FFF2-40B4-BE49-F238E27FC236}">
                <a16:creationId xmlns:a16="http://schemas.microsoft.com/office/drawing/2014/main" id="{19753B76-7A4B-6C48-A8BA-52657E001E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2" name="Rectángulo 1">
            <a:extLst>
              <a:ext uri="{FF2B5EF4-FFF2-40B4-BE49-F238E27FC236}">
                <a16:creationId xmlns:a16="http://schemas.microsoft.com/office/drawing/2014/main" id="{08FDE73D-1B64-3E41-9E45-07ECF9AA64FF}"/>
              </a:ext>
            </a:extLst>
          </p:cNvPr>
          <p:cNvSpPr/>
          <p:nvPr/>
        </p:nvSpPr>
        <p:spPr>
          <a:xfrm>
            <a:off x="3192327" y="2216339"/>
            <a:ext cx="375424" cy="461665"/>
          </a:xfrm>
          <a:prstGeom prst="rect">
            <a:avLst/>
          </a:prstGeom>
        </p:spPr>
        <p:txBody>
          <a:bodyPr wrap="none">
            <a:spAutoFit/>
          </a:bodyPr>
          <a:lstStyle/>
          <a:p>
            <a:r>
              <a:rPr lang="es-PE" sz="2400" b="0" i="0" dirty="0">
                <a:effectLst/>
                <a:latin typeface="Source Sans Pro" panose="020B0503030403020204" pitchFamily="34" charset="0"/>
              </a:rPr>
              <a:t>→</a:t>
            </a:r>
          </a:p>
        </p:txBody>
      </p:sp>
      <p:sp>
        <p:nvSpPr>
          <p:cNvPr id="30" name="Rectángulo 29">
            <a:extLst>
              <a:ext uri="{FF2B5EF4-FFF2-40B4-BE49-F238E27FC236}">
                <a16:creationId xmlns:a16="http://schemas.microsoft.com/office/drawing/2014/main" id="{AC575F4F-79C8-7849-9E3B-E602113B9BB3}"/>
              </a:ext>
            </a:extLst>
          </p:cNvPr>
          <p:cNvSpPr/>
          <p:nvPr/>
        </p:nvSpPr>
        <p:spPr>
          <a:xfrm>
            <a:off x="3192327" y="3949164"/>
            <a:ext cx="375424" cy="461665"/>
          </a:xfrm>
          <a:prstGeom prst="rect">
            <a:avLst/>
          </a:prstGeom>
        </p:spPr>
        <p:txBody>
          <a:bodyPr wrap="square">
            <a:spAutoFit/>
          </a:bodyPr>
          <a:lstStyle/>
          <a:p>
            <a:r>
              <a:rPr lang="es-PE" sz="2400" b="0" i="0" dirty="0">
                <a:effectLst/>
                <a:latin typeface="Source Sans Pro" panose="020B0503030403020204" pitchFamily="34" charset="0"/>
              </a:rPr>
              <a:t>→</a:t>
            </a:r>
          </a:p>
        </p:txBody>
      </p:sp>
      <p:sp>
        <p:nvSpPr>
          <p:cNvPr id="16" name="Rectángulo 15">
            <a:extLst>
              <a:ext uri="{FF2B5EF4-FFF2-40B4-BE49-F238E27FC236}">
                <a16:creationId xmlns:a16="http://schemas.microsoft.com/office/drawing/2014/main" id="{21F64922-C078-EC4B-86EF-A949EFBDFC47}"/>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2" name="Marcador de texto 7">
            <a:extLst>
              <a:ext uri="{FF2B5EF4-FFF2-40B4-BE49-F238E27FC236}">
                <a16:creationId xmlns:a16="http://schemas.microsoft.com/office/drawing/2014/main" id="{AD20EEA8-6850-7B43-9529-E4EB0773D2A9}"/>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16808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ágenes">
    <p:bg>
      <p:bgPr>
        <a:solidFill>
          <a:schemeClr val="bg1"/>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028AC3AE-71D5-6843-858D-451406361752}"/>
              </a:ext>
            </a:extLst>
          </p:cNvPr>
          <p:cNvSpPr/>
          <p:nvPr/>
        </p:nvSpPr>
        <p:spPr>
          <a:xfrm>
            <a:off x="471084" y="4909440"/>
            <a:ext cx="3604002" cy="901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Google Shape;111;p3">
            <a:extLst>
              <a:ext uri="{FF2B5EF4-FFF2-40B4-BE49-F238E27FC236}">
                <a16:creationId xmlns:a16="http://schemas.microsoft.com/office/drawing/2014/main" id="{7F59C428-0788-4243-8CD8-311685CC634A}"/>
              </a:ext>
            </a:extLst>
          </p:cNvPr>
          <p:cNvSpPr txBox="1"/>
          <p:nvPr/>
        </p:nvSpPr>
        <p:spPr>
          <a:xfrm>
            <a:off x="547916" y="5143932"/>
            <a:ext cx="3450339" cy="48237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1550"/>
              <a:buFont typeface="Montserrat"/>
              <a:buNone/>
            </a:pPr>
            <a:r>
              <a:rPr lang="es-PE" sz="1600" b="1" u="none" strike="noStrike" cap="none" dirty="0">
                <a:solidFill>
                  <a:schemeClr val="tx1"/>
                </a:solidFill>
                <a:latin typeface="Arial" panose="020B0604020202020204" pitchFamily="34" charset="0"/>
                <a:ea typeface="Arial"/>
                <a:cs typeface="Arial" panose="020B0604020202020204" pitchFamily="34" charset="0"/>
                <a:sym typeface="Montserrat"/>
              </a:rPr>
              <a:t>Texto (Arial Negrita, 16 pts.)</a:t>
            </a:r>
            <a:endParaRPr sz="1600" b="1" u="none" strike="noStrike" cap="none" dirty="0">
              <a:solidFill>
                <a:schemeClr val="tx1"/>
              </a:solidFill>
              <a:latin typeface="Arial" panose="020B0604020202020204" pitchFamily="34" charset="0"/>
              <a:ea typeface="Arial"/>
              <a:cs typeface="Arial" panose="020B0604020202020204" pitchFamily="34" charset="0"/>
              <a:sym typeface="Arial"/>
            </a:endParaRPr>
          </a:p>
        </p:txBody>
      </p:sp>
      <p:sp>
        <p:nvSpPr>
          <p:cNvPr id="14" name="Marcador de posición de imagen 3">
            <a:extLst>
              <a:ext uri="{FF2B5EF4-FFF2-40B4-BE49-F238E27FC236}">
                <a16:creationId xmlns:a16="http://schemas.microsoft.com/office/drawing/2014/main" id="{AE038110-78E5-E642-ACE0-10CF44D33418}"/>
              </a:ext>
            </a:extLst>
          </p:cNvPr>
          <p:cNvSpPr>
            <a:spLocks noGrp="1"/>
          </p:cNvSpPr>
          <p:nvPr>
            <p:ph type="pic" sz="quarter" idx="17" hasCustomPrompt="1"/>
          </p:nvPr>
        </p:nvSpPr>
        <p:spPr>
          <a:xfrm>
            <a:off x="472053" y="1301858"/>
            <a:ext cx="3604002" cy="360758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17" name="Marcador de posición de imagen 3">
            <a:extLst>
              <a:ext uri="{FF2B5EF4-FFF2-40B4-BE49-F238E27FC236}">
                <a16:creationId xmlns:a16="http://schemas.microsoft.com/office/drawing/2014/main" id="{F3DABCA7-BEA6-9844-86A6-45D17A0C32CF}"/>
              </a:ext>
            </a:extLst>
          </p:cNvPr>
          <p:cNvSpPr>
            <a:spLocks noGrp="1"/>
          </p:cNvSpPr>
          <p:nvPr>
            <p:ph type="pic" sz="quarter" idx="18" hasCustomPrompt="1"/>
          </p:nvPr>
        </p:nvSpPr>
        <p:spPr>
          <a:xfrm>
            <a:off x="4294969" y="1301858"/>
            <a:ext cx="3604002" cy="360758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28" name="Marcador de posición de imagen 3">
            <a:extLst>
              <a:ext uri="{FF2B5EF4-FFF2-40B4-BE49-F238E27FC236}">
                <a16:creationId xmlns:a16="http://schemas.microsoft.com/office/drawing/2014/main" id="{E885F80A-FB71-6540-A998-98E95FC5BBAC}"/>
              </a:ext>
            </a:extLst>
          </p:cNvPr>
          <p:cNvSpPr>
            <a:spLocks noGrp="1"/>
          </p:cNvSpPr>
          <p:nvPr>
            <p:ph type="pic" sz="quarter" idx="19" hasCustomPrompt="1"/>
          </p:nvPr>
        </p:nvSpPr>
        <p:spPr>
          <a:xfrm>
            <a:off x="8117883" y="1301858"/>
            <a:ext cx="3604002" cy="360758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11" name="Rectángulo 10">
            <a:extLst>
              <a:ext uri="{FF2B5EF4-FFF2-40B4-BE49-F238E27FC236}">
                <a16:creationId xmlns:a16="http://schemas.microsoft.com/office/drawing/2014/main" id="{BDD2E90F-18B7-F240-923A-564F413DC78D}"/>
              </a:ext>
            </a:extLst>
          </p:cNvPr>
          <p:cNvSpPr/>
          <p:nvPr/>
        </p:nvSpPr>
        <p:spPr>
          <a:xfrm>
            <a:off x="4293998" y="4909440"/>
            <a:ext cx="3604002" cy="901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Google Shape;111;p3">
            <a:extLst>
              <a:ext uri="{FF2B5EF4-FFF2-40B4-BE49-F238E27FC236}">
                <a16:creationId xmlns:a16="http://schemas.microsoft.com/office/drawing/2014/main" id="{62FB9F50-825D-544C-A887-7B559FC7B557}"/>
              </a:ext>
            </a:extLst>
          </p:cNvPr>
          <p:cNvSpPr txBox="1"/>
          <p:nvPr/>
        </p:nvSpPr>
        <p:spPr>
          <a:xfrm>
            <a:off x="4370830" y="5143932"/>
            <a:ext cx="3450339" cy="48237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1550"/>
              <a:buFont typeface="Montserrat"/>
              <a:buNone/>
            </a:pPr>
            <a:r>
              <a:rPr lang="es-PE" sz="1600" b="1" u="none" strike="noStrike" cap="none" dirty="0">
                <a:solidFill>
                  <a:schemeClr val="tx1"/>
                </a:solidFill>
                <a:latin typeface="Arial" panose="020B0604020202020204" pitchFamily="34" charset="0"/>
                <a:ea typeface="Arial"/>
                <a:cs typeface="Arial" panose="020B0604020202020204" pitchFamily="34" charset="0"/>
                <a:sym typeface="Montserrat"/>
              </a:rPr>
              <a:t>Texto (Arial Negrita, 16 pts.)</a:t>
            </a:r>
            <a:endParaRPr sz="1600" b="1" u="none" strike="noStrike" cap="none" dirty="0">
              <a:solidFill>
                <a:schemeClr val="tx1"/>
              </a:solidFill>
              <a:latin typeface="Arial" panose="020B0604020202020204" pitchFamily="34" charset="0"/>
              <a:ea typeface="Arial"/>
              <a:cs typeface="Arial" panose="020B0604020202020204" pitchFamily="34" charset="0"/>
              <a:sym typeface="Arial"/>
            </a:endParaRPr>
          </a:p>
        </p:txBody>
      </p:sp>
      <p:sp>
        <p:nvSpPr>
          <p:cNvPr id="13" name="Rectángulo 12">
            <a:extLst>
              <a:ext uri="{FF2B5EF4-FFF2-40B4-BE49-F238E27FC236}">
                <a16:creationId xmlns:a16="http://schemas.microsoft.com/office/drawing/2014/main" id="{61AE5997-E909-C347-B754-018F5C21CA69}"/>
              </a:ext>
            </a:extLst>
          </p:cNvPr>
          <p:cNvSpPr/>
          <p:nvPr/>
        </p:nvSpPr>
        <p:spPr>
          <a:xfrm>
            <a:off x="8116913" y="4909440"/>
            <a:ext cx="3604002" cy="9017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8" name="Google Shape;111;p3">
            <a:extLst>
              <a:ext uri="{FF2B5EF4-FFF2-40B4-BE49-F238E27FC236}">
                <a16:creationId xmlns:a16="http://schemas.microsoft.com/office/drawing/2014/main" id="{944B1E38-EB70-574D-9D1B-95AC2DEE9604}"/>
              </a:ext>
            </a:extLst>
          </p:cNvPr>
          <p:cNvSpPr txBox="1"/>
          <p:nvPr/>
        </p:nvSpPr>
        <p:spPr>
          <a:xfrm>
            <a:off x="8193745" y="5143932"/>
            <a:ext cx="3450339" cy="482374"/>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lt1"/>
              </a:buClr>
              <a:buSzPts val="1550"/>
              <a:buFont typeface="Montserrat"/>
              <a:buNone/>
            </a:pPr>
            <a:r>
              <a:rPr lang="es-PE" sz="1600" b="1" u="none" strike="noStrike" cap="none" dirty="0">
                <a:solidFill>
                  <a:schemeClr val="tx1"/>
                </a:solidFill>
                <a:latin typeface="Arial" panose="020B0604020202020204" pitchFamily="34" charset="0"/>
                <a:ea typeface="Arial"/>
                <a:cs typeface="Arial" panose="020B0604020202020204" pitchFamily="34" charset="0"/>
                <a:sym typeface="Montserrat"/>
              </a:rPr>
              <a:t>Texto (Arial Negrita, 16 pts.)</a:t>
            </a:r>
            <a:endParaRPr sz="1600" b="1" u="none" strike="noStrike" cap="none" dirty="0">
              <a:solidFill>
                <a:schemeClr val="tx1"/>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223635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c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40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acias">
    <p:bg>
      <p:bgPr>
        <a:solidFill>
          <a:srgbClr val="6E00EC"/>
        </a:solidFill>
        <a:effectLst/>
      </p:bgPr>
    </p:bg>
    <p:spTree>
      <p:nvGrpSpPr>
        <p:cNvPr id="1" name=""/>
        <p:cNvGrpSpPr/>
        <p:nvPr/>
      </p:nvGrpSpPr>
      <p:grpSpPr>
        <a:xfrm>
          <a:off x="0" y="0"/>
          <a:ext cx="0" cy="0"/>
          <a:chOff x="0" y="0"/>
          <a:chExt cx="0" cy="0"/>
        </a:xfrm>
      </p:grpSpPr>
      <p:sp>
        <p:nvSpPr>
          <p:cNvPr id="8" name="Marcador de texto 2">
            <a:extLst>
              <a:ext uri="{FF2B5EF4-FFF2-40B4-BE49-F238E27FC236}">
                <a16:creationId xmlns:a16="http://schemas.microsoft.com/office/drawing/2014/main" id="{20B47F18-8282-4072-8896-CBBB4050D5CB}"/>
              </a:ext>
            </a:extLst>
          </p:cNvPr>
          <p:cNvSpPr>
            <a:spLocks noGrp="1"/>
          </p:cNvSpPr>
          <p:nvPr>
            <p:ph type="body" sz="quarter" idx="14" hasCustomPrompt="1"/>
          </p:nvPr>
        </p:nvSpPr>
        <p:spPr>
          <a:xfrm>
            <a:off x="422650" y="3049292"/>
            <a:ext cx="3312441" cy="759417"/>
          </a:xfrm>
          <a:prstGeom prst="rect">
            <a:avLst/>
          </a:prstGeom>
        </p:spPr>
        <p:txBody>
          <a:bodyPr lIns="0" tIns="0" rIns="0" bIns="0">
            <a:normAutofit/>
          </a:bodyPr>
          <a:lstStyle>
            <a:lvl1pPr marL="0" indent="0">
              <a:lnSpc>
                <a:spcPct val="80000"/>
              </a:lnSpc>
              <a:buNone/>
              <a:defRPr sz="6000" b="1" spc="0">
                <a:solidFill>
                  <a:schemeClr val="bg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Gracias</a:t>
            </a:r>
          </a:p>
        </p:txBody>
      </p:sp>
      <p:pic>
        <p:nvPicPr>
          <p:cNvPr id="5" name="Imagen 4" descr="Imagen que contiene Icono&#10;&#10;Descripción generada automáticamente">
            <a:extLst>
              <a:ext uri="{FF2B5EF4-FFF2-40B4-BE49-F238E27FC236}">
                <a16:creationId xmlns:a16="http://schemas.microsoft.com/office/drawing/2014/main" id="{3D533DAA-FD34-C44D-AFFD-EB30130B10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36699" y="2980532"/>
            <a:ext cx="542647" cy="896937"/>
          </a:xfrm>
          <a:prstGeom prst="rect">
            <a:avLst/>
          </a:prstGeom>
        </p:spPr>
      </p:pic>
    </p:spTree>
    <p:extLst>
      <p:ext uri="{BB962C8B-B14F-4D97-AF65-F5344CB8AC3E}">
        <p14:creationId xmlns:p14="http://schemas.microsoft.com/office/powerpoint/2010/main" val="238428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inal">
    <p:bg>
      <p:bgPr>
        <a:solidFill>
          <a:srgbClr val="6E00EC"/>
        </a:solidFill>
        <a:effectLst/>
      </p:bgPr>
    </p:bg>
    <p:spTree>
      <p:nvGrpSpPr>
        <p:cNvPr id="1" name=""/>
        <p:cNvGrpSpPr/>
        <p:nvPr/>
      </p:nvGrpSpPr>
      <p:grpSpPr>
        <a:xfrm>
          <a:off x="0" y="0"/>
          <a:ext cx="0" cy="0"/>
          <a:chOff x="0" y="0"/>
          <a:chExt cx="0" cy="0"/>
        </a:xfrm>
      </p:grpSpPr>
      <p:pic>
        <p:nvPicPr>
          <p:cNvPr id="3" name="Imagen 2" descr="Imagen que contiene Icono&#10;&#10;Descripción generada automáticamente">
            <a:extLst>
              <a:ext uri="{FF2B5EF4-FFF2-40B4-BE49-F238E27FC236}">
                <a16:creationId xmlns:a16="http://schemas.microsoft.com/office/drawing/2014/main" id="{E471EF36-3420-4544-9A0B-DAD992C3DD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24676" y="2980531"/>
            <a:ext cx="542647" cy="896937"/>
          </a:xfrm>
          <a:prstGeom prst="rect">
            <a:avLst/>
          </a:prstGeom>
        </p:spPr>
      </p:pic>
    </p:spTree>
    <p:extLst>
      <p:ext uri="{BB962C8B-B14F-4D97-AF65-F5344CB8AC3E}">
        <p14:creationId xmlns:p14="http://schemas.microsoft.com/office/powerpoint/2010/main" val="3358140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inal 2">
    <p:bg>
      <p:bgPr>
        <a:solidFill>
          <a:srgbClr val="FFC922"/>
        </a:solidFill>
        <a:effectLst/>
      </p:bgPr>
    </p:bg>
    <p:spTree>
      <p:nvGrpSpPr>
        <p:cNvPr id="1" name=""/>
        <p:cNvGrpSpPr/>
        <p:nvPr/>
      </p:nvGrpSpPr>
      <p:grpSpPr>
        <a:xfrm>
          <a:off x="0" y="0"/>
          <a:ext cx="0" cy="0"/>
          <a:chOff x="0" y="0"/>
          <a:chExt cx="0" cy="0"/>
        </a:xfrm>
      </p:grpSpPr>
      <p:pic>
        <p:nvPicPr>
          <p:cNvPr id="4" name="Imagen 3" descr="Imagen que contiene Texto&#10;&#10;Descripción generada automáticamente">
            <a:extLst>
              <a:ext uri="{FF2B5EF4-FFF2-40B4-BE49-F238E27FC236}">
                <a16:creationId xmlns:a16="http://schemas.microsoft.com/office/drawing/2014/main" id="{39261317-FEBF-D64C-A841-19D161C8EA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25001" y="2980531"/>
            <a:ext cx="542322" cy="896400"/>
          </a:xfrm>
          <a:prstGeom prst="rect">
            <a:avLst/>
          </a:prstGeom>
        </p:spPr>
      </p:pic>
    </p:spTree>
    <p:extLst>
      <p:ext uri="{BB962C8B-B14F-4D97-AF65-F5344CB8AC3E}">
        <p14:creationId xmlns:p14="http://schemas.microsoft.com/office/powerpoint/2010/main" val="167779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ortada con imagen 1">
    <p:bg>
      <p:bgPr>
        <a:solidFill>
          <a:srgbClr val="FFC922"/>
        </a:solidFill>
        <a:effectLst/>
      </p:bgPr>
    </p:bg>
    <p:spTree>
      <p:nvGrpSpPr>
        <p:cNvPr id="1" name=""/>
        <p:cNvGrpSpPr/>
        <p:nvPr/>
      </p:nvGrpSpPr>
      <p:grpSpPr>
        <a:xfrm>
          <a:off x="0" y="0"/>
          <a:ext cx="0" cy="0"/>
          <a:chOff x="0" y="0"/>
          <a:chExt cx="0" cy="0"/>
        </a:xfrm>
      </p:grpSpPr>
      <p:sp>
        <p:nvSpPr>
          <p:cNvPr id="14" name="Marcador de texto 2">
            <a:extLst>
              <a:ext uri="{FF2B5EF4-FFF2-40B4-BE49-F238E27FC236}">
                <a16:creationId xmlns:a16="http://schemas.microsoft.com/office/drawing/2014/main" id="{037979B9-B653-2C4F-AA12-63A20D653790}"/>
              </a:ext>
            </a:extLst>
          </p:cNvPr>
          <p:cNvSpPr>
            <a:spLocks noGrp="1"/>
          </p:cNvSpPr>
          <p:nvPr>
            <p:ph type="body" sz="quarter" idx="14" hasCustomPrompt="1"/>
          </p:nvPr>
        </p:nvSpPr>
        <p:spPr>
          <a:xfrm>
            <a:off x="381000" y="2592367"/>
            <a:ext cx="4965915" cy="1890241"/>
          </a:xfrm>
          <a:prstGeom prst="rect">
            <a:avLst/>
          </a:prstGeom>
        </p:spPr>
        <p:txBody>
          <a:bodyPr lIns="0" tIns="0" rIns="0" bIns="0">
            <a:noAutofit/>
          </a:bodyPr>
          <a:lstStyle>
            <a:lvl1pPr marL="0" indent="0">
              <a:lnSpc>
                <a:spcPct val="100000"/>
              </a:lnSpc>
              <a:buNone/>
              <a:defRPr sz="5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br>
              <a:rPr lang="es-PE" dirty="0"/>
            </a:br>
            <a:r>
              <a:rPr lang="es-PE" dirty="0"/>
              <a:t>(Stag Negrita, 50 pts.)</a:t>
            </a:r>
          </a:p>
        </p:txBody>
      </p:sp>
      <p:sp>
        <p:nvSpPr>
          <p:cNvPr id="9" name="Marcador de posición de imagen 3">
            <a:extLst>
              <a:ext uri="{FF2B5EF4-FFF2-40B4-BE49-F238E27FC236}">
                <a16:creationId xmlns:a16="http://schemas.microsoft.com/office/drawing/2014/main" id="{B7FB6A24-814E-4342-92A0-AFED68F0D5FA}"/>
              </a:ext>
            </a:extLst>
          </p:cNvPr>
          <p:cNvSpPr>
            <a:spLocks noGrp="1"/>
          </p:cNvSpPr>
          <p:nvPr>
            <p:ph type="pic" sz="quarter" idx="17" hasCustomPrompt="1"/>
          </p:nvPr>
        </p:nvSpPr>
        <p:spPr>
          <a:xfrm>
            <a:off x="6096001" y="0"/>
            <a:ext cx="6096000" cy="6858000"/>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pic>
        <p:nvPicPr>
          <p:cNvPr id="10" name="Imagen 9" descr="Imagen que contiene Texto&#10;&#10;Descripción generada automáticamente">
            <a:extLst>
              <a:ext uri="{FF2B5EF4-FFF2-40B4-BE49-F238E27FC236}">
                <a16:creationId xmlns:a16="http://schemas.microsoft.com/office/drawing/2014/main" id="{E07A80E2-62D8-D647-9196-BBEA6A2935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1008" y="392504"/>
            <a:ext cx="542647" cy="896938"/>
          </a:xfrm>
          <a:prstGeom prst="rect">
            <a:avLst/>
          </a:prstGeom>
        </p:spPr>
      </p:pic>
      <p:sp>
        <p:nvSpPr>
          <p:cNvPr id="7" name="Marcador de número de diapositiva 6">
            <a:extLst>
              <a:ext uri="{FF2B5EF4-FFF2-40B4-BE49-F238E27FC236}">
                <a16:creationId xmlns:a16="http://schemas.microsoft.com/office/drawing/2014/main" id="{4D36BEFA-9913-2647-9CB4-ADF4C64196FD}"/>
              </a:ext>
            </a:extLst>
          </p:cNvPr>
          <p:cNvSpPr>
            <a:spLocks noGrp="1"/>
          </p:cNvSpPr>
          <p:nvPr>
            <p:ph type="sldNum" sz="quarter" idx="12"/>
          </p:nvPr>
        </p:nvSpPr>
        <p:spPr>
          <a:xfrm>
            <a:off x="483354" y="6180902"/>
            <a:ext cx="3255292" cy="336135"/>
          </a:xfrm>
          <a:prstGeom prst="rect">
            <a:avLst/>
          </a:prstGeom>
        </p:spPr>
        <p:txBody>
          <a:bodyPr wrap="square"/>
          <a:lstStyle>
            <a:lvl1pPr>
              <a:defRPr sz="1600" b="0">
                <a:solidFill>
                  <a:schemeClr val="tx1"/>
                </a:solidFill>
                <a:latin typeface="Arial" panose="020B0604020202020204" pitchFamily="34" charset="0"/>
                <a:cs typeface="Arial" panose="020B0604020202020204" pitchFamily="34" charset="0"/>
              </a:defRPr>
            </a:lvl1pPr>
          </a:lstStyle>
          <a:p>
            <a:fld id="{AE3E7D5E-43FC-DC40-A502-AD97ED5A1D44}" type="slidenum">
              <a:rPr lang="es-PE" smtClean="0"/>
              <a:t>‹#›</a:t>
            </a:fld>
            <a:endParaRPr lang="es-PE"/>
          </a:p>
        </p:txBody>
      </p:sp>
    </p:spTree>
    <p:extLst>
      <p:ext uri="{BB962C8B-B14F-4D97-AF65-F5344CB8AC3E}">
        <p14:creationId xmlns:p14="http://schemas.microsoft.com/office/powerpoint/2010/main" val="204168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ada con imagen 2">
    <p:bg>
      <p:bgPr>
        <a:solidFill>
          <a:srgbClr val="6E00EC"/>
        </a:solidFill>
        <a:effectLst/>
      </p:bgPr>
    </p:bg>
    <p:spTree>
      <p:nvGrpSpPr>
        <p:cNvPr id="1" name=""/>
        <p:cNvGrpSpPr/>
        <p:nvPr/>
      </p:nvGrpSpPr>
      <p:grpSpPr>
        <a:xfrm>
          <a:off x="0" y="0"/>
          <a:ext cx="0" cy="0"/>
          <a:chOff x="0" y="0"/>
          <a:chExt cx="0" cy="0"/>
        </a:xfrm>
      </p:grpSpPr>
      <p:sp>
        <p:nvSpPr>
          <p:cNvPr id="14" name="Marcador de texto 2">
            <a:extLst>
              <a:ext uri="{FF2B5EF4-FFF2-40B4-BE49-F238E27FC236}">
                <a16:creationId xmlns:a16="http://schemas.microsoft.com/office/drawing/2014/main" id="{037979B9-B653-2C4F-AA12-63A20D653790}"/>
              </a:ext>
            </a:extLst>
          </p:cNvPr>
          <p:cNvSpPr>
            <a:spLocks noGrp="1"/>
          </p:cNvSpPr>
          <p:nvPr>
            <p:ph type="body" sz="quarter" idx="14" hasCustomPrompt="1"/>
          </p:nvPr>
        </p:nvSpPr>
        <p:spPr>
          <a:xfrm>
            <a:off x="381000" y="2592367"/>
            <a:ext cx="4609454" cy="1890241"/>
          </a:xfrm>
          <a:prstGeom prst="rect">
            <a:avLst/>
          </a:prstGeom>
        </p:spPr>
        <p:txBody>
          <a:bodyPr lIns="0" tIns="0" rIns="0" bIns="0">
            <a:noAutofit/>
          </a:bodyPr>
          <a:lstStyle>
            <a:lvl1pPr marL="0" indent="0">
              <a:lnSpc>
                <a:spcPct val="100000"/>
              </a:lnSpc>
              <a:buNone/>
              <a:defRPr sz="5000" b="1" spc="0">
                <a:solidFill>
                  <a:schemeClr val="bg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a:t>
            </a:r>
            <a:br>
              <a:rPr lang="es-PE" dirty="0"/>
            </a:br>
            <a:r>
              <a:rPr lang="es-PE" dirty="0"/>
              <a:t>(Stag Negrita, 50 pts.)</a:t>
            </a:r>
          </a:p>
        </p:txBody>
      </p:sp>
      <p:sp>
        <p:nvSpPr>
          <p:cNvPr id="9" name="Marcador de posición de imagen 3">
            <a:extLst>
              <a:ext uri="{FF2B5EF4-FFF2-40B4-BE49-F238E27FC236}">
                <a16:creationId xmlns:a16="http://schemas.microsoft.com/office/drawing/2014/main" id="{B7FB6A24-814E-4342-92A0-AFED68F0D5FA}"/>
              </a:ext>
            </a:extLst>
          </p:cNvPr>
          <p:cNvSpPr>
            <a:spLocks noGrp="1"/>
          </p:cNvSpPr>
          <p:nvPr>
            <p:ph type="pic" sz="quarter" idx="17" hasCustomPrompt="1"/>
          </p:nvPr>
        </p:nvSpPr>
        <p:spPr>
          <a:xfrm>
            <a:off x="6096001" y="0"/>
            <a:ext cx="6096000" cy="6858000"/>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pic>
        <p:nvPicPr>
          <p:cNvPr id="8" name="Imagen 7" descr="Imagen que contiene Icono&#10;&#10;Descripción generada automáticamente">
            <a:extLst>
              <a:ext uri="{FF2B5EF4-FFF2-40B4-BE49-F238E27FC236}">
                <a16:creationId xmlns:a16="http://schemas.microsoft.com/office/drawing/2014/main" id="{5C886C17-8946-4A4F-8D23-2FFDF620AD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3354" y="392504"/>
            <a:ext cx="542647" cy="896937"/>
          </a:xfrm>
          <a:prstGeom prst="rect">
            <a:avLst/>
          </a:prstGeom>
        </p:spPr>
      </p:pic>
      <p:sp>
        <p:nvSpPr>
          <p:cNvPr id="11" name="Marcador de número de diapositiva 6">
            <a:extLst>
              <a:ext uri="{FF2B5EF4-FFF2-40B4-BE49-F238E27FC236}">
                <a16:creationId xmlns:a16="http://schemas.microsoft.com/office/drawing/2014/main" id="{44FA2C51-5732-CA45-9D4F-9E392DA420B9}"/>
              </a:ext>
            </a:extLst>
          </p:cNvPr>
          <p:cNvSpPr>
            <a:spLocks noGrp="1"/>
          </p:cNvSpPr>
          <p:nvPr>
            <p:ph type="sldNum" sz="quarter" idx="12"/>
          </p:nvPr>
        </p:nvSpPr>
        <p:spPr>
          <a:xfrm>
            <a:off x="483354" y="6180902"/>
            <a:ext cx="3255292" cy="336135"/>
          </a:xfrm>
          <a:prstGeom prst="rect">
            <a:avLst/>
          </a:prstGeom>
        </p:spPr>
        <p:txBody>
          <a:bodyPr wrap="square"/>
          <a:lstStyle>
            <a:lvl1pPr>
              <a:defRPr sz="1600" b="0">
                <a:solidFill>
                  <a:schemeClr val="bg1"/>
                </a:solidFill>
                <a:latin typeface="Arial" panose="020B0604020202020204" pitchFamily="34" charset="0"/>
                <a:cs typeface="Arial" panose="020B0604020202020204" pitchFamily="34" charset="0"/>
              </a:defRPr>
            </a:lvl1pPr>
          </a:lstStyle>
          <a:p>
            <a:fld id="{AE3E7D5E-43FC-DC40-A502-AD97ED5A1D44}" type="slidenum">
              <a:rPr lang="es-PE" smtClean="0"/>
              <a:t>‹#›</a:t>
            </a:fld>
            <a:endParaRPr lang="es-PE"/>
          </a:p>
        </p:txBody>
      </p:sp>
    </p:spTree>
    <p:extLst>
      <p:ext uri="{BB962C8B-B14F-4D97-AF65-F5344CB8AC3E}">
        <p14:creationId xmlns:p14="http://schemas.microsoft.com/office/powerpoint/2010/main" val="118543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 título">
    <p:spTree>
      <p:nvGrpSpPr>
        <p:cNvPr id="1" name=""/>
        <p:cNvGrpSpPr/>
        <p:nvPr/>
      </p:nvGrpSpPr>
      <p:grpSpPr>
        <a:xfrm>
          <a:off x="0" y="0"/>
          <a:ext cx="0" cy="0"/>
          <a:chOff x="0" y="0"/>
          <a:chExt cx="0" cy="0"/>
        </a:xfrm>
      </p:grpSpPr>
      <p:sp>
        <p:nvSpPr>
          <p:cNvPr id="5" name="Marcador de texto 7">
            <a:extLst>
              <a:ext uri="{FF2B5EF4-FFF2-40B4-BE49-F238E27FC236}">
                <a16:creationId xmlns:a16="http://schemas.microsoft.com/office/drawing/2014/main" id="{654C99F6-C45D-F64A-B6C5-2D26CA5716CF}"/>
              </a:ext>
            </a:extLst>
          </p:cNvPr>
          <p:cNvSpPr>
            <a:spLocks noGrp="1"/>
          </p:cNvSpPr>
          <p:nvPr>
            <p:ph type="body" sz="quarter" idx="16" hasCustomPrompt="1"/>
          </p:nvPr>
        </p:nvSpPr>
        <p:spPr>
          <a:xfrm>
            <a:off x="2910984" y="4028612"/>
            <a:ext cx="5969545" cy="1741797"/>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6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Párrafo</a:t>
            </a:r>
            <a:br>
              <a:rPr lang="es-PE" dirty="0"/>
            </a:br>
            <a:r>
              <a:rPr lang="es-PE" dirty="0"/>
              <a:t>(Arial, 16 pts.)</a:t>
            </a:r>
          </a:p>
        </p:txBody>
      </p:sp>
      <p:sp>
        <p:nvSpPr>
          <p:cNvPr id="10" name="Rectángulo 9">
            <a:extLst>
              <a:ext uri="{FF2B5EF4-FFF2-40B4-BE49-F238E27FC236}">
                <a16:creationId xmlns:a16="http://schemas.microsoft.com/office/drawing/2014/main" id="{448C0A98-FAC9-DB41-8021-FA252AD08BB1}"/>
              </a:ext>
            </a:extLst>
          </p:cNvPr>
          <p:cNvSpPr/>
          <p:nvPr/>
        </p:nvSpPr>
        <p:spPr>
          <a:xfrm>
            <a:off x="0" y="0"/>
            <a:ext cx="2471738" cy="6858000"/>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descr="Imagen que contiene Texto&#10;&#10;Descripción generada automáticamente">
            <a:extLst>
              <a:ext uri="{FF2B5EF4-FFF2-40B4-BE49-F238E27FC236}">
                <a16:creationId xmlns:a16="http://schemas.microsoft.com/office/drawing/2014/main" id="{CC273A9C-0558-CC45-A842-6869080FF8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680A2DCC-998B-C345-9BB3-99D8A48E9AC9}"/>
              </a:ext>
            </a:extLst>
          </p:cNvPr>
          <p:cNvSpPr>
            <a:spLocks noGrp="1"/>
          </p:cNvSpPr>
          <p:nvPr>
            <p:ph type="body" sz="quarter" idx="14" hasCustomPrompt="1"/>
          </p:nvPr>
        </p:nvSpPr>
        <p:spPr>
          <a:xfrm>
            <a:off x="2910984" y="1801953"/>
            <a:ext cx="6124528" cy="1890241"/>
          </a:xfrm>
          <a:prstGeom prst="rect">
            <a:avLst/>
          </a:prstGeom>
        </p:spPr>
        <p:txBody>
          <a:bodyPr lIns="0" tIns="0" rIns="0" bIns="0">
            <a:noAutofit/>
          </a:bodyPr>
          <a:lstStyle>
            <a:lvl1pPr marL="0" indent="0">
              <a:lnSpc>
                <a:spcPct val="100000"/>
              </a:lnSpc>
              <a:buNone/>
              <a:defRPr sz="4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Sub título</a:t>
            </a:r>
          </a:p>
          <a:p>
            <a:pPr lvl="0"/>
            <a:r>
              <a:rPr lang="es-PE" dirty="0"/>
              <a:t>(Stag Negrita, 40 pts.)</a:t>
            </a:r>
          </a:p>
        </p:txBody>
      </p:sp>
      <p:grpSp>
        <p:nvGrpSpPr>
          <p:cNvPr id="15" name="Grupo 14">
            <a:extLst>
              <a:ext uri="{FF2B5EF4-FFF2-40B4-BE49-F238E27FC236}">
                <a16:creationId xmlns:a16="http://schemas.microsoft.com/office/drawing/2014/main" id="{F7E96F9B-349B-0A4F-A5E1-E2C273559A5C}"/>
              </a:ext>
            </a:extLst>
          </p:cNvPr>
          <p:cNvGrpSpPr/>
          <p:nvPr/>
        </p:nvGrpSpPr>
        <p:grpSpPr>
          <a:xfrm>
            <a:off x="2765546" y="1027028"/>
            <a:ext cx="490972" cy="438507"/>
            <a:chOff x="692987" y="1092326"/>
            <a:chExt cx="490972" cy="438507"/>
          </a:xfrm>
        </p:grpSpPr>
        <p:sp>
          <p:nvSpPr>
            <p:cNvPr id="16" name="Rectángulo 15">
              <a:extLst>
                <a:ext uri="{FF2B5EF4-FFF2-40B4-BE49-F238E27FC236}">
                  <a16:creationId xmlns:a16="http://schemas.microsoft.com/office/drawing/2014/main" id="{55870C02-C49B-1349-A2C4-27F0A399840F}"/>
                </a:ext>
              </a:extLst>
            </p:cNvPr>
            <p:cNvSpPr/>
            <p:nvPr/>
          </p:nvSpPr>
          <p:spPr>
            <a:xfrm>
              <a:off x="1104206" y="1092326"/>
              <a:ext cx="65856" cy="425397"/>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224C3B9-DA4E-4947-88E4-438FFBC3CF70}"/>
                </a:ext>
              </a:extLst>
            </p:cNvPr>
            <p:cNvSpPr/>
            <p:nvPr/>
          </p:nvSpPr>
          <p:spPr>
            <a:xfrm rot="5400000">
              <a:off x="924435" y="1285206"/>
              <a:ext cx="65856" cy="425397"/>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Rectángulo 17">
              <a:extLst>
                <a:ext uri="{FF2B5EF4-FFF2-40B4-BE49-F238E27FC236}">
                  <a16:creationId xmlns:a16="http://schemas.microsoft.com/office/drawing/2014/main" id="{B638D32B-1C9F-F741-BB45-87253423481F}"/>
                </a:ext>
              </a:extLst>
            </p:cNvPr>
            <p:cNvSpPr/>
            <p:nvPr/>
          </p:nvSpPr>
          <p:spPr>
            <a:xfrm rot="18858645">
              <a:off x="905545" y="1041887"/>
              <a:ext cx="65856" cy="490972"/>
            </a:xfrm>
            <a:prstGeom prst="rect">
              <a:avLst/>
            </a:prstGeom>
            <a:solidFill>
              <a:srgbClr val="FFC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Tree>
    <p:extLst>
      <p:ext uri="{BB962C8B-B14F-4D97-AF65-F5344CB8AC3E}">
        <p14:creationId xmlns:p14="http://schemas.microsoft.com/office/powerpoint/2010/main" val="201486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Sub título">
    <p:spTree>
      <p:nvGrpSpPr>
        <p:cNvPr id="1" name=""/>
        <p:cNvGrpSpPr/>
        <p:nvPr/>
      </p:nvGrpSpPr>
      <p:grpSpPr>
        <a:xfrm>
          <a:off x="0" y="0"/>
          <a:ext cx="0" cy="0"/>
          <a:chOff x="0" y="0"/>
          <a:chExt cx="0" cy="0"/>
        </a:xfrm>
      </p:grpSpPr>
      <p:sp>
        <p:nvSpPr>
          <p:cNvPr id="5" name="Marcador de texto 7">
            <a:extLst>
              <a:ext uri="{FF2B5EF4-FFF2-40B4-BE49-F238E27FC236}">
                <a16:creationId xmlns:a16="http://schemas.microsoft.com/office/drawing/2014/main" id="{654C99F6-C45D-F64A-B6C5-2D26CA5716CF}"/>
              </a:ext>
            </a:extLst>
          </p:cNvPr>
          <p:cNvSpPr>
            <a:spLocks noGrp="1"/>
          </p:cNvSpPr>
          <p:nvPr>
            <p:ph type="body" sz="quarter" idx="16" hasCustomPrompt="1"/>
          </p:nvPr>
        </p:nvSpPr>
        <p:spPr>
          <a:xfrm>
            <a:off x="2910984" y="4028612"/>
            <a:ext cx="5969545" cy="1741797"/>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6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Párrafo</a:t>
            </a:r>
            <a:br>
              <a:rPr lang="es-PE" dirty="0"/>
            </a:br>
            <a:r>
              <a:rPr lang="es-PE" dirty="0"/>
              <a:t>(Arial, 16 pts.)</a:t>
            </a:r>
          </a:p>
        </p:txBody>
      </p:sp>
      <p:sp>
        <p:nvSpPr>
          <p:cNvPr id="10" name="Rectángulo 9">
            <a:extLst>
              <a:ext uri="{FF2B5EF4-FFF2-40B4-BE49-F238E27FC236}">
                <a16:creationId xmlns:a16="http://schemas.microsoft.com/office/drawing/2014/main" id="{448C0A98-FAC9-DB41-8021-FA252AD08BB1}"/>
              </a:ext>
            </a:extLst>
          </p:cNvPr>
          <p:cNvSpPr/>
          <p:nvPr/>
        </p:nvSpPr>
        <p:spPr>
          <a:xfrm>
            <a:off x="0" y="0"/>
            <a:ext cx="2471738" cy="6858000"/>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2" name="Imagen 11" descr="Imagen que contiene Texto&#10;&#10;Descripción generada automáticamente">
            <a:extLst>
              <a:ext uri="{FF2B5EF4-FFF2-40B4-BE49-F238E27FC236}">
                <a16:creationId xmlns:a16="http://schemas.microsoft.com/office/drawing/2014/main" id="{CC273A9C-0558-CC45-A842-6869080FF8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680A2DCC-998B-C345-9BB3-99D8A48E9AC9}"/>
              </a:ext>
            </a:extLst>
          </p:cNvPr>
          <p:cNvSpPr>
            <a:spLocks noGrp="1"/>
          </p:cNvSpPr>
          <p:nvPr>
            <p:ph type="body" sz="quarter" idx="14" hasCustomPrompt="1"/>
          </p:nvPr>
        </p:nvSpPr>
        <p:spPr>
          <a:xfrm>
            <a:off x="2910984" y="1801953"/>
            <a:ext cx="6124528" cy="1890241"/>
          </a:xfrm>
          <a:prstGeom prst="rect">
            <a:avLst/>
          </a:prstGeom>
        </p:spPr>
        <p:txBody>
          <a:bodyPr lIns="0" tIns="0" rIns="0" bIns="0">
            <a:noAutofit/>
          </a:bodyPr>
          <a:lstStyle>
            <a:lvl1pPr marL="0" indent="0">
              <a:lnSpc>
                <a:spcPct val="100000"/>
              </a:lnSpc>
              <a:buNone/>
              <a:defRPr sz="4000" b="1" spc="0">
                <a:solidFill>
                  <a:schemeClr val="tx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Sub título</a:t>
            </a:r>
          </a:p>
          <a:p>
            <a:pPr lvl="0"/>
            <a:r>
              <a:rPr lang="es-PE" dirty="0"/>
              <a:t>(Stag Negrita, 40 pts.)</a:t>
            </a:r>
          </a:p>
        </p:txBody>
      </p:sp>
      <p:grpSp>
        <p:nvGrpSpPr>
          <p:cNvPr id="15" name="Grupo 14">
            <a:extLst>
              <a:ext uri="{FF2B5EF4-FFF2-40B4-BE49-F238E27FC236}">
                <a16:creationId xmlns:a16="http://schemas.microsoft.com/office/drawing/2014/main" id="{F7E96F9B-349B-0A4F-A5E1-E2C273559A5C}"/>
              </a:ext>
            </a:extLst>
          </p:cNvPr>
          <p:cNvGrpSpPr/>
          <p:nvPr/>
        </p:nvGrpSpPr>
        <p:grpSpPr>
          <a:xfrm>
            <a:off x="2765546" y="1027028"/>
            <a:ext cx="490972" cy="438507"/>
            <a:chOff x="692987" y="1092326"/>
            <a:chExt cx="490972" cy="438507"/>
          </a:xfrm>
        </p:grpSpPr>
        <p:sp>
          <p:nvSpPr>
            <p:cNvPr id="16" name="Rectángulo 15">
              <a:extLst>
                <a:ext uri="{FF2B5EF4-FFF2-40B4-BE49-F238E27FC236}">
                  <a16:creationId xmlns:a16="http://schemas.microsoft.com/office/drawing/2014/main" id="{55870C02-C49B-1349-A2C4-27F0A399840F}"/>
                </a:ext>
              </a:extLst>
            </p:cNvPr>
            <p:cNvSpPr/>
            <p:nvPr/>
          </p:nvSpPr>
          <p:spPr>
            <a:xfrm>
              <a:off x="1104206" y="1092326"/>
              <a:ext cx="65856" cy="425397"/>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224C3B9-DA4E-4947-88E4-438FFBC3CF70}"/>
                </a:ext>
              </a:extLst>
            </p:cNvPr>
            <p:cNvSpPr/>
            <p:nvPr/>
          </p:nvSpPr>
          <p:spPr>
            <a:xfrm rot="5400000">
              <a:off x="924435" y="1285206"/>
              <a:ext cx="65856" cy="425397"/>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Rectángulo 17">
              <a:extLst>
                <a:ext uri="{FF2B5EF4-FFF2-40B4-BE49-F238E27FC236}">
                  <a16:creationId xmlns:a16="http://schemas.microsoft.com/office/drawing/2014/main" id="{B638D32B-1C9F-F741-BB45-87253423481F}"/>
                </a:ext>
              </a:extLst>
            </p:cNvPr>
            <p:cNvSpPr/>
            <p:nvPr/>
          </p:nvSpPr>
          <p:spPr>
            <a:xfrm rot="18858645">
              <a:off x="905545" y="1041887"/>
              <a:ext cx="65856" cy="490972"/>
            </a:xfrm>
            <a:prstGeom prst="rect">
              <a:avLst/>
            </a:prstGeom>
            <a:solidFill>
              <a:srgbClr val="6E0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spTree>
    <p:extLst>
      <p:ext uri="{BB962C8B-B14F-4D97-AF65-F5344CB8AC3E}">
        <p14:creationId xmlns:p14="http://schemas.microsoft.com/office/powerpoint/2010/main" val="343955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ub título">
    <p:bg>
      <p:bgPr>
        <a:solidFill>
          <a:srgbClr val="6E00EC"/>
        </a:solidFill>
        <a:effectLst/>
      </p:bgPr>
    </p:bg>
    <p:spTree>
      <p:nvGrpSpPr>
        <p:cNvPr id="1" name=""/>
        <p:cNvGrpSpPr/>
        <p:nvPr/>
      </p:nvGrpSpPr>
      <p:grpSpPr>
        <a:xfrm>
          <a:off x="0" y="0"/>
          <a:ext cx="0" cy="0"/>
          <a:chOff x="0" y="0"/>
          <a:chExt cx="0" cy="0"/>
        </a:xfrm>
      </p:grpSpPr>
      <p:sp>
        <p:nvSpPr>
          <p:cNvPr id="13" name="Marcador de texto 2">
            <a:extLst>
              <a:ext uri="{FF2B5EF4-FFF2-40B4-BE49-F238E27FC236}">
                <a16:creationId xmlns:a16="http://schemas.microsoft.com/office/drawing/2014/main" id="{680A2DCC-998B-C345-9BB3-99D8A48E9AC9}"/>
              </a:ext>
            </a:extLst>
          </p:cNvPr>
          <p:cNvSpPr>
            <a:spLocks noGrp="1"/>
          </p:cNvSpPr>
          <p:nvPr>
            <p:ph type="body" sz="quarter" idx="14" hasCustomPrompt="1"/>
          </p:nvPr>
        </p:nvSpPr>
        <p:spPr>
          <a:xfrm>
            <a:off x="853584" y="1538759"/>
            <a:ext cx="6124528" cy="1890241"/>
          </a:xfrm>
          <a:prstGeom prst="rect">
            <a:avLst/>
          </a:prstGeom>
        </p:spPr>
        <p:txBody>
          <a:bodyPr lIns="0" tIns="0" rIns="0" bIns="0">
            <a:noAutofit/>
          </a:bodyPr>
          <a:lstStyle>
            <a:lvl1pPr marL="0" indent="0">
              <a:lnSpc>
                <a:spcPct val="100000"/>
              </a:lnSpc>
              <a:buNone/>
              <a:defRPr sz="4000" b="1" spc="0">
                <a:solidFill>
                  <a:schemeClr val="bg1"/>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Sub título</a:t>
            </a:r>
          </a:p>
          <a:p>
            <a:pPr lvl="0"/>
            <a:r>
              <a:rPr lang="es-PE" dirty="0"/>
              <a:t>(Stag Negrita, 40 pts.)</a:t>
            </a:r>
          </a:p>
        </p:txBody>
      </p:sp>
      <p:grpSp>
        <p:nvGrpSpPr>
          <p:cNvPr id="15" name="Grupo 14">
            <a:extLst>
              <a:ext uri="{FF2B5EF4-FFF2-40B4-BE49-F238E27FC236}">
                <a16:creationId xmlns:a16="http://schemas.microsoft.com/office/drawing/2014/main" id="{F7E96F9B-349B-0A4F-A5E1-E2C273559A5C}"/>
              </a:ext>
            </a:extLst>
          </p:cNvPr>
          <p:cNvGrpSpPr/>
          <p:nvPr/>
        </p:nvGrpSpPr>
        <p:grpSpPr>
          <a:xfrm>
            <a:off x="708146" y="763834"/>
            <a:ext cx="490972" cy="438507"/>
            <a:chOff x="692987" y="1092326"/>
            <a:chExt cx="490972" cy="438507"/>
          </a:xfrm>
        </p:grpSpPr>
        <p:sp>
          <p:nvSpPr>
            <p:cNvPr id="16" name="Rectángulo 15">
              <a:extLst>
                <a:ext uri="{FF2B5EF4-FFF2-40B4-BE49-F238E27FC236}">
                  <a16:creationId xmlns:a16="http://schemas.microsoft.com/office/drawing/2014/main" id="{55870C02-C49B-1349-A2C4-27F0A399840F}"/>
                </a:ext>
              </a:extLst>
            </p:cNvPr>
            <p:cNvSpPr/>
            <p:nvPr/>
          </p:nvSpPr>
          <p:spPr>
            <a:xfrm>
              <a:off x="1104206" y="109232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Rectángulo 16">
              <a:extLst>
                <a:ext uri="{FF2B5EF4-FFF2-40B4-BE49-F238E27FC236}">
                  <a16:creationId xmlns:a16="http://schemas.microsoft.com/office/drawing/2014/main" id="{D224C3B9-DA4E-4947-88E4-438FFBC3CF70}"/>
                </a:ext>
              </a:extLst>
            </p:cNvPr>
            <p:cNvSpPr/>
            <p:nvPr/>
          </p:nvSpPr>
          <p:spPr>
            <a:xfrm rot="5400000">
              <a:off x="924435" y="128520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8" name="Rectángulo 17">
              <a:extLst>
                <a:ext uri="{FF2B5EF4-FFF2-40B4-BE49-F238E27FC236}">
                  <a16:creationId xmlns:a16="http://schemas.microsoft.com/office/drawing/2014/main" id="{B638D32B-1C9F-F741-BB45-87253423481F}"/>
                </a:ext>
              </a:extLst>
            </p:cNvPr>
            <p:cNvSpPr/>
            <p:nvPr/>
          </p:nvSpPr>
          <p:spPr>
            <a:xfrm rot="18858645">
              <a:off x="905545" y="1041887"/>
              <a:ext cx="65856" cy="490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pic>
        <p:nvPicPr>
          <p:cNvPr id="14" name="Imagen 13" descr="Imagen que contiene Icono&#10;&#10;Descripción generada automáticamente">
            <a:extLst>
              <a:ext uri="{FF2B5EF4-FFF2-40B4-BE49-F238E27FC236}">
                <a16:creationId xmlns:a16="http://schemas.microsoft.com/office/drawing/2014/main" id="{9EC724AC-195B-3945-9A72-F1B08303004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Tree>
    <p:extLst>
      <p:ext uri="{BB962C8B-B14F-4D97-AF65-F5344CB8AC3E}">
        <p14:creationId xmlns:p14="http://schemas.microsoft.com/office/powerpoint/2010/main" val="83936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árrafo + imagen">
    <p:spTree>
      <p:nvGrpSpPr>
        <p:cNvPr id="1" name=""/>
        <p:cNvGrpSpPr/>
        <p:nvPr/>
      </p:nvGrpSpPr>
      <p:grpSpPr>
        <a:xfrm>
          <a:off x="0" y="0"/>
          <a:ext cx="0" cy="0"/>
          <a:chOff x="0" y="0"/>
          <a:chExt cx="0" cy="0"/>
        </a:xfrm>
      </p:grpSpPr>
      <p:sp>
        <p:nvSpPr>
          <p:cNvPr id="7" name="Marcador de texto 2">
            <a:extLst>
              <a:ext uri="{FF2B5EF4-FFF2-40B4-BE49-F238E27FC236}">
                <a16:creationId xmlns:a16="http://schemas.microsoft.com/office/drawing/2014/main" id="{81C8642D-1CB2-4C8B-977E-70E970DF40E2}"/>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 (Stag Negrita, 30 pts.)</a:t>
            </a:r>
          </a:p>
        </p:txBody>
      </p:sp>
      <p:sp>
        <p:nvSpPr>
          <p:cNvPr id="5" name="Marcador de texto 7">
            <a:extLst>
              <a:ext uri="{FF2B5EF4-FFF2-40B4-BE49-F238E27FC236}">
                <a16:creationId xmlns:a16="http://schemas.microsoft.com/office/drawing/2014/main" id="{654C99F6-C45D-F64A-B6C5-2D26CA5716CF}"/>
              </a:ext>
            </a:extLst>
          </p:cNvPr>
          <p:cNvSpPr>
            <a:spLocks noGrp="1"/>
          </p:cNvSpPr>
          <p:nvPr>
            <p:ph type="body" sz="quarter" idx="16" hasCustomPrompt="1"/>
          </p:nvPr>
        </p:nvSpPr>
        <p:spPr>
          <a:xfrm>
            <a:off x="438148" y="1782306"/>
            <a:ext cx="5492538" cy="4229592"/>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Párrafo</a:t>
            </a:r>
            <a:br>
              <a:rPr lang="es-PE" dirty="0"/>
            </a:br>
            <a:r>
              <a:rPr lang="es-PE" dirty="0"/>
              <a:t>(Arial, 16 pts.)</a:t>
            </a:r>
          </a:p>
        </p:txBody>
      </p:sp>
      <p:sp>
        <p:nvSpPr>
          <p:cNvPr id="10" name="Marcador de posición de imagen 3">
            <a:extLst>
              <a:ext uri="{FF2B5EF4-FFF2-40B4-BE49-F238E27FC236}">
                <a16:creationId xmlns:a16="http://schemas.microsoft.com/office/drawing/2014/main" id="{9F3EFAD0-9053-5246-B675-5AD6A44C8A00}"/>
              </a:ext>
            </a:extLst>
          </p:cNvPr>
          <p:cNvSpPr>
            <a:spLocks noGrp="1"/>
          </p:cNvSpPr>
          <p:nvPr>
            <p:ph type="pic" sz="quarter" idx="17" hasCustomPrompt="1"/>
          </p:nvPr>
        </p:nvSpPr>
        <p:spPr>
          <a:xfrm>
            <a:off x="6261315" y="1782305"/>
            <a:ext cx="4912963" cy="4229592"/>
          </a:xfrm>
          <a:prstGeom prst="rect">
            <a:avLst/>
          </a:prstGeom>
        </p:spPr>
        <p:txBody>
          <a:bodyPr/>
          <a:lstStyle>
            <a:lvl1pPr marL="0" indent="0">
              <a:spcBef>
                <a:spcPts val="200"/>
              </a:spcBef>
              <a:buNone/>
              <a:defRPr sz="2200" b="1">
                <a:solidFill>
                  <a:schemeClr val="bg1">
                    <a:lumMod val="65000"/>
                  </a:schemeClr>
                </a:solidFill>
                <a:latin typeface="Arial" panose="020B0604020202020204" pitchFamily="34" charset="0"/>
                <a:cs typeface="Arial" panose="020B0604020202020204" pitchFamily="34" charset="0"/>
              </a:defRPr>
            </a:lvl1pPr>
          </a:lstStyle>
          <a:p>
            <a:r>
              <a:rPr lang="es-PE" dirty="0"/>
              <a:t>Imagen aquí</a:t>
            </a:r>
          </a:p>
        </p:txBody>
      </p:sp>
      <p:sp>
        <p:nvSpPr>
          <p:cNvPr id="12" name="Rectángulo 11">
            <a:extLst>
              <a:ext uri="{FF2B5EF4-FFF2-40B4-BE49-F238E27FC236}">
                <a16:creationId xmlns:a16="http://schemas.microsoft.com/office/drawing/2014/main" id="{7FF582A3-86F4-AE47-974F-C7916DD092BE}"/>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3" name="Imagen 12" descr="Imagen que contiene Texto&#10;&#10;Descripción generada automáticamente">
            <a:extLst>
              <a:ext uri="{FF2B5EF4-FFF2-40B4-BE49-F238E27FC236}">
                <a16:creationId xmlns:a16="http://schemas.microsoft.com/office/drawing/2014/main" id="{7DCA2970-CEB2-574F-8B32-A8331CFB83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8" name="Marcador de texto 7">
            <a:extLst>
              <a:ext uri="{FF2B5EF4-FFF2-40B4-BE49-F238E27FC236}">
                <a16:creationId xmlns:a16="http://schemas.microsoft.com/office/drawing/2014/main" id="{22118B52-6FE3-1241-A2A4-1DD334BAD1E3}"/>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313698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árrafo">
    <p:spTree>
      <p:nvGrpSpPr>
        <p:cNvPr id="1" name=""/>
        <p:cNvGrpSpPr/>
        <p:nvPr/>
      </p:nvGrpSpPr>
      <p:grpSpPr>
        <a:xfrm>
          <a:off x="0" y="0"/>
          <a:ext cx="0" cy="0"/>
          <a:chOff x="0" y="0"/>
          <a:chExt cx="0" cy="0"/>
        </a:xfrm>
      </p:grpSpPr>
      <p:sp>
        <p:nvSpPr>
          <p:cNvPr id="12" name="Marcador de texto 7">
            <a:extLst>
              <a:ext uri="{FF2B5EF4-FFF2-40B4-BE49-F238E27FC236}">
                <a16:creationId xmlns:a16="http://schemas.microsoft.com/office/drawing/2014/main" id="{C0DB2D61-18BC-F840-8464-B66C77C9D38D}"/>
              </a:ext>
            </a:extLst>
          </p:cNvPr>
          <p:cNvSpPr>
            <a:spLocks noGrp="1"/>
          </p:cNvSpPr>
          <p:nvPr>
            <p:ph type="body" sz="quarter" idx="16" hasCustomPrompt="1"/>
          </p:nvPr>
        </p:nvSpPr>
        <p:spPr>
          <a:xfrm>
            <a:off x="438148" y="1782306"/>
            <a:ext cx="11247574" cy="4229592"/>
          </a:xfrm>
          <a:prstGeom prst="rect">
            <a:avLst/>
          </a:prstGeom>
        </p:spPr>
        <p:txBody>
          <a:bodyPr lIns="0" tIns="0" rIns="0" bIns="0">
            <a:normAutofit/>
          </a:bodyPr>
          <a:lstStyle>
            <a:lvl1pPr marL="0" marR="0" indent="0" algn="l" defTabSz="914400" rtl="0" eaLnBrk="1" fontAlgn="auto" latinLnBrk="0" hangingPunct="1">
              <a:lnSpc>
                <a:spcPct val="100000"/>
              </a:lnSpc>
              <a:spcBef>
                <a:spcPts val="1000"/>
              </a:spcBef>
              <a:spcAft>
                <a:spcPts val="0"/>
              </a:spcAft>
              <a:buClrTx/>
              <a:buSzTx/>
              <a:buFont typeface="+mj-lt"/>
              <a:buNone/>
              <a:tabLst/>
              <a:defRPr lang="es-MX" sz="1800" b="0" i="0" u="none" strike="noStrike" spc="0" baseline="0" smtClean="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es-PE" dirty="0"/>
              <a:t>Ejemplo párrafo — De esta manera, se puede constituir un negocio como empresa individual de responsabilidad limitada (EIRL) o como uno de los tipos societarios regulados en la ley general de sociedades (sociedad anónima de Responsabilidad Limitada, Sociedad Anónima cerrada, sociedad anónima abierta, etc.). </a:t>
            </a:r>
          </a:p>
        </p:txBody>
      </p:sp>
      <p:pic>
        <p:nvPicPr>
          <p:cNvPr id="16" name="Imagen 15" descr="Imagen que contiene Texto&#10;&#10;Descripción generada automáticamente">
            <a:extLst>
              <a:ext uri="{FF2B5EF4-FFF2-40B4-BE49-F238E27FC236}">
                <a16:creationId xmlns:a16="http://schemas.microsoft.com/office/drawing/2014/main" id="{8F946BE4-738F-C444-B360-75592924F8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39460FD9-5EE9-4F45-A5D5-FDE0517B6B86}"/>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 (Stag Negrita, 30 pts.)</a:t>
            </a:r>
          </a:p>
        </p:txBody>
      </p:sp>
      <p:sp>
        <p:nvSpPr>
          <p:cNvPr id="7" name="Rectángulo 6">
            <a:extLst>
              <a:ext uri="{FF2B5EF4-FFF2-40B4-BE49-F238E27FC236}">
                <a16:creationId xmlns:a16="http://schemas.microsoft.com/office/drawing/2014/main" id="{70FA103A-34BE-FB4F-969D-448EBE44ADAE}"/>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Marcador de texto 7">
            <a:extLst>
              <a:ext uri="{FF2B5EF4-FFF2-40B4-BE49-F238E27FC236}">
                <a16:creationId xmlns:a16="http://schemas.microsoft.com/office/drawing/2014/main" id="{DA6F120B-7316-BA4B-87E8-035E2DACFED3}"/>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28218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16" name="Imagen 15" descr="Imagen que contiene Texto&#10;&#10;Descripción generada automáticamente">
            <a:extLst>
              <a:ext uri="{FF2B5EF4-FFF2-40B4-BE49-F238E27FC236}">
                <a16:creationId xmlns:a16="http://schemas.microsoft.com/office/drawing/2014/main" id="{8F946BE4-738F-C444-B360-75592924F8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375400" y="5770409"/>
            <a:ext cx="435600" cy="720000"/>
          </a:xfrm>
          <a:prstGeom prst="rect">
            <a:avLst/>
          </a:prstGeom>
        </p:spPr>
      </p:pic>
      <p:sp>
        <p:nvSpPr>
          <p:cNvPr id="13" name="Marcador de texto 2">
            <a:extLst>
              <a:ext uri="{FF2B5EF4-FFF2-40B4-BE49-F238E27FC236}">
                <a16:creationId xmlns:a16="http://schemas.microsoft.com/office/drawing/2014/main" id="{39460FD9-5EE9-4F45-A5D5-FDE0517B6B86}"/>
              </a:ext>
            </a:extLst>
          </p:cNvPr>
          <p:cNvSpPr>
            <a:spLocks noGrp="1"/>
          </p:cNvSpPr>
          <p:nvPr>
            <p:ph type="body" sz="quarter" idx="14" hasCustomPrompt="1"/>
          </p:nvPr>
        </p:nvSpPr>
        <p:spPr>
          <a:xfrm>
            <a:off x="453969" y="1187179"/>
            <a:ext cx="5476717" cy="477331"/>
          </a:xfrm>
          <a:prstGeom prst="rect">
            <a:avLst/>
          </a:prstGeom>
        </p:spPr>
        <p:txBody>
          <a:bodyPr lIns="0" tIns="0" rIns="0" bIns="0" anchor="ctr">
            <a:normAutofit/>
          </a:bodyPr>
          <a:lstStyle>
            <a:lvl1pPr marL="0" indent="0">
              <a:lnSpc>
                <a:spcPct val="60000"/>
              </a:lnSpc>
              <a:buNone/>
              <a:defRPr sz="3000" b="1" spc="0">
                <a:solidFill>
                  <a:srgbClr val="6E00ED"/>
                </a:solidFill>
                <a:latin typeface="Stag Book" panose="02000503060000020004" pitchFamily="2" charset="77"/>
                <a:cs typeface="Arial" panose="020B0604020202020204" pitchFamily="34" charset="0"/>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s-PE" dirty="0"/>
              <a:t>Título (Stag Negrita, 30 pts.)</a:t>
            </a:r>
          </a:p>
        </p:txBody>
      </p:sp>
      <p:sp>
        <p:nvSpPr>
          <p:cNvPr id="7" name="Rectángulo 6">
            <a:extLst>
              <a:ext uri="{FF2B5EF4-FFF2-40B4-BE49-F238E27FC236}">
                <a16:creationId xmlns:a16="http://schemas.microsoft.com/office/drawing/2014/main" id="{70FA103A-34BE-FB4F-969D-448EBE44ADAE}"/>
              </a:ext>
            </a:extLst>
          </p:cNvPr>
          <p:cNvSpPr/>
          <p:nvPr/>
        </p:nvSpPr>
        <p:spPr>
          <a:xfrm>
            <a:off x="0" y="309380"/>
            <a:ext cx="12192000" cy="36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9" name="Marcador de texto 7">
            <a:extLst>
              <a:ext uri="{FF2B5EF4-FFF2-40B4-BE49-F238E27FC236}">
                <a16:creationId xmlns:a16="http://schemas.microsoft.com/office/drawing/2014/main" id="{DA6F120B-7316-BA4B-87E8-035E2DACFED3}"/>
              </a:ext>
            </a:extLst>
          </p:cNvPr>
          <p:cNvSpPr>
            <a:spLocks noGrp="1"/>
          </p:cNvSpPr>
          <p:nvPr>
            <p:ph type="body" sz="quarter" idx="26" hasCustomPrompt="1"/>
          </p:nvPr>
        </p:nvSpPr>
        <p:spPr>
          <a:xfrm>
            <a:off x="453969" y="356272"/>
            <a:ext cx="3751020" cy="289662"/>
          </a:xfrm>
          <a:prstGeom prst="rect">
            <a:avLst/>
          </a:prstGeom>
        </p:spPr>
        <p:txBody>
          <a:bodyPr lIns="0" tIns="0" rIns="0" bIns="0">
            <a:normAutofit/>
          </a:bodyPr>
          <a:lstStyle>
            <a:lvl1pPr marL="0" marR="0" indent="0" algn="l" defTabSz="914400" rtl="0" eaLnBrk="1" fontAlgn="auto" latinLnBrk="0" hangingPunct="1">
              <a:lnSpc>
                <a:spcPct val="150000"/>
              </a:lnSpc>
              <a:spcBef>
                <a:spcPts val="1000"/>
              </a:spcBef>
              <a:spcAft>
                <a:spcPts val="0"/>
              </a:spcAft>
              <a:buClrTx/>
              <a:buSzTx/>
              <a:buFont typeface="+mj-lt"/>
              <a:buNone/>
              <a:tabLst/>
              <a:defRPr sz="1000" b="0">
                <a:solidFill>
                  <a:schemeClr val="tx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es-PE" dirty="0"/>
              <a:t>Nombre del curso</a:t>
            </a:r>
          </a:p>
        </p:txBody>
      </p:sp>
    </p:spTree>
    <p:extLst>
      <p:ext uri="{BB962C8B-B14F-4D97-AF65-F5344CB8AC3E}">
        <p14:creationId xmlns:p14="http://schemas.microsoft.com/office/powerpoint/2010/main" val="331463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DA2227-39F1-4AA0-9B42-2E0DDF03B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D846627F-D4F7-4226-BA85-0F7721268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Tree>
    <p:extLst>
      <p:ext uri="{BB962C8B-B14F-4D97-AF65-F5344CB8AC3E}">
        <p14:creationId xmlns:p14="http://schemas.microsoft.com/office/powerpoint/2010/main" val="28329675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49" r:id="rId5"/>
    <p:sldLayoutId id="2147483737" r:id="rId6"/>
    <p:sldLayoutId id="2147483738" r:id="rId7"/>
    <p:sldLayoutId id="2147483739" r:id="rId8"/>
    <p:sldLayoutId id="2147483748"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a:extLst>
              <a:ext uri="{FF2B5EF4-FFF2-40B4-BE49-F238E27FC236}">
                <a16:creationId xmlns:a16="http://schemas.microsoft.com/office/drawing/2014/main" id="{7C2D75F1-C0EB-EE41-ABD7-08CC767F5D06}"/>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09600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texto 4">
            <a:extLst>
              <a:ext uri="{FF2B5EF4-FFF2-40B4-BE49-F238E27FC236}">
                <a16:creationId xmlns:a16="http://schemas.microsoft.com/office/drawing/2014/main" id="{23326476-26BC-4601-BA5C-82F109F888DC}"/>
              </a:ext>
            </a:extLst>
          </p:cNvPr>
          <p:cNvSpPr>
            <a:spLocks noGrp="1"/>
          </p:cNvSpPr>
          <p:nvPr>
            <p:ph type="body" sz="quarter" idx="14"/>
          </p:nvPr>
        </p:nvSpPr>
        <p:spPr>
          <a:xfrm>
            <a:off x="381000" y="2296680"/>
            <a:ext cx="4609454" cy="2264641"/>
          </a:xfrm>
        </p:spPr>
        <p:txBody>
          <a:bodyPr/>
          <a:lstStyle/>
          <a:p>
            <a:r>
              <a:rPr lang="es-PE" dirty="0"/>
              <a:t>Pensamiento Creativo para la Innovación</a:t>
            </a:r>
          </a:p>
        </p:txBody>
      </p:sp>
      <p:sp>
        <p:nvSpPr>
          <p:cNvPr id="2" name="Marcador de texto 1">
            <a:extLst>
              <a:ext uri="{FF2B5EF4-FFF2-40B4-BE49-F238E27FC236}">
                <a16:creationId xmlns:a16="http://schemas.microsoft.com/office/drawing/2014/main" id="{51FB5928-6A9D-4A40-A59B-3E296900738E}"/>
              </a:ext>
            </a:extLst>
          </p:cNvPr>
          <p:cNvSpPr>
            <a:spLocks noGrp="1"/>
          </p:cNvSpPr>
          <p:nvPr>
            <p:ph type="body" sz="quarter" idx="4294967295"/>
          </p:nvPr>
        </p:nvSpPr>
        <p:spPr>
          <a:xfrm>
            <a:off x="200051" y="5795158"/>
            <a:ext cx="4609454" cy="855024"/>
          </a:xfrm>
        </p:spPr>
        <p:txBody>
          <a:bodyPr vert="horz" lIns="91440" tIns="45720" rIns="91440" bIns="45720" rtlCol="0" anchor="t">
            <a:noAutofit/>
          </a:bodyPr>
          <a:lstStyle/>
          <a:p>
            <a:pPr marL="627063" indent="-627063">
              <a:buNone/>
            </a:pPr>
            <a:r>
              <a:rPr lang="es-ES" sz="1200" b="1" dirty="0">
                <a:solidFill>
                  <a:schemeClr val="bg1"/>
                </a:solidFill>
                <a:latin typeface="Stag Book"/>
                <a:cs typeface="Arial"/>
              </a:rPr>
              <a:t>Tema 8: </a:t>
            </a:r>
            <a:r>
              <a:rPr lang="es-ES" sz="1200" dirty="0">
                <a:solidFill>
                  <a:schemeClr val="bg1"/>
                </a:solidFill>
                <a:latin typeface="Stag Book"/>
                <a:cs typeface="Arial"/>
              </a:rPr>
              <a:t> </a:t>
            </a:r>
            <a:r>
              <a:rPr lang="es-PE" sz="1200" dirty="0" err="1">
                <a:solidFill>
                  <a:schemeClr val="bg1"/>
                </a:solidFill>
                <a:latin typeface="Stag Book"/>
                <a:cs typeface="Arial"/>
              </a:rPr>
              <a:t>Design</a:t>
            </a:r>
            <a:r>
              <a:rPr lang="es-PE" sz="1200" dirty="0">
                <a:solidFill>
                  <a:schemeClr val="bg1"/>
                </a:solidFill>
                <a:latin typeface="Stag Book"/>
                <a:cs typeface="Arial"/>
              </a:rPr>
              <a:t> </a:t>
            </a:r>
            <a:r>
              <a:rPr lang="es-PE" sz="1200" dirty="0" err="1">
                <a:solidFill>
                  <a:schemeClr val="bg1"/>
                </a:solidFill>
                <a:latin typeface="Stag Book"/>
                <a:cs typeface="Arial"/>
              </a:rPr>
              <a:t>Thinking</a:t>
            </a:r>
            <a:r>
              <a:rPr lang="es-PE" sz="1200" dirty="0">
                <a:solidFill>
                  <a:schemeClr val="bg1"/>
                </a:solidFill>
                <a:latin typeface="Stag Book"/>
                <a:cs typeface="Arial"/>
              </a:rPr>
              <a:t> - Definir</a:t>
            </a:r>
          </a:p>
          <a:p>
            <a:pPr marL="626745" indent="-626745">
              <a:buNone/>
            </a:pPr>
            <a:r>
              <a:rPr lang="en-US" sz="1200" b="1">
                <a:solidFill>
                  <a:schemeClr val="bg1"/>
                </a:solidFill>
                <a:latin typeface="Arial"/>
                <a:cs typeface="Arial"/>
              </a:rPr>
              <a:t>Escuela de Ingeniería</a:t>
            </a:r>
            <a:endParaRPr lang="en-US"/>
          </a:p>
          <a:p>
            <a:pPr marL="0" indent="0">
              <a:buNone/>
            </a:pPr>
            <a:endParaRPr lang="es-PE" sz="1200" dirty="0">
              <a:solidFill>
                <a:schemeClr val="bg1"/>
              </a:solidFill>
            </a:endParaRPr>
          </a:p>
        </p:txBody>
      </p:sp>
    </p:spTree>
    <p:extLst>
      <p:ext uri="{BB962C8B-B14F-4D97-AF65-F5344CB8AC3E}">
        <p14:creationId xmlns:p14="http://schemas.microsoft.com/office/powerpoint/2010/main" val="422736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bujo de un robot&#10;&#10;Descripción generada automáticamente con confianza baja">
            <a:extLst>
              <a:ext uri="{FF2B5EF4-FFF2-40B4-BE49-F238E27FC236}">
                <a16:creationId xmlns:a16="http://schemas.microsoft.com/office/drawing/2014/main" id="{4EBAC693-C2B1-4EC7-AF55-F5957DC00C7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03719" y="1498875"/>
            <a:ext cx="4954905" cy="4389480"/>
          </a:xfrm>
          <a:prstGeom prst="rect">
            <a:avLst/>
          </a:prstGeom>
          <a:noFill/>
        </p:spPr>
      </p:pic>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3" name="Marcador de texto 2">
            <a:extLst>
              <a:ext uri="{FF2B5EF4-FFF2-40B4-BE49-F238E27FC236}">
                <a16:creationId xmlns:a16="http://schemas.microsoft.com/office/drawing/2014/main" id="{6E3A96EB-30C7-417B-B5CB-D9FF91F2CCCB}"/>
              </a:ext>
            </a:extLst>
          </p:cNvPr>
          <p:cNvSpPr>
            <a:spLocks noGrp="1"/>
          </p:cNvSpPr>
          <p:nvPr>
            <p:ph type="body" sz="quarter" idx="16"/>
          </p:nvPr>
        </p:nvSpPr>
        <p:spPr>
          <a:xfrm>
            <a:off x="438147" y="1782306"/>
            <a:ext cx="5657853" cy="4229592"/>
          </a:xfrm>
        </p:spPr>
        <p:txBody>
          <a:bodyPr anchor="ctr">
            <a:normAutofit/>
          </a:bodyPr>
          <a:lstStyle/>
          <a:p>
            <a:pPr algn="just">
              <a:lnSpc>
                <a:spcPct val="150000"/>
              </a:lnSpc>
            </a:pPr>
            <a:r>
              <a:rPr lang="es-PE" sz="1600" b="1" i="0" dirty="0">
                <a:solidFill>
                  <a:srgbClr val="000000"/>
                </a:solidFill>
                <a:effectLst/>
              </a:rPr>
              <a:t>Investigación a través de Google para empatizar</a:t>
            </a:r>
            <a:endParaRPr lang="es-PE" sz="1600" b="1" i="0" dirty="0">
              <a:solidFill>
                <a:srgbClr val="111111"/>
              </a:solidFill>
              <a:effectLst/>
            </a:endParaRPr>
          </a:p>
          <a:p>
            <a:pPr algn="just">
              <a:lnSpc>
                <a:spcPct val="150000"/>
              </a:lnSpc>
            </a:pPr>
            <a:r>
              <a:rPr lang="es-PE" sz="1600" dirty="0"/>
              <a:t>Aunque el trabajo de campo es insustituible, paralelamente a la utilización de todas estas técnicas puede buscarse información adicional que nos permita entender mejor a nuestro usuario.</a:t>
            </a:r>
          </a:p>
          <a:p>
            <a:pPr algn="just">
              <a:lnSpc>
                <a:spcPct val="150000"/>
              </a:lnSpc>
            </a:pPr>
            <a:r>
              <a:rPr lang="es-PE" sz="1600" dirty="0"/>
              <a:t>Podemos hacerlo a través de la lectura de opiniones que han dejado los usuarios. A través de entrevistas realizadas a perfiles de nuestro interés en internet, o con la búsqueda de noticias.</a:t>
            </a:r>
            <a:endParaRPr lang="es-419" sz="1600" dirty="0"/>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spTree>
    <p:extLst>
      <p:ext uri="{BB962C8B-B14F-4D97-AF65-F5344CB8AC3E}">
        <p14:creationId xmlns:p14="http://schemas.microsoft.com/office/powerpoint/2010/main" val="57461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sp>
        <p:nvSpPr>
          <p:cNvPr id="117" name="Freeform 9">
            <a:extLst>
              <a:ext uri="{FF2B5EF4-FFF2-40B4-BE49-F238E27FC236}">
                <a16:creationId xmlns:a16="http://schemas.microsoft.com/office/drawing/2014/main" id="{1A6FBBA3-A6EC-4FC8-933E-63F92F546E6D}"/>
              </a:ext>
            </a:extLst>
          </p:cNvPr>
          <p:cNvSpPr>
            <a:spLocks noEditPoints="1"/>
          </p:cNvSpPr>
          <p:nvPr/>
        </p:nvSpPr>
        <p:spPr bwMode="auto">
          <a:xfrm>
            <a:off x="6119100" y="4273746"/>
            <a:ext cx="1903719" cy="2027926"/>
          </a:xfrm>
          <a:custGeom>
            <a:avLst/>
            <a:gdLst>
              <a:gd name="T0" fmla="*/ 255 w 336"/>
              <a:gd name="T1" fmla="*/ 310 h 358"/>
              <a:gd name="T2" fmla="*/ 288 w 336"/>
              <a:gd name="T3" fmla="*/ 103 h 358"/>
              <a:gd name="T4" fmla="*/ 30 w 336"/>
              <a:gd name="T5" fmla="*/ 0 h 358"/>
              <a:gd name="T6" fmla="*/ 48 w 336"/>
              <a:gd name="T7" fmla="*/ 277 h 358"/>
              <a:gd name="T8" fmla="*/ 255 w 336"/>
              <a:gd name="T9" fmla="*/ 310 h 358"/>
              <a:gd name="T10" fmla="*/ 98 w 336"/>
              <a:gd name="T11" fmla="*/ 94 h 358"/>
              <a:gd name="T12" fmla="*/ 273 w 336"/>
              <a:gd name="T13" fmla="*/ 122 h 358"/>
              <a:gd name="T14" fmla="*/ 245 w 336"/>
              <a:gd name="T15" fmla="*/ 297 h 358"/>
              <a:gd name="T16" fmla="*/ 71 w 336"/>
              <a:gd name="T17" fmla="*/ 269 h 358"/>
              <a:gd name="T18" fmla="*/ 98 w 336"/>
              <a:gd name="T19" fmla="*/ 9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58">
                <a:moveTo>
                  <a:pt x="255" y="310"/>
                </a:moveTo>
                <a:cubicBezTo>
                  <a:pt x="321" y="262"/>
                  <a:pt x="336" y="169"/>
                  <a:pt x="288" y="103"/>
                </a:cubicBezTo>
                <a:cubicBezTo>
                  <a:pt x="240" y="37"/>
                  <a:pt x="30" y="0"/>
                  <a:pt x="30" y="0"/>
                </a:cubicBezTo>
                <a:cubicBezTo>
                  <a:pt x="30" y="0"/>
                  <a:pt x="0" y="211"/>
                  <a:pt x="48" y="277"/>
                </a:cubicBezTo>
                <a:cubicBezTo>
                  <a:pt x="96" y="344"/>
                  <a:pt x="189" y="358"/>
                  <a:pt x="255" y="310"/>
                </a:cubicBezTo>
                <a:close/>
                <a:moveTo>
                  <a:pt x="98" y="94"/>
                </a:moveTo>
                <a:cubicBezTo>
                  <a:pt x="154" y="54"/>
                  <a:pt x="232" y="66"/>
                  <a:pt x="273" y="122"/>
                </a:cubicBezTo>
                <a:cubicBezTo>
                  <a:pt x="314" y="178"/>
                  <a:pt x="301" y="256"/>
                  <a:pt x="245" y="297"/>
                </a:cubicBezTo>
                <a:cubicBezTo>
                  <a:pt x="189" y="337"/>
                  <a:pt x="111" y="325"/>
                  <a:pt x="71" y="269"/>
                </a:cubicBezTo>
                <a:cubicBezTo>
                  <a:pt x="30" y="213"/>
                  <a:pt x="42" y="135"/>
                  <a:pt x="98" y="94"/>
                </a:cubicBezTo>
                <a:close/>
              </a:path>
            </a:pathLst>
          </a:custGeom>
          <a:solidFill>
            <a:srgbClr val="258B9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118" name="Group 6">
            <a:extLst>
              <a:ext uri="{FF2B5EF4-FFF2-40B4-BE49-F238E27FC236}">
                <a16:creationId xmlns:a16="http://schemas.microsoft.com/office/drawing/2014/main" id="{0C83C2C8-E25C-48D0-B924-0E3BC570B363}"/>
              </a:ext>
            </a:extLst>
          </p:cNvPr>
          <p:cNvGrpSpPr/>
          <p:nvPr/>
        </p:nvGrpSpPr>
        <p:grpSpPr>
          <a:xfrm>
            <a:off x="6928475" y="5154002"/>
            <a:ext cx="447761" cy="446728"/>
            <a:chOff x="6294438" y="-201613"/>
            <a:chExt cx="687387" cy="685801"/>
          </a:xfrm>
          <a:solidFill>
            <a:srgbClr val="258B96"/>
          </a:solidFill>
        </p:grpSpPr>
        <p:sp>
          <p:nvSpPr>
            <p:cNvPr id="119" name="Freeform 10">
              <a:extLst>
                <a:ext uri="{FF2B5EF4-FFF2-40B4-BE49-F238E27FC236}">
                  <a16:creationId xmlns:a16="http://schemas.microsoft.com/office/drawing/2014/main" id="{83FC9A61-EA21-44F1-ACF9-40E1EDA1CE05}"/>
                </a:ext>
              </a:extLst>
            </p:cNvPr>
            <p:cNvSpPr>
              <a:spLocks noEditPoints="1"/>
            </p:cNvSpPr>
            <p:nvPr/>
          </p:nvSpPr>
          <p:spPr bwMode="auto">
            <a:xfrm>
              <a:off x="6294438" y="-201613"/>
              <a:ext cx="687387" cy="685801"/>
            </a:xfrm>
            <a:custGeom>
              <a:avLst/>
              <a:gdLst>
                <a:gd name="T0" fmla="*/ 163 w 180"/>
                <a:gd name="T1" fmla="*/ 0 h 180"/>
                <a:gd name="T2" fmla="*/ 39 w 180"/>
                <a:gd name="T3" fmla="*/ 0 h 180"/>
                <a:gd name="T4" fmla="*/ 23 w 180"/>
                <a:gd name="T5" fmla="*/ 17 h 180"/>
                <a:gd name="T6" fmla="*/ 23 w 180"/>
                <a:gd name="T7" fmla="*/ 28 h 180"/>
                <a:gd name="T8" fmla="*/ 17 w 180"/>
                <a:gd name="T9" fmla="*/ 28 h 180"/>
                <a:gd name="T10" fmla="*/ 0 w 180"/>
                <a:gd name="T11" fmla="*/ 45 h 180"/>
                <a:gd name="T12" fmla="*/ 0 w 180"/>
                <a:gd name="T13" fmla="*/ 158 h 180"/>
                <a:gd name="T14" fmla="*/ 23 w 180"/>
                <a:gd name="T15" fmla="*/ 180 h 180"/>
                <a:gd name="T16" fmla="*/ 158 w 180"/>
                <a:gd name="T17" fmla="*/ 180 h 180"/>
                <a:gd name="T18" fmla="*/ 180 w 180"/>
                <a:gd name="T19" fmla="*/ 158 h 180"/>
                <a:gd name="T20" fmla="*/ 180 w 180"/>
                <a:gd name="T21" fmla="*/ 17 h 180"/>
                <a:gd name="T22" fmla="*/ 163 w 180"/>
                <a:gd name="T23" fmla="*/ 0 h 180"/>
                <a:gd name="T24" fmla="*/ 169 w 180"/>
                <a:gd name="T25" fmla="*/ 158 h 180"/>
                <a:gd name="T26" fmla="*/ 158 w 180"/>
                <a:gd name="T27" fmla="*/ 169 h 180"/>
                <a:gd name="T28" fmla="*/ 23 w 180"/>
                <a:gd name="T29" fmla="*/ 169 h 180"/>
                <a:gd name="T30" fmla="*/ 11 w 180"/>
                <a:gd name="T31" fmla="*/ 158 h 180"/>
                <a:gd name="T32" fmla="*/ 11 w 180"/>
                <a:gd name="T33" fmla="*/ 45 h 180"/>
                <a:gd name="T34" fmla="*/ 17 w 180"/>
                <a:gd name="T35" fmla="*/ 39 h 180"/>
                <a:gd name="T36" fmla="*/ 23 w 180"/>
                <a:gd name="T37" fmla="*/ 39 h 180"/>
                <a:gd name="T38" fmla="*/ 23 w 180"/>
                <a:gd name="T39" fmla="*/ 152 h 180"/>
                <a:gd name="T40" fmla="*/ 28 w 180"/>
                <a:gd name="T41" fmla="*/ 158 h 180"/>
                <a:gd name="T42" fmla="*/ 34 w 180"/>
                <a:gd name="T43" fmla="*/ 152 h 180"/>
                <a:gd name="T44" fmla="*/ 34 w 180"/>
                <a:gd name="T45" fmla="*/ 17 h 180"/>
                <a:gd name="T46" fmla="*/ 39 w 180"/>
                <a:gd name="T47" fmla="*/ 11 h 180"/>
                <a:gd name="T48" fmla="*/ 163 w 180"/>
                <a:gd name="T49" fmla="*/ 11 h 180"/>
                <a:gd name="T50" fmla="*/ 169 w 180"/>
                <a:gd name="T51" fmla="*/ 17 h 180"/>
                <a:gd name="T52" fmla="*/ 169 w 180"/>
                <a:gd name="T53"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0" h="180">
                  <a:moveTo>
                    <a:pt x="163" y="0"/>
                  </a:moveTo>
                  <a:cubicBezTo>
                    <a:pt x="39" y="0"/>
                    <a:pt x="39" y="0"/>
                    <a:pt x="39" y="0"/>
                  </a:cubicBezTo>
                  <a:cubicBezTo>
                    <a:pt x="30" y="0"/>
                    <a:pt x="23" y="8"/>
                    <a:pt x="23" y="17"/>
                  </a:cubicBezTo>
                  <a:cubicBezTo>
                    <a:pt x="23" y="28"/>
                    <a:pt x="23" y="28"/>
                    <a:pt x="23" y="28"/>
                  </a:cubicBezTo>
                  <a:cubicBezTo>
                    <a:pt x="17" y="28"/>
                    <a:pt x="17" y="28"/>
                    <a:pt x="17" y="28"/>
                  </a:cubicBezTo>
                  <a:cubicBezTo>
                    <a:pt x="8" y="28"/>
                    <a:pt x="0" y="36"/>
                    <a:pt x="0" y="45"/>
                  </a:cubicBezTo>
                  <a:cubicBezTo>
                    <a:pt x="0" y="158"/>
                    <a:pt x="0" y="158"/>
                    <a:pt x="0" y="158"/>
                  </a:cubicBezTo>
                  <a:cubicBezTo>
                    <a:pt x="0" y="170"/>
                    <a:pt x="10" y="180"/>
                    <a:pt x="23" y="180"/>
                  </a:cubicBezTo>
                  <a:cubicBezTo>
                    <a:pt x="158" y="180"/>
                    <a:pt x="158" y="180"/>
                    <a:pt x="158" y="180"/>
                  </a:cubicBezTo>
                  <a:cubicBezTo>
                    <a:pt x="170" y="180"/>
                    <a:pt x="180" y="170"/>
                    <a:pt x="180" y="158"/>
                  </a:cubicBezTo>
                  <a:cubicBezTo>
                    <a:pt x="180" y="17"/>
                    <a:pt x="180" y="17"/>
                    <a:pt x="180" y="17"/>
                  </a:cubicBezTo>
                  <a:cubicBezTo>
                    <a:pt x="180" y="8"/>
                    <a:pt x="172" y="0"/>
                    <a:pt x="163" y="0"/>
                  </a:cubicBezTo>
                  <a:close/>
                  <a:moveTo>
                    <a:pt x="169" y="158"/>
                  </a:moveTo>
                  <a:cubicBezTo>
                    <a:pt x="169" y="164"/>
                    <a:pt x="164" y="169"/>
                    <a:pt x="158" y="169"/>
                  </a:cubicBezTo>
                  <a:cubicBezTo>
                    <a:pt x="23" y="169"/>
                    <a:pt x="23" y="169"/>
                    <a:pt x="23" y="169"/>
                  </a:cubicBezTo>
                  <a:cubicBezTo>
                    <a:pt x="16" y="169"/>
                    <a:pt x="11" y="164"/>
                    <a:pt x="11" y="158"/>
                  </a:cubicBezTo>
                  <a:cubicBezTo>
                    <a:pt x="11" y="45"/>
                    <a:pt x="11" y="45"/>
                    <a:pt x="11" y="45"/>
                  </a:cubicBezTo>
                  <a:cubicBezTo>
                    <a:pt x="11" y="42"/>
                    <a:pt x="14" y="39"/>
                    <a:pt x="17" y="39"/>
                  </a:cubicBezTo>
                  <a:cubicBezTo>
                    <a:pt x="23" y="39"/>
                    <a:pt x="23" y="39"/>
                    <a:pt x="23" y="39"/>
                  </a:cubicBezTo>
                  <a:cubicBezTo>
                    <a:pt x="23" y="152"/>
                    <a:pt x="23" y="152"/>
                    <a:pt x="23" y="152"/>
                  </a:cubicBezTo>
                  <a:cubicBezTo>
                    <a:pt x="23" y="155"/>
                    <a:pt x="25" y="158"/>
                    <a:pt x="28" y="158"/>
                  </a:cubicBezTo>
                  <a:cubicBezTo>
                    <a:pt x="31" y="158"/>
                    <a:pt x="34" y="155"/>
                    <a:pt x="34" y="152"/>
                  </a:cubicBezTo>
                  <a:cubicBezTo>
                    <a:pt x="34" y="17"/>
                    <a:pt x="34" y="17"/>
                    <a:pt x="34" y="17"/>
                  </a:cubicBezTo>
                  <a:cubicBezTo>
                    <a:pt x="34" y="14"/>
                    <a:pt x="36" y="11"/>
                    <a:pt x="39" y="11"/>
                  </a:cubicBezTo>
                  <a:cubicBezTo>
                    <a:pt x="163" y="11"/>
                    <a:pt x="163" y="11"/>
                    <a:pt x="163" y="11"/>
                  </a:cubicBezTo>
                  <a:cubicBezTo>
                    <a:pt x="166" y="11"/>
                    <a:pt x="169" y="14"/>
                    <a:pt x="169" y="17"/>
                  </a:cubicBezTo>
                  <a:lnTo>
                    <a:pt x="169" y="1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0" name="Freeform 11">
              <a:extLst>
                <a:ext uri="{FF2B5EF4-FFF2-40B4-BE49-F238E27FC236}">
                  <a16:creationId xmlns:a16="http://schemas.microsoft.com/office/drawing/2014/main" id="{F0FC23D5-383F-45CB-B486-637A54E1BFCF}"/>
                </a:ext>
              </a:extLst>
            </p:cNvPr>
            <p:cNvSpPr>
              <a:spLocks/>
            </p:cNvSpPr>
            <p:nvPr/>
          </p:nvSpPr>
          <p:spPr bwMode="auto">
            <a:xfrm>
              <a:off x="6702425" y="58737"/>
              <a:ext cx="192087" cy="19050"/>
            </a:xfrm>
            <a:custGeom>
              <a:avLst/>
              <a:gdLst>
                <a:gd name="T0" fmla="*/ 3 w 50"/>
                <a:gd name="T1" fmla="*/ 5 h 5"/>
                <a:gd name="T2" fmla="*/ 48 w 50"/>
                <a:gd name="T3" fmla="*/ 5 h 5"/>
                <a:gd name="T4" fmla="*/ 50 w 50"/>
                <a:gd name="T5" fmla="*/ 2 h 5"/>
                <a:gd name="T6" fmla="*/ 48 w 50"/>
                <a:gd name="T7" fmla="*/ 0 h 5"/>
                <a:gd name="T8" fmla="*/ 3 w 50"/>
                <a:gd name="T9" fmla="*/ 0 h 5"/>
                <a:gd name="T10" fmla="*/ 0 w 50"/>
                <a:gd name="T11" fmla="*/ 2 h 5"/>
                <a:gd name="T12" fmla="*/ 3 w 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3" y="5"/>
                  </a:moveTo>
                  <a:cubicBezTo>
                    <a:pt x="48" y="5"/>
                    <a:pt x="48" y="5"/>
                    <a:pt x="48" y="5"/>
                  </a:cubicBezTo>
                  <a:cubicBezTo>
                    <a:pt x="49" y="5"/>
                    <a:pt x="50" y="4"/>
                    <a:pt x="50" y="2"/>
                  </a:cubicBezTo>
                  <a:cubicBezTo>
                    <a:pt x="50" y="1"/>
                    <a:pt x="49" y="0"/>
                    <a:pt x="48" y="0"/>
                  </a:cubicBezTo>
                  <a:cubicBezTo>
                    <a:pt x="3" y="0"/>
                    <a:pt x="3" y="0"/>
                    <a:pt x="3" y="0"/>
                  </a:cubicBezTo>
                  <a:cubicBezTo>
                    <a:pt x="1" y="0"/>
                    <a:pt x="0" y="1"/>
                    <a:pt x="0" y="2"/>
                  </a:cubicBezTo>
                  <a:cubicBezTo>
                    <a:pt x="0" y="4"/>
                    <a:pt x="1" y="5"/>
                    <a:pt x="3"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1" name="Freeform 12">
              <a:extLst>
                <a:ext uri="{FF2B5EF4-FFF2-40B4-BE49-F238E27FC236}">
                  <a16:creationId xmlns:a16="http://schemas.microsoft.com/office/drawing/2014/main" id="{82BF059C-2C69-4B7B-A99D-E7A4E7FFB5AD}"/>
                </a:ext>
              </a:extLst>
            </p:cNvPr>
            <p:cNvSpPr>
              <a:spLocks/>
            </p:cNvSpPr>
            <p:nvPr/>
          </p:nvSpPr>
          <p:spPr bwMode="auto">
            <a:xfrm>
              <a:off x="6702425" y="-6350"/>
              <a:ext cx="192087" cy="19050"/>
            </a:xfrm>
            <a:custGeom>
              <a:avLst/>
              <a:gdLst>
                <a:gd name="T0" fmla="*/ 3 w 50"/>
                <a:gd name="T1" fmla="*/ 5 h 5"/>
                <a:gd name="T2" fmla="*/ 48 w 50"/>
                <a:gd name="T3" fmla="*/ 5 h 5"/>
                <a:gd name="T4" fmla="*/ 50 w 50"/>
                <a:gd name="T5" fmla="*/ 2 h 5"/>
                <a:gd name="T6" fmla="*/ 48 w 50"/>
                <a:gd name="T7" fmla="*/ 0 h 5"/>
                <a:gd name="T8" fmla="*/ 3 w 50"/>
                <a:gd name="T9" fmla="*/ 0 h 5"/>
                <a:gd name="T10" fmla="*/ 0 w 50"/>
                <a:gd name="T11" fmla="*/ 2 h 5"/>
                <a:gd name="T12" fmla="*/ 3 w 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3" y="5"/>
                  </a:moveTo>
                  <a:cubicBezTo>
                    <a:pt x="48" y="5"/>
                    <a:pt x="48" y="5"/>
                    <a:pt x="48" y="5"/>
                  </a:cubicBezTo>
                  <a:cubicBezTo>
                    <a:pt x="49" y="5"/>
                    <a:pt x="50" y="4"/>
                    <a:pt x="50" y="2"/>
                  </a:cubicBezTo>
                  <a:cubicBezTo>
                    <a:pt x="50" y="1"/>
                    <a:pt x="49" y="0"/>
                    <a:pt x="48" y="0"/>
                  </a:cubicBezTo>
                  <a:cubicBezTo>
                    <a:pt x="3" y="0"/>
                    <a:pt x="3" y="0"/>
                    <a:pt x="3" y="0"/>
                  </a:cubicBezTo>
                  <a:cubicBezTo>
                    <a:pt x="1" y="0"/>
                    <a:pt x="0" y="1"/>
                    <a:pt x="0" y="2"/>
                  </a:cubicBezTo>
                  <a:cubicBezTo>
                    <a:pt x="0" y="4"/>
                    <a:pt x="1" y="5"/>
                    <a:pt x="3"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2" name="Freeform 13">
              <a:extLst>
                <a:ext uri="{FF2B5EF4-FFF2-40B4-BE49-F238E27FC236}">
                  <a16:creationId xmlns:a16="http://schemas.microsoft.com/office/drawing/2014/main" id="{5B168A3D-7C9C-43CD-A2BB-428F24484F10}"/>
                </a:ext>
              </a:extLst>
            </p:cNvPr>
            <p:cNvSpPr>
              <a:spLocks/>
            </p:cNvSpPr>
            <p:nvPr/>
          </p:nvSpPr>
          <p:spPr bwMode="auto">
            <a:xfrm>
              <a:off x="6702425" y="-71438"/>
              <a:ext cx="192087" cy="19050"/>
            </a:xfrm>
            <a:custGeom>
              <a:avLst/>
              <a:gdLst>
                <a:gd name="T0" fmla="*/ 3 w 50"/>
                <a:gd name="T1" fmla="*/ 5 h 5"/>
                <a:gd name="T2" fmla="*/ 48 w 50"/>
                <a:gd name="T3" fmla="*/ 5 h 5"/>
                <a:gd name="T4" fmla="*/ 50 w 50"/>
                <a:gd name="T5" fmla="*/ 3 h 5"/>
                <a:gd name="T6" fmla="*/ 48 w 50"/>
                <a:gd name="T7" fmla="*/ 0 h 5"/>
                <a:gd name="T8" fmla="*/ 3 w 50"/>
                <a:gd name="T9" fmla="*/ 0 h 5"/>
                <a:gd name="T10" fmla="*/ 0 w 50"/>
                <a:gd name="T11" fmla="*/ 3 h 5"/>
                <a:gd name="T12" fmla="*/ 3 w 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3" y="5"/>
                  </a:moveTo>
                  <a:cubicBezTo>
                    <a:pt x="48" y="5"/>
                    <a:pt x="48" y="5"/>
                    <a:pt x="48" y="5"/>
                  </a:cubicBezTo>
                  <a:cubicBezTo>
                    <a:pt x="49" y="5"/>
                    <a:pt x="50" y="4"/>
                    <a:pt x="50" y="3"/>
                  </a:cubicBezTo>
                  <a:cubicBezTo>
                    <a:pt x="50" y="1"/>
                    <a:pt x="49" y="0"/>
                    <a:pt x="48" y="0"/>
                  </a:cubicBezTo>
                  <a:cubicBezTo>
                    <a:pt x="3" y="0"/>
                    <a:pt x="3" y="0"/>
                    <a:pt x="3" y="0"/>
                  </a:cubicBezTo>
                  <a:cubicBezTo>
                    <a:pt x="1" y="0"/>
                    <a:pt x="0" y="1"/>
                    <a:pt x="0" y="3"/>
                  </a:cubicBezTo>
                  <a:cubicBezTo>
                    <a:pt x="0" y="4"/>
                    <a:pt x="1" y="5"/>
                    <a:pt x="3"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3" name="Freeform 14">
              <a:extLst>
                <a:ext uri="{FF2B5EF4-FFF2-40B4-BE49-F238E27FC236}">
                  <a16:creationId xmlns:a16="http://schemas.microsoft.com/office/drawing/2014/main" id="{80C15678-F10C-4CAB-B35E-F844D7D00E25}"/>
                </a:ext>
              </a:extLst>
            </p:cNvPr>
            <p:cNvSpPr>
              <a:spLocks/>
            </p:cNvSpPr>
            <p:nvPr/>
          </p:nvSpPr>
          <p:spPr bwMode="auto">
            <a:xfrm>
              <a:off x="6465888" y="377825"/>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4" name="Freeform 15">
              <a:extLst>
                <a:ext uri="{FF2B5EF4-FFF2-40B4-BE49-F238E27FC236}">
                  <a16:creationId xmlns:a16="http://schemas.microsoft.com/office/drawing/2014/main" id="{C1B77312-9074-421C-837F-C9B0764ADD39}"/>
                </a:ext>
              </a:extLst>
            </p:cNvPr>
            <p:cNvSpPr>
              <a:spLocks/>
            </p:cNvSpPr>
            <p:nvPr/>
          </p:nvSpPr>
          <p:spPr bwMode="auto">
            <a:xfrm>
              <a:off x="6465888" y="312738"/>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5" name="Freeform 16">
              <a:extLst>
                <a:ext uri="{FF2B5EF4-FFF2-40B4-BE49-F238E27FC236}">
                  <a16:creationId xmlns:a16="http://schemas.microsoft.com/office/drawing/2014/main" id="{9A63CD42-E5D9-4852-A804-5C69546F1529}"/>
                </a:ext>
              </a:extLst>
            </p:cNvPr>
            <p:cNvSpPr>
              <a:spLocks/>
            </p:cNvSpPr>
            <p:nvPr/>
          </p:nvSpPr>
          <p:spPr bwMode="auto">
            <a:xfrm>
              <a:off x="6465888" y="249238"/>
              <a:ext cx="195262" cy="22225"/>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5"/>
                    <a:pt x="1" y="6"/>
                    <a:pt x="3" y="6"/>
                  </a:cubicBezTo>
                  <a:cubicBezTo>
                    <a:pt x="48" y="6"/>
                    <a:pt x="48" y="6"/>
                    <a:pt x="48" y="6"/>
                  </a:cubicBezTo>
                  <a:cubicBezTo>
                    <a:pt x="49" y="6"/>
                    <a:pt x="51" y="5"/>
                    <a:pt x="51" y="3"/>
                  </a:cubicBezTo>
                  <a:cubicBezTo>
                    <a:pt x="51" y="1"/>
                    <a:pt x="49" y="0"/>
                    <a:pt x="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6" name="Freeform 17">
              <a:extLst>
                <a:ext uri="{FF2B5EF4-FFF2-40B4-BE49-F238E27FC236}">
                  <a16:creationId xmlns:a16="http://schemas.microsoft.com/office/drawing/2014/main" id="{9333FA3E-D983-4D6A-83CE-4170F8C361BC}"/>
                </a:ext>
              </a:extLst>
            </p:cNvPr>
            <p:cNvSpPr>
              <a:spLocks/>
            </p:cNvSpPr>
            <p:nvPr/>
          </p:nvSpPr>
          <p:spPr bwMode="auto">
            <a:xfrm>
              <a:off x="6702425" y="377825"/>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7" name="Freeform 18">
              <a:extLst>
                <a:ext uri="{FF2B5EF4-FFF2-40B4-BE49-F238E27FC236}">
                  <a16:creationId xmlns:a16="http://schemas.microsoft.com/office/drawing/2014/main" id="{CC42A9DE-998B-4CE0-90E4-3F6B4500923B}"/>
                </a:ext>
              </a:extLst>
            </p:cNvPr>
            <p:cNvSpPr>
              <a:spLocks/>
            </p:cNvSpPr>
            <p:nvPr/>
          </p:nvSpPr>
          <p:spPr bwMode="auto">
            <a:xfrm>
              <a:off x="6702425" y="312738"/>
              <a:ext cx="195262" cy="23813"/>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4"/>
                    <a:pt x="1" y="6"/>
                    <a:pt x="3" y="6"/>
                  </a:cubicBezTo>
                  <a:cubicBezTo>
                    <a:pt x="48" y="6"/>
                    <a:pt x="48" y="6"/>
                    <a:pt x="48" y="6"/>
                  </a:cubicBezTo>
                  <a:cubicBezTo>
                    <a:pt x="49" y="6"/>
                    <a:pt x="51" y="4"/>
                    <a:pt x="51" y="3"/>
                  </a:cubicBezTo>
                  <a:cubicBezTo>
                    <a:pt x="51" y="1"/>
                    <a:pt x="49" y="0"/>
                    <a:pt x="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8" name="Freeform 19">
              <a:extLst>
                <a:ext uri="{FF2B5EF4-FFF2-40B4-BE49-F238E27FC236}">
                  <a16:creationId xmlns:a16="http://schemas.microsoft.com/office/drawing/2014/main" id="{119BEAA3-51FD-491F-8873-37942138608E}"/>
                </a:ext>
              </a:extLst>
            </p:cNvPr>
            <p:cNvSpPr>
              <a:spLocks/>
            </p:cNvSpPr>
            <p:nvPr/>
          </p:nvSpPr>
          <p:spPr bwMode="auto">
            <a:xfrm>
              <a:off x="6702425" y="249238"/>
              <a:ext cx="195262" cy="22225"/>
            </a:xfrm>
            <a:custGeom>
              <a:avLst/>
              <a:gdLst>
                <a:gd name="T0" fmla="*/ 48 w 51"/>
                <a:gd name="T1" fmla="*/ 0 h 6"/>
                <a:gd name="T2" fmla="*/ 3 w 51"/>
                <a:gd name="T3" fmla="*/ 0 h 6"/>
                <a:gd name="T4" fmla="*/ 0 w 51"/>
                <a:gd name="T5" fmla="*/ 3 h 6"/>
                <a:gd name="T6" fmla="*/ 3 w 51"/>
                <a:gd name="T7" fmla="*/ 6 h 6"/>
                <a:gd name="T8" fmla="*/ 48 w 51"/>
                <a:gd name="T9" fmla="*/ 6 h 6"/>
                <a:gd name="T10" fmla="*/ 51 w 51"/>
                <a:gd name="T11" fmla="*/ 3 h 6"/>
                <a:gd name="T12" fmla="*/ 48 w 5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1" h="6">
                  <a:moveTo>
                    <a:pt x="48" y="0"/>
                  </a:moveTo>
                  <a:cubicBezTo>
                    <a:pt x="3" y="0"/>
                    <a:pt x="3" y="0"/>
                    <a:pt x="3" y="0"/>
                  </a:cubicBezTo>
                  <a:cubicBezTo>
                    <a:pt x="1" y="0"/>
                    <a:pt x="0" y="1"/>
                    <a:pt x="0" y="3"/>
                  </a:cubicBezTo>
                  <a:cubicBezTo>
                    <a:pt x="0" y="5"/>
                    <a:pt x="1" y="6"/>
                    <a:pt x="3" y="6"/>
                  </a:cubicBezTo>
                  <a:cubicBezTo>
                    <a:pt x="48" y="6"/>
                    <a:pt x="48" y="6"/>
                    <a:pt x="48" y="6"/>
                  </a:cubicBezTo>
                  <a:cubicBezTo>
                    <a:pt x="49" y="6"/>
                    <a:pt x="51" y="5"/>
                    <a:pt x="51" y="3"/>
                  </a:cubicBezTo>
                  <a:cubicBezTo>
                    <a:pt x="51" y="1"/>
                    <a:pt x="49" y="0"/>
                    <a:pt x="4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9" name="Freeform 20">
              <a:extLst>
                <a:ext uri="{FF2B5EF4-FFF2-40B4-BE49-F238E27FC236}">
                  <a16:creationId xmlns:a16="http://schemas.microsoft.com/office/drawing/2014/main" id="{D368527C-4D9B-4BD5-97A6-55768EA6F27D}"/>
                </a:ext>
              </a:extLst>
            </p:cNvPr>
            <p:cNvSpPr>
              <a:spLocks/>
            </p:cNvSpPr>
            <p:nvPr/>
          </p:nvSpPr>
          <p:spPr bwMode="auto">
            <a:xfrm>
              <a:off x="6465888" y="119062"/>
              <a:ext cx="431800" cy="22225"/>
            </a:xfrm>
            <a:custGeom>
              <a:avLst/>
              <a:gdLst>
                <a:gd name="T0" fmla="*/ 110 w 113"/>
                <a:gd name="T1" fmla="*/ 0 h 6"/>
                <a:gd name="T2" fmla="*/ 3 w 113"/>
                <a:gd name="T3" fmla="*/ 0 h 6"/>
                <a:gd name="T4" fmla="*/ 0 w 113"/>
                <a:gd name="T5" fmla="*/ 3 h 6"/>
                <a:gd name="T6" fmla="*/ 3 w 113"/>
                <a:gd name="T7" fmla="*/ 6 h 6"/>
                <a:gd name="T8" fmla="*/ 110 w 113"/>
                <a:gd name="T9" fmla="*/ 6 h 6"/>
                <a:gd name="T10" fmla="*/ 113 w 113"/>
                <a:gd name="T11" fmla="*/ 3 h 6"/>
                <a:gd name="T12" fmla="*/ 110 w 1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3" h="6">
                  <a:moveTo>
                    <a:pt x="110" y="0"/>
                  </a:moveTo>
                  <a:cubicBezTo>
                    <a:pt x="3" y="0"/>
                    <a:pt x="3" y="0"/>
                    <a:pt x="3" y="0"/>
                  </a:cubicBezTo>
                  <a:cubicBezTo>
                    <a:pt x="1" y="0"/>
                    <a:pt x="0" y="2"/>
                    <a:pt x="0" y="3"/>
                  </a:cubicBezTo>
                  <a:cubicBezTo>
                    <a:pt x="0" y="5"/>
                    <a:pt x="1" y="6"/>
                    <a:pt x="3" y="6"/>
                  </a:cubicBezTo>
                  <a:cubicBezTo>
                    <a:pt x="110" y="6"/>
                    <a:pt x="110" y="6"/>
                    <a:pt x="110" y="6"/>
                  </a:cubicBezTo>
                  <a:cubicBezTo>
                    <a:pt x="111" y="6"/>
                    <a:pt x="113" y="5"/>
                    <a:pt x="113" y="3"/>
                  </a:cubicBezTo>
                  <a:cubicBezTo>
                    <a:pt x="113" y="2"/>
                    <a:pt x="111" y="0"/>
                    <a:pt x="11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30" name="Freeform 21">
              <a:extLst>
                <a:ext uri="{FF2B5EF4-FFF2-40B4-BE49-F238E27FC236}">
                  <a16:creationId xmlns:a16="http://schemas.microsoft.com/office/drawing/2014/main" id="{E8FC0225-C3C7-45E5-AAB7-C42A1C692F2D}"/>
                </a:ext>
              </a:extLst>
            </p:cNvPr>
            <p:cNvSpPr>
              <a:spLocks/>
            </p:cNvSpPr>
            <p:nvPr/>
          </p:nvSpPr>
          <p:spPr bwMode="auto">
            <a:xfrm>
              <a:off x="6465888" y="184150"/>
              <a:ext cx="431800" cy="22225"/>
            </a:xfrm>
            <a:custGeom>
              <a:avLst/>
              <a:gdLst>
                <a:gd name="T0" fmla="*/ 110 w 113"/>
                <a:gd name="T1" fmla="*/ 0 h 6"/>
                <a:gd name="T2" fmla="*/ 3 w 113"/>
                <a:gd name="T3" fmla="*/ 0 h 6"/>
                <a:gd name="T4" fmla="*/ 0 w 113"/>
                <a:gd name="T5" fmla="*/ 3 h 6"/>
                <a:gd name="T6" fmla="*/ 3 w 113"/>
                <a:gd name="T7" fmla="*/ 6 h 6"/>
                <a:gd name="T8" fmla="*/ 110 w 113"/>
                <a:gd name="T9" fmla="*/ 6 h 6"/>
                <a:gd name="T10" fmla="*/ 113 w 113"/>
                <a:gd name="T11" fmla="*/ 3 h 6"/>
                <a:gd name="T12" fmla="*/ 110 w 1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3" h="6">
                  <a:moveTo>
                    <a:pt x="110" y="0"/>
                  </a:moveTo>
                  <a:cubicBezTo>
                    <a:pt x="3" y="0"/>
                    <a:pt x="3" y="0"/>
                    <a:pt x="3" y="0"/>
                  </a:cubicBezTo>
                  <a:cubicBezTo>
                    <a:pt x="1" y="0"/>
                    <a:pt x="0" y="2"/>
                    <a:pt x="0" y="3"/>
                  </a:cubicBezTo>
                  <a:cubicBezTo>
                    <a:pt x="0" y="5"/>
                    <a:pt x="1" y="6"/>
                    <a:pt x="3" y="6"/>
                  </a:cubicBezTo>
                  <a:cubicBezTo>
                    <a:pt x="110" y="6"/>
                    <a:pt x="110" y="6"/>
                    <a:pt x="110" y="6"/>
                  </a:cubicBezTo>
                  <a:cubicBezTo>
                    <a:pt x="111" y="6"/>
                    <a:pt x="113" y="5"/>
                    <a:pt x="113" y="3"/>
                  </a:cubicBezTo>
                  <a:cubicBezTo>
                    <a:pt x="113" y="2"/>
                    <a:pt x="111" y="0"/>
                    <a:pt x="11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31" name="Freeform 22">
              <a:extLst>
                <a:ext uri="{FF2B5EF4-FFF2-40B4-BE49-F238E27FC236}">
                  <a16:creationId xmlns:a16="http://schemas.microsoft.com/office/drawing/2014/main" id="{A7B14801-D8FA-4934-85FD-EFCA5533E541}"/>
                </a:ext>
              </a:extLst>
            </p:cNvPr>
            <p:cNvSpPr>
              <a:spLocks noEditPoints="1"/>
            </p:cNvSpPr>
            <p:nvPr/>
          </p:nvSpPr>
          <p:spPr bwMode="auto">
            <a:xfrm>
              <a:off x="6465888" y="-112713"/>
              <a:ext cx="195262" cy="190500"/>
            </a:xfrm>
            <a:custGeom>
              <a:avLst/>
              <a:gdLst>
                <a:gd name="T0" fmla="*/ 6 w 51"/>
                <a:gd name="T1" fmla="*/ 50 h 50"/>
                <a:gd name="T2" fmla="*/ 45 w 51"/>
                <a:gd name="T3" fmla="*/ 50 h 50"/>
                <a:gd name="T4" fmla="*/ 51 w 51"/>
                <a:gd name="T5" fmla="*/ 44 h 50"/>
                <a:gd name="T6" fmla="*/ 51 w 51"/>
                <a:gd name="T7" fmla="*/ 5 h 50"/>
                <a:gd name="T8" fmla="*/ 45 w 51"/>
                <a:gd name="T9" fmla="*/ 0 h 50"/>
                <a:gd name="T10" fmla="*/ 6 w 51"/>
                <a:gd name="T11" fmla="*/ 0 h 50"/>
                <a:gd name="T12" fmla="*/ 0 w 51"/>
                <a:gd name="T13" fmla="*/ 5 h 50"/>
                <a:gd name="T14" fmla="*/ 0 w 51"/>
                <a:gd name="T15" fmla="*/ 44 h 50"/>
                <a:gd name="T16" fmla="*/ 6 w 51"/>
                <a:gd name="T17" fmla="*/ 50 h 50"/>
                <a:gd name="T18" fmla="*/ 11 w 51"/>
                <a:gd name="T19" fmla="*/ 11 h 50"/>
                <a:gd name="T20" fmla="*/ 39 w 51"/>
                <a:gd name="T21" fmla="*/ 11 h 50"/>
                <a:gd name="T22" fmla="*/ 39 w 51"/>
                <a:gd name="T23" fmla="*/ 39 h 50"/>
                <a:gd name="T24" fmla="*/ 11 w 51"/>
                <a:gd name="T25" fmla="*/ 39 h 50"/>
                <a:gd name="T26" fmla="*/ 11 w 51"/>
                <a:gd name="T27" fmla="*/ 1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50">
                  <a:moveTo>
                    <a:pt x="6" y="50"/>
                  </a:moveTo>
                  <a:cubicBezTo>
                    <a:pt x="45" y="50"/>
                    <a:pt x="45" y="50"/>
                    <a:pt x="45" y="50"/>
                  </a:cubicBezTo>
                  <a:cubicBezTo>
                    <a:pt x="48" y="50"/>
                    <a:pt x="51" y="48"/>
                    <a:pt x="51" y="44"/>
                  </a:cubicBezTo>
                  <a:cubicBezTo>
                    <a:pt x="51" y="5"/>
                    <a:pt x="51" y="5"/>
                    <a:pt x="51" y="5"/>
                  </a:cubicBezTo>
                  <a:cubicBezTo>
                    <a:pt x="51" y="2"/>
                    <a:pt x="48" y="0"/>
                    <a:pt x="45" y="0"/>
                  </a:cubicBezTo>
                  <a:cubicBezTo>
                    <a:pt x="6" y="0"/>
                    <a:pt x="6" y="0"/>
                    <a:pt x="6" y="0"/>
                  </a:cubicBezTo>
                  <a:cubicBezTo>
                    <a:pt x="3" y="0"/>
                    <a:pt x="0" y="2"/>
                    <a:pt x="0" y="5"/>
                  </a:cubicBezTo>
                  <a:cubicBezTo>
                    <a:pt x="0" y="44"/>
                    <a:pt x="0" y="44"/>
                    <a:pt x="0" y="44"/>
                  </a:cubicBezTo>
                  <a:cubicBezTo>
                    <a:pt x="0" y="48"/>
                    <a:pt x="3" y="50"/>
                    <a:pt x="6" y="50"/>
                  </a:cubicBezTo>
                  <a:close/>
                  <a:moveTo>
                    <a:pt x="11" y="11"/>
                  </a:moveTo>
                  <a:cubicBezTo>
                    <a:pt x="39" y="11"/>
                    <a:pt x="39" y="11"/>
                    <a:pt x="39" y="11"/>
                  </a:cubicBezTo>
                  <a:cubicBezTo>
                    <a:pt x="39" y="39"/>
                    <a:pt x="39" y="39"/>
                    <a:pt x="39" y="39"/>
                  </a:cubicBezTo>
                  <a:cubicBezTo>
                    <a:pt x="11" y="39"/>
                    <a:pt x="11" y="39"/>
                    <a:pt x="11" y="39"/>
                  </a:cubicBezTo>
                  <a:lnTo>
                    <a:pt x="11" y="1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132" name="Group 20">
            <a:extLst>
              <a:ext uri="{FF2B5EF4-FFF2-40B4-BE49-F238E27FC236}">
                <a16:creationId xmlns:a16="http://schemas.microsoft.com/office/drawing/2014/main" id="{B37C21BD-697A-480F-BB46-2353E261447D}"/>
              </a:ext>
            </a:extLst>
          </p:cNvPr>
          <p:cNvGrpSpPr/>
          <p:nvPr/>
        </p:nvGrpSpPr>
        <p:grpSpPr>
          <a:xfrm>
            <a:off x="5371466" y="1811093"/>
            <a:ext cx="1681579" cy="2173631"/>
            <a:chOff x="5254082" y="1428767"/>
            <a:chExt cx="1871410" cy="2419009"/>
          </a:xfrm>
          <a:solidFill>
            <a:srgbClr val="EA4D52"/>
          </a:solidFill>
        </p:grpSpPr>
        <p:sp>
          <p:nvSpPr>
            <p:cNvPr id="133" name="Freeform 5">
              <a:extLst>
                <a:ext uri="{FF2B5EF4-FFF2-40B4-BE49-F238E27FC236}">
                  <a16:creationId xmlns:a16="http://schemas.microsoft.com/office/drawing/2014/main" id="{F78B0453-ED02-4CFB-B13E-9E64D47C4BB6}"/>
                </a:ext>
              </a:extLst>
            </p:cNvPr>
            <p:cNvSpPr>
              <a:spLocks noEditPoints="1"/>
            </p:cNvSpPr>
            <p:nvPr/>
          </p:nvSpPr>
          <p:spPr bwMode="auto">
            <a:xfrm>
              <a:off x="5254082" y="1428767"/>
              <a:ext cx="1871410" cy="2419009"/>
            </a:xfrm>
            <a:custGeom>
              <a:avLst/>
              <a:gdLst>
                <a:gd name="T0" fmla="*/ 149 w 297"/>
                <a:gd name="T1" fmla="*/ 0 h 384"/>
                <a:gd name="T2" fmla="*/ 0 w 297"/>
                <a:gd name="T3" fmla="*/ 149 h 384"/>
                <a:gd name="T4" fmla="*/ 149 w 297"/>
                <a:gd name="T5" fmla="*/ 384 h 384"/>
                <a:gd name="T6" fmla="*/ 297 w 297"/>
                <a:gd name="T7" fmla="*/ 149 h 384"/>
                <a:gd name="T8" fmla="*/ 149 w 297"/>
                <a:gd name="T9" fmla="*/ 0 h 384"/>
                <a:gd name="T10" fmla="*/ 149 w 297"/>
                <a:gd name="T11" fmla="*/ 267 h 384"/>
                <a:gd name="T12" fmla="*/ 24 w 297"/>
                <a:gd name="T13" fmla="*/ 142 h 384"/>
                <a:gd name="T14" fmla="*/ 149 w 297"/>
                <a:gd name="T15" fmla="*/ 17 h 384"/>
                <a:gd name="T16" fmla="*/ 274 w 297"/>
                <a:gd name="T17" fmla="*/ 142 h 384"/>
                <a:gd name="T18" fmla="*/ 149 w 297"/>
                <a:gd name="T19" fmla="*/ 26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7" h="384">
                  <a:moveTo>
                    <a:pt x="149" y="0"/>
                  </a:moveTo>
                  <a:cubicBezTo>
                    <a:pt x="67" y="0"/>
                    <a:pt x="0" y="67"/>
                    <a:pt x="0" y="149"/>
                  </a:cubicBezTo>
                  <a:cubicBezTo>
                    <a:pt x="0" y="231"/>
                    <a:pt x="149" y="384"/>
                    <a:pt x="149" y="384"/>
                  </a:cubicBezTo>
                  <a:cubicBezTo>
                    <a:pt x="149" y="384"/>
                    <a:pt x="297" y="231"/>
                    <a:pt x="297" y="149"/>
                  </a:cubicBezTo>
                  <a:cubicBezTo>
                    <a:pt x="297" y="67"/>
                    <a:pt x="231" y="0"/>
                    <a:pt x="149" y="0"/>
                  </a:cubicBezTo>
                  <a:close/>
                  <a:moveTo>
                    <a:pt x="149" y="267"/>
                  </a:moveTo>
                  <a:cubicBezTo>
                    <a:pt x="80" y="267"/>
                    <a:pt x="24" y="211"/>
                    <a:pt x="24" y="142"/>
                  </a:cubicBezTo>
                  <a:cubicBezTo>
                    <a:pt x="24" y="73"/>
                    <a:pt x="80" y="17"/>
                    <a:pt x="149" y="17"/>
                  </a:cubicBezTo>
                  <a:cubicBezTo>
                    <a:pt x="218" y="17"/>
                    <a:pt x="274" y="73"/>
                    <a:pt x="274" y="142"/>
                  </a:cubicBezTo>
                  <a:cubicBezTo>
                    <a:pt x="274" y="211"/>
                    <a:pt x="218" y="267"/>
                    <a:pt x="149" y="2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34" name="Freeform 26">
              <a:extLst>
                <a:ext uri="{FF2B5EF4-FFF2-40B4-BE49-F238E27FC236}">
                  <a16:creationId xmlns:a16="http://schemas.microsoft.com/office/drawing/2014/main" id="{66789546-8AE3-42A7-BEB2-1E2B41E9B42E}"/>
                </a:ext>
              </a:extLst>
            </p:cNvPr>
            <p:cNvSpPr>
              <a:spLocks noEditPoints="1"/>
            </p:cNvSpPr>
            <p:nvPr/>
          </p:nvSpPr>
          <p:spPr bwMode="auto">
            <a:xfrm>
              <a:off x="5933058" y="2038837"/>
              <a:ext cx="533079" cy="513039"/>
            </a:xfrm>
            <a:custGeom>
              <a:avLst/>
              <a:gdLst>
                <a:gd name="T0" fmla="*/ 188 w 263"/>
                <a:gd name="T1" fmla="*/ 0 h 256"/>
                <a:gd name="T2" fmla="*/ 111 w 263"/>
                <a:gd name="T3" fmla="*/ 54 h 256"/>
                <a:gd name="T4" fmla="*/ 111 w 263"/>
                <a:gd name="T5" fmla="*/ 55 h 256"/>
                <a:gd name="T6" fmla="*/ 28 w 263"/>
                <a:gd name="T7" fmla="*/ 138 h 256"/>
                <a:gd name="T8" fmla="*/ 1 w 263"/>
                <a:gd name="T9" fmla="*/ 220 h 256"/>
                <a:gd name="T10" fmla="*/ 28 w 263"/>
                <a:gd name="T11" fmla="*/ 256 h 256"/>
                <a:gd name="T12" fmla="*/ 105 w 263"/>
                <a:gd name="T13" fmla="*/ 237 h 256"/>
                <a:gd name="T14" fmla="*/ 241 w 263"/>
                <a:gd name="T15" fmla="*/ 105 h 256"/>
                <a:gd name="T16" fmla="*/ 128 w 263"/>
                <a:gd name="T17" fmla="*/ 190 h 256"/>
                <a:gd name="T18" fmla="*/ 198 w 263"/>
                <a:gd name="T19" fmla="*/ 94 h 256"/>
                <a:gd name="T20" fmla="*/ 190 w 263"/>
                <a:gd name="T21" fmla="*/ 134 h 256"/>
                <a:gd name="T22" fmla="*/ 128 w 263"/>
                <a:gd name="T23" fmla="*/ 196 h 256"/>
                <a:gd name="T24" fmla="*/ 118 w 263"/>
                <a:gd name="T25" fmla="*/ 162 h 256"/>
                <a:gd name="T26" fmla="*/ 91 w 263"/>
                <a:gd name="T27" fmla="*/ 136 h 256"/>
                <a:gd name="T28" fmla="*/ 184 w 263"/>
                <a:gd name="T29" fmla="*/ 72 h 256"/>
                <a:gd name="T30" fmla="*/ 118 w 263"/>
                <a:gd name="T31" fmla="*/ 162 h 256"/>
                <a:gd name="T32" fmla="*/ 61 w 263"/>
                <a:gd name="T33" fmla="*/ 128 h 256"/>
                <a:gd name="T34" fmla="*/ 159 w 263"/>
                <a:gd name="T35" fmla="*/ 57 h 256"/>
                <a:gd name="T36" fmla="*/ 33 w 263"/>
                <a:gd name="T37" fmla="*/ 239 h 256"/>
                <a:gd name="T38" fmla="*/ 16 w 263"/>
                <a:gd name="T39" fmla="*/ 228 h 256"/>
                <a:gd name="T40" fmla="*/ 25 w 263"/>
                <a:gd name="T41" fmla="*/ 193 h 256"/>
                <a:gd name="T42" fmla="*/ 63 w 263"/>
                <a:gd name="T43" fmla="*/ 231 h 256"/>
                <a:gd name="T44" fmla="*/ 71 w 263"/>
                <a:gd name="T45" fmla="*/ 229 h 256"/>
                <a:gd name="T46" fmla="*/ 27 w 263"/>
                <a:gd name="T47" fmla="*/ 185 h 256"/>
                <a:gd name="T48" fmla="*/ 39 w 263"/>
                <a:gd name="T49" fmla="*/ 150 h 256"/>
                <a:gd name="T50" fmla="*/ 103 w 263"/>
                <a:gd name="T51" fmla="*/ 220 h 256"/>
                <a:gd name="T52" fmla="*/ 71 w 263"/>
                <a:gd name="T53" fmla="*/ 229 h 256"/>
                <a:gd name="T54" fmla="*/ 216 w 263"/>
                <a:gd name="T55" fmla="*/ 108 h 256"/>
                <a:gd name="T56" fmla="*/ 196 w 263"/>
                <a:gd name="T57" fmla="*/ 60 h 256"/>
                <a:gd name="T58" fmla="*/ 162 w 263"/>
                <a:gd name="T59" fmla="*/ 26 h 256"/>
                <a:gd name="T60" fmla="*/ 224 w 263"/>
                <a:gd name="T61" fmla="*/ 32 h 256"/>
                <a:gd name="T62" fmla="*/ 230 w 263"/>
                <a:gd name="T63" fmla="*/ 9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3" h="256">
                  <a:moveTo>
                    <a:pt x="235" y="21"/>
                  </a:moveTo>
                  <a:cubicBezTo>
                    <a:pt x="222" y="8"/>
                    <a:pt x="205" y="0"/>
                    <a:pt x="188" y="0"/>
                  </a:cubicBezTo>
                  <a:cubicBezTo>
                    <a:pt x="173" y="0"/>
                    <a:pt x="160" y="5"/>
                    <a:pt x="150" y="15"/>
                  </a:cubicBezTo>
                  <a:cubicBezTo>
                    <a:pt x="111" y="54"/>
                    <a:pt x="111" y="54"/>
                    <a:pt x="111" y="54"/>
                  </a:cubicBezTo>
                  <a:cubicBezTo>
                    <a:pt x="111" y="54"/>
                    <a:pt x="111" y="54"/>
                    <a:pt x="111" y="55"/>
                  </a:cubicBezTo>
                  <a:cubicBezTo>
                    <a:pt x="111" y="55"/>
                    <a:pt x="111" y="55"/>
                    <a:pt x="111" y="55"/>
                  </a:cubicBezTo>
                  <a:cubicBezTo>
                    <a:pt x="111" y="55"/>
                    <a:pt x="111" y="55"/>
                    <a:pt x="111" y="55"/>
                  </a:cubicBezTo>
                  <a:cubicBezTo>
                    <a:pt x="28" y="138"/>
                    <a:pt x="28" y="138"/>
                    <a:pt x="28" y="138"/>
                  </a:cubicBezTo>
                  <a:cubicBezTo>
                    <a:pt x="24" y="142"/>
                    <a:pt x="22" y="147"/>
                    <a:pt x="20" y="152"/>
                  </a:cubicBezTo>
                  <a:cubicBezTo>
                    <a:pt x="1" y="220"/>
                    <a:pt x="1" y="220"/>
                    <a:pt x="1" y="220"/>
                  </a:cubicBezTo>
                  <a:cubicBezTo>
                    <a:pt x="1" y="220"/>
                    <a:pt x="0" y="225"/>
                    <a:pt x="0" y="228"/>
                  </a:cubicBezTo>
                  <a:cubicBezTo>
                    <a:pt x="0" y="243"/>
                    <a:pt x="13" y="256"/>
                    <a:pt x="28" y="256"/>
                  </a:cubicBezTo>
                  <a:cubicBezTo>
                    <a:pt x="31" y="256"/>
                    <a:pt x="37" y="255"/>
                    <a:pt x="37" y="255"/>
                  </a:cubicBezTo>
                  <a:cubicBezTo>
                    <a:pt x="105" y="237"/>
                    <a:pt x="105" y="237"/>
                    <a:pt x="105" y="237"/>
                  </a:cubicBezTo>
                  <a:cubicBezTo>
                    <a:pt x="110" y="235"/>
                    <a:pt x="115" y="232"/>
                    <a:pt x="119" y="229"/>
                  </a:cubicBezTo>
                  <a:cubicBezTo>
                    <a:pt x="241" y="105"/>
                    <a:pt x="241" y="105"/>
                    <a:pt x="241" y="105"/>
                  </a:cubicBezTo>
                  <a:cubicBezTo>
                    <a:pt x="263" y="83"/>
                    <a:pt x="261" y="46"/>
                    <a:pt x="235" y="21"/>
                  </a:cubicBezTo>
                  <a:close/>
                  <a:moveTo>
                    <a:pt x="128" y="190"/>
                  </a:moveTo>
                  <a:cubicBezTo>
                    <a:pt x="127" y="183"/>
                    <a:pt x="125" y="176"/>
                    <a:pt x="122" y="169"/>
                  </a:cubicBezTo>
                  <a:cubicBezTo>
                    <a:pt x="198" y="94"/>
                    <a:pt x="198" y="94"/>
                    <a:pt x="198" y="94"/>
                  </a:cubicBezTo>
                  <a:cubicBezTo>
                    <a:pt x="203" y="108"/>
                    <a:pt x="200" y="124"/>
                    <a:pt x="190" y="134"/>
                  </a:cubicBezTo>
                  <a:cubicBezTo>
                    <a:pt x="190" y="134"/>
                    <a:pt x="190" y="134"/>
                    <a:pt x="190" y="134"/>
                  </a:cubicBezTo>
                  <a:cubicBezTo>
                    <a:pt x="190" y="134"/>
                    <a:pt x="190" y="134"/>
                    <a:pt x="190" y="134"/>
                  </a:cubicBezTo>
                  <a:cubicBezTo>
                    <a:pt x="128" y="196"/>
                    <a:pt x="128" y="196"/>
                    <a:pt x="128" y="196"/>
                  </a:cubicBezTo>
                  <a:cubicBezTo>
                    <a:pt x="128" y="194"/>
                    <a:pt x="128" y="192"/>
                    <a:pt x="128" y="190"/>
                  </a:cubicBezTo>
                  <a:close/>
                  <a:moveTo>
                    <a:pt x="118" y="162"/>
                  </a:moveTo>
                  <a:cubicBezTo>
                    <a:pt x="115" y="157"/>
                    <a:pt x="112" y="152"/>
                    <a:pt x="108" y="148"/>
                  </a:cubicBezTo>
                  <a:cubicBezTo>
                    <a:pt x="103" y="143"/>
                    <a:pt x="97" y="140"/>
                    <a:pt x="91" y="136"/>
                  </a:cubicBezTo>
                  <a:cubicBezTo>
                    <a:pt x="168" y="60"/>
                    <a:pt x="168" y="60"/>
                    <a:pt x="168" y="60"/>
                  </a:cubicBezTo>
                  <a:cubicBezTo>
                    <a:pt x="174" y="63"/>
                    <a:pt x="179" y="66"/>
                    <a:pt x="184" y="72"/>
                  </a:cubicBezTo>
                  <a:cubicBezTo>
                    <a:pt x="189" y="76"/>
                    <a:pt x="192" y="81"/>
                    <a:pt x="195" y="86"/>
                  </a:cubicBezTo>
                  <a:lnTo>
                    <a:pt x="118" y="162"/>
                  </a:lnTo>
                  <a:close/>
                  <a:moveTo>
                    <a:pt x="84" y="133"/>
                  </a:moveTo>
                  <a:cubicBezTo>
                    <a:pt x="76" y="130"/>
                    <a:pt x="69" y="128"/>
                    <a:pt x="61" y="128"/>
                  </a:cubicBezTo>
                  <a:cubicBezTo>
                    <a:pt x="123" y="66"/>
                    <a:pt x="123" y="66"/>
                    <a:pt x="123" y="66"/>
                  </a:cubicBezTo>
                  <a:cubicBezTo>
                    <a:pt x="132" y="56"/>
                    <a:pt x="146" y="54"/>
                    <a:pt x="159" y="57"/>
                  </a:cubicBezTo>
                  <a:lnTo>
                    <a:pt x="84" y="133"/>
                  </a:lnTo>
                  <a:close/>
                  <a:moveTo>
                    <a:pt x="33" y="239"/>
                  </a:moveTo>
                  <a:cubicBezTo>
                    <a:pt x="32" y="239"/>
                    <a:pt x="30" y="240"/>
                    <a:pt x="28" y="240"/>
                  </a:cubicBezTo>
                  <a:cubicBezTo>
                    <a:pt x="21" y="240"/>
                    <a:pt x="16" y="235"/>
                    <a:pt x="16" y="228"/>
                  </a:cubicBezTo>
                  <a:cubicBezTo>
                    <a:pt x="16" y="227"/>
                    <a:pt x="17" y="224"/>
                    <a:pt x="17" y="224"/>
                  </a:cubicBezTo>
                  <a:cubicBezTo>
                    <a:pt x="25" y="193"/>
                    <a:pt x="25" y="193"/>
                    <a:pt x="25" y="193"/>
                  </a:cubicBezTo>
                  <a:cubicBezTo>
                    <a:pt x="34" y="193"/>
                    <a:pt x="44" y="196"/>
                    <a:pt x="52" y="204"/>
                  </a:cubicBezTo>
                  <a:cubicBezTo>
                    <a:pt x="60" y="212"/>
                    <a:pt x="64" y="222"/>
                    <a:pt x="63" y="231"/>
                  </a:cubicBezTo>
                  <a:lnTo>
                    <a:pt x="33" y="239"/>
                  </a:lnTo>
                  <a:close/>
                  <a:moveTo>
                    <a:pt x="71" y="229"/>
                  </a:moveTo>
                  <a:cubicBezTo>
                    <a:pt x="71" y="218"/>
                    <a:pt x="66" y="207"/>
                    <a:pt x="58" y="198"/>
                  </a:cubicBezTo>
                  <a:cubicBezTo>
                    <a:pt x="49" y="190"/>
                    <a:pt x="38" y="185"/>
                    <a:pt x="27" y="185"/>
                  </a:cubicBezTo>
                  <a:cubicBezTo>
                    <a:pt x="35" y="156"/>
                    <a:pt x="35" y="156"/>
                    <a:pt x="35" y="156"/>
                  </a:cubicBezTo>
                  <a:cubicBezTo>
                    <a:pt x="36" y="154"/>
                    <a:pt x="37" y="152"/>
                    <a:pt x="39" y="150"/>
                  </a:cubicBezTo>
                  <a:cubicBezTo>
                    <a:pt x="55" y="139"/>
                    <a:pt x="79" y="142"/>
                    <a:pt x="96" y="160"/>
                  </a:cubicBezTo>
                  <a:cubicBezTo>
                    <a:pt x="115" y="178"/>
                    <a:pt x="117" y="204"/>
                    <a:pt x="103" y="220"/>
                  </a:cubicBezTo>
                  <a:cubicBezTo>
                    <a:pt x="103" y="221"/>
                    <a:pt x="102" y="221"/>
                    <a:pt x="101" y="221"/>
                  </a:cubicBezTo>
                  <a:lnTo>
                    <a:pt x="71" y="229"/>
                  </a:lnTo>
                  <a:close/>
                  <a:moveTo>
                    <a:pt x="230" y="94"/>
                  </a:moveTo>
                  <a:cubicBezTo>
                    <a:pt x="216" y="108"/>
                    <a:pt x="216" y="108"/>
                    <a:pt x="216" y="108"/>
                  </a:cubicBezTo>
                  <a:cubicBezTo>
                    <a:pt x="216" y="106"/>
                    <a:pt x="216" y="104"/>
                    <a:pt x="216" y="102"/>
                  </a:cubicBezTo>
                  <a:cubicBezTo>
                    <a:pt x="215" y="87"/>
                    <a:pt x="207" y="72"/>
                    <a:pt x="196" y="60"/>
                  </a:cubicBezTo>
                  <a:cubicBezTo>
                    <a:pt x="183" y="47"/>
                    <a:pt x="165" y="40"/>
                    <a:pt x="148" y="40"/>
                  </a:cubicBezTo>
                  <a:cubicBezTo>
                    <a:pt x="162" y="26"/>
                    <a:pt x="162" y="26"/>
                    <a:pt x="162" y="26"/>
                  </a:cubicBezTo>
                  <a:cubicBezTo>
                    <a:pt x="168" y="20"/>
                    <a:pt x="177" y="16"/>
                    <a:pt x="188" y="16"/>
                  </a:cubicBezTo>
                  <a:cubicBezTo>
                    <a:pt x="200" y="16"/>
                    <a:pt x="214" y="22"/>
                    <a:pt x="224" y="32"/>
                  </a:cubicBezTo>
                  <a:cubicBezTo>
                    <a:pt x="233" y="41"/>
                    <a:pt x="239" y="53"/>
                    <a:pt x="240" y="65"/>
                  </a:cubicBezTo>
                  <a:cubicBezTo>
                    <a:pt x="241" y="76"/>
                    <a:pt x="237" y="87"/>
                    <a:pt x="230" y="9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135" name="Group 23">
            <a:extLst>
              <a:ext uri="{FF2B5EF4-FFF2-40B4-BE49-F238E27FC236}">
                <a16:creationId xmlns:a16="http://schemas.microsoft.com/office/drawing/2014/main" id="{4F541D36-BB1E-4CE1-88BC-B5378D0AC80F}"/>
              </a:ext>
            </a:extLst>
          </p:cNvPr>
          <p:cNvGrpSpPr/>
          <p:nvPr/>
        </p:nvGrpSpPr>
        <p:grpSpPr>
          <a:xfrm>
            <a:off x="6350795" y="2749815"/>
            <a:ext cx="2214238" cy="1879832"/>
            <a:chOff x="6343966" y="2473460"/>
            <a:chExt cx="2464200" cy="2092044"/>
          </a:xfrm>
          <a:solidFill>
            <a:srgbClr val="3B5C78"/>
          </a:solidFill>
        </p:grpSpPr>
        <p:sp>
          <p:nvSpPr>
            <p:cNvPr id="136" name="Freeform 6">
              <a:extLst>
                <a:ext uri="{FF2B5EF4-FFF2-40B4-BE49-F238E27FC236}">
                  <a16:creationId xmlns:a16="http://schemas.microsoft.com/office/drawing/2014/main" id="{9E9ECE3B-B3C0-48DA-8CDF-587C289C7C5E}"/>
                </a:ext>
              </a:extLst>
            </p:cNvPr>
            <p:cNvSpPr>
              <a:spLocks noEditPoints="1"/>
            </p:cNvSpPr>
            <p:nvPr/>
          </p:nvSpPr>
          <p:spPr bwMode="auto">
            <a:xfrm>
              <a:off x="6343966" y="2473460"/>
              <a:ext cx="2464200" cy="2092044"/>
            </a:xfrm>
            <a:custGeom>
              <a:avLst/>
              <a:gdLst>
                <a:gd name="T0" fmla="*/ 365 w 391"/>
                <a:gd name="T1" fmla="*/ 120 h 332"/>
                <a:gd name="T2" fmla="*/ 178 w 391"/>
                <a:gd name="T3" fmla="*/ 25 h 332"/>
                <a:gd name="T4" fmla="*/ 0 w 391"/>
                <a:gd name="T5" fmla="*/ 239 h 332"/>
                <a:gd name="T6" fmla="*/ 270 w 391"/>
                <a:gd name="T7" fmla="*/ 307 h 332"/>
                <a:gd name="T8" fmla="*/ 365 w 391"/>
                <a:gd name="T9" fmla="*/ 120 h 332"/>
                <a:gd name="T10" fmla="*/ 112 w 391"/>
                <a:gd name="T11" fmla="*/ 203 h 332"/>
                <a:gd name="T12" fmla="*/ 192 w 391"/>
                <a:gd name="T13" fmla="*/ 45 h 332"/>
                <a:gd name="T14" fmla="*/ 350 w 391"/>
                <a:gd name="T15" fmla="*/ 125 h 332"/>
                <a:gd name="T16" fmla="*/ 269 w 391"/>
                <a:gd name="T17" fmla="*/ 283 h 332"/>
                <a:gd name="T18" fmla="*/ 112 w 391"/>
                <a:gd name="T19" fmla="*/ 20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1" h="332">
                  <a:moveTo>
                    <a:pt x="365" y="120"/>
                  </a:moveTo>
                  <a:cubicBezTo>
                    <a:pt x="340" y="42"/>
                    <a:pt x="256" y="0"/>
                    <a:pt x="178" y="25"/>
                  </a:cubicBezTo>
                  <a:cubicBezTo>
                    <a:pt x="101" y="50"/>
                    <a:pt x="0" y="239"/>
                    <a:pt x="0" y="239"/>
                  </a:cubicBezTo>
                  <a:cubicBezTo>
                    <a:pt x="0" y="239"/>
                    <a:pt x="192" y="332"/>
                    <a:pt x="270" y="307"/>
                  </a:cubicBezTo>
                  <a:cubicBezTo>
                    <a:pt x="348" y="282"/>
                    <a:pt x="391" y="198"/>
                    <a:pt x="365" y="120"/>
                  </a:cubicBezTo>
                  <a:close/>
                  <a:moveTo>
                    <a:pt x="112" y="203"/>
                  </a:moveTo>
                  <a:cubicBezTo>
                    <a:pt x="90" y="137"/>
                    <a:pt x="126" y="66"/>
                    <a:pt x="192" y="45"/>
                  </a:cubicBezTo>
                  <a:cubicBezTo>
                    <a:pt x="258" y="24"/>
                    <a:pt x="328" y="60"/>
                    <a:pt x="350" y="125"/>
                  </a:cubicBezTo>
                  <a:cubicBezTo>
                    <a:pt x="371" y="191"/>
                    <a:pt x="335" y="262"/>
                    <a:pt x="269" y="283"/>
                  </a:cubicBezTo>
                  <a:cubicBezTo>
                    <a:pt x="203" y="304"/>
                    <a:pt x="133" y="268"/>
                    <a:pt x="112"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137" name="Group 25">
              <a:extLst>
                <a:ext uri="{FF2B5EF4-FFF2-40B4-BE49-F238E27FC236}">
                  <a16:creationId xmlns:a16="http://schemas.microsoft.com/office/drawing/2014/main" id="{AE8938EC-ECBB-4FF1-B505-5A96EF34E5E9}"/>
                </a:ext>
              </a:extLst>
            </p:cNvPr>
            <p:cNvGrpSpPr/>
            <p:nvPr/>
          </p:nvGrpSpPr>
          <p:grpSpPr>
            <a:xfrm>
              <a:off x="7554875" y="3261489"/>
              <a:ext cx="465346" cy="544729"/>
              <a:chOff x="6980238" y="-342900"/>
              <a:chExt cx="1150937" cy="1311275"/>
            </a:xfrm>
            <a:grpFill/>
          </p:grpSpPr>
          <p:sp>
            <p:nvSpPr>
              <p:cNvPr id="138" name="Freeform 30">
                <a:extLst>
                  <a:ext uri="{FF2B5EF4-FFF2-40B4-BE49-F238E27FC236}">
                    <a16:creationId xmlns:a16="http://schemas.microsoft.com/office/drawing/2014/main" id="{B08E777D-3D36-4C67-9C9A-03ADE89CA232}"/>
                  </a:ext>
                </a:extLst>
              </p:cNvPr>
              <p:cNvSpPr>
                <a:spLocks noEditPoints="1"/>
              </p:cNvSpPr>
              <p:nvPr/>
            </p:nvSpPr>
            <p:spPr bwMode="auto">
              <a:xfrm>
                <a:off x="6980238" y="-342900"/>
                <a:ext cx="1150937" cy="1311275"/>
              </a:xfrm>
              <a:custGeom>
                <a:avLst/>
                <a:gdLst>
                  <a:gd name="T0" fmla="*/ 152 w 304"/>
                  <a:gd name="T1" fmla="*/ 0 h 347"/>
                  <a:gd name="T2" fmla="*/ 0 w 304"/>
                  <a:gd name="T3" fmla="*/ 71 h 347"/>
                  <a:gd name="T4" fmla="*/ 0 w 304"/>
                  <a:gd name="T5" fmla="*/ 277 h 347"/>
                  <a:gd name="T6" fmla="*/ 152 w 304"/>
                  <a:gd name="T7" fmla="*/ 347 h 347"/>
                  <a:gd name="T8" fmla="*/ 304 w 304"/>
                  <a:gd name="T9" fmla="*/ 277 h 347"/>
                  <a:gd name="T10" fmla="*/ 304 w 304"/>
                  <a:gd name="T11" fmla="*/ 71 h 347"/>
                  <a:gd name="T12" fmla="*/ 152 w 304"/>
                  <a:gd name="T13" fmla="*/ 0 h 347"/>
                  <a:gd name="T14" fmla="*/ 282 w 304"/>
                  <a:gd name="T15" fmla="*/ 277 h 347"/>
                  <a:gd name="T16" fmla="*/ 152 w 304"/>
                  <a:gd name="T17" fmla="*/ 326 h 347"/>
                  <a:gd name="T18" fmla="*/ 22 w 304"/>
                  <a:gd name="T19" fmla="*/ 277 h 347"/>
                  <a:gd name="T20" fmla="*/ 22 w 304"/>
                  <a:gd name="T21" fmla="*/ 236 h 347"/>
                  <a:gd name="T22" fmla="*/ 152 w 304"/>
                  <a:gd name="T23" fmla="*/ 271 h 347"/>
                  <a:gd name="T24" fmla="*/ 282 w 304"/>
                  <a:gd name="T25" fmla="*/ 236 h 347"/>
                  <a:gd name="T26" fmla="*/ 282 w 304"/>
                  <a:gd name="T27" fmla="*/ 277 h 347"/>
                  <a:gd name="T28" fmla="*/ 282 w 304"/>
                  <a:gd name="T29" fmla="*/ 212 h 347"/>
                  <a:gd name="T30" fmla="*/ 282 w 304"/>
                  <a:gd name="T31" fmla="*/ 212 h 347"/>
                  <a:gd name="T32" fmla="*/ 282 w 304"/>
                  <a:gd name="T33" fmla="*/ 212 h 347"/>
                  <a:gd name="T34" fmla="*/ 152 w 304"/>
                  <a:gd name="T35" fmla="*/ 261 h 347"/>
                  <a:gd name="T36" fmla="*/ 22 w 304"/>
                  <a:gd name="T37" fmla="*/ 212 h 347"/>
                  <a:gd name="T38" fmla="*/ 22 w 304"/>
                  <a:gd name="T39" fmla="*/ 212 h 347"/>
                  <a:gd name="T40" fmla="*/ 22 w 304"/>
                  <a:gd name="T41" fmla="*/ 212 h 347"/>
                  <a:gd name="T42" fmla="*/ 22 w 304"/>
                  <a:gd name="T43" fmla="*/ 171 h 347"/>
                  <a:gd name="T44" fmla="*/ 152 w 304"/>
                  <a:gd name="T45" fmla="*/ 206 h 347"/>
                  <a:gd name="T46" fmla="*/ 282 w 304"/>
                  <a:gd name="T47" fmla="*/ 171 h 347"/>
                  <a:gd name="T48" fmla="*/ 282 w 304"/>
                  <a:gd name="T49" fmla="*/ 212 h 347"/>
                  <a:gd name="T50" fmla="*/ 282 w 304"/>
                  <a:gd name="T51" fmla="*/ 147 h 347"/>
                  <a:gd name="T52" fmla="*/ 282 w 304"/>
                  <a:gd name="T53" fmla="*/ 147 h 347"/>
                  <a:gd name="T54" fmla="*/ 282 w 304"/>
                  <a:gd name="T55" fmla="*/ 147 h 347"/>
                  <a:gd name="T56" fmla="*/ 152 w 304"/>
                  <a:gd name="T57" fmla="*/ 195 h 347"/>
                  <a:gd name="T58" fmla="*/ 22 w 304"/>
                  <a:gd name="T59" fmla="*/ 147 h 347"/>
                  <a:gd name="T60" fmla="*/ 22 w 304"/>
                  <a:gd name="T61" fmla="*/ 147 h 347"/>
                  <a:gd name="T62" fmla="*/ 22 w 304"/>
                  <a:gd name="T63" fmla="*/ 147 h 347"/>
                  <a:gd name="T64" fmla="*/ 22 w 304"/>
                  <a:gd name="T65" fmla="*/ 109 h 347"/>
                  <a:gd name="T66" fmla="*/ 152 w 304"/>
                  <a:gd name="T67" fmla="*/ 141 h 347"/>
                  <a:gd name="T68" fmla="*/ 282 w 304"/>
                  <a:gd name="T69" fmla="*/ 109 h 347"/>
                  <a:gd name="T70" fmla="*/ 282 w 304"/>
                  <a:gd name="T71" fmla="*/ 147 h 347"/>
                  <a:gd name="T72" fmla="*/ 152 w 304"/>
                  <a:gd name="T73" fmla="*/ 119 h 347"/>
                  <a:gd name="T74" fmla="*/ 22 w 304"/>
                  <a:gd name="T75" fmla="*/ 71 h 347"/>
                  <a:gd name="T76" fmla="*/ 152 w 304"/>
                  <a:gd name="T77" fmla="*/ 22 h 347"/>
                  <a:gd name="T78" fmla="*/ 282 w 304"/>
                  <a:gd name="T79" fmla="*/ 71 h 347"/>
                  <a:gd name="T80" fmla="*/ 152 w 304"/>
                  <a:gd name="T81"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4" h="347">
                    <a:moveTo>
                      <a:pt x="152" y="0"/>
                    </a:moveTo>
                    <a:cubicBezTo>
                      <a:pt x="79" y="0"/>
                      <a:pt x="0" y="22"/>
                      <a:pt x="0" y="71"/>
                    </a:cubicBezTo>
                    <a:cubicBezTo>
                      <a:pt x="0" y="277"/>
                      <a:pt x="0" y="277"/>
                      <a:pt x="0" y="277"/>
                    </a:cubicBezTo>
                    <a:cubicBezTo>
                      <a:pt x="0" y="325"/>
                      <a:pt x="79" y="347"/>
                      <a:pt x="152" y="347"/>
                    </a:cubicBezTo>
                    <a:cubicBezTo>
                      <a:pt x="225" y="347"/>
                      <a:pt x="304" y="325"/>
                      <a:pt x="304" y="277"/>
                    </a:cubicBezTo>
                    <a:cubicBezTo>
                      <a:pt x="304" y="71"/>
                      <a:pt x="304" y="71"/>
                      <a:pt x="304" y="71"/>
                    </a:cubicBezTo>
                    <a:cubicBezTo>
                      <a:pt x="304" y="22"/>
                      <a:pt x="225" y="0"/>
                      <a:pt x="152" y="0"/>
                    </a:cubicBezTo>
                    <a:close/>
                    <a:moveTo>
                      <a:pt x="282" y="277"/>
                    </a:moveTo>
                    <a:cubicBezTo>
                      <a:pt x="282" y="304"/>
                      <a:pt x="224" y="326"/>
                      <a:pt x="152" y="326"/>
                    </a:cubicBezTo>
                    <a:cubicBezTo>
                      <a:pt x="80" y="326"/>
                      <a:pt x="22" y="304"/>
                      <a:pt x="22" y="277"/>
                    </a:cubicBezTo>
                    <a:cubicBezTo>
                      <a:pt x="22" y="236"/>
                      <a:pt x="22" y="236"/>
                      <a:pt x="22" y="236"/>
                    </a:cubicBezTo>
                    <a:cubicBezTo>
                      <a:pt x="44" y="259"/>
                      <a:pt x="98" y="271"/>
                      <a:pt x="152" y="271"/>
                    </a:cubicBezTo>
                    <a:cubicBezTo>
                      <a:pt x="206" y="271"/>
                      <a:pt x="260" y="259"/>
                      <a:pt x="282" y="236"/>
                    </a:cubicBezTo>
                    <a:lnTo>
                      <a:pt x="282" y="277"/>
                    </a:lnTo>
                    <a:close/>
                    <a:moveTo>
                      <a:pt x="282" y="212"/>
                    </a:moveTo>
                    <a:cubicBezTo>
                      <a:pt x="282" y="212"/>
                      <a:pt x="282" y="212"/>
                      <a:pt x="282" y="212"/>
                    </a:cubicBezTo>
                    <a:cubicBezTo>
                      <a:pt x="282" y="212"/>
                      <a:pt x="282" y="212"/>
                      <a:pt x="282" y="212"/>
                    </a:cubicBezTo>
                    <a:cubicBezTo>
                      <a:pt x="282" y="239"/>
                      <a:pt x="224" y="261"/>
                      <a:pt x="152" y="261"/>
                    </a:cubicBezTo>
                    <a:cubicBezTo>
                      <a:pt x="80" y="261"/>
                      <a:pt x="22" y="239"/>
                      <a:pt x="22" y="212"/>
                    </a:cubicBezTo>
                    <a:cubicBezTo>
                      <a:pt x="22" y="212"/>
                      <a:pt x="22" y="212"/>
                      <a:pt x="22" y="212"/>
                    </a:cubicBezTo>
                    <a:cubicBezTo>
                      <a:pt x="22" y="212"/>
                      <a:pt x="22" y="212"/>
                      <a:pt x="22" y="212"/>
                    </a:cubicBezTo>
                    <a:cubicBezTo>
                      <a:pt x="22" y="171"/>
                      <a:pt x="22" y="171"/>
                      <a:pt x="22" y="171"/>
                    </a:cubicBezTo>
                    <a:cubicBezTo>
                      <a:pt x="44" y="194"/>
                      <a:pt x="98" y="206"/>
                      <a:pt x="152" y="206"/>
                    </a:cubicBezTo>
                    <a:cubicBezTo>
                      <a:pt x="206" y="206"/>
                      <a:pt x="260" y="194"/>
                      <a:pt x="282" y="171"/>
                    </a:cubicBezTo>
                    <a:lnTo>
                      <a:pt x="282" y="212"/>
                    </a:lnTo>
                    <a:close/>
                    <a:moveTo>
                      <a:pt x="282" y="147"/>
                    </a:moveTo>
                    <a:cubicBezTo>
                      <a:pt x="282" y="147"/>
                      <a:pt x="282" y="147"/>
                      <a:pt x="282" y="147"/>
                    </a:cubicBezTo>
                    <a:cubicBezTo>
                      <a:pt x="282" y="147"/>
                      <a:pt x="282" y="147"/>
                      <a:pt x="282" y="147"/>
                    </a:cubicBezTo>
                    <a:cubicBezTo>
                      <a:pt x="282" y="174"/>
                      <a:pt x="224" y="195"/>
                      <a:pt x="152" y="195"/>
                    </a:cubicBezTo>
                    <a:cubicBezTo>
                      <a:pt x="80" y="195"/>
                      <a:pt x="22" y="174"/>
                      <a:pt x="22" y="147"/>
                    </a:cubicBezTo>
                    <a:cubicBezTo>
                      <a:pt x="22" y="147"/>
                      <a:pt x="22" y="147"/>
                      <a:pt x="22" y="147"/>
                    </a:cubicBezTo>
                    <a:cubicBezTo>
                      <a:pt x="22" y="147"/>
                      <a:pt x="22" y="147"/>
                      <a:pt x="22" y="147"/>
                    </a:cubicBezTo>
                    <a:cubicBezTo>
                      <a:pt x="22" y="109"/>
                      <a:pt x="22" y="109"/>
                      <a:pt x="22" y="109"/>
                    </a:cubicBezTo>
                    <a:cubicBezTo>
                      <a:pt x="50" y="131"/>
                      <a:pt x="102" y="141"/>
                      <a:pt x="152" y="141"/>
                    </a:cubicBezTo>
                    <a:cubicBezTo>
                      <a:pt x="202" y="141"/>
                      <a:pt x="254" y="131"/>
                      <a:pt x="282" y="109"/>
                    </a:cubicBezTo>
                    <a:lnTo>
                      <a:pt x="282" y="147"/>
                    </a:lnTo>
                    <a:close/>
                    <a:moveTo>
                      <a:pt x="152" y="119"/>
                    </a:moveTo>
                    <a:cubicBezTo>
                      <a:pt x="80" y="119"/>
                      <a:pt x="22" y="98"/>
                      <a:pt x="22" y="71"/>
                    </a:cubicBezTo>
                    <a:cubicBezTo>
                      <a:pt x="22" y="44"/>
                      <a:pt x="80" y="22"/>
                      <a:pt x="152" y="22"/>
                    </a:cubicBezTo>
                    <a:cubicBezTo>
                      <a:pt x="224" y="22"/>
                      <a:pt x="282" y="44"/>
                      <a:pt x="282" y="71"/>
                    </a:cubicBezTo>
                    <a:cubicBezTo>
                      <a:pt x="282" y="98"/>
                      <a:pt x="224" y="119"/>
                      <a:pt x="152" y="1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39" name="Oval 31">
                <a:extLst>
                  <a:ext uri="{FF2B5EF4-FFF2-40B4-BE49-F238E27FC236}">
                    <a16:creationId xmlns:a16="http://schemas.microsoft.com/office/drawing/2014/main" id="{8C8FA255-C182-4E63-8957-FDBBA7B9F8B4}"/>
                  </a:ext>
                </a:extLst>
              </p:cNvPr>
              <p:cNvSpPr>
                <a:spLocks noChangeArrowheads="1"/>
              </p:cNvSpPr>
              <p:nvPr/>
            </p:nvSpPr>
            <p:spPr bwMode="auto">
              <a:xfrm>
                <a:off x="7885113" y="681038"/>
                <a:ext cx="82550" cy="841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40" name="Oval 32">
                <a:extLst>
                  <a:ext uri="{FF2B5EF4-FFF2-40B4-BE49-F238E27FC236}">
                    <a16:creationId xmlns:a16="http://schemas.microsoft.com/office/drawing/2014/main" id="{F6D7AD1F-4C52-4712-8C57-B24F0CD2B67A}"/>
                  </a:ext>
                </a:extLst>
              </p:cNvPr>
              <p:cNvSpPr>
                <a:spLocks noChangeArrowheads="1"/>
              </p:cNvSpPr>
              <p:nvPr/>
            </p:nvSpPr>
            <p:spPr bwMode="auto">
              <a:xfrm>
                <a:off x="7885113" y="434975"/>
                <a:ext cx="82550" cy="8413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41" name="Oval 33">
                <a:extLst>
                  <a:ext uri="{FF2B5EF4-FFF2-40B4-BE49-F238E27FC236}">
                    <a16:creationId xmlns:a16="http://schemas.microsoft.com/office/drawing/2014/main" id="{12835003-E795-4F54-B117-06F6ACEE240F}"/>
                  </a:ext>
                </a:extLst>
              </p:cNvPr>
              <p:cNvSpPr>
                <a:spLocks noChangeArrowheads="1"/>
              </p:cNvSpPr>
              <p:nvPr/>
            </p:nvSpPr>
            <p:spPr bwMode="auto">
              <a:xfrm>
                <a:off x="7885113" y="190500"/>
                <a:ext cx="82550" cy="8255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grpSp>
        <p:nvGrpSpPr>
          <p:cNvPr id="142" name="Group 30">
            <a:extLst>
              <a:ext uri="{FF2B5EF4-FFF2-40B4-BE49-F238E27FC236}">
                <a16:creationId xmlns:a16="http://schemas.microsoft.com/office/drawing/2014/main" id="{7F1BB1BA-ED13-4F80-9EFE-FBEC178BF4EA}"/>
              </a:ext>
            </a:extLst>
          </p:cNvPr>
          <p:cNvGrpSpPr/>
          <p:nvPr/>
        </p:nvGrpSpPr>
        <p:grpSpPr>
          <a:xfrm>
            <a:off x="3847535" y="2728318"/>
            <a:ext cx="2209461" cy="1884610"/>
            <a:chOff x="3558117" y="2449536"/>
            <a:chExt cx="2458884" cy="2097361"/>
          </a:xfrm>
          <a:solidFill>
            <a:srgbClr val="E23E3B"/>
          </a:solidFill>
        </p:grpSpPr>
        <p:sp>
          <p:nvSpPr>
            <p:cNvPr id="143" name="Freeform 7">
              <a:extLst>
                <a:ext uri="{FF2B5EF4-FFF2-40B4-BE49-F238E27FC236}">
                  <a16:creationId xmlns:a16="http://schemas.microsoft.com/office/drawing/2014/main" id="{919080A0-8D2F-4449-9173-349871DC3096}"/>
                </a:ext>
              </a:extLst>
            </p:cNvPr>
            <p:cNvSpPr>
              <a:spLocks noEditPoints="1"/>
            </p:cNvSpPr>
            <p:nvPr/>
          </p:nvSpPr>
          <p:spPr bwMode="auto">
            <a:xfrm>
              <a:off x="3558117" y="2449536"/>
              <a:ext cx="2458884" cy="2097361"/>
            </a:xfrm>
            <a:custGeom>
              <a:avLst/>
              <a:gdLst>
                <a:gd name="T0" fmla="*/ 25 w 390"/>
                <a:gd name="T1" fmla="*/ 121 h 333"/>
                <a:gd name="T2" fmla="*/ 121 w 390"/>
                <a:gd name="T3" fmla="*/ 308 h 333"/>
                <a:gd name="T4" fmla="*/ 390 w 390"/>
                <a:gd name="T5" fmla="*/ 239 h 333"/>
                <a:gd name="T6" fmla="*/ 212 w 390"/>
                <a:gd name="T7" fmla="*/ 25 h 333"/>
                <a:gd name="T8" fmla="*/ 25 w 390"/>
                <a:gd name="T9" fmla="*/ 121 h 333"/>
                <a:gd name="T10" fmla="*/ 279 w 390"/>
                <a:gd name="T11" fmla="*/ 203 h 333"/>
                <a:gd name="T12" fmla="*/ 122 w 390"/>
                <a:gd name="T13" fmla="*/ 283 h 333"/>
                <a:gd name="T14" fmla="*/ 41 w 390"/>
                <a:gd name="T15" fmla="*/ 126 h 333"/>
                <a:gd name="T16" fmla="*/ 199 w 390"/>
                <a:gd name="T17" fmla="*/ 46 h 333"/>
                <a:gd name="T18" fmla="*/ 279 w 390"/>
                <a:gd name="T19" fmla="*/ 20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0" h="333">
                  <a:moveTo>
                    <a:pt x="25" y="121"/>
                  </a:moveTo>
                  <a:cubicBezTo>
                    <a:pt x="0" y="199"/>
                    <a:pt x="43" y="282"/>
                    <a:pt x="121" y="308"/>
                  </a:cubicBezTo>
                  <a:cubicBezTo>
                    <a:pt x="199" y="333"/>
                    <a:pt x="390" y="239"/>
                    <a:pt x="390" y="239"/>
                  </a:cubicBezTo>
                  <a:cubicBezTo>
                    <a:pt x="390" y="239"/>
                    <a:pt x="290" y="51"/>
                    <a:pt x="212" y="25"/>
                  </a:cubicBezTo>
                  <a:cubicBezTo>
                    <a:pt x="134" y="0"/>
                    <a:pt x="51" y="43"/>
                    <a:pt x="25" y="121"/>
                  </a:cubicBezTo>
                  <a:close/>
                  <a:moveTo>
                    <a:pt x="279" y="203"/>
                  </a:moveTo>
                  <a:cubicBezTo>
                    <a:pt x="258" y="269"/>
                    <a:pt x="187" y="305"/>
                    <a:pt x="122" y="283"/>
                  </a:cubicBezTo>
                  <a:cubicBezTo>
                    <a:pt x="56" y="262"/>
                    <a:pt x="20" y="192"/>
                    <a:pt x="41" y="126"/>
                  </a:cubicBezTo>
                  <a:cubicBezTo>
                    <a:pt x="63" y="60"/>
                    <a:pt x="133" y="24"/>
                    <a:pt x="199" y="46"/>
                  </a:cubicBezTo>
                  <a:cubicBezTo>
                    <a:pt x="265" y="67"/>
                    <a:pt x="301" y="137"/>
                    <a:pt x="279"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44" name="Freeform 823">
              <a:extLst>
                <a:ext uri="{FF2B5EF4-FFF2-40B4-BE49-F238E27FC236}">
                  <a16:creationId xmlns:a16="http://schemas.microsoft.com/office/drawing/2014/main" id="{02EA54A8-8501-4F53-BC20-2F41FB64248F}"/>
                </a:ext>
              </a:extLst>
            </p:cNvPr>
            <p:cNvSpPr>
              <a:spLocks noEditPoints="1"/>
            </p:cNvSpPr>
            <p:nvPr/>
          </p:nvSpPr>
          <p:spPr bwMode="auto">
            <a:xfrm>
              <a:off x="4362030" y="3259752"/>
              <a:ext cx="521738" cy="488862"/>
            </a:xfrm>
            <a:custGeom>
              <a:avLst/>
              <a:gdLst>
                <a:gd name="T0" fmla="*/ 40 w 102"/>
                <a:gd name="T1" fmla="*/ 84 h 101"/>
                <a:gd name="T2" fmla="*/ 63 w 102"/>
                <a:gd name="T3" fmla="*/ 61 h 101"/>
                <a:gd name="T4" fmla="*/ 40 w 102"/>
                <a:gd name="T5" fmla="*/ 38 h 101"/>
                <a:gd name="T6" fmla="*/ 17 w 102"/>
                <a:gd name="T7" fmla="*/ 61 h 101"/>
                <a:gd name="T8" fmla="*/ 40 w 102"/>
                <a:gd name="T9" fmla="*/ 84 h 101"/>
                <a:gd name="T10" fmla="*/ 34 w 102"/>
                <a:gd name="T11" fmla="*/ 51 h 101"/>
                <a:gd name="T12" fmla="*/ 35 w 102"/>
                <a:gd name="T13" fmla="*/ 50 h 101"/>
                <a:gd name="T14" fmla="*/ 36 w 102"/>
                <a:gd name="T15" fmla="*/ 50 h 101"/>
                <a:gd name="T16" fmla="*/ 51 w 102"/>
                <a:gd name="T17" fmla="*/ 60 h 101"/>
                <a:gd name="T18" fmla="*/ 51 w 102"/>
                <a:gd name="T19" fmla="*/ 61 h 101"/>
                <a:gd name="T20" fmla="*/ 51 w 102"/>
                <a:gd name="T21" fmla="*/ 62 h 101"/>
                <a:gd name="T22" fmla="*/ 36 w 102"/>
                <a:gd name="T23" fmla="*/ 72 h 101"/>
                <a:gd name="T24" fmla="*/ 35 w 102"/>
                <a:gd name="T25" fmla="*/ 72 h 101"/>
                <a:gd name="T26" fmla="*/ 35 w 102"/>
                <a:gd name="T27" fmla="*/ 72 h 101"/>
                <a:gd name="T28" fmla="*/ 34 w 102"/>
                <a:gd name="T29" fmla="*/ 71 h 101"/>
                <a:gd name="T30" fmla="*/ 34 w 102"/>
                <a:gd name="T31" fmla="*/ 51 h 101"/>
                <a:gd name="T32" fmla="*/ 99 w 102"/>
                <a:gd name="T33" fmla="*/ 0 h 101"/>
                <a:gd name="T34" fmla="*/ 25 w 102"/>
                <a:gd name="T35" fmla="*/ 0 h 101"/>
                <a:gd name="T36" fmla="*/ 23 w 102"/>
                <a:gd name="T37" fmla="*/ 2 h 101"/>
                <a:gd name="T38" fmla="*/ 23 w 102"/>
                <a:gd name="T39" fmla="*/ 11 h 101"/>
                <a:gd name="T40" fmla="*/ 14 w 102"/>
                <a:gd name="T41" fmla="*/ 11 h 101"/>
                <a:gd name="T42" fmla="*/ 12 w 102"/>
                <a:gd name="T43" fmla="*/ 13 h 101"/>
                <a:gd name="T44" fmla="*/ 12 w 102"/>
                <a:gd name="T45" fmla="*/ 23 h 101"/>
                <a:gd name="T46" fmla="*/ 3 w 102"/>
                <a:gd name="T47" fmla="*/ 23 h 101"/>
                <a:gd name="T48" fmla="*/ 0 w 102"/>
                <a:gd name="T49" fmla="*/ 25 h 101"/>
                <a:gd name="T50" fmla="*/ 0 w 102"/>
                <a:gd name="T51" fmla="*/ 99 h 101"/>
                <a:gd name="T52" fmla="*/ 3 w 102"/>
                <a:gd name="T53" fmla="*/ 101 h 101"/>
                <a:gd name="T54" fmla="*/ 76 w 102"/>
                <a:gd name="T55" fmla="*/ 101 h 101"/>
                <a:gd name="T56" fmla="*/ 79 w 102"/>
                <a:gd name="T57" fmla="*/ 99 h 101"/>
                <a:gd name="T58" fmla="*/ 79 w 102"/>
                <a:gd name="T59" fmla="*/ 90 h 101"/>
                <a:gd name="T60" fmla="*/ 88 w 102"/>
                <a:gd name="T61" fmla="*/ 90 h 101"/>
                <a:gd name="T62" fmla="*/ 91 w 102"/>
                <a:gd name="T63" fmla="*/ 87 h 101"/>
                <a:gd name="T64" fmla="*/ 91 w 102"/>
                <a:gd name="T65" fmla="*/ 79 h 101"/>
                <a:gd name="T66" fmla="*/ 99 w 102"/>
                <a:gd name="T67" fmla="*/ 79 h 101"/>
                <a:gd name="T68" fmla="*/ 102 w 102"/>
                <a:gd name="T69" fmla="*/ 76 h 101"/>
                <a:gd name="T70" fmla="*/ 102 w 102"/>
                <a:gd name="T71" fmla="*/ 2 h 101"/>
                <a:gd name="T72" fmla="*/ 99 w 102"/>
                <a:gd name="T73" fmla="*/ 0 h 101"/>
                <a:gd name="T74" fmla="*/ 74 w 102"/>
                <a:gd name="T75" fmla="*/ 96 h 101"/>
                <a:gd name="T76" fmla="*/ 6 w 102"/>
                <a:gd name="T77" fmla="*/ 96 h 101"/>
                <a:gd name="T78" fmla="*/ 6 w 102"/>
                <a:gd name="T79" fmla="*/ 28 h 101"/>
                <a:gd name="T80" fmla="*/ 74 w 102"/>
                <a:gd name="T81" fmla="*/ 28 h 101"/>
                <a:gd name="T82" fmla="*/ 74 w 102"/>
                <a:gd name="T83" fmla="*/ 96 h 101"/>
                <a:gd name="T84" fmla="*/ 85 w 102"/>
                <a:gd name="T85" fmla="*/ 84 h 101"/>
                <a:gd name="T86" fmla="*/ 79 w 102"/>
                <a:gd name="T87" fmla="*/ 84 h 101"/>
                <a:gd name="T88" fmla="*/ 79 w 102"/>
                <a:gd name="T89" fmla="*/ 25 h 101"/>
                <a:gd name="T90" fmla="*/ 76 w 102"/>
                <a:gd name="T91" fmla="*/ 23 h 101"/>
                <a:gd name="T92" fmla="*/ 17 w 102"/>
                <a:gd name="T93" fmla="*/ 23 h 101"/>
                <a:gd name="T94" fmla="*/ 17 w 102"/>
                <a:gd name="T95" fmla="*/ 16 h 101"/>
                <a:gd name="T96" fmla="*/ 85 w 102"/>
                <a:gd name="T97" fmla="*/ 16 h 101"/>
                <a:gd name="T98" fmla="*/ 85 w 102"/>
                <a:gd name="T99" fmla="*/ 84 h 101"/>
                <a:gd name="T100" fmla="*/ 96 w 102"/>
                <a:gd name="T101" fmla="*/ 73 h 101"/>
                <a:gd name="T102" fmla="*/ 91 w 102"/>
                <a:gd name="T103" fmla="*/ 73 h 101"/>
                <a:gd name="T104" fmla="*/ 91 w 102"/>
                <a:gd name="T105" fmla="*/ 13 h 101"/>
                <a:gd name="T106" fmla="*/ 88 w 102"/>
                <a:gd name="T107" fmla="*/ 11 h 101"/>
                <a:gd name="T108" fmla="*/ 28 w 102"/>
                <a:gd name="T109" fmla="*/ 11 h 101"/>
                <a:gd name="T110" fmla="*/ 28 w 102"/>
                <a:gd name="T111" fmla="*/ 5 h 101"/>
                <a:gd name="T112" fmla="*/ 96 w 102"/>
                <a:gd name="T113" fmla="*/ 5 h 101"/>
                <a:gd name="T114" fmla="*/ 96 w 102"/>
                <a:gd name="T115" fmla="*/ 73 h 101"/>
                <a:gd name="T116" fmla="*/ 96 w 102"/>
                <a:gd name="T117" fmla="*/ 73 h 101"/>
                <a:gd name="T118" fmla="*/ 96 w 102"/>
                <a:gd name="T119" fmla="*/ 7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2" h="101">
                  <a:moveTo>
                    <a:pt x="40" y="84"/>
                  </a:moveTo>
                  <a:cubicBezTo>
                    <a:pt x="52" y="84"/>
                    <a:pt x="63" y="73"/>
                    <a:pt x="63" y="61"/>
                  </a:cubicBezTo>
                  <a:cubicBezTo>
                    <a:pt x="63" y="48"/>
                    <a:pt x="52" y="38"/>
                    <a:pt x="40" y="38"/>
                  </a:cubicBezTo>
                  <a:cubicBezTo>
                    <a:pt x="27" y="38"/>
                    <a:pt x="17" y="48"/>
                    <a:pt x="17" y="61"/>
                  </a:cubicBezTo>
                  <a:cubicBezTo>
                    <a:pt x="17" y="73"/>
                    <a:pt x="27" y="84"/>
                    <a:pt x="40" y="84"/>
                  </a:cubicBezTo>
                  <a:close/>
                  <a:moveTo>
                    <a:pt x="34" y="51"/>
                  </a:moveTo>
                  <a:cubicBezTo>
                    <a:pt x="34" y="50"/>
                    <a:pt x="35" y="50"/>
                    <a:pt x="35" y="50"/>
                  </a:cubicBezTo>
                  <a:cubicBezTo>
                    <a:pt x="35" y="49"/>
                    <a:pt x="36" y="50"/>
                    <a:pt x="36" y="50"/>
                  </a:cubicBezTo>
                  <a:cubicBezTo>
                    <a:pt x="51" y="60"/>
                    <a:pt x="51" y="60"/>
                    <a:pt x="51" y="60"/>
                  </a:cubicBezTo>
                  <a:cubicBezTo>
                    <a:pt x="51" y="60"/>
                    <a:pt x="51" y="60"/>
                    <a:pt x="51" y="61"/>
                  </a:cubicBezTo>
                  <a:cubicBezTo>
                    <a:pt x="51" y="61"/>
                    <a:pt x="51" y="62"/>
                    <a:pt x="51" y="62"/>
                  </a:cubicBezTo>
                  <a:cubicBezTo>
                    <a:pt x="36" y="72"/>
                    <a:pt x="36" y="72"/>
                    <a:pt x="36" y="72"/>
                  </a:cubicBezTo>
                  <a:cubicBezTo>
                    <a:pt x="36" y="72"/>
                    <a:pt x="36" y="72"/>
                    <a:pt x="35" y="72"/>
                  </a:cubicBezTo>
                  <a:cubicBezTo>
                    <a:pt x="35" y="72"/>
                    <a:pt x="35" y="72"/>
                    <a:pt x="35" y="72"/>
                  </a:cubicBezTo>
                  <a:cubicBezTo>
                    <a:pt x="35" y="72"/>
                    <a:pt x="34" y="71"/>
                    <a:pt x="34" y="71"/>
                  </a:cubicBezTo>
                  <a:lnTo>
                    <a:pt x="34" y="51"/>
                  </a:lnTo>
                  <a:close/>
                  <a:moveTo>
                    <a:pt x="99" y="0"/>
                  </a:moveTo>
                  <a:cubicBezTo>
                    <a:pt x="25" y="0"/>
                    <a:pt x="25" y="0"/>
                    <a:pt x="25" y="0"/>
                  </a:cubicBezTo>
                  <a:cubicBezTo>
                    <a:pt x="24" y="0"/>
                    <a:pt x="23" y="1"/>
                    <a:pt x="23" y="2"/>
                  </a:cubicBezTo>
                  <a:cubicBezTo>
                    <a:pt x="23" y="11"/>
                    <a:pt x="23" y="11"/>
                    <a:pt x="23" y="11"/>
                  </a:cubicBezTo>
                  <a:cubicBezTo>
                    <a:pt x="14" y="11"/>
                    <a:pt x="14" y="11"/>
                    <a:pt x="14" y="11"/>
                  </a:cubicBezTo>
                  <a:cubicBezTo>
                    <a:pt x="13" y="11"/>
                    <a:pt x="12" y="12"/>
                    <a:pt x="12" y="13"/>
                  </a:cubicBezTo>
                  <a:cubicBezTo>
                    <a:pt x="12" y="23"/>
                    <a:pt x="12" y="23"/>
                    <a:pt x="12" y="23"/>
                  </a:cubicBezTo>
                  <a:cubicBezTo>
                    <a:pt x="3" y="23"/>
                    <a:pt x="3" y="23"/>
                    <a:pt x="3" y="23"/>
                  </a:cubicBezTo>
                  <a:cubicBezTo>
                    <a:pt x="1" y="23"/>
                    <a:pt x="0" y="24"/>
                    <a:pt x="0" y="25"/>
                  </a:cubicBezTo>
                  <a:cubicBezTo>
                    <a:pt x="0" y="99"/>
                    <a:pt x="0" y="99"/>
                    <a:pt x="0" y="99"/>
                  </a:cubicBezTo>
                  <a:cubicBezTo>
                    <a:pt x="0" y="100"/>
                    <a:pt x="1" y="101"/>
                    <a:pt x="3" y="101"/>
                  </a:cubicBezTo>
                  <a:cubicBezTo>
                    <a:pt x="76" y="101"/>
                    <a:pt x="76" y="101"/>
                    <a:pt x="76" y="101"/>
                  </a:cubicBezTo>
                  <a:cubicBezTo>
                    <a:pt x="78" y="101"/>
                    <a:pt x="79" y="100"/>
                    <a:pt x="79" y="99"/>
                  </a:cubicBezTo>
                  <a:cubicBezTo>
                    <a:pt x="79" y="90"/>
                    <a:pt x="79" y="90"/>
                    <a:pt x="79" y="90"/>
                  </a:cubicBezTo>
                  <a:cubicBezTo>
                    <a:pt x="88" y="90"/>
                    <a:pt x="88" y="90"/>
                    <a:pt x="88" y="90"/>
                  </a:cubicBezTo>
                  <a:cubicBezTo>
                    <a:pt x="89" y="90"/>
                    <a:pt x="91" y="88"/>
                    <a:pt x="91" y="87"/>
                  </a:cubicBezTo>
                  <a:cubicBezTo>
                    <a:pt x="91" y="79"/>
                    <a:pt x="91" y="79"/>
                    <a:pt x="91" y="79"/>
                  </a:cubicBezTo>
                  <a:cubicBezTo>
                    <a:pt x="99" y="79"/>
                    <a:pt x="99" y="79"/>
                    <a:pt x="99" y="79"/>
                  </a:cubicBezTo>
                  <a:cubicBezTo>
                    <a:pt x="100" y="79"/>
                    <a:pt x="102" y="78"/>
                    <a:pt x="102" y="76"/>
                  </a:cubicBezTo>
                  <a:cubicBezTo>
                    <a:pt x="102" y="2"/>
                    <a:pt x="102" y="2"/>
                    <a:pt x="102" y="2"/>
                  </a:cubicBezTo>
                  <a:cubicBezTo>
                    <a:pt x="102" y="1"/>
                    <a:pt x="100" y="0"/>
                    <a:pt x="99" y="0"/>
                  </a:cubicBezTo>
                  <a:close/>
                  <a:moveTo>
                    <a:pt x="74" y="96"/>
                  </a:moveTo>
                  <a:cubicBezTo>
                    <a:pt x="6" y="96"/>
                    <a:pt x="6" y="96"/>
                    <a:pt x="6" y="96"/>
                  </a:cubicBezTo>
                  <a:cubicBezTo>
                    <a:pt x="6" y="28"/>
                    <a:pt x="6" y="28"/>
                    <a:pt x="6" y="28"/>
                  </a:cubicBezTo>
                  <a:cubicBezTo>
                    <a:pt x="74" y="28"/>
                    <a:pt x="74" y="28"/>
                    <a:pt x="74" y="28"/>
                  </a:cubicBezTo>
                  <a:lnTo>
                    <a:pt x="74" y="96"/>
                  </a:lnTo>
                  <a:close/>
                  <a:moveTo>
                    <a:pt x="85" y="84"/>
                  </a:moveTo>
                  <a:cubicBezTo>
                    <a:pt x="79" y="84"/>
                    <a:pt x="79" y="84"/>
                    <a:pt x="79" y="84"/>
                  </a:cubicBezTo>
                  <a:cubicBezTo>
                    <a:pt x="79" y="25"/>
                    <a:pt x="79" y="25"/>
                    <a:pt x="79" y="25"/>
                  </a:cubicBezTo>
                  <a:cubicBezTo>
                    <a:pt x="79" y="24"/>
                    <a:pt x="78" y="23"/>
                    <a:pt x="76" y="23"/>
                  </a:cubicBezTo>
                  <a:cubicBezTo>
                    <a:pt x="17" y="23"/>
                    <a:pt x="17" y="23"/>
                    <a:pt x="17" y="23"/>
                  </a:cubicBezTo>
                  <a:cubicBezTo>
                    <a:pt x="17" y="16"/>
                    <a:pt x="17" y="16"/>
                    <a:pt x="17" y="16"/>
                  </a:cubicBezTo>
                  <a:cubicBezTo>
                    <a:pt x="85" y="16"/>
                    <a:pt x="85" y="16"/>
                    <a:pt x="85" y="16"/>
                  </a:cubicBezTo>
                  <a:lnTo>
                    <a:pt x="85" y="84"/>
                  </a:lnTo>
                  <a:close/>
                  <a:moveTo>
                    <a:pt x="96" y="73"/>
                  </a:moveTo>
                  <a:cubicBezTo>
                    <a:pt x="91" y="73"/>
                    <a:pt x="91" y="73"/>
                    <a:pt x="91" y="73"/>
                  </a:cubicBezTo>
                  <a:cubicBezTo>
                    <a:pt x="91" y="13"/>
                    <a:pt x="91" y="13"/>
                    <a:pt x="91" y="13"/>
                  </a:cubicBezTo>
                  <a:cubicBezTo>
                    <a:pt x="91" y="12"/>
                    <a:pt x="89" y="11"/>
                    <a:pt x="88" y="11"/>
                  </a:cubicBezTo>
                  <a:cubicBezTo>
                    <a:pt x="28" y="11"/>
                    <a:pt x="28" y="11"/>
                    <a:pt x="28" y="11"/>
                  </a:cubicBezTo>
                  <a:cubicBezTo>
                    <a:pt x="28" y="5"/>
                    <a:pt x="28" y="5"/>
                    <a:pt x="28" y="5"/>
                  </a:cubicBezTo>
                  <a:cubicBezTo>
                    <a:pt x="96" y="5"/>
                    <a:pt x="96" y="5"/>
                    <a:pt x="96" y="5"/>
                  </a:cubicBezTo>
                  <a:lnTo>
                    <a:pt x="96" y="73"/>
                  </a:lnTo>
                  <a:close/>
                  <a:moveTo>
                    <a:pt x="96" y="73"/>
                  </a:moveTo>
                  <a:cubicBezTo>
                    <a:pt x="96" y="73"/>
                    <a:pt x="96" y="73"/>
                    <a:pt x="96" y="73"/>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145" name="Group 33">
            <a:extLst>
              <a:ext uri="{FF2B5EF4-FFF2-40B4-BE49-F238E27FC236}">
                <a16:creationId xmlns:a16="http://schemas.microsoft.com/office/drawing/2014/main" id="{91F0CDA4-6F74-4D43-9B6A-426D4FA1459A}"/>
              </a:ext>
            </a:extLst>
          </p:cNvPr>
          <p:cNvGrpSpPr/>
          <p:nvPr/>
        </p:nvGrpSpPr>
        <p:grpSpPr>
          <a:xfrm>
            <a:off x="4368252" y="4261803"/>
            <a:ext cx="1903719" cy="2027926"/>
            <a:chOff x="4137616" y="4156134"/>
            <a:chExt cx="2118627" cy="2256856"/>
          </a:xfrm>
          <a:solidFill>
            <a:srgbClr val="F7B182"/>
          </a:solidFill>
        </p:grpSpPr>
        <p:sp>
          <p:nvSpPr>
            <p:cNvPr id="146" name="Freeform 8">
              <a:extLst>
                <a:ext uri="{FF2B5EF4-FFF2-40B4-BE49-F238E27FC236}">
                  <a16:creationId xmlns:a16="http://schemas.microsoft.com/office/drawing/2014/main" id="{14C7F1F4-6C5E-453A-A59E-8606194C21DD}"/>
                </a:ext>
              </a:extLst>
            </p:cNvPr>
            <p:cNvSpPr>
              <a:spLocks noEditPoints="1"/>
            </p:cNvSpPr>
            <p:nvPr/>
          </p:nvSpPr>
          <p:spPr bwMode="auto">
            <a:xfrm>
              <a:off x="4137616" y="4156134"/>
              <a:ext cx="2118627" cy="2256856"/>
            </a:xfrm>
            <a:custGeom>
              <a:avLst/>
              <a:gdLst>
                <a:gd name="T0" fmla="*/ 81 w 336"/>
                <a:gd name="T1" fmla="*/ 310 h 358"/>
                <a:gd name="T2" fmla="*/ 288 w 336"/>
                <a:gd name="T3" fmla="*/ 277 h 358"/>
                <a:gd name="T4" fmla="*/ 306 w 336"/>
                <a:gd name="T5" fmla="*/ 0 h 358"/>
                <a:gd name="T6" fmla="*/ 48 w 336"/>
                <a:gd name="T7" fmla="*/ 103 h 358"/>
                <a:gd name="T8" fmla="*/ 81 w 336"/>
                <a:gd name="T9" fmla="*/ 310 h 358"/>
                <a:gd name="T10" fmla="*/ 238 w 336"/>
                <a:gd name="T11" fmla="*/ 94 h 358"/>
                <a:gd name="T12" fmla="*/ 265 w 336"/>
                <a:gd name="T13" fmla="*/ 269 h 358"/>
                <a:gd name="T14" fmla="*/ 91 w 336"/>
                <a:gd name="T15" fmla="*/ 296 h 358"/>
                <a:gd name="T16" fmla="*/ 63 w 336"/>
                <a:gd name="T17" fmla="*/ 122 h 358"/>
                <a:gd name="T18" fmla="*/ 238 w 336"/>
                <a:gd name="T19" fmla="*/ 9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58">
                  <a:moveTo>
                    <a:pt x="81" y="310"/>
                  </a:moveTo>
                  <a:cubicBezTo>
                    <a:pt x="147" y="358"/>
                    <a:pt x="240" y="343"/>
                    <a:pt x="288" y="277"/>
                  </a:cubicBezTo>
                  <a:cubicBezTo>
                    <a:pt x="336" y="211"/>
                    <a:pt x="306" y="0"/>
                    <a:pt x="306" y="0"/>
                  </a:cubicBezTo>
                  <a:cubicBezTo>
                    <a:pt x="306" y="0"/>
                    <a:pt x="96" y="36"/>
                    <a:pt x="48" y="103"/>
                  </a:cubicBezTo>
                  <a:cubicBezTo>
                    <a:pt x="0" y="169"/>
                    <a:pt x="15" y="262"/>
                    <a:pt x="81" y="310"/>
                  </a:cubicBezTo>
                  <a:close/>
                  <a:moveTo>
                    <a:pt x="238" y="94"/>
                  </a:moveTo>
                  <a:cubicBezTo>
                    <a:pt x="294" y="135"/>
                    <a:pt x="306" y="213"/>
                    <a:pt x="265" y="269"/>
                  </a:cubicBezTo>
                  <a:cubicBezTo>
                    <a:pt x="225" y="325"/>
                    <a:pt x="147" y="337"/>
                    <a:pt x="91" y="296"/>
                  </a:cubicBezTo>
                  <a:cubicBezTo>
                    <a:pt x="35" y="256"/>
                    <a:pt x="22" y="178"/>
                    <a:pt x="63" y="122"/>
                  </a:cubicBezTo>
                  <a:cubicBezTo>
                    <a:pt x="104" y="66"/>
                    <a:pt x="182" y="53"/>
                    <a:pt x="238"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nvGrpSpPr>
            <p:cNvPr id="147" name="Group 35">
              <a:extLst>
                <a:ext uri="{FF2B5EF4-FFF2-40B4-BE49-F238E27FC236}">
                  <a16:creationId xmlns:a16="http://schemas.microsoft.com/office/drawing/2014/main" id="{B4041774-4A33-4192-BCC5-C7DE7FBBE2F0}"/>
                </a:ext>
              </a:extLst>
            </p:cNvPr>
            <p:cNvGrpSpPr/>
            <p:nvPr/>
          </p:nvGrpSpPr>
          <p:grpSpPr>
            <a:xfrm>
              <a:off x="4896636" y="5121333"/>
              <a:ext cx="599790" cy="446349"/>
              <a:chOff x="8236208" y="2550087"/>
              <a:chExt cx="188218" cy="175580"/>
            </a:xfrm>
            <a:grpFill/>
          </p:grpSpPr>
          <p:sp>
            <p:nvSpPr>
              <p:cNvPr id="148" name="Freeform 597">
                <a:extLst>
                  <a:ext uri="{FF2B5EF4-FFF2-40B4-BE49-F238E27FC236}">
                    <a16:creationId xmlns:a16="http://schemas.microsoft.com/office/drawing/2014/main" id="{D517177D-BA8D-4C8E-A36C-94D4CC424043}"/>
                  </a:ext>
                </a:extLst>
              </p:cNvPr>
              <p:cNvSpPr>
                <a:spLocks noEditPoints="1"/>
              </p:cNvSpPr>
              <p:nvPr/>
            </p:nvSpPr>
            <p:spPr bwMode="auto">
              <a:xfrm>
                <a:off x="8236208" y="2550087"/>
                <a:ext cx="188218" cy="175580"/>
              </a:xfrm>
              <a:custGeom>
                <a:avLst/>
                <a:gdLst>
                  <a:gd name="T0" fmla="*/ 124 w 125"/>
                  <a:gd name="T1" fmla="*/ 19 h 121"/>
                  <a:gd name="T2" fmla="*/ 121 w 125"/>
                  <a:gd name="T3" fmla="*/ 17 h 121"/>
                  <a:gd name="T4" fmla="*/ 52 w 125"/>
                  <a:gd name="T5" fmla="*/ 1 h 121"/>
                  <a:gd name="T6" fmla="*/ 47 w 125"/>
                  <a:gd name="T7" fmla="*/ 4 h 121"/>
                  <a:gd name="T8" fmla="*/ 20 w 125"/>
                  <a:gd name="T9" fmla="*/ 70 h 121"/>
                  <a:gd name="T10" fmla="*/ 29 w 125"/>
                  <a:gd name="T11" fmla="*/ 74 h 121"/>
                  <a:gd name="T12" fmla="*/ 54 w 125"/>
                  <a:gd name="T13" fmla="*/ 10 h 121"/>
                  <a:gd name="T14" fmla="*/ 114 w 125"/>
                  <a:gd name="T15" fmla="*/ 25 h 121"/>
                  <a:gd name="T16" fmla="*/ 93 w 125"/>
                  <a:gd name="T17" fmla="*/ 84 h 121"/>
                  <a:gd name="T18" fmla="*/ 73 w 125"/>
                  <a:gd name="T19" fmla="*/ 112 h 121"/>
                  <a:gd name="T20" fmla="*/ 73 w 125"/>
                  <a:gd name="T21" fmla="*/ 112 h 121"/>
                  <a:gd name="T22" fmla="*/ 57 w 125"/>
                  <a:gd name="T23" fmla="*/ 93 h 121"/>
                  <a:gd name="T24" fmla="*/ 3 w 125"/>
                  <a:gd name="T25" fmla="*/ 71 h 121"/>
                  <a:gd name="T26" fmla="*/ 18 w 125"/>
                  <a:gd name="T27" fmla="*/ 101 h 121"/>
                  <a:gd name="T28" fmla="*/ 57 w 125"/>
                  <a:gd name="T29" fmla="*/ 119 h 121"/>
                  <a:gd name="T30" fmla="*/ 70 w 125"/>
                  <a:gd name="T31" fmla="*/ 121 h 121"/>
                  <a:gd name="T32" fmla="*/ 102 w 125"/>
                  <a:gd name="T33" fmla="*/ 87 h 121"/>
                  <a:gd name="T34" fmla="*/ 124 w 125"/>
                  <a:gd name="T35" fmla="*/ 23 h 121"/>
                  <a:gd name="T36" fmla="*/ 124 w 125"/>
                  <a:gd name="T37" fmla="*/ 19 h 121"/>
                  <a:gd name="T38" fmla="*/ 124 w 125"/>
                  <a:gd name="T39" fmla="*/ 19 h 121"/>
                  <a:gd name="T40" fmla="*/ 124 w 125"/>
                  <a:gd name="T41"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21">
                    <a:moveTo>
                      <a:pt x="124" y="19"/>
                    </a:moveTo>
                    <a:cubicBezTo>
                      <a:pt x="123" y="18"/>
                      <a:pt x="122" y="17"/>
                      <a:pt x="121" y="17"/>
                    </a:cubicBezTo>
                    <a:cubicBezTo>
                      <a:pt x="52" y="1"/>
                      <a:pt x="52" y="1"/>
                      <a:pt x="52" y="1"/>
                    </a:cubicBezTo>
                    <a:cubicBezTo>
                      <a:pt x="50" y="0"/>
                      <a:pt x="47" y="1"/>
                      <a:pt x="47" y="4"/>
                    </a:cubicBezTo>
                    <a:cubicBezTo>
                      <a:pt x="20" y="70"/>
                      <a:pt x="20" y="70"/>
                      <a:pt x="20" y="70"/>
                    </a:cubicBezTo>
                    <a:cubicBezTo>
                      <a:pt x="29" y="74"/>
                      <a:pt x="29" y="74"/>
                      <a:pt x="29" y="74"/>
                    </a:cubicBezTo>
                    <a:cubicBezTo>
                      <a:pt x="54" y="10"/>
                      <a:pt x="54" y="10"/>
                      <a:pt x="54" y="10"/>
                    </a:cubicBezTo>
                    <a:cubicBezTo>
                      <a:pt x="114" y="25"/>
                      <a:pt x="114" y="25"/>
                      <a:pt x="114" y="25"/>
                    </a:cubicBezTo>
                    <a:cubicBezTo>
                      <a:pt x="110" y="37"/>
                      <a:pt x="101" y="61"/>
                      <a:pt x="93" y="84"/>
                    </a:cubicBezTo>
                    <a:cubicBezTo>
                      <a:pt x="85" y="103"/>
                      <a:pt x="81" y="110"/>
                      <a:pt x="73" y="112"/>
                    </a:cubicBezTo>
                    <a:cubicBezTo>
                      <a:pt x="73" y="112"/>
                      <a:pt x="73" y="112"/>
                      <a:pt x="73" y="112"/>
                    </a:cubicBezTo>
                    <a:cubicBezTo>
                      <a:pt x="56" y="114"/>
                      <a:pt x="57" y="93"/>
                      <a:pt x="57" y="93"/>
                    </a:cubicBezTo>
                    <a:cubicBezTo>
                      <a:pt x="3" y="71"/>
                      <a:pt x="3" y="71"/>
                      <a:pt x="3" y="71"/>
                    </a:cubicBezTo>
                    <a:cubicBezTo>
                      <a:pt x="0" y="95"/>
                      <a:pt x="18" y="101"/>
                      <a:pt x="18" y="101"/>
                    </a:cubicBezTo>
                    <a:cubicBezTo>
                      <a:pt x="57" y="119"/>
                      <a:pt x="57" y="119"/>
                      <a:pt x="57" y="119"/>
                    </a:cubicBezTo>
                    <a:cubicBezTo>
                      <a:pt x="57" y="119"/>
                      <a:pt x="63" y="121"/>
                      <a:pt x="70" y="121"/>
                    </a:cubicBezTo>
                    <a:cubicBezTo>
                      <a:pt x="87" y="121"/>
                      <a:pt x="94" y="108"/>
                      <a:pt x="102" y="87"/>
                    </a:cubicBezTo>
                    <a:cubicBezTo>
                      <a:pt x="113" y="57"/>
                      <a:pt x="124" y="24"/>
                      <a:pt x="124" y="23"/>
                    </a:cubicBezTo>
                    <a:cubicBezTo>
                      <a:pt x="125" y="22"/>
                      <a:pt x="125" y="21"/>
                      <a:pt x="124" y="19"/>
                    </a:cubicBezTo>
                    <a:close/>
                    <a:moveTo>
                      <a:pt x="124" y="19"/>
                    </a:moveTo>
                    <a:cubicBezTo>
                      <a:pt x="124" y="19"/>
                      <a:pt x="124" y="19"/>
                      <a:pt x="124"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49" name="Freeform 598">
                <a:extLst>
                  <a:ext uri="{FF2B5EF4-FFF2-40B4-BE49-F238E27FC236}">
                    <a16:creationId xmlns:a16="http://schemas.microsoft.com/office/drawing/2014/main" id="{FE55F1F2-0022-401F-9BE0-0BD2A76A4660}"/>
                  </a:ext>
                </a:extLst>
              </p:cNvPr>
              <p:cNvSpPr>
                <a:spLocks noEditPoints="1"/>
              </p:cNvSpPr>
              <p:nvPr/>
            </p:nvSpPr>
            <p:spPr bwMode="auto">
              <a:xfrm>
                <a:off x="8337556" y="2594679"/>
                <a:ext cx="46331" cy="25083"/>
              </a:xfrm>
              <a:custGeom>
                <a:avLst/>
                <a:gdLst>
                  <a:gd name="T0" fmla="*/ 25 w 31"/>
                  <a:gd name="T1" fmla="*/ 16 h 17"/>
                  <a:gd name="T2" fmla="*/ 26 w 31"/>
                  <a:gd name="T3" fmla="*/ 17 h 17"/>
                  <a:gd name="T4" fmla="*/ 30 w 31"/>
                  <a:gd name="T5" fmla="*/ 13 h 17"/>
                  <a:gd name="T6" fmla="*/ 27 w 31"/>
                  <a:gd name="T7" fmla="*/ 7 h 17"/>
                  <a:gd name="T8" fmla="*/ 7 w 31"/>
                  <a:gd name="T9" fmla="*/ 1 h 17"/>
                  <a:gd name="T10" fmla="*/ 1 w 31"/>
                  <a:gd name="T11" fmla="*/ 4 h 17"/>
                  <a:gd name="T12" fmla="*/ 4 w 31"/>
                  <a:gd name="T13" fmla="*/ 10 h 17"/>
                  <a:gd name="T14" fmla="*/ 25 w 31"/>
                  <a:gd name="T15" fmla="*/ 16 h 17"/>
                  <a:gd name="T16" fmla="*/ 25 w 31"/>
                  <a:gd name="T17" fmla="*/ 16 h 17"/>
                  <a:gd name="T18" fmla="*/ 25 w 31"/>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
                    <a:moveTo>
                      <a:pt x="25" y="16"/>
                    </a:moveTo>
                    <a:cubicBezTo>
                      <a:pt x="25" y="16"/>
                      <a:pt x="25" y="17"/>
                      <a:pt x="26" y="17"/>
                    </a:cubicBezTo>
                    <a:cubicBezTo>
                      <a:pt x="28" y="17"/>
                      <a:pt x="30" y="15"/>
                      <a:pt x="30" y="13"/>
                    </a:cubicBezTo>
                    <a:cubicBezTo>
                      <a:pt x="31" y="11"/>
                      <a:pt x="30" y="8"/>
                      <a:pt x="27" y="7"/>
                    </a:cubicBezTo>
                    <a:cubicBezTo>
                      <a:pt x="7" y="1"/>
                      <a:pt x="7" y="1"/>
                      <a:pt x="7" y="1"/>
                    </a:cubicBezTo>
                    <a:cubicBezTo>
                      <a:pt x="4" y="0"/>
                      <a:pt x="2" y="2"/>
                      <a:pt x="1" y="4"/>
                    </a:cubicBezTo>
                    <a:cubicBezTo>
                      <a:pt x="0" y="7"/>
                      <a:pt x="2" y="9"/>
                      <a:pt x="4" y="10"/>
                    </a:cubicBezTo>
                    <a:lnTo>
                      <a:pt x="25" y="16"/>
                    </a:lnTo>
                    <a:close/>
                    <a:moveTo>
                      <a:pt x="25" y="16"/>
                    </a:moveTo>
                    <a:cubicBezTo>
                      <a:pt x="25" y="16"/>
                      <a:pt x="25" y="16"/>
                      <a:pt x="25"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0" name="Freeform 599">
                <a:extLst>
                  <a:ext uri="{FF2B5EF4-FFF2-40B4-BE49-F238E27FC236}">
                    <a16:creationId xmlns:a16="http://schemas.microsoft.com/office/drawing/2014/main" id="{E4030224-991E-4629-832E-379BF5954720}"/>
                  </a:ext>
                </a:extLst>
              </p:cNvPr>
              <p:cNvSpPr>
                <a:spLocks noEditPoints="1"/>
              </p:cNvSpPr>
              <p:nvPr/>
            </p:nvSpPr>
            <p:spPr bwMode="auto">
              <a:xfrm>
                <a:off x="8325974" y="2622549"/>
                <a:ext cx="46331" cy="22296"/>
              </a:xfrm>
              <a:custGeom>
                <a:avLst/>
                <a:gdLst>
                  <a:gd name="T0" fmla="*/ 1 w 31"/>
                  <a:gd name="T1" fmla="*/ 4 h 17"/>
                  <a:gd name="T2" fmla="*/ 4 w 31"/>
                  <a:gd name="T3" fmla="*/ 10 h 17"/>
                  <a:gd name="T4" fmla="*/ 24 w 31"/>
                  <a:gd name="T5" fmla="*/ 17 h 17"/>
                  <a:gd name="T6" fmla="*/ 25 w 31"/>
                  <a:gd name="T7" fmla="*/ 17 h 17"/>
                  <a:gd name="T8" fmla="*/ 30 w 31"/>
                  <a:gd name="T9" fmla="*/ 14 h 17"/>
                  <a:gd name="T10" fmla="*/ 27 w 31"/>
                  <a:gd name="T11" fmla="*/ 8 h 17"/>
                  <a:gd name="T12" fmla="*/ 7 w 31"/>
                  <a:gd name="T13" fmla="*/ 1 h 17"/>
                  <a:gd name="T14" fmla="*/ 1 w 31"/>
                  <a:gd name="T15" fmla="*/ 4 h 17"/>
                  <a:gd name="T16" fmla="*/ 1 w 31"/>
                  <a:gd name="T17" fmla="*/ 4 h 17"/>
                  <a:gd name="T18" fmla="*/ 1 w 31"/>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
                    <a:moveTo>
                      <a:pt x="1" y="4"/>
                    </a:moveTo>
                    <a:cubicBezTo>
                      <a:pt x="0" y="7"/>
                      <a:pt x="1" y="9"/>
                      <a:pt x="4" y="10"/>
                    </a:cubicBezTo>
                    <a:cubicBezTo>
                      <a:pt x="24" y="17"/>
                      <a:pt x="24" y="17"/>
                      <a:pt x="24" y="17"/>
                    </a:cubicBezTo>
                    <a:cubicBezTo>
                      <a:pt x="25" y="17"/>
                      <a:pt x="25" y="17"/>
                      <a:pt x="25" y="17"/>
                    </a:cubicBezTo>
                    <a:cubicBezTo>
                      <a:pt x="27" y="17"/>
                      <a:pt x="29" y="16"/>
                      <a:pt x="30" y="14"/>
                    </a:cubicBezTo>
                    <a:cubicBezTo>
                      <a:pt x="31" y="12"/>
                      <a:pt x="29" y="9"/>
                      <a:pt x="27" y="8"/>
                    </a:cubicBezTo>
                    <a:cubicBezTo>
                      <a:pt x="7" y="1"/>
                      <a:pt x="7" y="1"/>
                      <a:pt x="7" y="1"/>
                    </a:cubicBezTo>
                    <a:cubicBezTo>
                      <a:pt x="4" y="0"/>
                      <a:pt x="2" y="2"/>
                      <a:pt x="1" y="4"/>
                    </a:cubicBezTo>
                    <a:close/>
                    <a:moveTo>
                      <a:pt x="1" y="4"/>
                    </a:moveTo>
                    <a:cubicBezTo>
                      <a:pt x="1" y="4"/>
                      <a:pt x="1" y="4"/>
                      <a:pt x="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1" name="Freeform 600">
                <a:extLst>
                  <a:ext uri="{FF2B5EF4-FFF2-40B4-BE49-F238E27FC236}">
                    <a16:creationId xmlns:a16="http://schemas.microsoft.com/office/drawing/2014/main" id="{F288B908-906B-4531-AF0B-BD8AF3313C57}"/>
                  </a:ext>
                </a:extLst>
              </p:cNvPr>
              <p:cNvSpPr>
                <a:spLocks noEditPoints="1"/>
              </p:cNvSpPr>
              <p:nvPr/>
            </p:nvSpPr>
            <p:spPr bwMode="auto">
              <a:xfrm>
                <a:off x="8314390" y="2650418"/>
                <a:ext cx="46331" cy="25083"/>
              </a:xfrm>
              <a:custGeom>
                <a:avLst/>
                <a:gdLst>
                  <a:gd name="T0" fmla="*/ 7 w 31"/>
                  <a:gd name="T1" fmla="*/ 1 h 17"/>
                  <a:gd name="T2" fmla="*/ 1 w 31"/>
                  <a:gd name="T3" fmla="*/ 4 h 17"/>
                  <a:gd name="T4" fmla="*/ 4 w 31"/>
                  <a:gd name="T5" fmla="*/ 10 h 17"/>
                  <a:gd name="T6" fmla="*/ 24 w 31"/>
                  <a:gd name="T7" fmla="*/ 17 h 17"/>
                  <a:gd name="T8" fmla="*/ 26 w 31"/>
                  <a:gd name="T9" fmla="*/ 17 h 17"/>
                  <a:gd name="T10" fmla="*/ 30 w 31"/>
                  <a:gd name="T11" fmla="*/ 14 h 17"/>
                  <a:gd name="T12" fmla="*/ 27 w 31"/>
                  <a:gd name="T13" fmla="*/ 8 h 17"/>
                  <a:gd name="T14" fmla="*/ 7 w 31"/>
                  <a:gd name="T15" fmla="*/ 1 h 17"/>
                  <a:gd name="T16" fmla="*/ 7 w 31"/>
                  <a:gd name="T17" fmla="*/ 1 h 17"/>
                  <a:gd name="T18" fmla="*/ 7 w 31"/>
                  <a:gd name="T19"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7">
                    <a:moveTo>
                      <a:pt x="7" y="1"/>
                    </a:moveTo>
                    <a:cubicBezTo>
                      <a:pt x="5" y="0"/>
                      <a:pt x="2" y="1"/>
                      <a:pt x="1" y="4"/>
                    </a:cubicBezTo>
                    <a:cubicBezTo>
                      <a:pt x="0" y="6"/>
                      <a:pt x="2" y="9"/>
                      <a:pt x="4" y="10"/>
                    </a:cubicBezTo>
                    <a:cubicBezTo>
                      <a:pt x="24" y="17"/>
                      <a:pt x="24" y="17"/>
                      <a:pt x="24" y="17"/>
                    </a:cubicBezTo>
                    <a:cubicBezTo>
                      <a:pt x="25" y="17"/>
                      <a:pt x="25" y="17"/>
                      <a:pt x="26" y="17"/>
                    </a:cubicBezTo>
                    <a:cubicBezTo>
                      <a:pt x="28" y="17"/>
                      <a:pt x="30" y="16"/>
                      <a:pt x="30" y="14"/>
                    </a:cubicBezTo>
                    <a:cubicBezTo>
                      <a:pt x="31" y="11"/>
                      <a:pt x="30" y="9"/>
                      <a:pt x="27" y="8"/>
                    </a:cubicBezTo>
                    <a:lnTo>
                      <a:pt x="7" y="1"/>
                    </a:lnTo>
                    <a:close/>
                    <a:moveTo>
                      <a:pt x="7" y="1"/>
                    </a:moveTo>
                    <a:cubicBezTo>
                      <a:pt x="7" y="1"/>
                      <a:pt x="7" y="1"/>
                      <a:pt x="7"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2" name="Freeform 601">
                <a:extLst>
                  <a:ext uri="{FF2B5EF4-FFF2-40B4-BE49-F238E27FC236}">
                    <a16:creationId xmlns:a16="http://schemas.microsoft.com/office/drawing/2014/main" id="{080F6443-5539-44FE-A367-E02D958309E4}"/>
                  </a:ext>
                </a:extLst>
              </p:cNvPr>
              <p:cNvSpPr>
                <a:spLocks noEditPoints="1"/>
              </p:cNvSpPr>
              <p:nvPr/>
            </p:nvSpPr>
            <p:spPr bwMode="auto">
              <a:xfrm>
                <a:off x="8314390" y="2589106"/>
                <a:ext cx="17374" cy="13935"/>
              </a:xfrm>
              <a:custGeom>
                <a:avLst/>
                <a:gdLst>
                  <a:gd name="T0" fmla="*/ 5 w 11"/>
                  <a:gd name="T1" fmla="*/ 0 h 10"/>
                  <a:gd name="T2" fmla="*/ 11 w 11"/>
                  <a:gd name="T3" fmla="*/ 5 h 10"/>
                  <a:gd name="T4" fmla="*/ 5 w 11"/>
                  <a:gd name="T5" fmla="*/ 10 h 10"/>
                  <a:gd name="T6" fmla="*/ 0 w 11"/>
                  <a:gd name="T7" fmla="*/ 5 h 10"/>
                  <a:gd name="T8" fmla="*/ 5 w 11"/>
                  <a:gd name="T9" fmla="*/ 0 h 10"/>
                  <a:gd name="T10" fmla="*/ 5 w 11"/>
                  <a:gd name="T11" fmla="*/ 0 h 10"/>
                  <a:gd name="T12" fmla="*/ 5 w 1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0"/>
                    </a:moveTo>
                    <a:cubicBezTo>
                      <a:pt x="8" y="0"/>
                      <a:pt x="11" y="2"/>
                      <a:pt x="11" y="5"/>
                    </a:cubicBezTo>
                    <a:cubicBezTo>
                      <a:pt x="11" y="7"/>
                      <a:pt x="8" y="10"/>
                      <a:pt x="5" y="10"/>
                    </a:cubicBezTo>
                    <a:cubicBezTo>
                      <a:pt x="3" y="10"/>
                      <a:pt x="0" y="7"/>
                      <a:pt x="0" y="5"/>
                    </a:cubicBezTo>
                    <a:cubicBezTo>
                      <a:pt x="0" y="2"/>
                      <a:pt x="3"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3" name="Freeform 602">
                <a:extLst>
                  <a:ext uri="{FF2B5EF4-FFF2-40B4-BE49-F238E27FC236}">
                    <a16:creationId xmlns:a16="http://schemas.microsoft.com/office/drawing/2014/main" id="{95083ABC-584C-4822-9609-E8EC53513924}"/>
                  </a:ext>
                </a:extLst>
              </p:cNvPr>
              <p:cNvSpPr>
                <a:spLocks noEditPoints="1"/>
              </p:cNvSpPr>
              <p:nvPr/>
            </p:nvSpPr>
            <p:spPr bwMode="auto">
              <a:xfrm>
                <a:off x="8305704" y="2614187"/>
                <a:ext cx="14479" cy="13935"/>
              </a:xfrm>
              <a:custGeom>
                <a:avLst/>
                <a:gdLst>
                  <a:gd name="T0" fmla="*/ 5 w 10"/>
                  <a:gd name="T1" fmla="*/ 0 h 10"/>
                  <a:gd name="T2" fmla="*/ 10 w 10"/>
                  <a:gd name="T3" fmla="*/ 5 h 10"/>
                  <a:gd name="T4" fmla="*/ 5 w 10"/>
                  <a:gd name="T5" fmla="*/ 10 h 10"/>
                  <a:gd name="T6" fmla="*/ 0 w 10"/>
                  <a:gd name="T7" fmla="*/ 5 h 10"/>
                  <a:gd name="T8" fmla="*/ 5 w 10"/>
                  <a:gd name="T9" fmla="*/ 0 h 10"/>
                  <a:gd name="T10" fmla="*/ 5 w 10"/>
                  <a:gd name="T11" fmla="*/ 0 h 10"/>
                  <a:gd name="T12" fmla="*/ 5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0"/>
                    </a:moveTo>
                    <a:cubicBezTo>
                      <a:pt x="8" y="0"/>
                      <a:pt x="10" y="3"/>
                      <a:pt x="10" y="5"/>
                    </a:cubicBezTo>
                    <a:cubicBezTo>
                      <a:pt x="10" y="8"/>
                      <a:pt x="8" y="10"/>
                      <a:pt x="5" y="10"/>
                    </a:cubicBezTo>
                    <a:cubicBezTo>
                      <a:pt x="2" y="10"/>
                      <a:pt x="0" y="8"/>
                      <a:pt x="0" y="5"/>
                    </a:cubicBezTo>
                    <a:cubicBezTo>
                      <a:pt x="0" y="3"/>
                      <a:pt x="2"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54" name="Freeform 603">
                <a:extLst>
                  <a:ext uri="{FF2B5EF4-FFF2-40B4-BE49-F238E27FC236}">
                    <a16:creationId xmlns:a16="http://schemas.microsoft.com/office/drawing/2014/main" id="{6342C6CD-4869-4551-86D0-520CFD9B8C83}"/>
                  </a:ext>
                </a:extLst>
              </p:cNvPr>
              <p:cNvSpPr>
                <a:spLocks noEditPoints="1"/>
              </p:cNvSpPr>
              <p:nvPr/>
            </p:nvSpPr>
            <p:spPr bwMode="auto">
              <a:xfrm>
                <a:off x="8291225" y="2642058"/>
                <a:ext cx="17374" cy="16722"/>
              </a:xfrm>
              <a:custGeom>
                <a:avLst/>
                <a:gdLst>
                  <a:gd name="T0" fmla="*/ 5 w 10"/>
                  <a:gd name="T1" fmla="*/ 0 h 10"/>
                  <a:gd name="T2" fmla="*/ 10 w 10"/>
                  <a:gd name="T3" fmla="*/ 5 h 10"/>
                  <a:gd name="T4" fmla="*/ 5 w 10"/>
                  <a:gd name="T5" fmla="*/ 10 h 10"/>
                  <a:gd name="T6" fmla="*/ 0 w 10"/>
                  <a:gd name="T7" fmla="*/ 5 h 10"/>
                  <a:gd name="T8" fmla="*/ 5 w 10"/>
                  <a:gd name="T9" fmla="*/ 0 h 10"/>
                  <a:gd name="T10" fmla="*/ 5 w 10"/>
                  <a:gd name="T11" fmla="*/ 0 h 10"/>
                  <a:gd name="T12" fmla="*/ 5 w 10"/>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5" y="0"/>
                    </a:moveTo>
                    <a:cubicBezTo>
                      <a:pt x="8" y="0"/>
                      <a:pt x="10" y="2"/>
                      <a:pt x="10" y="5"/>
                    </a:cubicBezTo>
                    <a:cubicBezTo>
                      <a:pt x="10" y="8"/>
                      <a:pt x="8" y="10"/>
                      <a:pt x="5" y="10"/>
                    </a:cubicBezTo>
                    <a:cubicBezTo>
                      <a:pt x="2" y="10"/>
                      <a:pt x="0" y="8"/>
                      <a:pt x="0" y="5"/>
                    </a:cubicBezTo>
                    <a:cubicBezTo>
                      <a:pt x="0" y="2"/>
                      <a:pt x="2" y="0"/>
                      <a:pt x="5" y="0"/>
                    </a:cubicBezTo>
                    <a:close/>
                    <a:moveTo>
                      <a:pt x="5" y="0"/>
                    </a:move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sp>
        <p:nvSpPr>
          <p:cNvPr id="156" name="TextBox 44">
            <a:extLst>
              <a:ext uri="{FF2B5EF4-FFF2-40B4-BE49-F238E27FC236}">
                <a16:creationId xmlns:a16="http://schemas.microsoft.com/office/drawing/2014/main" id="{C357553D-FCED-4CC8-A88A-675CB86E940C}"/>
              </a:ext>
            </a:extLst>
          </p:cNvPr>
          <p:cNvSpPr txBox="1"/>
          <p:nvPr/>
        </p:nvSpPr>
        <p:spPr>
          <a:xfrm>
            <a:off x="6962648" y="1297851"/>
            <a:ext cx="4634992" cy="738629"/>
          </a:xfrm>
          <a:prstGeom prst="rect">
            <a:avLst/>
          </a:prstGeom>
          <a:noFill/>
        </p:spPr>
        <p:txBody>
          <a:bodyPr wrap="square" lIns="182843" tIns="91423" rIns="182843" bIns="91423" rtlCol="0">
            <a:spAutoFit/>
          </a:bodyPr>
          <a:lstStyle/>
          <a:p>
            <a:r>
              <a:rPr lang="es-PE" b="1" dirty="0">
                <a:solidFill>
                  <a:prstClr val="black"/>
                </a:solidFill>
                <a:latin typeface="Arial" panose="020B0604020202020204" pitchFamily="34" charset="0"/>
                <a:ea typeface="Roboto Thin" charset="0"/>
                <a:cs typeface="Arial" panose="020B0604020202020204" pitchFamily="34" charset="0"/>
              </a:rPr>
              <a:t>Documéntate sobre le informante y su contexto</a:t>
            </a:r>
            <a:endParaRPr lang="id-ID" b="1" dirty="0">
              <a:solidFill>
                <a:prstClr val="black"/>
              </a:solidFill>
              <a:latin typeface="Arial" panose="020B0604020202020204" pitchFamily="34" charset="0"/>
              <a:ea typeface="Roboto Thin" charset="0"/>
              <a:cs typeface="Arial" panose="020B0604020202020204" pitchFamily="34" charset="0"/>
            </a:endParaRPr>
          </a:p>
        </p:txBody>
      </p:sp>
      <p:sp>
        <p:nvSpPr>
          <p:cNvPr id="157" name="TextBox 45">
            <a:extLst>
              <a:ext uri="{FF2B5EF4-FFF2-40B4-BE49-F238E27FC236}">
                <a16:creationId xmlns:a16="http://schemas.microsoft.com/office/drawing/2014/main" id="{6F100CCC-E762-447B-913F-B1FE17032C47}"/>
              </a:ext>
            </a:extLst>
          </p:cNvPr>
          <p:cNvSpPr txBox="1"/>
          <p:nvPr/>
        </p:nvSpPr>
        <p:spPr>
          <a:xfrm>
            <a:off x="6993128" y="1856453"/>
            <a:ext cx="4695952" cy="830962"/>
          </a:xfrm>
          <a:prstGeom prst="rect">
            <a:avLst/>
          </a:prstGeom>
          <a:noFill/>
        </p:spPr>
        <p:txBody>
          <a:bodyPr wrap="square" lIns="182843" tIns="91423" rIns="182843" bIns="91423" rtlCol="0">
            <a:spAutoFit/>
          </a:bodyPr>
          <a:lstStyle/>
          <a:p>
            <a:pPr algn="just"/>
            <a:r>
              <a:rPr lang="es-PE" sz="1400" b="0" i="0" dirty="0">
                <a:solidFill>
                  <a:srgbClr val="000000"/>
                </a:solidFill>
                <a:effectLst/>
                <a:latin typeface="Arial" panose="020B0604020202020204" pitchFamily="34" charset="0"/>
                <a:cs typeface="Arial" panose="020B0604020202020204" pitchFamily="34" charset="0"/>
              </a:rPr>
              <a:t>Si es posible, obtener información sobre la persona que vamos a entrevistar. Ello, nos ayudará a orientar la entrevista hacia aspectos de potencial interés.</a:t>
            </a:r>
            <a:endParaRPr lang="en-US" sz="1400" dirty="0">
              <a:solidFill>
                <a:prstClr val="black"/>
              </a:solidFill>
              <a:latin typeface="Arial" panose="020B0604020202020204" pitchFamily="34" charset="0"/>
              <a:ea typeface="Roboto Thin" charset="0"/>
              <a:cs typeface="Arial" panose="020B0604020202020204" pitchFamily="34" charset="0"/>
            </a:endParaRPr>
          </a:p>
        </p:txBody>
      </p:sp>
      <p:sp>
        <p:nvSpPr>
          <p:cNvPr id="159" name="TextBox 47">
            <a:extLst>
              <a:ext uri="{FF2B5EF4-FFF2-40B4-BE49-F238E27FC236}">
                <a16:creationId xmlns:a16="http://schemas.microsoft.com/office/drawing/2014/main" id="{6F8CE6B2-9FC4-4B41-961C-6232A4E00D60}"/>
              </a:ext>
            </a:extLst>
          </p:cNvPr>
          <p:cNvSpPr txBox="1"/>
          <p:nvPr/>
        </p:nvSpPr>
        <p:spPr>
          <a:xfrm>
            <a:off x="8477146" y="3124034"/>
            <a:ext cx="3608174" cy="461631"/>
          </a:xfrm>
          <a:prstGeom prst="rect">
            <a:avLst/>
          </a:prstGeom>
          <a:noFill/>
        </p:spPr>
        <p:txBody>
          <a:bodyPr wrap="square" lIns="182843" tIns="91423" rIns="182843" bIns="91423" rtlCol="0">
            <a:spAutoFit/>
          </a:bodyPr>
          <a:lstStyle/>
          <a:p>
            <a:r>
              <a:rPr lang="es-PE" b="1" dirty="0">
                <a:solidFill>
                  <a:prstClr val="black"/>
                </a:solidFill>
                <a:latin typeface="Arial" panose="020B0604020202020204" pitchFamily="34" charset="0"/>
                <a:ea typeface="Roboto Thin" charset="0"/>
                <a:cs typeface="Arial" panose="020B0604020202020204" pitchFamily="34" charset="0"/>
              </a:rPr>
              <a:t>Elabora un guion temático</a:t>
            </a:r>
            <a:endParaRPr lang="id-ID" b="1" dirty="0">
              <a:solidFill>
                <a:prstClr val="black"/>
              </a:solidFill>
              <a:latin typeface="Arial" panose="020B0604020202020204" pitchFamily="34" charset="0"/>
              <a:ea typeface="Roboto Thin" charset="0"/>
              <a:cs typeface="Arial" panose="020B0604020202020204" pitchFamily="34" charset="0"/>
            </a:endParaRPr>
          </a:p>
        </p:txBody>
      </p:sp>
      <p:sp>
        <p:nvSpPr>
          <p:cNvPr id="160" name="TextBox 48">
            <a:extLst>
              <a:ext uri="{FF2B5EF4-FFF2-40B4-BE49-F238E27FC236}">
                <a16:creationId xmlns:a16="http://schemas.microsoft.com/office/drawing/2014/main" id="{16B16C97-5B88-4AB4-91A0-995F76A7F88D}"/>
              </a:ext>
            </a:extLst>
          </p:cNvPr>
          <p:cNvSpPr txBox="1"/>
          <p:nvPr/>
        </p:nvSpPr>
        <p:spPr>
          <a:xfrm>
            <a:off x="8477146" y="3545476"/>
            <a:ext cx="3349094" cy="1046406"/>
          </a:xfrm>
          <a:prstGeom prst="rect">
            <a:avLst/>
          </a:prstGeom>
          <a:noFill/>
        </p:spPr>
        <p:txBody>
          <a:bodyPr wrap="square" lIns="182843" tIns="91423" rIns="182843" bIns="91423" rtlCol="0">
            <a:spAutoFit/>
          </a:bodyPr>
          <a:lstStyle/>
          <a:p>
            <a:pPr algn="just"/>
            <a:r>
              <a:rPr lang="es-PE" sz="1400" dirty="0">
                <a:solidFill>
                  <a:prstClr val="black"/>
                </a:solidFill>
                <a:latin typeface="Arial" panose="020B0604020202020204" pitchFamily="34" charset="0"/>
                <a:ea typeface="Roboto Thin" charset="0"/>
                <a:cs typeface="Arial" panose="020B0604020202020204" pitchFamily="34" charset="0"/>
              </a:rPr>
              <a:t>Identificar los aspectos que nos gustaría incluir en la entrevista (pueden estar en relación con las variables o dimensiones del estudio). </a:t>
            </a:r>
            <a:endParaRPr lang="en-US" sz="1400" dirty="0">
              <a:solidFill>
                <a:prstClr val="black"/>
              </a:solidFill>
              <a:latin typeface="Arial" panose="020B0604020202020204" pitchFamily="34" charset="0"/>
              <a:ea typeface="Roboto Thin" charset="0"/>
              <a:cs typeface="Arial" panose="020B0604020202020204" pitchFamily="34" charset="0"/>
            </a:endParaRPr>
          </a:p>
        </p:txBody>
      </p:sp>
      <p:sp>
        <p:nvSpPr>
          <p:cNvPr id="162" name="TextBox 50">
            <a:extLst>
              <a:ext uri="{FF2B5EF4-FFF2-40B4-BE49-F238E27FC236}">
                <a16:creationId xmlns:a16="http://schemas.microsoft.com/office/drawing/2014/main" id="{8BCA900D-2B12-476F-A017-1557BBAC009D}"/>
              </a:ext>
            </a:extLst>
          </p:cNvPr>
          <p:cNvSpPr txBox="1"/>
          <p:nvPr/>
        </p:nvSpPr>
        <p:spPr>
          <a:xfrm>
            <a:off x="8022818" y="4922453"/>
            <a:ext cx="4032021" cy="738629"/>
          </a:xfrm>
          <a:prstGeom prst="rect">
            <a:avLst/>
          </a:prstGeom>
          <a:noFill/>
        </p:spPr>
        <p:txBody>
          <a:bodyPr wrap="square" lIns="182843" tIns="91423" rIns="182843" bIns="91423" rtlCol="0">
            <a:spAutoFit/>
          </a:bodyPr>
          <a:lstStyle/>
          <a:p>
            <a:r>
              <a:rPr lang="es-PE" b="1" dirty="0">
                <a:solidFill>
                  <a:prstClr val="black"/>
                </a:solidFill>
                <a:latin typeface="Arial" panose="020B0604020202020204" pitchFamily="34" charset="0"/>
                <a:ea typeface="Roboto Thin" charset="0"/>
                <a:cs typeface="Arial" panose="020B0604020202020204" pitchFamily="34" charset="0"/>
              </a:rPr>
              <a:t>Programa la entrevista en el horario que el informante pueda</a:t>
            </a:r>
            <a:endParaRPr lang="id-ID" b="1" dirty="0">
              <a:solidFill>
                <a:prstClr val="black"/>
              </a:solidFill>
              <a:latin typeface="Arial" panose="020B0604020202020204" pitchFamily="34" charset="0"/>
              <a:ea typeface="Roboto Thin" charset="0"/>
              <a:cs typeface="Arial" panose="020B0604020202020204" pitchFamily="34" charset="0"/>
            </a:endParaRPr>
          </a:p>
        </p:txBody>
      </p:sp>
      <p:sp>
        <p:nvSpPr>
          <p:cNvPr id="163" name="TextBox 51">
            <a:extLst>
              <a:ext uri="{FF2B5EF4-FFF2-40B4-BE49-F238E27FC236}">
                <a16:creationId xmlns:a16="http://schemas.microsoft.com/office/drawing/2014/main" id="{44EB8A7F-EB0B-4FA7-A749-EAA964FF6F9F}"/>
              </a:ext>
            </a:extLst>
          </p:cNvPr>
          <p:cNvSpPr txBox="1"/>
          <p:nvPr/>
        </p:nvSpPr>
        <p:spPr>
          <a:xfrm>
            <a:off x="8022819" y="5557255"/>
            <a:ext cx="2934741" cy="1046406"/>
          </a:xfrm>
          <a:prstGeom prst="rect">
            <a:avLst/>
          </a:prstGeom>
          <a:noFill/>
        </p:spPr>
        <p:txBody>
          <a:bodyPr wrap="square" lIns="182843" tIns="91423" rIns="182843" bIns="91423" rtlCol="0">
            <a:spAutoFit/>
          </a:bodyPr>
          <a:lstStyle/>
          <a:p>
            <a:r>
              <a:rPr lang="es-419" sz="1400" dirty="0">
                <a:solidFill>
                  <a:prstClr val="black"/>
                </a:solidFill>
                <a:latin typeface="Arial" panose="020B0604020202020204" pitchFamily="34" charset="0"/>
                <a:ea typeface="Roboto Thin" charset="0"/>
                <a:cs typeface="Arial" panose="020B0604020202020204" pitchFamily="34" charset="0"/>
              </a:rPr>
              <a:t>Se trata de transmitir confianza, por tanto, comencemos por adaptarnos a las preferencias del informante.</a:t>
            </a:r>
          </a:p>
        </p:txBody>
      </p:sp>
      <p:sp>
        <p:nvSpPr>
          <p:cNvPr id="165" name="TextBox 53">
            <a:extLst>
              <a:ext uri="{FF2B5EF4-FFF2-40B4-BE49-F238E27FC236}">
                <a16:creationId xmlns:a16="http://schemas.microsoft.com/office/drawing/2014/main" id="{8D3DDE91-207B-4297-B791-C2527FF62A7F}"/>
              </a:ext>
            </a:extLst>
          </p:cNvPr>
          <p:cNvSpPr txBox="1"/>
          <p:nvPr/>
        </p:nvSpPr>
        <p:spPr>
          <a:xfrm>
            <a:off x="106680" y="2453734"/>
            <a:ext cx="3611880" cy="738629"/>
          </a:xfrm>
          <a:prstGeom prst="rect">
            <a:avLst/>
          </a:prstGeom>
          <a:noFill/>
        </p:spPr>
        <p:txBody>
          <a:bodyPr wrap="square" lIns="182843" tIns="91423" rIns="182843" bIns="91423" rtlCol="0">
            <a:spAutoFit/>
          </a:bodyPr>
          <a:lstStyle/>
          <a:p>
            <a:pPr algn="r"/>
            <a:r>
              <a:rPr lang="es-PE" b="1" dirty="0">
                <a:solidFill>
                  <a:prstClr val="black"/>
                </a:solidFill>
                <a:latin typeface="Arial" panose="020B0604020202020204" pitchFamily="34" charset="0"/>
                <a:ea typeface="Roboto Thin" charset="0"/>
                <a:cs typeface="Arial" panose="020B0604020202020204" pitchFamily="34" charset="0"/>
              </a:rPr>
              <a:t>Observar y registrar el lenguaje no verbal</a:t>
            </a:r>
            <a:endParaRPr lang="id-ID" b="1" dirty="0">
              <a:solidFill>
                <a:prstClr val="black"/>
              </a:solidFill>
              <a:latin typeface="Arial" panose="020B0604020202020204" pitchFamily="34" charset="0"/>
              <a:ea typeface="Roboto Thin" charset="0"/>
              <a:cs typeface="Arial" panose="020B0604020202020204" pitchFamily="34" charset="0"/>
            </a:endParaRPr>
          </a:p>
        </p:txBody>
      </p:sp>
      <p:sp>
        <p:nvSpPr>
          <p:cNvPr id="166" name="TextBox 54">
            <a:extLst>
              <a:ext uri="{FF2B5EF4-FFF2-40B4-BE49-F238E27FC236}">
                <a16:creationId xmlns:a16="http://schemas.microsoft.com/office/drawing/2014/main" id="{D41BF090-4EC3-4209-A164-20EE6C36F89C}"/>
              </a:ext>
            </a:extLst>
          </p:cNvPr>
          <p:cNvSpPr txBox="1"/>
          <p:nvPr/>
        </p:nvSpPr>
        <p:spPr>
          <a:xfrm>
            <a:off x="533401" y="3200887"/>
            <a:ext cx="3199606" cy="1046406"/>
          </a:xfrm>
          <a:prstGeom prst="rect">
            <a:avLst/>
          </a:prstGeom>
          <a:noFill/>
        </p:spPr>
        <p:txBody>
          <a:bodyPr wrap="square" lIns="182843" tIns="91423" rIns="182843" bIns="91423" rtlCol="0">
            <a:spAutoFit/>
          </a:bodyPr>
          <a:lstStyle/>
          <a:p>
            <a:pPr algn="r"/>
            <a:r>
              <a:rPr lang="es-PE" sz="1400" dirty="0">
                <a:solidFill>
                  <a:prstClr val="black"/>
                </a:solidFill>
                <a:latin typeface="Arial" panose="020B0604020202020204" pitchFamily="34" charset="0"/>
                <a:ea typeface="Roboto Thin" charset="0"/>
                <a:cs typeface="Arial" panose="020B0604020202020204" pitchFamily="34" charset="0"/>
              </a:rPr>
              <a:t>Cuando son significativos merece la pena anotarlos. Luego los incorporas a la transcripción en anotaciones entre corchetes.</a:t>
            </a:r>
            <a:endParaRPr lang="en-US" sz="1400" dirty="0">
              <a:solidFill>
                <a:prstClr val="black"/>
              </a:solidFill>
              <a:latin typeface="Arial" panose="020B0604020202020204" pitchFamily="34" charset="0"/>
              <a:ea typeface="Roboto Thin" charset="0"/>
              <a:cs typeface="Arial" panose="020B0604020202020204" pitchFamily="34" charset="0"/>
            </a:endParaRPr>
          </a:p>
        </p:txBody>
      </p:sp>
      <p:sp>
        <p:nvSpPr>
          <p:cNvPr id="168" name="TextBox 56">
            <a:extLst>
              <a:ext uri="{FF2B5EF4-FFF2-40B4-BE49-F238E27FC236}">
                <a16:creationId xmlns:a16="http://schemas.microsoft.com/office/drawing/2014/main" id="{DBF4D8F0-D487-4640-B3CF-C71A1C72C9FA}"/>
              </a:ext>
            </a:extLst>
          </p:cNvPr>
          <p:cNvSpPr txBox="1"/>
          <p:nvPr/>
        </p:nvSpPr>
        <p:spPr>
          <a:xfrm>
            <a:off x="182880" y="4526213"/>
            <a:ext cx="4135619" cy="1015628"/>
          </a:xfrm>
          <a:prstGeom prst="rect">
            <a:avLst/>
          </a:prstGeom>
          <a:noFill/>
        </p:spPr>
        <p:txBody>
          <a:bodyPr wrap="square" lIns="182843" tIns="91423" rIns="182843" bIns="91423" rtlCol="0">
            <a:spAutoFit/>
          </a:bodyPr>
          <a:lstStyle/>
          <a:p>
            <a:pPr algn="r"/>
            <a:r>
              <a:rPr lang="es-PE" b="1" i="0" dirty="0">
                <a:solidFill>
                  <a:srgbClr val="000000"/>
                </a:solidFill>
                <a:effectLst/>
                <a:latin typeface="Arial" panose="020B0604020202020204" pitchFamily="34" charset="0"/>
                <a:cs typeface="Arial" panose="020B0604020202020204" pitchFamily="34" charset="0"/>
              </a:rPr>
              <a:t>Motivar al informante para que hable abiertamente sobre lo que el considere importante </a:t>
            </a:r>
            <a:endParaRPr lang="id-ID" b="1" dirty="0">
              <a:solidFill>
                <a:prstClr val="black"/>
              </a:solidFill>
              <a:latin typeface="Arial" panose="020B0604020202020204" pitchFamily="34" charset="0"/>
              <a:ea typeface="Roboto Thin" charset="0"/>
              <a:cs typeface="Arial" panose="020B0604020202020204" pitchFamily="34" charset="0"/>
            </a:endParaRPr>
          </a:p>
        </p:txBody>
      </p:sp>
      <p:sp>
        <p:nvSpPr>
          <p:cNvPr id="169" name="TextBox 57">
            <a:extLst>
              <a:ext uri="{FF2B5EF4-FFF2-40B4-BE49-F238E27FC236}">
                <a16:creationId xmlns:a16="http://schemas.microsoft.com/office/drawing/2014/main" id="{272E3D42-06A6-4485-AC54-04EA58E4130A}"/>
              </a:ext>
            </a:extLst>
          </p:cNvPr>
          <p:cNvSpPr txBox="1"/>
          <p:nvPr/>
        </p:nvSpPr>
        <p:spPr>
          <a:xfrm>
            <a:off x="670560" y="5450047"/>
            <a:ext cx="3623457" cy="830962"/>
          </a:xfrm>
          <a:prstGeom prst="rect">
            <a:avLst/>
          </a:prstGeom>
          <a:noFill/>
        </p:spPr>
        <p:txBody>
          <a:bodyPr wrap="square" lIns="182843" tIns="91423" rIns="182843" bIns="91423" rtlCol="0">
            <a:spAutoFit/>
          </a:bodyPr>
          <a:lstStyle/>
          <a:p>
            <a:pPr algn="r"/>
            <a:r>
              <a:rPr lang="es-PE" sz="1400" b="0" i="0" dirty="0">
                <a:solidFill>
                  <a:srgbClr val="000000"/>
                </a:solidFill>
                <a:effectLst/>
                <a:latin typeface="Arial" panose="020B0604020202020204" pitchFamily="34" charset="0"/>
                <a:cs typeface="Arial" panose="020B0604020202020204" pitchFamily="34" charset="0"/>
              </a:rPr>
              <a:t>Él es el dueño de la palabra y quien decide qué es lo que incluye en su relato. No le interrumpas.</a:t>
            </a:r>
            <a:endParaRPr lang="en-US" sz="1400" dirty="0">
              <a:solidFill>
                <a:prstClr val="black"/>
              </a:solidFill>
              <a:latin typeface="Arial" panose="020B0604020202020204" pitchFamily="34" charset="0"/>
              <a:ea typeface="Roboto Thin" charset="0"/>
              <a:cs typeface="Arial" panose="020B0604020202020204" pitchFamily="34" charset="0"/>
            </a:endParaRPr>
          </a:p>
        </p:txBody>
      </p:sp>
    </p:spTree>
    <p:extLst>
      <p:ext uri="{BB962C8B-B14F-4D97-AF65-F5344CB8AC3E}">
        <p14:creationId xmlns:p14="http://schemas.microsoft.com/office/powerpoint/2010/main" val="21439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C4AA06E-22EB-4F1F-81EC-24BB369F4F68}"/>
              </a:ext>
            </a:extLst>
          </p:cNvPr>
          <p:cNvSpPr>
            <a:spLocks noGrp="1"/>
          </p:cNvSpPr>
          <p:nvPr>
            <p:ph type="body" sz="quarter" idx="14"/>
          </p:nvPr>
        </p:nvSpPr>
        <p:spPr/>
        <p:txBody>
          <a:bodyPr/>
          <a:lstStyle/>
          <a:p>
            <a:r>
              <a:rPr lang="es-PE" dirty="0"/>
              <a:t>Como hacer una entrevista</a:t>
            </a:r>
          </a:p>
          <a:p>
            <a:endParaRPr lang="es-419" dirty="0"/>
          </a:p>
        </p:txBody>
      </p:sp>
      <p:sp>
        <p:nvSpPr>
          <p:cNvPr id="3" name="Marcador de texto 2">
            <a:extLst>
              <a:ext uri="{FF2B5EF4-FFF2-40B4-BE49-F238E27FC236}">
                <a16:creationId xmlns:a16="http://schemas.microsoft.com/office/drawing/2014/main" id="{2DDAB552-0614-4DC2-B4FA-64ACDAA6E4BD}"/>
              </a:ext>
            </a:extLst>
          </p:cNvPr>
          <p:cNvSpPr>
            <a:spLocks noGrp="1"/>
          </p:cNvSpPr>
          <p:nvPr>
            <p:ph type="body" sz="quarter" idx="16"/>
          </p:nvPr>
        </p:nvSpPr>
        <p:spPr/>
        <p:txBody>
          <a:bodyPr>
            <a:normAutofit/>
          </a:bodyPr>
          <a:lstStyle/>
          <a:p>
            <a:pPr marL="285750" indent="-285750">
              <a:lnSpc>
                <a:spcPct val="150000"/>
              </a:lnSpc>
              <a:buFont typeface="Arial" panose="020B0604020202020204" pitchFamily="34" charset="0"/>
              <a:buChar char="•"/>
            </a:pPr>
            <a:r>
              <a:rPr lang="es-PE" dirty="0"/>
              <a:t>Haz una lluvia de ideas de preguntas (cantidad no calidad)</a:t>
            </a:r>
          </a:p>
          <a:p>
            <a:pPr marL="285750" indent="-285750">
              <a:lnSpc>
                <a:spcPct val="150000"/>
              </a:lnSpc>
              <a:buFont typeface="Arial" panose="020B0604020202020204" pitchFamily="34" charset="0"/>
              <a:buChar char="•"/>
            </a:pPr>
            <a:r>
              <a:rPr lang="es-PE" dirty="0"/>
              <a:t>Las preguntas ordenarlas por:</a:t>
            </a:r>
          </a:p>
          <a:p>
            <a:pPr marL="742950" lvl="1" indent="-285750">
              <a:lnSpc>
                <a:spcPct val="150000"/>
              </a:lnSpc>
              <a:buFont typeface="Arial" panose="020B0604020202020204" pitchFamily="34" charset="0"/>
              <a:buChar char="•"/>
            </a:pPr>
            <a:r>
              <a:rPr lang="es-PE" sz="1800" dirty="0"/>
              <a:t>Preguntas para conocer contexto de usuario</a:t>
            </a:r>
          </a:p>
          <a:p>
            <a:pPr marL="742950" lvl="1" indent="-285750">
              <a:lnSpc>
                <a:spcPct val="150000"/>
              </a:lnSpc>
              <a:buFont typeface="Arial" panose="020B0604020202020204" pitchFamily="34" charset="0"/>
              <a:buChar char="•"/>
            </a:pPr>
            <a:r>
              <a:rPr lang="es-PE" sz="1800" dirty="0"/>
              <a:t>Historias y emociones</a:t>
            </a:r>
          </a:p>
          <a:p>
            <a:pPr marL="742950" lvl="1" indent="-285750">
              <a:lnSpc>
                <a:spcPct val="150000"/>
              </a:lnSpc>
              <a:buFont typeface="Arial" panose="020B0604020202020204" pitchFamily="34" charset="0"/>
              <a:buChar char="•"/>
            </a:pPr>
            <a:r>
              <a:rPr lang="es-PE" sz="1800" dirty="0"/>
              <a:t>Preguntas específicas</a:t>
            </a:r>
            <a:endParaRPr lang="es-419" sz="1800" dirty="0"/>
          </a:p>
        </p:txBody>
      </p:sp>
      <p:sp>
        <p:nvSpPr>
          <p:cNvPr id="5" name="Marcador de texto 4">
            <a:extLst>
              <a:ext uri="{FF2B5EF4-FFF2-40B4-BE49-F238E27FC236}">
                <a16:creationId xmlns:a16="http://schemas.microsoft.com/office/drawing/2014/main" id="{FB20997B-37A7-4D85-A620-955C08024043}"/>
              </a:ext>
            </a:extLst>
          </p:cNvPr>
          <p:cNvSpPr>
            <a:spLocks noGrp="1"/>
          </p:cNvSpPr>
          <p:nvPr>
            <p:ph type="body" sz="quarter" idx="26"/>
          </p:nvPr>
        </p:nvSpPr>
        <p:spPr/>
        <p:txBody>
          <a:bodyPr/>
          <a:lstStyle/>
          <a:p>
            <a:r>
              <a:rPr lang="es-419" dirty="0"/>
              <a:t>Pensamiento creativo para la innovación</a:t>
            </a:r>
          </a:p>
        </p:txBody>
      </p:sp>
      <p:pic>
        <p:nvPicPr>
          <p:cNvPr id="7" name="Imagen 6">
            <a:extLst>
              <a:ext uri="{FF2B5EF4-FFF2-40B4-BE49-F238E27FC236}">
                <a16:creationId xmlns:a16="http://schemas.microsoft.com/office/drawing/2014/main" id="{D553C558-652B-4B7B-BFED-76C7BAFF48A4}"/>
              </a:ext>
            </a:extLst>
          </p:cNvPr>
          <p:cNvPicPr>
            <a:picLocks noChangeAspect="1"/>
          </p:cNvPicPr>
          <p:nvPr/>
        </p:nvPicPr>
        <p:blipFill rotWithShape="1">
          <a:blip r:embed="rId2">
            <a:clrChange>
              <a:clrFrom>
                <a:srgbClr val="DCDCDE"/>
              </a:clrFrom>
              <a:clrTo>
                <a:srgbClr val="DCDCDE">
                  <a:alpha val="0"/>
                </a:srgbClr>
              </a:clrTo>
            </a:clrChange>
          </a:blip>
          <a:srcRect b="1101"/>
          <a:stretch/>
        </p:blipFill>
        <p:spPr>
          <a:xfrm>
            <a:off x="6385559" y="2307420"/>
            <a:ext cx="5190633" cy="2674156"/>
          </a:xfrm>
          <a:prstGeom prst="rect">
            <a:avLst/>
          </a:prstGeom>
        </p:spPr>
      </p:pic>
    </p:spTree>
    <p:extLst>
      <p:ext uri="{BB962C8B-B14F-4D97-AF65-F5344CB8AC3E}">
        <p14:creationId xmlns:p14="http://schemas.microsoft.com/office/powerpoint/2010/main" val="327568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79C2AC-66F9-4C8F-929B-40A387D8CCE2}"/>
              </a:ext>
            </a:extLst>
          </p:cNvPr>
          <p:cNvSpPr>
            <a:spLocks noGrp="1"/>
          </p:cNvSpPr>
          <p:nvPr>
            <p:ph type="body" sz="quarter" idx="14"/>
          </p:nvPr>
        </p:nvSpPr>
        <p:spPr/>
        <p:txBody>
          <a:bodyPr>
            <a:normAutofit/>
          </a:bodyPr>
          <a:lstStyle/>
          <a:p>
            <a:r>
              <a:rPr lang="es-ES" sz="6000" dirty="0"/>
              <a:t>Actividad</a:t>
            </a:r>
            <a:endParaRPr lang="en-US" sz="6000" dirty="0"/>
          </a:p>
          <a:p>
            <a:pPr algn="ctr"/>
            <a:endParaRPr lang="es-PE" sz="6000" dirty="0"/>
          </a:p>
        </p:txBody>
      </p:sp>
    </p:spTree>
    <p:extLst>
      <p:ext uri="{BB962C8B-B14F-4D97-AF65-F5344CB8AC3E}">
        <p14:creationId xmlns:p14="http://schemas.microsoft.com/office/powerpoint/2010/main" val="183426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9D77DC69-B844-4B7D-9AEC-B0774080FF8E}"/>
              </a:ext>
            </a:extLst>
          </p:cNvPr>
          <p:cNvSpPr>
            <a:spLocks noGrp="1"/>
          </p:cNvSpPr>
          <p:nvPr>
            <p:ph type="body" sz="quarter" idx="16"/>
          </p:nvPr>
        </p:nvSpPr>
        <p:spPr/>
        <p:txBody>
          <a:bodyPr/>
          <a:lstStyle/>
          <a:p>
            <a:r>
              <a:rPr lang="es-419" dirty="0"/>
              <a:t>Actividad Grupal</a:t>
            </a:r>
          </a:p>
        </p:txBody>
      </p:sp>
      <p:sp>
        <p:nvSpPr>
          <p:cNvPr id="7" name="Marcador de texto 6">
            <a:extLst>
              <a:ext uri="{FF2B5EF4-FFF2-40B4-BE49-F238E27FC236}">
                <a16:creationId xmlns:a16="http://schemas.microsoft.com/office/drawing/2014/main" id="{1324D68F-ACA4-42AD-B878-BD975A546207}"/>
              </a:ext>
            </a:extLst>
          </p:cNvPr>
          <p:cNvSpPr>
            <a:spLocks noGrp="1"/>
          </p:cNvSpPr>
          <p:nvPr>
            <p:ph type="body" sz="quarter" idx="18"/>
          </p:nvPr>
        </p:nvSpPr>
        <p:spPr/>
        <p:txBody>
          <a:bodyPr/>
          <a:lstStyle/>
          <a:p>
            <a:r>
              <a:rPr lang="es-419" dirty="0"/>
              <a:t>En equipos de trabajo prepara un guion de entrevista a profundidad y realizarán entre 4 y 5 entrevistas.</a:t>
            </a:r>
          </a:p>
        </p:txBody>
      </p:sp>
      <p:sp>
        <p:nvSpPr>
          <p:cNvPr id="5" name="Marcador de texto 4">
            <a:extLst>
              <a:ext uri="{FF2B5EF4-FFF2-40B4-BE49-F238E27FC236}">
                <a16:creationId xmlns:a16="http://schemas.microsoft.com/office/drawing/2014/main" id="{0D497FD1-F251-4123-B113-B761D42AE3D3}"/>
              </a:ext>
            </a:extLst>
          </p:cNvPr>
          <p:cNvSpPr>
            <a:spLocks noGrp="1"/>
          </p:cNvSpPr>
          <p:nvPr>
            <p:ph type="body" sz="quarter" idx="14"/>
          </p:nvPr>
        </p:nvSpPr>
        <p:spPr/>
        <p:txBody>
          <a:bodyPr/>
          <a:lstStyle/>
          <a:p>
            <a:r>
              <a:rPr lang="es-419" dirty="0"/>
              <a:t>Actividad</a:t>
            </a:r>
          </a:p>
        </p:txBody>
      </p:sp>
      <p:sp>
        <p:nvSpPr>
          <p:cNvPr id="8" name="Marcador de texto 7">
            <a:extLst>
              <a:ext uri="{FF2B5EF4-FFF2-40B4-BE49-F238E27FC236}">
                <a16:creationId xmlns:a16="http://schemas.microsoft.com/office/drawing/2014/main" id="{4F61E297-E23E-4488-8A27-780E402D50D3}"/>
              </a:ext>
            </a:extLst>
          </p:cNvPr>
          <p:cNvSpPr>
            <a:spLocks noGrp="1"/>
          </p:cNvSpPr>
          <p:nvPr>
            <p:ph type="body" sz="quarter" idx="26"/>
          </p:nvPr>
        </p:nvSpPr>
        <p:spPr/>
        <p:txBody>
          <a:bodyPr/>
          <a:lstStyle/>
          <a:p>
            <a:r>
              <a:rPr lang="es-PE" dirty="0"/>
              <a:t>Pensamiento Creativo para la innovación</a:t>
            </a:r>
            <a:endParaRPr lang="es-419" dirty="0"/>
          </a:p>
        </p:txBody>
      </p:sp>
    </p:spTree>
    <p:extLst>
      <p:ext uri="{BB962C8B-B14F-4D97-AF65-F5344CB8AC3E}">
        <p14:creationId xmlns:p14="http://schemas.microsoft.com/office/powerpoint/2010/main" val="188538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79C2AC-66F9-4C8F-929B-40A387D8CCE2}"/>
              </a:ext>
            </a:extLst>
          </p:cNvPr>
          <p:cNvSpPr>
            <a:spLocks noGrp="1"/>
          </p:cNvSpPr>
          <p:nvPr>
            <p:ph type="body" sz="quarter" idx="14"/>
          </p:nvPr>
        </p:nvSpPr>
        <p:spPr/>
        <p:txBody>
          <a:bodyPr>
            <a:normAutofit/>
          </a:bodyPr>
          <a:lstStyle/>
          <a:p>
            <a:r>
              <a:rPr lang="es-ES" sz="6000" dirty="0"/>
              <a:t>¡Gracias!</a:t>
            </a:r>
            <a:endParaRPr lang="en-US" sz="6000" dirty="0"/>
          </a:p>
          <a:p>
            <a:pPr algn="ctr"/>
            <a:endParaRPr lang="es-PE" sz="6000" dirty="0"/>
          </a:p>
        </p:txBody>
      </p:sp>
    </p:spTree>
    <p:extLst>
      <p:ext uri="{BB962C8B-B14F-4D97-AF65-F5344CB8AC3E}">
        <p14:creationId xmlns:p14="http://schemas.microsoft.com/office/powerpoint/2010/main" val="3203846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7273257F-D179-0F4C-B01F-BB2035DAEC54}"/>
              </a:ext>
            </a:extLst>
          </p:cNvPr>
          <p:cNvSpPr>
            <a:spLocks noGrp="1"/>
          </p:cNvSpPr>
          <p:nvPr>
            <p:ph type="body" sz="quarter" idx="14"/>
          </p:nvPr>
        </p:nvSpPr>
        <p:spPr>
          <a:xfrm>
            <a:off x="2910984" y="1801953"/>
            <a:ext cx="8635022" cy="1890241"/>
          </a:xfrm>
        </p:spPr>
        <p:txBody>
          <a:bodyPr vert="horz" lIns="0" tIns="0" rIns="0" bIns="0" rtlCol="0" anchor="t">
            <a:noAutofit/>
          </a:bodyPr>
          <a:lstStyle/>
          <a:p>
            <a:pPr>
              <a:spcBef>
                <a:spcPts val="1200"/>
              </a:spcBef>
            </a:pPr>
            <a:r>
              <a:rPr lang="es-PE" dirty="0">
                <a:latin typeface="Stag Book"/>
                <a:cs typeface="Arial"/>
              </a:rPr>
              <a:t>Logro de Aprendizaje N</a:t>
            </a:r>
            <a:r>
              <a:rPr lang="es-PE" sz="4000" spc="0" dirty="0">
                <a:latin typeface="Stag Book"/>
                <a:cs typeface="Arial"/>
              </a:rPr>
              <a:t>°8</a:t>
            </a:r>
            <a:r>
              <a:rPr lang="es-PE" dirty="0">
                <a:latin typeface="Stag Book"/>
                <a:cs typeface="Arial"/>
              </a:rPr>
              <a:t>:</a:t>
            </a:r>
            <a:endParaRPr lang="es-PE" sz="4000" spc="0" dirty="0">
              <a:latin typeface="Stag Book"/>
              <a:cs typeface="Arial"/>
            </a:endParaRPr>
          </a:p>
          <a:p>
            <a:r>
              <a:rPr lang="es-PE" dirty="0">
                <a:latin typeface="Stag Book"/>
                <a:cs typeface="Arial"/>
              </a:rPr>
              <a:t>Aplicar técnicas metodológicas ágiles de generación modelos de negocio. </a:t>
            </a:r>
            <a:endParaRPr lang="es-ES" sz="4000" spc="0" dirty="0">
              <a:latin typeface="Stag Book"/>
              <a:cs typeface="Arial"/>
            </a:endParaRPr>
          </a:p>
        </p:txBody>
      </p:sp>
    </p:spTree>
    <p:extLst>
      <p:ext uri="{BB962C8B-B14F-4D97-AF65-F5344CB8AC3E}">
        <p14:creationId xmlns:p14="http://schemas.microsoft.com/office/powerpoint/2010/main" val="286692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69470D82-C3C2-4243-B13D-0D81D2A1113E}"/>
              </a:ext>
            </a:extLst>
          </p:cNvPr>
          <p:cNvSpPr>
            <a:spLocks noGrp="1"/>
          </p:cNvSpPr>
          <p:nvPr>
            <p:ph type="body" sz="quarter" idx="14"/>
          </p:nvPr>
        </p:nvSpPr>
        <p:spPr>
          <a:xfrm>
            <a:off x="853584" y="1538759"/>
            <a:ext cx="9436828" cy="1890241"/>
          </a:xfrm>
        </p:spPr>
        <p:txBody>
          <a:bodyPr>
            <a:normAutofit/>
          </a:bodyPr>
          <a:lstStyle/>
          <a:p>
            <a:pPr>
              <a:lnSpc>
                <a:spcPct val="100000"/>
              </a:lnSpc>
            </a:pPr>
            <a:r>
              <a:rPr lang="es-PE" sz="4000" spc="0" dirty="0"/>
              <a:t>TEMA </a:t>
            </a:r>
            <a:r>
              <a:rPr lang="es-PE" dirty="0"/>
              <a:t>8</a:t>
            </a:r>
            <a:r>
              <a:rPr lang="es-PE" sz="4000" spc="0" dirty="0"/>
              <a:t>:</a:t>
            </a:r>
            <a:r>
              <a:rPr lang="en-US" sz="4000" spc="0" dirty="0"/>
              <a:t> </a:t>
            </a:r>
          </a:p>
          <a:p>
            <a:pPr>
              <a:lnSpc>
                <a:spcPct val="100000"/>
              </a:lnSpc>
            </a:pPr>
            <a:r>
              <a:rPr lang="es-PE" sz="4000" spc="0" dirty="0"/>
              <a:t>Design Thinking - Empatía</a:t>
            </a:r>
          </a:p>
        </p:txBody>
      </p:sp>
      <p:sp>
        <p:nvSpPr>
          <p:cNvPr id="5" name="Rectángulo 4">
            <a:extLst>
              <a:ext uri="{FF2B5EF4-FFF2-40B4-BE49-F238E27FC236}">
                <a16:creationId xmlns:a16="http://schemas.microsoft.com/office/drawing/2014/main" id="{079F80E9-C8D2-8B42-B481-B910D99A780C}"/>
              </a:ext>
            </a:extLst>
          </p:cNvPr>
          <p:cNvSpPr/>
          <p:nvPr/>
        </p:nvSpPr>
        <p:spPr>
          <a:xfrm>
            <a:off x="853584" y="4340670"/>
            <a:ext cx="8561879" cy="2031325"/>
          </a:xfrm>
          <a:prstGeom prst="rect">
            <a:avLst/>
          </a:prstGeom>
        </p:spPr>
        <p:txBody>
          <a:bodyPr wrap="square" lIns="91440" tIns="45720" rIns="91440" bIns="45720" anchor="t">
            <a:spAutoFit/>
          </a:bodyPr>
          <a:lstStyle/>
          <a:p>
            <a:endParaRPr lang="en-US" b="1" kern="1600" dirty="0">
              <a:solidFill>
                <a:schemeClr val="bg1"/>
              </a:solidFill>
              <a:latin typeface="Arial" panose="020B0604020202020204" pitchFamily="34" charset="0"/>
              <a:cs typeface="Arial" panose="020B0604020202020204" pitchFamily="34" charset="0"/>
            </a:endParaRPr>
          </a:p>
          <a:p>
            <a:endParaRPr lang="en-US" kern="1600" dirty="0">
              <a:solidFill>
                <a:schemeClr val="bg1"/>
              </a:solidFill>
              <a:latin typeface="Arial" panose="020B0604020202020204" pitchFamily="34" charset="0"/>
              <a:cs typeface="Arial" panose="020B0604020202020204" pitchFamily="34" charset="0"/>
            </a:endParaRPr>
          </a:p>
          <a:p>
            <a:r>
              <a:rPr lang="en-US" b="1" kern="1600" dirty="0">
                <a:solidFill>
                  <a:schemeClr val="bg1"/>
                </a:solidFill>
                <a:latin typeface="Stag Book" panose="02000503060000020004" pitchFamily="2" charset="77"/>
                <a:cs typeface="Arial" panose="020B0604020202020204" pitchFamily="34" charset="0"/>
              </a:rPr>
              <a:t>SUBTEMAS:</a:t>
            </a:r>
          </a:p>
          <a:p>
            <a:pPr marL="285750" lvl="0" indent="-285750">
              <a:buFont typeface="Arial" panose="020B0604020202020204" pitchFamily="34" charset="0"/>
              <a:buChar char="•"/>
            </a:pPr>
            <a:r>
              <a:rPr lang="es-PE" kern="1600" dirty="0">
                <a:solidFill>
                  <a:schemeClr val="bg1"/>
                </a:solidFill>
                <a:latin typeface="Stag Book"/>
                <a:cs typeface="Arial"/>
              </a:rPr>
              <a:t>Definir el foco de acción para establecer el reto creativo</a:t>
            </a:r>
          </a:p>
          <a:p>
            <a:pPr marL="285750" lvl="0" indent="-285750">
              <a:buFont typeface="Arial" panose="020B0604020202020204" pitchFamily="34" charset="0"/>
              <a:buChar char="•"/>
            </a:pPr>
            <a:r>
              <a:rPr lang="es-PE" kern="1600" dirty="0">
                <a:solidFill>
                  <a:schemeClr val="bg1"/>
                </a:solidFill>
                <a:latin typeface="Stag Book"/>
                <a:cs typeface="Arial"/>
              </a:rPr>
              <a:t>De la fase empatizar a la fase definir</a:t>
            </a:r>
          </a:p>
          <a:p>
            <a:pPr marL="285750" lvl="0" indent="-285750">
              <a:buFont typeface="Arial" panose="020B0604020202020204" pitchFamily="34" charset="0"/>
              <a:buChar char="•"/>
            </a:pPr>
            <a:r>
              <a:rPr lang="es-PE" kern="1600" dirty="0">
                <a:solidFill>
                  <a:schemeClr val="bg1"/>
                </a:solidFill>
                <a:latin typeface="Stag Book"/>
                <a:cs typeface="Arial"/>
              </a:rPr>
              <a:t>Razones más habituales por las que un foco de acción está mal definido</a:t>
            </a:r>
          </a:p>
          <a:p>
            <a:pPr marL="285750" lvl="0" indent="-285750">
              <a:buFont typeface="Arial" panose="020B0604020202020204" pitchFamily="34" charset="0"/>
              <a:buChar char="•"/>
            </a:pPr>
            <a:endParaRPr lang="es-PE" kern="1600" dirty="0">
              <a:solidFill>
                <a:schemeClr val="bg1"/>
              </a:solidFill>
              <a:latin typeface="Stag Book"/>
              <a:cs typeface="Arial"/>
            </a:endParaRPr>
          </a:p>
        </p:txBody>
      </p:sp>
    </p:spTree>
    <p:extLst>
      <p:ext uri="{BB962C8B-B14F-4D97-AF65-F5344CB8AC3E}">
        <p14:creationId xmlns:p14="http://schemas.microsoft.com/office/powerpoint/2010/main" val="102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ECE236A-6C3C-46E8-A81F-7846D7B4570C}"/>
              </a:ext>
            </a:extLst>
          </p:cNvPr>
          <p:cNvSpPr>
            <a:spLocks noGrp="1"/>
          </p:cNvSpPr>
          <p:nvPr>
            <p:ph type="body" sz="quarter" idx="14"/>
          </p:nvPr>
        </p:nvSpPr>
        <p:spPr>
          <a:xfrm>
            <a:off x="413026" y="1187179"/>
            <a:ext cx="5476717" cy="477331"/>
          </a:xfrm>
        </p:spPr>
        <p:txBody>
          <a:bodyPr>
            <a:normAutofit/>
          </a:bodyPr>
          <a:lstStyle/>
          <a:p>
            <a:r>
              <a:rPr lang="es-PE" dirty="0"/>
              <a:t>Definir</a:t>
            </a:r>
          </a:p>
        </p:txBody>
      </p:sp>
      <p:sp>
        <p:nvSpPr>
          <p:cNvPr id="6" name="Marcador de texto 5">
            <a:extLst>
              <a:ext uri="{FF2B5EF4-FFF2-40B4-BE49-F238E27FC236}">
                <a16:creationId xmlns:a16="http://schemas.microsoft.com/office/drawing/2014/main" id="{62B8E1A4-E755-4E07-B436-48B0481D7B00}"/>
              </a:ext>
            </a:extLst>
          </p:cNvPr>
          <p:cNvSpPr>
            <a:spLocks noGrp="1"/>
          </p:cNvSpPr>
          <p:nvPr>
            <p:ph type="body" sz="quarter" idx="16"/>
          </p:nvPr>
        </p:nvSpPr>
        <p:spPr>
          <a:xfrm>
            <a:off x="5078787" y="1782306"/>
            <a:ext cx="6408357" cy="4229592"/>
          </a:xfrm>
        </p:spPr>
        <p:txBody>
          <a:bodyPr anchor="ctr">
            <a:normAutofit/>
          </a:bodyPr>
          <a:lstStyle/>
          <a:p>
            <a:pPr algn="just">
              <a:lnSpc>
                <a:spcPct val="150000"/>
              </a:lnSpc>
            </a:pPr>
            <a:r>
              <a:rPr lang="es-PE" dirty="0"/>
              <a:t>Proceso de Design Thinking es empatizar. Como hemos comentado, esta herramienta de innovación está centrada en el usuario. Y se utiliza para ofrecer soluciones a deseos o necesidades concretas de las personas.</a:t>
            </a:r>
          </a:p>
          <a:p>
            <a:pPr algn="just">
              <a:lnSpc>
                <a:spcPct val="150000"/>
              </a:lnSpc>
            </a:pPr>
            <a:r>
              <a:rPr lang="es-PE" dirty="0"/>
              <a:t>Al diseñar para otros, el primer paso será ponernos en sus zapatos, entender qué es verdaderamente relevante para ellos. Cuánto más capaces seamos de ponernos en su lugar, más facilidades tendremos para comprenderlos e identificar aquello que puede aportarles valor de manera genuina.</a:t>
            </a:r>
            <a:endParaRPr lang="es-PE" b="1" i="1" dirty="0"/>
          </a:p>
        </p:txBody>
      </p:sp>
      <p:sp>
        <p:nvSpPr>
          <p:cNvPr id="8" name="Marcador de texto 7">
            <a:extLst>
              <a:ext uri="{FF2B5EF4-FFF2-40B4-BE49-F238E27FC236}">
                <a16:creationId xmlns:a16="http://schemas.microsoft.com/office/drawing/2014/main" id="{E7CEC6EF-2F0A-4CD2-A23E-2A05F9F436E8}"/>
              </a:ext>
            </a:extLst>
          </p:cNvPr>
          <p:cNvSpPr>
            <a:spLocks noGrp="1"/>
          </p:cNvSpPr>
          <p:nvPr>
            <p:ph type="body" sz="quarter" idx="26"/>
          </p:nvPr>
        </p:nvSpPr>
        <p:spPr/>
        <p:txBody>
          <a:bodyPr/>
          <a:lstStyle/>
          <a:p>
            <a:r>
              <a:rPr lang="es-PE" dirty="0"/>
              <a:t>Pensamiento Creativo para la innovación</a:t>
            </a:r>
            <a:endParaRPr lang="es-419" dirty="0"/>
          </a:p>
        </p:txBody>
      </p:sp>
      <p:pic>
        <p:nvPicPr>
          <p:cNvPr id="1026" name="Picture 2">
            <a:extLst>
              <a:ext uri="{FF2B5EF4-FFF2-40B4-BE49-F238E27FC236}">
                <a16:creationId xmlns:a16="http://schemas.microsoft.com/office/drawing/2014/main" id="{CCE1C476-2026-448A-A562-FAAF8111C6D4}"/>
              </a:ext>
            </a:extLst>
          </p:cNvPr>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t="7286" b="7286"/>
          <a:stretch/>
        </p:blipFill>
        <p:spPr bwMode="auto">
          <a:xfrm>
            <a:off x="467230" y="2063962"/>
            <a:ext cx="4258636" cy="3666278"/>
          </a:xfrm>
          <a:prstGeom prst="rect">
            <a:avLst/>
          </a:prstGeom>
          <a:noFill/>
        </p:spPr>
      </p:pic>
    </p:spTree>
    <p:extLst>
      <p:ext uri="{BB962C8B-B14F-4D97-AF65-F5344CB8AC3E}">
        <p14:creationId xmlns:p14="http://schemas.microsoft.com/office/powerpoint/2010/main" val="188900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a:extLst>
              <a:ext uri="{FF2B5EF4-FFF2-40B4-BE49-F238E27FC236}">
                <a16:creationId xmlns:a16="http://schemas.microsoft.com/office/drawing/2014/main" id="{6BAAB5C9-AD27-43D2-9F89-E5A2C9365994}"/>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1015394" y="1783079"/>
            <a:ext cx="3229318" cy="4351687"/>
          </a:xfrm>
        </p:spPr>
      </p:pic>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3" name="Marcador de texto 2">
            <a:extLst>
              <a:ext uri="{FF2B5EF4-FFF2-40B4-BE49-F238E27FC236}">
                <a16:creationId xmlns:a16="http://schemas.microsoft.com/office/drawing/2014/main" id="{6E3A96EB-30C7-417B-B5CB-D9FF91F2CCCB}"/>
              </a:ext>
            </a:extLst>
          </p:cNvPr>
          <p:cNvSpPr>
            <a:spLocks noGrp="1"/>
          </p:cNvSpPr>
          <p:nvPr>
            <p:ph type="body" sz="quarter" idx="16"/>
          </p:nvPr>
        </p:nvSpPr>
        <p:spPr>
          <a:xfrm>
            <a:off x="4979667" y="1782306"/>
            <a:ext cx="6267453" cy="4229592"/>
          </a:xfrm>
        </p:spPr>
        <p:txBody>
          <a:bodyPr>
            <a:normAutofit/>
          </a:bodyPr>
          <a:lstStyle/>
          <a:p>
            <a:pPr algn="just">
              <a:lnSpc>
                <a:spcPct val="150000"/>
              </a:lnSpc>
            </a:pPr>
            <a:r>
              <a:rPr lang="es-PE" b="1" dirty="0"/>
              <a:t>Observación</a:t>
            </a:r>
          </a:p>
          <a:p>
            <a:pPr algn="just">
              <a:lnSpc>
                <a:spcPct val="150000"/>
              </a:lnSpc>
            </a:pPr>
            <a:r>
              <a:rPr lang="es-PE" b="0" i="0" dirty="0">
                <a:solidFill>
                  <a:srgbClr val="333333"/>
                </a:solidFill>
                <a:effectLst/>
                <a:latin typeface="-apple-system"/>
              </a:rPr>
              <a:t>Al contrario que en la entrevista, en la que interactuamos directamente con el usuario, aquí </a:t>
            </a:r>
            <a:r>
              <a:rPr lang="es-PE" b="1" i="0" dirty="0">
                <a:solidFill>
                  <a:srgbClr val="000000"/>
                </a:solidFill>
                <a:effectLst/>
                <a:latin typeface="-apple-system"/>
              </a:rPr>
              <a:t>se trata de</a:t>
            </a:r>
            <a:r>
              <a:rPr lang="es-PE" b="0" i="0" dirty="0">
                <a:solidFill>
                  <a:srgbClr val="333333"/>
                </a:solidFill>
                <a:effectLst/>
                <a:latin typeface="-apple-system"/>
              </a:rPr>
              <a:t> </a:t>
            </a:r>
            <a:r>
              <a:rPr lang="es-PE" b="1" i="0" dirty="0">
                <a:solidFill>
                  <a:srgbClr val="000000"/>
                </a:solidFill>
                <a:effectLst/>
                <a:latin typeface="-apple-system"/>
              </a:rPr>
              <a:t>observarle en su contexto</a:t>
            </a:r>
            <a:r>
              <a:rPr lang="es-PE" b="0" i="0" dirty="0">
                <a:solidFill>
                  <a:srgbClr val="333333"/>
                </a:solidFill>
                <a:effectLst/>
                <a:latin typeface="-apple-system"/>
              </a:rPr>
              <a:t>. Al hacerlo, es importante documentar el proceso, ya sea a través de imágenes o texto. Ejemplos de </a:t>
            </a:r>
            <a:r>
              <a:rPr lang="en-US" b="0" i="0" dirty="0">
                <a:solidFill>
                  <a:srgbClr val="333333"/>
                </a:solidFill>
                <a:effectLst/>
                <a:latin typeface="-apple-system"/>
              </a:rPr>
              <a:t>shadowing</a:t>
            </a:r>
            <a:r>
              <a:rPr lang="es-PE" b="0" i="0" dirty="0">
                <a:solidFill>
                  <a:srgbClr val="333333"/>
                </a:solidFill>
                <a:effectLst/>
                <a:latin typeface="-apple-system"/>
              </a:rPr>
              <a:t> es seguir el recorrido de un usuario durante un proceso de compra (Customer Journey) o bien elegir un momento de su día para hacerlo.</a:t>
            </a:r>
            <a:endParaRPr lang="es-PE" b="1" i="0" dirty="0">
              <a:solidFill>
                <a:srgbClr val="000000"/>
              </a:solidFill>
              <a:effectLst/>
              <a:latin typeface="-apple-system"/>
            </a:endParaRPr>
          </a:p>
          <a:p>
            <a:pPr algn="just">
              <a:lnSpc>
                <a:spcPct val="150000"/>
              </a:lnSpc>
            </a:pPr>
            <a:r>
              <a:rPr lang="es-PE" b="1" i="0" dirty="0">
                <a:solidFill>
                  <a:srgbClr val="000000"/>
                </a:solidFill>
                <a:effectLst/>
                <a:latin typeface="-apple-system"/>
              </a:rPr>
              <a:t>La observación a menudo nos ofrece grandes pistas para la creación de soluciones</a:t>
            </a:r>
            <a:r>
              <a:rPr lang="es-PE" b="0" i="0" dirty="0">
                <a:solidFill>
                  <a:srgbClr val="333333"/>
                </a:solidFill>
                <a:effectLst/>
                <a:latin typeface="-apple-system"/>
              </a:rPr>
              <a:t>. </a:t>
            </a:r>
            <a:endParaRPr lang="es-419" dirty="0"/>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spTree>
    <p:extLst>
      <p:ext uri="{BB962C8B-B14F-4D97-AF65-F5344CB8AC3E}">
        <p14:creationId xmlns:p14="http://schemas.microsoft.com/office/powerpoint/2010/main" val="373581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3" name="Marcador de texto 2">
            <a:extLst>
              <a:ext uri="{FF2B5EF4-FFF2-40B4-BE49-F238E27FC236}">
                <a16:creationId xmlns:a16="http://schemas.microsoft.com/office/drawing/2014/main" id="{6E3A96EB-30C7-417B-B5CB-D9FF91F2CCCB}"/>
              </a:ext>
            </a:extLst>
          </p:cNvPr>
          <p:cNvSpPr>
            <a:spLocks noGrp="1"/>
          </p:cNvSpPr>
          <p:nvPr>
            <p:ph type="body" sz="quarter" idx="16"/>
          </p:nvPr>
        </p:nvSpPr>
        <p:spPr>
          <a:xfrm>
            <a:off x="438147" y="1782306"/>
            <a:ext cx="5657853" cy="4229592"/>
          </a:xfrm>
        </p:spPr>
        <p:txBody>
          <a:bodyPr>
            <a:normAutofit/>
          </a:bodyPr>
          <a:lstStyle/>
          <a:p>
            <a:pPr algn="just">
              <a:lnSpc>
                <a:spcPct val="150000"/>
              </a:lnSpc>
            </a:pPr>
            <a:r>
              <a:rPr lang="es-PE" sz="1600" b="1" dirty="0"/>
              <a:t>Focus </a:t>
            </a:r>
            <a:r>
              <a:rPr lang="en-US" sz="1600" b="1" dirty="0"/>
              <a:t>Groups</a:t>
            </a:r>
          </a:p>
          <a:p>
            <a:pPr algn="just">
              <a:lnSpc>
                <a:spcPct val="150000"/>
              </a:lnSpc>
            </a:pPr>
            <a:r>
              <a:rPr lang="es-PE" sz="1600" dirty="0"/>
              <a:t>Es otra forma de entrevista, en la que interviene un moderador que lanza preguntas al grupo. O le incita a llevar a cabo una serie de acciones. Mientras esto sucede, los observadores se sitúan detrás de una mampara, desde la que pueden seguir sin ser vistos.</a:t>
            </a:r>
          </a:p>
          <a:p>
            <a:pPr algn="just">
              <a:lnSpc>
                <a:spcPct val="150000"/>
              </a:lnSpc>
            </a:pPr>
            <a:r>
              <a:rPr lang="es-PE" sz="1600" dirty="0"/>
              <a:t>Se eligen perfiles muy distintos y radicales en los </a:t>
            </a:r>
            <a:r>
              <a:rPr lang="en-US" sz="1600" dirty="0"/>
              <a:t>focus groups</a:t>
            </a:r>
            <a:r>
              <a:rPr lang="es-PE" sz="1600" dirty="0"/>
              <a:t>. La idea es que hagan aportaciones inesperadas que abran perspectivas muy diferentes con respecto a las habituales. </a:t>
            </a:r>
            <a:endParaRPr lang="es-419" sz="1600" dirty="0"/>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pic>
        <p:nvPicPr>
          <p:cNvPr id="6" name="Imagen 5">
            <a:extLst>
              <a:ext uri="{FF2B5EF4-FFF2-40B4-BE49-F238E27FC236}">
                <a16:creationId xmlns:a16="http://schemas.microsoft.com/office/drawing/2014/main" id="{0B6CD8BE-4545-4199-B110-313B4B7ABF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7248" y="1317149"/>
            <a:ext cx="5777112" cy="4296727"/>
          </a:xfrm>
          <a:prstGeom prst="rect">
            <a:avLst/>
          </a:prstGeom>
        </p:spPr>
      </p:pic>
    </p:spTree>
    <p:extLst>
      <p:ext uri="{BB962C8B-B14F-4D97-AF65-F5344CB8AC3E}">
        <p14:creationId xmlns:p14="http://schemas.microsoft.com/office/powerpoint/2010/main" val="2606399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posición de imagen 8">
            <a:extLst>
              <a:ext uri="{FF2B5EF4-FFF2-40B4-BE49-F238E27FC236}">
                <a16:creationId xmlns:a16="http://schemas.microsoft.com/office/drawing/2014/main" id="{6BAAB5C9-AD27-43D2-9F89-E5A2C9365994}"/>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1015394" y="1783079"/>
            <a:ext cx="3229318" cy="4351687"/>
          </a:xfrm>
        </p:spPr>
      </p:pic>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3" name="Marcador de texto 2">
            <a:extLst>
              <a:ext uri="{FF2B5EF4-FFF2-40B4-BE49-F238E27FC236}">
                <a16:creationId xmlns:a16="http://schemas.microsoft.com/office/drawing/2014/main" id="{6E3A96EB-30C7-417B-B5CB-D9FF91F2CCCB}"/>
              </a:ext>
            </a:extLst>
          </p:cNvPr>
          <p:cNvSpPr>
            <a:spLocks noGrp="1"/>
          </p:cNvSpPr>
          <p:nvPr>
            <p:ph type="body" sz="quarter" idx="16"/>
          </p:nvPr>
        </p:nvSpPr>
        <p:spPr>
          <a:xfrm>
            <a:off x="4979667" y="1782306"/>
            <a:ext cx="6267453" cy="4229592"/>
          </a:xfrm>
        </p:spPr>
        <p:txBody>
          <a:bodyPr anchor="ctr">
            <a:normAutofit/>
          </a:bodyPr>
          <a:lstStyle/>
          <a:p>
            <a:pPr algn="just">
              <a:lnSpc>
                <a:spcPct val="150000"/>
              </a:lnSpc>
            </a:pPr>
            <a:r>
              <a:rPr lang="es-PE" b="1" dirty="0"/>
              <a:t>Imitación</a:t>
            </a:r>
          </a:p>
          <a:p>
            <a:pPr algn="just">
              <a:lnSpc>
                <a:spcPct val="150000"/>
              </a:lnSpc>
            </a:pPr>
            <a:r>
              <a:rPr lang="es-PE" b="0" i="0" dirty="0">
                <a:solidFill>
                  <a:srgbClr val="333333"/>
                </a:solidFill>
                <a:effectLst/>
                <a:latin typeface="-apple-system"/>
              </a:rPr>
              <a:t>Actuar como su propio usuario nos permitirá conocer, actuar y vivir las experiencias en carne propia, realizar la tarea para la cual quiere diseñar. Nos permitirá saber y encontrar las posibles oportunidades de mejora o fortalezas que tiene la competencia.</a:t>
            </a:r>
          </a:p>
          <a:p>
            <a:pPr algn="just">
              <a:lnSpc>
                <a:spcPct val="150000"/>
              </a:lnSpc>
            </a:pPr>
            <a:r>
              <a:rPr lang="es-PE" b="0" i="0" dirty="0">
                <a:solidFill>
                  <a:srgbClr val="333333"/>
                </a:solidFill>
                <a:effectLst/>
                <a:latin typeface="-apple-system"/>
              </a:rPr>
              <a:t>Extrae conclusiones de tu experiencia y anota, sobre todo, lo que no te satisface.</a:t>
            </a:r>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spTree>
    <p:extLst>
      <p:ext uri="{BB962C8B-B14F-4D97-AF65-F5344CB8AC3E}">
        <p14:creationId xmlns:p14="http://schemas.microsoft.com/office/powerpoint/2010/main" val="56090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3" name="Marcador de texto 2">
            <a:extLst>
              <a:ext uri="{FF2B5EF4-FFF2-40B4-BE49-F238E27FC236}">
                <a16:creationId xmlns:a16="http://schemas.microsoft.com/office/drawing/2014/main" id="{6E3A96EB-30C7-417B-B5CB-D9FF91F2CCCB}"/>
              </a:ext>
            </a:extLst>
          </p:cNvPr>
          <p:cNvSpPr>
            <a:spLocks noGrp="1"/>
          </p:cNvSpPr>
          <p:nvPr>
            <p:ph type="body" sz="quarter" idx="16"/>
          </p:nvPr>
        </p:nvSpPr>
        <p:spPr>
          <a:xfrm>
            <a:off x="438147" y="1782306"/>
            <a:ext cx="5657853" cy="4229592"/>
          </a:xfrm>
        </p:spPr>
        <p:txBody>
          <a:bodyPr anchor="ctr">
            <a:normAutofit/>
          </a:bodyPr>
          <a:lstStyle/>
          <a:p>
            <a:pPr algn="just">
              <a:lnSpc>
                <a:spcPct val="150000"/>
              </a:lnSpc>
            </a:pPr>
            <a:r>
              <a:rPr lang="es-PE" b="1" dirty="0"/>
              <a:t>Co-Creación</a:t>
            </a:r>
          </a:p>
          <a:p>
            <a:pPr algn="just">
              <a:lnSpc>
                <a:spcPct val="150000"/>
              </a:lnSpc>
            </a:pPr>
            <a:r>
              <a:rPr lang="es-PE" dirty="0"/>
              <a:t>Invita a los clientes a participar en un experimento. Construir junto a nuestros usuarios a través de experimentos, juegos o dinámicas para poder entender sus ideas de posibles soluciones al problema.</a:t>
            </a:r>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pic>
        <p:nvPicPr>
          <p:cNvPr id="6" name="Imagen 5">
            <a:extLst>
              <a:ext uri="{FF2B5EF4-FFF2-40B4-BE49-F238E27FC236}">
                <a16:creationId xmlns:a16="http://schemas.microsoft.com/office/drawing/2014/main" id="{0B6CD8BE-4545-4199-B110-313B4B7ABF9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7283568" y="1065393"/>
            <a:ext cx="3704472" cy="4800240"/>
          </a:xfrm>
          <a:prstGeom prst="rect">
            <a:avLst/>
          </a:prstGeom>
        </p:spPr>
      </p:pic>
    </p:spTree>
    <p:extLst>
      <p:ext uri="{BB962C8B-B14F-4D97-AF65-F5344CB8AC3E}">
        <p14:creationId xmlns:p14="http://schemas.microsoft.com/office/powerpoint/2010/main" val="266450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906808E-C398-456B-ADB7-D6835C9872C1}"/>
              </a:ext>
            </a:extLst>
          </p:cNvPr>
          <p:cNvSpPr>
            <a:spLocks noGrp="1"/>
          </p:cNvSpPr>
          <p:nvPr>
            <p:ph type="body" sz="quarter" idx="14"/>
          </p:nvPr>
        </p:nvSpPr>
        <p:spPr/>
        <p:txBody>
          <a:bodyPr/>
          <a:lstStyle/>
          <a:p>
            <a:r>
              <a:rPr lang="es-PE" dirty="0"/>
              <a:t>Herramientas para Empatizar</a:t>
            </a:r>
          </a:p>
        </p:txBody>
      </p:sp>
      <p:sp>
        <p:nvSpPr>
          <p:cNvPr id="3" name="Marcador de texto 2">
            <a:extLst>
              <a:ext uri="{FF2B5EF4-FFF2-40B4-BE49-F238E27FC236}">
                <a16:creationId xmlns:a16="http://schemas.microsoft.com/office/drawing/2014/main" id="{6E3A96EB-30C7-417B-B5CB-D9FF91F2CCCB}"/>
              </a:ext>
            </a:extLst>
          </p:cNvPr>
          <p:cNvSpPr>
            <a:spLocks noGrp="1"/>
          </p:cNvSpPr>
          <p:nvPr>
            <p:ph type="body" sz="quarter" idx="16"/>
          </p:nvPr>
        </p:nvSpPr>
        <p:spPr>
          <a:xfrm>
            <a:off x="4724401" y="1782306"/>
            <a:ext cx="7040880" cy="2652534"/>
          </a:xfrm>
        </p:spPr>
        <p:txBody>
          <a:bodyPr>
            <a:normAutofit/>
          </a:bodyPr>
          <a:lstStyle/>
          <a:p>
            <a:pPr algn="just">
              <a:lnSpc>
                <a:spcPct val="150000"/>
              </a:lnSpc>
            </a:pPr>
            <a:r>
              <a:rPr lang="en-US" b="1" dirty="0"/>
              <a:t>Benchmark</a:t>
            </a:r>
          </a:p>
          <a:p>
            <a:pPr algn="just">
              <a:lnSpc>
                <a:spcPct val="150000"/>
              </a:lnSpc>
            </a:pPr>
            <a:r>
              <a:rPr lang="es-PE" b="0" i="0" dirty="0">
                <a:solidFill>
                  <a:srgbClr val="333333"/>
                </a:solidFill>
                <a:effectLst/>
                <a:latin typeface="-apple-system"/>
              </a:rPr>
              <a:t>Los productos o servicios establecen relaciones con el usuario, en las que éste recibe valor. </a:t>
            </a:r>
            <a:r>
              <a:rPr lang="es-PE" b="1" i="0" dirty="0">
                <a:solidFill>
                  <a:srgbClr val="000000"/>
                </a:solidFill>
                <a:effectLst/>
                <a:latin typeface="-apple-system"/>
              </a:rPr>
              <a:t>El </a:t>
            </a:r>
            <a:r>
              <a:rPr lang="en-US" b="1" i="0" dirty="0">
                <a:solidFill>
                  <a:srgbClr val="000000"/>
                </a:solidFill>
                <a:effectLst/>
                <a:latin typeface="-apple-system"/>
              </a:rPr>
              <a:t>benchmark</a:t>
            </a:r>
            <a:r>
              <a:rPr lang="es-PE" b="1" i="0" dirty="0">
                <a:solidFill>
                  <a:srgbClr val="000000"/>
                </a:solidFill>
                <a:effectLst/>
                <a:latin typeface="-apple-system"/>
              </a:rPr>
              <a:t> es la técnica a través de la cual investigamos la forma en la que otras empresas que pueden ser</a:t>
            </a:r>
            <a:r>
              <a:rPr lang="es-PE" b="0" i="0" dirty="0">
                <a:solidFill>
                  <a:srgbClr val="333333"/>
                </a:solidFill>
                <a:effectLst/>
                <a:latin typeface="-apple-system"/>
              </a:rPr>
              <a:t> </a:t>
            </a:r>
            <a:r>
              <a:rPr lang="es-PE" b="1" i="0" dirty="0">
                <a:solidFill>
                  <a:srgbClr val="000000"/>
                </a:solidFill>
                <a:effectLst/>
                <a:latin typeface="-apple-system"/>
              </a:rPr>
              <a:t>competencia</a:t>
            </a:r>
            <a:r>
              <a:rPr lang="es-PE" b="0" i="0" dirty="0">
                <a:solidFill>
                  <a:srgbClr val="333333"/>
                </a:solidFill>
                <a:effectLst/>
                <a:latin typeface="-apple-system"/>
              </a:rPr>
              <a:t> </a:t>
            </a:r>
            <a:r>
              <a:rPr lang="es-PE" b="1" i="0" dirty="0">
                <a:solidFill>
                  <a:srgbClr val="000000"/>
                </a:solidFill>
                <a:effectLst/>
                <a:latin typeface="-apple-system"/>
              </a:rPr>
              <a:t>ya lo están haciendo</a:t>
            </a:r>
            <a:r>
              <a:rPr lang="es-PE" b="0" i="0" dirty="0">
                <a:solidFill>
                  <a:srgbClr val="333333"/>
                </a:solidFill>
                <a:effectLst/>
                <a:latin typeface="-apple-system"/>
              </a:rPr>
              <a:t>. Gracias a esto, podemos empatizar, obtener importante información de lo que el usuario valora y de lo que no. </a:t>
            </a:r>
            <a:endParaRPr lang="es-419" dirty="0"/>
          </a:p>
        </p:txBody>
      </p:sp>
      <p:sp>
        <p:nvSpPr>
          <p:cNvPr id="5" name="Marcador de texto 4">
            <a:extLst>
              <a:ext uri="{FF2B5EF4-FFF2-40B4-BE49-F238E27FC236}">
                <a16:creationId xmlns:a16="http://schemas.microsoft.com/office/drawing/2014/main" id="{88538054-4E0D-474B-8EB6-7A870370B431}"/>
              </a:ext>
            </a:extLst>
          </p:cNvPr>
          <p:cNvSpPr>
            <a:spLocks noGrp="1"/>
          </p:cNvSpPr>
          <p:nvPr>
            <p:ph type="body" sz="quarter" idx="26"/>
          </p:nvPr>
        </p:nvSpPr>
        <p:spPr/>
        <p:txBody>
          <a:bodyPr/>
          <a:lstStyle/>
          <a:p>
            <a:r>
              <a:rPr lang="es-PE" dirty="0"/>
              <a:t>Pensamiento Creativo para la innovación</a:t>
            </a:r>
            <a:endParaRPr lang="es-419" dirty="0"/>
          </a:p>
        </p:txBody>
      </p:sp>
      <p:pic>
        <p:nvPicPr>
          <p:cNvPr id="5122" name="Picture 2" descr="Icono&#10;&#10;Descripción generada automáticamente">
            <a:extLst>
              <a:ext uri="{FF2B5EF4-FFF2-40B4-BE49-F238E27FC236}">
                <a16:creationId xmlns:a16="http://schemas.microsoft.com/office/drawing/2014/main" id="{666938E7-4BC4-42B8-A3F3-68CD2CF9758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7235" y="2164079"/>
            <a:ext cx="3545205" cy="3545205"/>
          </a:xfrm>
          <a:prstGeom prst="rect">
            <a:avLst/>
          </a:prstGeom>
          <a:noFill/>
        </p:spPr>
      </p:pic>
      <p:sp>
        <p:nvSpPr>
          <p:cNvPr id="7" name="CuadroTexto 6">
            <a:extLst>
              <a:ext uri="{FF2B5EF4-FFF2-40B4-BE49-F238E27FC236}">
                <a16:creationId xmlns:a16="http://schemas.microsoft.com/office/drawing/2014/main" id="{244D301F-0D96-44EE-A18E-3E5CC2F64917}"/>
              </a:ext>
            </a:extLst>
          </p:cNvPr>
          <p:cNvSpPr txBox="1"/>
          <p:nvPr/>
        </p:nvSpPr>
        <p:spPr>
          <a:xfrm>
            <a:off x="1828800" y="5783346"/>
            <a:ext cx="8549640" cy="646331"/>
          </a:xfrm>
          <a:prstGeom prst="rect">
            <a:avLst/>
          </a:prstGeom>
          <a:noFill/>
        </p:spPr>
        <p:txBody>
          <a:bodyPr wrap="square">
            <a:spAutoFit/>
          </a:bodyPr>
          <a:lstStyle/>
          <a:p>
            <a:pPr algn="ctr"/>
            <a:r>
              <a:rPr lang="es-PE" i="1" dirty="0">
                <a:solidFill>
                  <a:srgbClr val="333333"/>
                </a:solidFill>
                <a:latin typeface="-apple-system"/>
              </a:rPr>
              <a:t>En </a:t>
            </a:r>
            <a:r>
              <a:rPr lang="es-PE" b="0" i="1" dirty="0">
                <a:solidFill>
                  <a:srgbClr val="333333"/>
                </a:solidFill>
                <a:effectLst/>
                <a:latin typeface="-apple-system"/>
              </a:rPr>
              <a:t>Tryp </a:t>
            </a:r>
            <a:r>
              <a:rPr lang="en-US" b="0" i="1" dirty="0">
                <a:solidFill>
                  <a:srgbClr val="333333"/>
                </a:solidFill>
                <a:effectLst/>
                <a:latin typeface="-apple-system"/>
              </a:rPr>
              <a:t>Advisor</a:t>
            </a:r>
            <a:r>
              <a:rPr lang="es-PE" b="0" i="1" dirty="0">
                <a:solidFill>
                  <a:srgbClr val="333333"/>
                </a:solidFill>
                <a:effectLst/>
                <a:latin typeface="-apple-system"/>
              </a:rPr>
              <a:t> o Google podemos ver cómo un cliente describe su experiencia. Y leer de primera mano qué parece ser importante para él frente a lo que no.</a:t>
            </a:r>
            <a:endParaRPr lang="es-419" i="1" dirty="0"/>
          </a:p>
        </p:txBody>
      </p:sp>
    </p:spTree>
    <p:extLst>
      <p:ext uri="{BB962C8B-B14F-4D97-AF65-F5344CB8AC3E}">
        <p14:creationId xmlns:p14="http://schemas.microsoft.com/office/powerpoint/2010/main" val="1769542794"/>
      </p:ext>
    </p:extLst>
  </p:cSld>
  <p:clrMapOvr>
    <a:masterClrMapping/>
  </p:clrMapOvr>
</p:sld>
</file>

<file path=ppt/theme/theme1.xml><?xml version="1.0" encoding="utf-8"?>
<a:theme xmlns:a="http://schemas.openxmlformats.org/drawingml/2006/main" name="Idat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dat Tema" id="{F9A5B7A9-AE16-1C41-B438-813154C9E26F}" vid="{0ADD631B-3883-9845-989E-D5E8CD3ACA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3AF350-0AF4-41D5-8E1C-AD4B41B8428B}">
  <ds:schemaRefs>
    <ds:schemaRef ds:uri="http://schemas.microsoft.com/sharepoint/v3/contenttype/forms"/>
  </ds:schemaRefs>
</ds:datastoreItem>
</file>

<file path=customXml/itemProps2.xml><?xml version="1.0" encoding="utf-8"?>
<ds:datastoreItem xmlns:ds="http://schemas.openxmlformats.org/officeDocument/2006/customXml" ds:itemID="{614FE58E-FE7F-43F1-BD0D-4A9D60109A8B}">
  <ds:schemaRefs>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purl.org/dc/elements/1.1/"/>
    <ds:schemaRef ds:uri="92f665f1-379d-4402-bd07-afabc33bff16"/>
    <ds:schemaRef ds:uri="http://schemas.microsoft.com/office/infopath/2007/PartnerControls"/>
    <ds:schemaRef ds:uri="b2f1b6dc-0811-4178-b44e-61abc6c46c0b"/>
    <ds:schemaRef ds:uri="http://www.w3.org/XML/1998/namespace"/>
    <ds:schemaRef ds:uri="http://purl.org/dc/dcmitype/"/>
  </ds:schemaRefs>
</ds:datastoreItem>
</file>

<file path=customXml/itemProps3.xml><?xml version="1.0" encoding="utf-8"?>
<ds:datastoreItem xmlns:ds="http://schemas.openxmlformats.org/officeDocument/2006/customXml" ds:itemID="{F4F5DD12-B207-4AA5-AEDF-3889A65088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60a2c5-c60e-4388-9d8c-8cfce6077867"/>
    <ds:schemaRef ds:uri="35ebf031-a504-45cd-aa0d-0f096058ef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6211</TotalTime>
  <Words>903</Words>
  <Application>Microsoft Office PowerPoint</Application>
  <PresentationFormat>Widescreen</PresentationFormat>
  <Paragraphs>81</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Idat Tema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piero robles chavez</dc:creator>
  <cp:lastModifiedBy>Jesus Orrego</cp:lastModifiedBy>
  <cp:revision>266</cp:revision>
  <dcterms:created xsi:type="dcterms:W3CDTF">2019-08-23T20:21:46Z</dcterms:created>
  <dcterms:modified xsi:type="dcterms:W3CDTF">2021-08-24T14:28:54Z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